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60" r:id="rId4"/>
  </p:sldMasterIdLst>
  <p:notesMasterIdLst>
    <p:notesMasterId r:id="rId7"/>
  </p:notesMasterIdLst>
  <p:handoutMasterIdLst>
    <p:handoutMasterId r:id="rId8"/>
  </p:handoutMasterIdLst>
  <p:sldIdLst>
    <p:sldId id="256" r:id="rId5"/>
    <p:sldId id="257" r:id="rId6"/>
  </p:sldIdLst>
  <p:sldSz cx="43891200" cy="32918400"/>
  <p:notesSz cx="6858000" cy="9144000"/>
  <p:defaultTextStyle>
    <a:defPPr>
      <a:defRPr lang="en-US"/>
    </a:defPPr>
    <a:lvl1pPr marL="0" algn="l" defTabSz="3686861" rtl="0" eaLnBrk="1" latinLnBrk="0" hangingPunct="1">
      <a:defRPr sz="7258" kern="1200">
        <a:solidFill>
          <a:schemeClr val="tx1"/>
        </a:solidFill>
        <a:latin typeface="+mn-lt"/>
        <a:ea typeface="+mn-ea"/>
        <a:cs typeface="+mn-cs"/>
      </a:defRPr>
    </a:lvl1pPr>
    <a:lvl2pPr marL="1843430" algn="l" defTabSz="3686861" rtl="0" eaLnBrk="1" latinLnBrk="0" hangingPunct="1">
      <a:defRPr sz="7258" kern="1200">
        <a:solidFill>
          <a:schemeClr val="tx1"/>
        </a:solidFill>
        <a:latin typeface="+mn-lt"/>
        <a:ea typeface="+mn-ea"/>
        <a:cs typeface="+mn-cs"/>
      </a:defRPr>
    </a:lvl2pPr>
    <a:lvl3pPr marL="3686861" algn="l" defTabSz="3686861" rtl="0" eaLnBrk="1" latinLnBrk="0" hangingPunct="1">
      <a:defRPr sz="7258" kern="1200">
        <a:solidFill>
          <a:schemeClr val="tx1"/>
        </a:solidFill>
        <a:latin typeface="+mn-lt"/>
        <a:ea typeface="+mn-ea"/>
        <a:cs typeface="+mn-cs"/>
      </a:defRPr>
    </a:lvl3pPr>
    <a:lvl4pPr marL="5530291" algn="l" defTabSz="3686861" rtl="0" eaLnBrk="1" latinLnBrk="0" hangingPunct="1">
      <a:defRPr sz="7258" kern="1200">
        <a:solidFill>
          <a:schemeClr val="tx1"/>
        </a:solidFill>
        <a:latin typeface="+mn-lt"/>
        <a:ea typeface="+mn-ea"/>
        <a:cs typeface="+mn-cs"/>
      </a:defRPr>
    </a:lvl4pPr>
    <a:lvl5pPr marL="7373722" algn="l" defTabSz="3686861" rtl="0" eaLnBrk="1" latinLnBrk="0" hangingPunct="1">
      <a:defRPr sz="7258" kern="1200">
        <a:solidFill>
          <a:schemeClr val="tx1"/>
        </a:solidFill>
        <a:latin typeface="+mn-lt"/>
        <a:ea typeface="+mn-ea"/>
        <a:cs typeface="+mn-cs"/>
      </a:defRPr>
    </a:lvl5pPr>
    <a:lvl6pPr marL="9217152" algn="l" defTabSz="3686861" rtl="0" eaLnBrk="1" latinLnBrk="0" hangingPunct="1">
      <a:defRPr sz="7258" kern="1200">
        <a:solidFill>
          <a:schemeClr val="tx1"/>
        </a:solidFill>
        <a:latin typeface="+mn-lt"/>
        <a:ea typeface="+mn-ea"/>
        <a:cs typeface="+mn-cs"/>
      </a:defRPr>
    </a:lvl6pPr>
    <a:lvl7pPr marL="11060582" algn="l" defTabSz="3686861" rtl="0" eaLnBrk="1" latinLnBrk="0" hangingPunct="1">
      <a:defRPr sz="7258" kern="1200">
        <a:solidFill>
          <a:schemeClr val="tx1"/>
        </a:solidFill>
        <a:latin typeface="+mn-lt"/>
        <a:ea typeface="+mn-ea"/>
        <a:cs typeface="+mn-cs"/>
      </a:defRPr>
    </a:lvl7pPr>
    <a:lvl8pPr marL="12904013" algn="l" defTabSz="3686861" rtl="0" eaLnBrk="1" latinLnBrk="0" hangingPunct="1">
      <a:defRPr sz="7258" kern="1200">
        <a:solidFill>
          <a:schemeClr val="tx1"/>
        </a:solidFill>
        <a:latin typeface="+mn-lt"/>
        <a:ea typeface="+mn-ea"/>
        <a:cs typeface="+mn-cs"/>
      </a:defRPr>
    </a:lvl8pPr>
    <a:lvl9pPr marL="14747443" algn="l" defTabSz="3686861" rtl="0" eaLnBrk="1" latinLnBrk="0" hangingPunct="1">
      <a:defRPr sz="7258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9DCAF9ED-07DC-4A11-8D7F-57B35C25682E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72833802-FEF1-4C79-8D5D-14CF1EAF98D9}" styleName="Light Style 2 - Accent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9DCAF9ED-07DC-4A11-8D7F-57B35C25682E}" styleName="Medium Style 1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015" autoAdjust="0"/>
    <p:restoredTop sz="94660"/>
  </p:normalViewPr>
  <p:slideViewPr>
    <p:cSldViewPr snapToGrid="0">
      <p:cViewPr varScale="1">
        <p:scale>
          <a:sx n="22" d="100"/>
          <a:sy n="22" d="100"/>
        </p:scale>
        <p:origin x="-1656" y="72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 showGuides="1">
      <p:cViewPr varScale="1">
        <p:scale>
          <a:sx n="65" d="100"/>
          <a:sy n="65" d="100"/>
        </p:scale>
        <p:origin x="2796" y="6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13" Type="http://schemas.microsoft.com/office/2015/10/relationships/revisionInfo" Target="revisionInfo.xml"/><Relationship Id="rId3" Type="http://schemas.openxmlformats.org/officeDocument/2006/relationships/customXml" Target="../customXml/item3.xml"/><Relationship Id="rId7" Type="http://schemas.openxmlformats.org/officeDocument/2006/relationships/notesMaster" Target="notesMasters/notesMaster1.xml"/><Relationship Id="rId12" Type="http://schemas.openxmlformats.org/officeDocument/2006/relationships/tableStyles" Target="tableStyle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heme" Target="theme/theme1.xml"/><Relationship Id="rId5" Type="http://schemas.openxmlformats.org/officeDocument/2006/relationships/slide" Target="slides/slide1.xml"/><Relationship Id="rId10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1C0B079-A316-4C9B-B165-DF9EA8325D2C}" type="datetimeFigureOut">
              <a:rPr lang="en-US" smtClean="0"/>
              <a:t>11/9/2017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BA0EAE6-B4B6-49B7-9049-B371250BE0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246639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8F28AB8-57D1-494F-9851-055AD867E790}" type="datetimeFigureOut">
              <a:rPr lang="en-US" smtClean="0"/>
              <a:t>11/9/2017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7C7F044-5458-4B2E-BFA0-52AAA1C529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48086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C7F044-5458-4B2E-BFA0-52AAA1C529D4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68575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ster"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Rectangle 44"/>
          <p:cNvSpPr/>
          <p:nvPr/>
        </p:nvSpPr>
        <p:spPr>
          <a:xfrm>
            <a:off x="685800" y="14798040"/>
            <a:ext cx="457200" cy="914400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685800" y="23301960"/>
            <a:ext cx="457200" cy="914400"/>
          </a:xfrm>
          <a:prstGeom prst="rect">
            <a:avLst/>
          </a:prstGeom>
          <a:solidFill>
            <a:schemeClr val="accent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Rectangle 101"/>
          <p:cNvSpPr>
            <a:spLocks noChangeArrowheads="1"/>
          </p:cNvSpPr>
          <p:nvPr userDrawn="1"/>
        </p:nvSpPr>
        <p:spPr bwMode="auto">
          <a:xfrm>
            <a:off x="1" y="32004000"/>
            <a:ext cx="43891200" cy="91440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  <a:effectLst/>
        </p:spPr>
        <p:txBody>
          <a:bodyPr wrap="none" anchor="ctr"/>
          <a:lstStyle/>
          <a:p>
            <a:r>
              <a:rPr lang="en-US" dirty="0"/>
              <a:t>`</a:t>
            </a:r>
          </a:p>
        </p:txBody>
      </p:sp>
      <p:sp>
        <p:nvSpPr>
          <p:cNvPr id="59" name="Line 112"/>
          <p:cNvSpPr>
            <a:spLocks noChangeShapeType="1"/>
          </p:cNvSpPr>
          <p:nvPr userDrawn="1"/>
        </p:nvSpPr>
        <p:spPr bwMode="white">
          <a:xfrm>
            <a:off x="0" y="32004000"/>
            <a:ext cx="43891200" cy="0"/>
          </a:xfrm>
          <a:prstGeom prst="line">
            <a:avLst/>
          </a:prstGeom>
          <a:noFill/>
          <a:ln w="57150">
            <a:solidFill>
              <a:schemeClr val="bg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43" name="Rectangle 42"/>
          <p:cNvSpPr/>
          <p:nvPr userDrawn="1"/>
        </p:nvSpPr>
        <p:spPr bwMode="white">
          <a:xfrm>
            <a:off x="29591222" y="6172200"/>
            <a:ext cx="13102114" cy="2532888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Rectangle 41"/>
          <p:cNvSpPr/>
          <p:nvPr userDrawn="1"/>
        </p:nvSpPr>
        <p:spPr bwMode="white">
          <a:xfrm>
            <a:off x="15363158" y="6172200"/>
            <a:ext cx="13102114" cy="2532888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Rectangle 40"/>
          <p:cNvSpPr/>
          <p:nvPr userDrawn="1"/>
        </p:nvSpPr>
        <p:spPr bwMode="white">
          <a:xfrm>
            <a:off x="1116805" y="6172200"/>
            <a:ext cx="13102114" cy="2532888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ectangle 38"/>
          <p:cNvSpPr/>
          <p:nvPr/>
        </p:nvSpPr>
        <p:spPr>
          <a:xfrm>
            <a:off x="685800" y="6172200"/>
            <a:ext cx="457200" cy="9144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101"/>
          <p:cNvSpPr>
            <a:spLocks noChangeArrowheads="1"/>
          </p:cNvSpPr>
          <p:nvPr userDrawn="1"/>
        </p:nvSpPr>
        <p:spPr bwMode="auto">
          <a:xfrm>
            <a:off x="1143001" y="3886200"/>
            <a:ext cx="42748200" cy="16002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6" name="Title 5"/>
          <p:cNvSpPr>
            <a:spLocks noGrp="1"/>
          </p:cNvSpPr>
          <p:nvPr userDrawn="1"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1" name="Text Placeholder 6"/>
          <p:cNvSpPr>
            <a:spLocks noGrp="1"/>
          </p:cNvSpPr>
          <p:nvPr userDrawn="1">
            <p:ph type="body" sz="quarter" idx="36"/>
          </p:nvPr>
        </p:nvSpPr>
        <p:spPr bwMode="auto">
          <a:xfrm>
            <a:off x="2209800" y="4083469"/>
            <a:ext cx="35661600" cy="1276992"/>
          </a:xfrm>
        </p:spPr>
        <p:txBody>
          <a:bodyPr anchor="ctr">
            <a:noAutofit/>
          </a:bodyPr>
          <a:lstStyle>
            <a:lvl1pPr marL="0" indent="0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2pPr>
            <a:lvl3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3pPr>
            <a:lvl4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4pPr>
            <a:lvl5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5pPr>
            <a:lvl6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6pPr>
            <a:lvl7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7pPr>
            <a:lvl8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8pPr>
            <a:lvl9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Text Placeholder 6"/>
          <p:cNvSpPr>
            <a:spLocks noGrp="1"/>
          </p:cNvSpPr>
          <p:nvPr userDrawn="1">
            <p:ph type="body" sz="quarter" idx="13" hasCustomPrompt="1"/>
          </p:nvPr>
        </p:nvSpPr>
        <p:spPr>
          <a:xfrm>
            <a:off x="1170431" y="6172200"/>
            <a:ext cx="13044367" cy="914400"/>
          </a:xfrm>
          <a:prstGeom prst="rect">
            <a:avLst/>
          </a:prstGeom>
          <a:solidFill>
            <a:schemeClr val="tx2"/>
          </a:solidFill>
        </p:spPr>
        <p:txBody>
          <a:bodyPr lIns="365760" anchor="ctr">
            <a:noAutofit/>
          </a:bodyPr>
          <a:lstStyle>
            <a:lvl1pPr marL="0" indent="0">
              <a:spcBef>
                <a:spcPts val="0"/>
              </a:spcBef>
              <a:buNone/>
              <a:defRPr sz="6000" cap="none" baseline="0">
                <a:solidFill>
                  <a:schemeClr val="bg1"/>
                </a:solidFill>
                <a:latin typeface="+mj-lt"/>
              </a:defRPr>
            </a:lvl1pPr>
            <a:lvl2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2pPr>
            <a:lvl3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3pPr>
            <a:lvl4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4pPr>
            <a:lvl5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5pPr>
            <a:lvl6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6pPr>
            <a:lvl7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7pPr>
            <a:lvl8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8pPr>
            <a:lvl9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9pPr>
          </a:lstStyle>
          <a:p>
            <a:pPr lvl="0"/>
            <a:r>
              <a:rPr lang="en-US" dirty="0"/>
              <a:t>Heading</a:t>
            </a:r>
          </a:p>
        </p:txBody>
      </p:sp>
      <p:sp>
        <p:nvSpPr>
          <p:cNvPr id="19" name="Content Placeholder 17"/>
          <p:cNvSpPr>
            <a:spLocks noGrp="1"/>
          </p:cNvSpPr>
          <p:nvPr userDrawn="1">
            <p:ph sz="quarter" idx="24" hasCustomPrompt="1"/>
          </p:nvPr>
        </p:nvSpPr>
        <p:spPr>
          <a:xfrm>
            <a:off x="1174552" y="7086600"/>
            <a:ext cx="13048488" cy="6840825"/>
          </a:xfrm>
        </p:spPr>
        <p:txBody>
          <a:bodyPr lIns="365760" tIns="182880"/>
          <a:lstStyle>
            <a:lvl1pPr>
              <a:buClr>
                <a:schemeClr val="accent1"/>
              </a:buClr>
              <a:defRPr baseline="0"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  <a:lvl6pPr>
              <a:buClr>
                <a:schemeClr val="accent1"/>
              </a:buClr>
              <a:defRPr/>
            </a:lvl6pPr>
            <a:lvl7pPr>
              <a:buClr>
                <a:schemeClr val="accent1"/>
              </a:buClr>
              <a:defRPr/>
            </a:lvl7pPr>
            <a:lvl8pPr>
              <a:buClr>
                <a:schemeClr val="accent1"/>
              </a:buClr>
              <a:defRPr/>
            </a:lvl8pPr>
            <a:lvl9pPr>
              <a:buClr>
                <a:schemeClr val="accent1"/>
              </a:buClr>
              <a:defRPr/>
            </a:lvl9pPr>
          </a:lstStyle>
          <a:p>
            <a:pPr lvl="0"/>
            <a:r>
              <a:rPr lang="en-US" dirty="0"/>
              <a:t>Use this placeholder to add text or other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  <a:p>
            <a:pPr lvl="5"/>
            <a:r>
              <a:rPr lang="en-US" dirty="0"/>
              <a:t>Six</a:t>
            </a:r>
          </a:p>
          <a:p>
            <a:pPr lvl="6"/>
            <a:r>
              <a:rPr lang="en-US" dirty="0"/>
              <a:t>Seven</a:t>
            </a:r>
          </a:p>
          <a:p>
            <a:pPr lvl="7"/>
            <a:r>
              <a:rPr lang="en-US" dirty="0"/>
              <a:t>Eight</a:t>
            </a:r>
          </a:p>
          <a:p>
            <a:pPr lvl="8"/>
            <a:r>
              <a:rPr lang="en-US" dirty="0"/>
              <a:t>Nine</a:t>
            </a:r>
          </a:p>
        </p:txBody>
      </p:sp>
      <p:sp>
        <p:nvSpPr>
          <p:cNvPr id="11" name="Text Placeholder 6"/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1170431" y="14798040"/>
            <a:ext cx="13048488" cy="914400"/>
          </a:xfrm>
          <a:prstGeom prst="rect">
            <a:avLst/>
          </a:prstGeom>
          <a:solidFill>
            <a:schemeClr val="accent5"/>
          </a:solidFill>
        </p:spPr>
        <p:txBody>
          <a:bodyPr lIns="365760" anchor="ctr">
            <a:noAutofit/>
          </a:bodyPr>
          <a:lstStyle>
            <a:lvl1pPr marL="0" indent="0">
              <a:spcBef>
                <a:spcPts val="0"/>
              </a:spcBef>
              <a:buNone/>
              <a:defRPr sz="6000" cap="none" baseline="0">
                <a:solidFill>
                  <a:schemeClr val="bg1"/>
                </a:solidFill>
                <a:latin typeface="+mj-lt"/>
              </a:defRPr>
            </a:lvl1pPr>
            <a:lvl2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2pPr>
            <a:lvl3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3pPr>
            <a:lvl4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4pPr>
            <a:lvl5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5pPr>
            <a:lvl6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6pPr>
            <a:lvl7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7pPr>
            <a:lvl8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8pPr>
            <a:lvl9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9pPr>
          </a:lstStyle>
          <a:p>
            <a:pPr lvl="0"/>
            <a:r>
              <a:rPr lang="en-US" dirty="0"/>
              <a:t>Heading</a:t>
            </a:r>
          </a:p>
        </p:txBody>
      </p:sp>
      <p:sp>
        <p:nvSpPr>
          <p:cNvPr id="20" name="Content Placeholder 17"/>
          <p:cNvSpPr>
            <a:spLocks noGrp="1"/>
          </p:cNvSpPr>
          <p:nvPr userDrawn="1">
            <p:ph sz="quarter" idx="25" hasCustomPrompt="1"/>
          </p:nvPr>
        </p:nvSpPr>
        <p:spPr>
          <a:xfrm>
            <a:off x="1174552" y="15712439"/>
            <a:ext cx="13048488" cy="7440169"/>
          </a:xfrm>
        </p:spPr>
        <p:txBody>
          <a:bodyPr lIns="365760" tIns="182880"/>
          <a:lstStyle>
            <a:lvl1pPr>
              <a:buClr>
                <a:schemeClr val="accent1"/>
              </a:buClr>
              <a:defRPr baseline="0"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  <a:lvl6pPr>
              <a:buClr>
                <a:schemeClr val="accent1"/>
              </a:buClr>
              <a:defRPr/>
            </a:lvl6pPr>
            <a:lvl7pPr>
              <a:buClr>
                <a:schemeClr val="accent1"/>
              </a:buClr>
              <a:defRPr/>
            </a:lvl7pPr>
            <a:lvl8pPr>
              <a:buClr>
                <a:schemeClr val="accent1"/>
              </a:buClr>
              <a:defRPr/>
            </a:lvl8pPr>
            <a:lvl9pPr>
              <a:buClr>
                <a:schemeClr val="accent1"/>
              </a:buClr>
              <a:defRPr/>
            </a:lvl9pPr>
          </a:lstStyle>
          <a:p>
            <a:pPr lvl="0"/>
            <a:r>
              <a:rPr lang="en-US" dirty="0"/>
              <a:t>Use this placeholder to add text or other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  <a:p>
            <a:pPr lvl="5"/>
            <a:r>
              <a:rPr lang="en-US" dirty="0"/>
              <a:t>Six</a:t>
            </a:r>
          </a:p>
          <a:p>
            <a:pPr lvl="6"/>
            <a:r>
              <a:rPr lang="en-US" dirty="0"/>
              <a:t>Seven</a:t>
            </a:r>
          </a:p>
          <a:p>
            <a:pPr lvl="7"/>
            <a:r>
              <a:rPr lang="en-US" dirty="0"/>
              <a:t>Eight</a:t>
            </a:r>
          </a:p>
          <a:p>
            <a:pPr lvl="8"/>
            <a:r>
              <a:rPr lang="en-US" dirty="0"/>
              <a:t>Nine</a:t>
            </a:r>
          </a:p>
        </p:txBody>
      </p:sp>
      <p:sp>
        <p:nvSpPr>
          <p:cNvPr id="13" name="Text Placeholder 6"/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170431" y="23301960"/>
            <a:ext cx="13048488" cy="914400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 lIns="365760" anchor="ctr">
            <a:noAutofit/>
          </a:bodyPr>
          <a:lstStyle>
            <a:lvl1pPr marL="0" indent="0">
              <a:spcBef>
                <a:spcPts val="0"/>
              </a:spcBef>
              <a:buNone/>
              <a:defRPr sz="6000" cap="none" baseline="0">
                <a:solidFill>
                  <a:schemeClr val="bg1"/>
                </a:solidFill>
                <a:latin typeface="+mj-lt"/>
              </a:defRPr>
            </a:lvl1pPr>
            <a:lvl2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2pPr>
            <a:lvl3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3pPr>
            <a:lvl4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4pPr>
            <a:lvl5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5pPr>
            <a:lvl6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6pPr>
            <a:lvl7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7pPr>
            <a:lvl8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8pPr>
            <a:lvl9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9pPr>
          </a:lstStyle>
          <a:p>
            <a:pPr lvl="0"/>
            <a:r>
              <a:rPr lang="en-US" dirty="0"/>
              <a:t>Heading</a:t>
            </a:r>
          </a:p>
        </p:txBody>
      </p:sp>
      <p:sp>
        <p:nvSpPr>
          <p:cNvPr id="21" name="Content Placeholder 17"/>
          <p:cNvSpPr>
            <a:spLocks noGrp="1"/>
          </p:cNvSpPr>
          <p:nvPr userDrawn="1">
            <p:ph sz="quarter" idx="26" hasCustomPrompt="1"/>
          </p:nvPr>
        </p:nvSpPr>
        <p:spPr>
          <a:xfrm>
            <a:off x="1174552" y="24216361"/>
            <a:ext cx="13048488" cy="7263385"/>
          </a:xfrm>
        </p:spPr>
        <p:txBody>
          <a:bodyPr lIns="365760" tIns="182880"/>
          <a:lstStyle>
            <a:lvl1pPr>
              <a:buClr>
                <a:schemeClr val="accent1"/>
              </a:buClr>
              <a:defRPr baseline="0"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  <a:lvl6pPr>
              <a:buClr>
                <a:schemeClr val="accent1"/>
              </a:buClr>
              <a:defRPr/>
            </a:lvl6pPr>
            <a:lvl7pPr>
              <a:buClr>
                <a:schemeClr val="accent1"/>
              </a:buClr>
              <a:defRPr/>
            </a:lvl7pPr>
            <a:lvl8pPr>
              <a:buClr>
                <a:schemeClr val="accent1"/>
              </a:buClr>
              <a:defRPr/>
            </a:lvl8pPr>
            <a:lvl9pPr>
              <a:buClr>
                <a:schemeClr val="accent1"/>
              </a:buClr>
              <a:defRPr/>
            </a:lvl9pPr>
          </a:lstStyle>
          <a:p>
            <a:pPr lvl="0"/>
            <a:r>
              <a:rPr lang="en-US" dirty="0"/>
              <a:t>Use this placeholder to add text or other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  <a:p>
            <a:pPr lvl="5"/>
            <a:r>
              <a:rPr lang="en-US" dirty="0"/>
              <a:t>Six</a:t>
            </a:r>
          </a:p>
          <a:p>
            <a:pPr lvl="6"/>
            <a:r>
              <a:rPr lang="en-US" dirty="0"/>
              <a:t>Seven</a:t>
            </a:r>
          </a:p>
          <a:p>
            <a:pPr lvl="7"/>
            <a:r>
              <a:rPr lang="en-US" dirty="0"/>
              <a:t>Eight</a:t>
            </a:r>
          </a:p>
          <a:p>
            <a:pPr lvl="8"/>
            <a:r>
              <a:rPr lang="en-US" dirty="0"/>
              <a:t>Nine</a:t>
            </a:r>
          </a:p>
        </p:txBody>
      </p:sp>
      <p:sp>
        <p:nvSpPr>
          <p:cNvPr id="15" name="Text Placeholder 6"/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5416784" y="6172200"/>
            <a:ext cx="13048488" cy="914400"/>
          </a:xfrm>
          <a:prstGeom prst="rect">
            <a:avLst/>
          </a:prstGeom>
          <a:solidFill>
            <a:schemeClr val="accent2"/>
          </a:solidFill>
        </p:spPr>
        <p:txBody>
          <a:bodyPr lIns="365760" anchor="ctr">
            <a:noAutofit/>
          </a:bodyPr>
          <a:lstStyle>
            <a:lvl1pPr marL="0" indent="0">
              <a:spcBef>
                <a:spcPts val="0"/>
              </a:spcBef>
              <a:buNone/>
              <a:defRPr sz="6000" cap="none" baseline="0">
                <a:solidFill>
                  <a:schemeClr val="bg1"/>
                </a:solidFill>
                <a:latin typeface="+mj-lt"/>
              </a:defRPr>
            </a:lvl1pPr>
            <a:lvl2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2pPr>
            <a:lvl3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3pPr>
            <a:lvl4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4pPr>
            <a:lvl5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5pPr>
            <a:lvl6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6pPr>
            <a:lvl7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7pPr>
            <a:lvl8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8pPr>
            <a:lvl9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9pPr>
          </a:lstStyle>
          <a:p>
            <a:pPr lvl="0"/>
            <a:r>
              <a:rPr lang="en-US" dirty="0"/>
              <a:t>Heading</a:t>
            </a:r>
          </a:p>
        </p:txBody>
      </p:sp>
      <p:sp>
        <p:nvSpPr>
          <p:cNvPr id="22" name="Content Placeholder 17"/>
          <p:cNvSpPr>
            <a:spLocks noGrp="1"/>
          </p:cNvSpPr>
          <p:nvPr userDrawn="1">
            <p:ph sz="quarter" idx="27" hasCustomPrompt="1"/>
          </p:nvPr>
        </p:nvSpPr>
        <p:spPr>
          <a:xfrm>
            <a:off x="15416784" y="7086600"/>
            <a:ext cx="13048488" cy="4926126"/>
          </a:xfrm>
        </p:spPr>
        <p:txBody>
          <a:bodyPr lIns="365760" tIns="182880"/>
          <a:lstStyle>
            <a:lvl1pPr>
              <a:buClr>
                <a:schemeClr val="accent1"/>
              </a:buClr>
              <a:defRPr baseline="0"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  <a:lvl6pPr>
              <a:buClr>
                <a:schemeClr val="accent1"/>
              </a:buClr>
              <a:defRPr/>
            </a:lvl6pPr>
            <a:lvl7pPr>
              <a:buClr>
                <a:schemeClr val="accent1"/>
              </a:buClr>
              <a:defRPr/>
            </a:lvl7pPr>
            <a:lvl8pPr>
              <a:buClr>
                <a:schemeClr val="accent1"/>
              </a:buClr>
              <a:defRPr/>
            </a:lvl8pPr>
            <a:lvl9pPr>
              <a:buClr>
                <a:schemeClr val="accent1"/>
              </a:buClr>
              <a:defRPr/>
            </a:lvl9pPr>
          </a:lstStyle>
          <a:p>
            <a:pPr lvl="0"/>
            <a:r>
              <a:rPr lang="en-US" dirty="0"/>
              <a:t>Use this placeholder to add text or other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  <a:p>
            <a:pPr lvl="5"/>
            <a:r>
              <a:rPr lang="en-US" dirty="0"/>
              <a:t>Six</a:t>
            </a:r>
          </a:p>
          <a:p>
            <a:pPr lvl="6"/>
            <a:r>
              <a:rPr lang="en-US" dirty="0"/>
              <a:t>Seven</a:t>
            </a:r>
          </a:p>
          <a:p>
            <a:pPr lvl="7"/>
            <a:r>
              <a:rPr lang="en-US" dirty="0"/>
              <a:t>Eight</a:t>
            </a:r>
          </a:p>
          <a:p>
            <a:pPr lvl="8"/>
            <a:r>
              <a:rPr lang="en-US" dirty="0"/>
              <a:t>Nine</a:t>
            </a:r>
          </a:p>
        </p:txBody>
      </p:sp>
      <p:sp>
        <p:nvSpPr>
          <p:cNvPr id="18" name="Content Placeholder 17"/>
          <p:cNvSpPr>
            <a:spLocks noGrp="1"/>
          </p:cNvSpPr>
          <p:nvPr userDrawn="1">
            <p:ph sz="quarter" idx="23" hasCustomPrompt="1"/>
          </p:nvPr>
        </p:nvSpPr>
        <p:spPr>
          <a:xfrm>
            <a:off x="15416784" y="12456478"/>
            <a:ext cx="13048488" cy="6172200"/>
          </a:xfrm>
        </p:spPr>
        <p:txBody>
          <a:bodyPr lIns="365760" tIns="182880"/>
          <a:lstStyle>
            <a:lvl1pPr>
              <a:buClr>
                <a:schemeClr val="accent1"/>
              </a:buClr>
              <a:defRPr baseline="0"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  <a:lvl6pPr>
              <a:buClr>
                <a:schemeClr val="accent1"/>
              </a:buClr>
              <a:defRPr/>
            </a:lvl6pPr>
            <a:lvl7pPr>
              <a:buClr>
                <a:schemeClr val="accent1"/>
              </a:buClr>
              <a:defRPr/>
            </a:lvl7pPr>
            <a:lvl8pPr>
              <a:buClr>
                <a:schemeClr val="accent1"/>
              </a:buClr>
              <a:defRPr/>
            </a:lvl8pPr>
            <a:lvl9pPr>
              <a:buClr>
                <a:schemeClr val="accent1"/>
              </a:buClr>
              <a:defRPr/>
            </a:lvl9pPr>
          </a:lstStyle>
          <a:p>
            <a:pPr lvl="0"/>
            <a:r>
              <a:rPr lang="en-US" dirty="0"/>
              <a:t>Use this placeholder to add text or other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  <a:p>
            <a:pPr lvl="5"/>
            <a:r>
              <a:rPr lang="en-US" dirty="0"/>
              <a:t>Six</a:t>
            </a:r>
          </a:p>
          <a:p>
            <a:pPr lvl="6"/>
            <a:r>
              <a:rPr lang="en-US" dirty="0"/>
              <a:t>Seven</a:t>
            </a:r>
          </a:p>
          <a:p>
            <a:pPr lvl="7"/>
            <a:r>
              <a:rPr lang="en-US" dirty="0"/>
              <a:t>Eight</a:t>
            </a:r>
          </a:p>
          <a:p>
            <a:pPr lvl="8"/>
            <a:r>
              <a:rPr lang="en-US" dirty="0"/>
              <a:t>Nine</a:t>
            </a:r>
          </a:p>
        </p:txBody>
      </p:sp>
      <p:sp>
        <p:nvSpPr>
          <p:cNvPr id="57" name="Content Placeholder 17"/>
          <p:cNvSpPr>
            <a:spLocks noGrp="1"/>
          </p:cNvSpPr>
          <p:nvPr>
            <p:ph sz="quarter" idx="37" hasCustomPrompt="1"/>
          </p:nvPr>
        </p:nvSpPr>
        <p:spPr>
          <a:xfrm>
            <a:off x="15416784" y="19072430"/>
            <a:ext cx="13048488" cy="3918814"/>
          </a:xfrm>
        </p:spPr>
        <p:txBody>
          <a:bodyPr lIns="365760" tIns="182880"/>
          <a:lstStyle>
            <a:lvl1pPr>
              <a:buClr>
                <a:schemeClr val="accent1"/>
              </a:buClr>
              <a:defRPr baseline="0"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  <a:lvl6pPr>
              <a:buClr>
                <a:schemeClr val="accent1"/>
              </a:buClr>
              <a:defRPr/>
            </a:lvl6pPr>
            <a:lvl7pPr>
              <a:buClr>
                <a:schemeClr val="accent1"/>
              </a:buClr>
              <a:defRPr/>
            </a:lvl7pPr>
            <a:lvl8pPr>
              <a:buClr>
                <a:schemeClr val="accent1"/>
              </a:buClr>
              <a:defRPr/>
            </a:lvl8pPr>
            <a:lvl9pPr>
              <a:buClr>
                <a:schemeClr val="accent1"/>
              </a:buClr>
              <a:defRPr/>
            </a:lvl9pPr>
          </a:lstStyle>
          <a:p>
            <a:pPr lvl="0"/>
            <a:r>
              <a:rPr lang="en-US" dirty="0"/>
              <a:t>Use this placeholder to add text or other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4" name="Text Placeholder 6"/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15416784" y="23301960"/>
            <a:ext cx="13048488" cy="914400"/>
          </a:xfrm>
          <a:prstGeom prst="rect">
            <a:avLst/>
          </a:prstGeom>
          <a:solidFill>
            <a:schemeClr val="accent1"/>
          </a:solidFill>
        </p:spPr>
        <p:txBody>
          <a:bodyPr lIns="365760" anchor="ctr">
            <a:noAutofit/>
          </a:bodyPr>
          <a:lstStyle>
            <a:lvl1pPr marL="0" indent="0">
              <a:spcBef>
                <a:spcPts val="0"/>
              </a:spcBef>
              <a:buNone/>
              <a:defRPr sz="6000" cap="none" baseline="0">
                <a:solidFill>
                  <a:schemeClr val="bg1"/>
                </a:solidFill>
                <a:latin typeface="+mj-lt"/>
              </a:defRPr>
            </a:lvl1pPr>
            <a:lvl2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2pPr>
            <a:lvl3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3pPr>
            <a:lvl4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4pPr>
            <a:lvl5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5pPr>
            <a:lvl6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6pPr>
            <a:lvl7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7pPr>
            <a:lvl8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8pPr>
            <a:lvl9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9pPr>
          </a:lstStyle>
          <a:p>
            <a:pPr lvl="0"/>
            <a:r>
              <a:rPr lang="en-US" dirty="0"/>
              <a:t>Heading</a:t>
            </a:r>
          </a:p>
        </p:txBody>
      </p:sp>
      <p:sp>
        <p:nvSpPr>
          <p:cNvPr id="25" name="Content Placeholder 17"/>
          <p:cNvSpPr>
            <a:spLocks noGrp="1"/>
          </p:cNvSpPr>
          <p:nvPr userDrawn="1">
            <p:ph sz="quarter" idx="30" hasCustomPrompt="1"/>
          </p:nvPr>
        </p:nvSpPr>
        <p:spPr>
          <a:xfrm>
            <a:off x="15416784" y="24216361"/>
            <a:ext cx="13048488" cy="7260336"/>
          </a:xfrm>
        </p:spPr>
        <p:txBody>
          <a:bodyPr lIns="365760" tIns="182880"/>
          <a:lstStyle>
            <a:lvl1pPr>
              <a:buClr>
                <a:schemeClr val="accent1"/>
              </a:buClr>
              <a:defRPr baseline="0"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  <a:lvl6pPr>
              <a:buClr>
                <a:schemeClr val="accent1"/>
              </a:buClr>
              <a:defRPr/>
            </a:lvl6pPr>
            <a:lvl7pPr>
              <a:buClr>
                <a:schemeClr val="accent1"/>
              </a:buClr>
              <a:defRPr/>
            </a:lvl7pPr>
            <a:lvl8pPr>
              <a:buClr>
                <a:schemeClr val="accent1"/>
              </a:buClr>
              <a:defRPr/>
            </a:lvl8pPr>
            <a:lvl9pPr>
              <a:buClr>
                <a:schemeClr val="accent1"/>
              </a:buClr>
              <a:defRPr/>
            </a:lvl9pPr>
          </a:lstStyle>
          <a:p>
            <a:pPr lvl="0"/>
            <a:r>
              <a:rPr lang="en-US" dirty="0"/>
              <a:t>Use this placeholder to add text or other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  <a:p>
            <a:pPr lvl="5"/>
            <a:r>
              <a:rPr lang="en-US" dirty="0"/>
              <a:t>Six</a:t>
            </a:r>
          </a:p>
          <a:p>
            <a:pPr lvl="6"/>
            <a:r>
              <a:rPr lang="en-US" dirty="0"/>
              <a:t>Seven</a:t>
            </a:r>
          </a:p>
          <a:p>
            <a:pPr lvl="7"/>
            <a:r>
              <a:rPr lang="en-US" dirty="0"/>
              <a:t>Eight</a:t>
            </a:r>
          </a:p>
          <a:p>
            <a:pPr lvl="8"/>
            <a:r>
              <a:rPr lang="en-US" dirty="0"/>
              <a:t>Nine</a:t>
            </a:r>
          </a:p>
        </p:txBody>
      </p:sp>
      <p:sp>
        <p:nvSpPr>
          <p:cNvPr id="26" name="Text Placeholder 6"/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29644848" y="6172200"/>
            <a:ext cx="13048488" cy="914400"/>
          </a:xfrm>
          <a:prstGeom prst="rect">
            <a:avLst/>
          </a:prstGeom>
          <a:solidFill>
            <a:schemeClr val="accent1"/>
          </a:solidFill>
        </p:spPr>
        <p:txBody>
          <a:bodyPr lIns="365760" anchor="ctr">
            <a:noAutofit/>
          </a:bodyPr>
          <a:lstStyle>
            <a:lvl1pPr marL="0" indent="0">
              <a:spcBef>
                <a:spcPts val="0"/>
              </a:spcBef>
              <a:buNone/>
              <a:defRPr sz="6000" cap="none" baseline="0">
                <a:solidFill>
                  <a:schemeClr val="bg1"/>
                </a:solidFill>
                <a:latin typeface="+mj-lt"/>
              </a:defRPr>
            </a:lvl1pPr>
            <a:lvl2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2pPr>
            <a:lvl3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3pPr>
            <a:lvl4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4pPr>
            <a:lvl5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5pPr>
            <a:lvl6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6pPr>
            <a:lvl7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7pPr>
            <a:lvl8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8pPr>
            <a:lvl9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9pPr>
          </a:lstStyle>
          <a:p>
            <a:pPr lvl="0"/>
            <a:r>
              <a:rPr lang="en-US" dirty="0"/>
              <a:t>Heading</a:t>
            </a:r>
          </a:p>
        </p:txBody>
      </p:sp>
      <p:sp>
        <p:nvSpPr>
          <p:cNvPr id="27" name="Content Placeholder 17"/>
          <p:cNvSpPr>
            <a:spLocks noGrp="1"/>
          </p:cNvSpPr>
          <p:nvPr userDrawn="1">
            <p:ph sz="quarter" idx="32" hasCustomPrompt="1"/>
          </p:nvPr>
        </p:nvSpPr>
        <p:spPr>
          <a:xfrm>
            <a:off x="29644848" y="7086600"/>
            <a:ext cx="13048488" cy="7315200"/>
          </a:xfrm>
        </p:spPr>
        <p:txBody>
          <a:bodyPr lIns="365760" tIns="182880"/>
          <a:lstStyle>
            <a:lvl1pPr>
              <a:buClr>
                <a:schemeClr val="accent1"/>
              </a:buClr>
              <a:defRPr baseline="0"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  <a:lvl6pPr>
              <a:buClr>
                <a:schemeClr val="accent1"/>
              </a:buClr>
              <a:defRPr/>
            </a:lvl6pPr>
            <a:lvl7pPr>
              <a:buClr>
                <a:schemeClr val="accent1"/>
              </a:buClr>
              <a:defRPr/>
            </a:lvl7pPr>
            <a:lvl8pPr>
              <a:buClr>
                <a:schemeClr val="accent1"/>
              </a:buClr>
              <a:defRPr/>
            </a:lvl8pPr>
            <a:lvl9pPr>
              <a:buClr>
                <a:schemeClr val="accent1"/>
              </a:buClr>
              <a:defRPr/>
            </a:lvl9pPr>
          </a:lstStyle>
          <a:p>
            <a:pPr lvl="0"/>
            <a:r>
              <a:rPr lang="en-US" dirty="0"/>
              <a:t>Use this placeholder to add text or other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  <a:p>
            <a:pPr lvl="5"/>
            <a:r>
              <a:rPr lang="en-US" dirty="0"/>
              <a:t>Six</a:t>
            </a:r>
          </a:p>
          <a:p>
            <a:pPr lvl="6"/>
            <a:r>
              <a:rPr lang="en-US" dirty="0"/>
              <a:t>Seven</a:t>
            </a:r>
          </a:p>
          <a:p>
            <a:pPr lvl="7"/>
            <a:r>
              <a:rPr lang="en-US" dirty="0"/>
              <a:t>Eight</a:t>
            </a:r>
          </a:p>
          <a:p>
            <a:pPr lvl="8"/>
            <a:r>
              <a:rPr lang="en-US" dirty="0"/>
              <a:t>Nine</a:t>
            </a:r>
          </a:p>
        </p:txBody>
      </p:sp>
      <p:sp>
        <p:nvSpPr>
          <p:cNvPr id="28" name="Content Placeholder 17"/>
          <p:cNvSpPr>
            <a:spLocks noGrp="1"/>
          </p:cNvSpPr>
          <p:nvPr userDrawn="1">
            <p:ph sz="quarter" idx="33" hasCustomPrompt="1"/>
          </p:nvPr>
        </p:nvSpPr>
        <p:spPr>
          <a:xfrm>
            <a:off x="29644848" y="15251886"/>
            <a:ext cx="13048488" cy="7315200"/>
          </a:xfrm>
        </p:spPr>
        <p:txBody>
          <a:bodyPr lIns="365760" tIns="182880"/>
          <a:lstStyle>
            <a:lvl1pPr>
              <a:buClr>
                <a:schemeClr val="accent1"/>
              </a:buClr>
              <a:defRPr baseline="0"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  <a:lvl6pPr>
              <a:buClr>
                <a:schemeClr val="accent1"/>
              </a:buClr>
              <a:defRPr/>
            </a:lvl6pPr>
            <a:lvl7pPr>
              <a:buClr>
                <a:schemeClr val="accent1"/>
              </a:buClr>
              <a:defRPr/>
            </a:lvl7pPr>
            <a:lvl8pPr>
              <a:buClr>
                <a:schemeClr val="accent1"/>
              </a:buClr>
              <a:defRPr/>
            </a:lvl8pPr>
            <a:lvl9pPr>
              <a:buClr>
                <a:schemeClr val="accent1"/>
              </a:buClr>
              <a:defRPr/>
            </a:lvl9pPr>
          </a:lstStyle>
          <a:p>
            <a:pPr lvl="0"/>
            <a:r>
              <a:rPr lang="en-US" dirty="0"/>
              <a:t>Use this placeholder to add text or other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  <a:p>
            <a:pPr lvl="5"/>
            <a:r>
              <a:rPr lang="en-US" dirty="0"/>
              <a:t>Six</a:t>
            </a:r>
          </a:p>
          <a:p>
            <a:pPr lvl="6"/>
            <a:r>
              <a:rPr lang="en-US" dirty="0"/>
              <a:t>Seven</a:t>
            </a:r>
          </a:p>
          <a:p>
            <a:pPr lvl="7"/>
            <a:r>
              <a:rPr lang="en-US" dirty="0"/>
              <a:t>Eight</a:t>
            </a:r>
          </a:p>
          <a:p>
            <a:pPr lvl="8"/>
            <a:r>
              <a:rPr lang="en-US" dirty="0"/>
              <a:t>Nine</a:t>
            </a:r>
          </a:p>
        </p:txBody>
      </p:sp>
      <p:sp>
        <p:nvSpPr>
          <p:cNvPr id="29" name="Text Placeholder 6"/>
          <p:cNvSpPr>
            <a:spLocks noGrp="1"/>
          </p:cNvSpPr>
          <p:nvPr userDrawn="1">
            <p:ph type="body" sz="quarter" idx="34" hasCustomPrompt="1"/>
          </p:nvPr>
        </p:nvSpPr>
        <p:spPr>
          <a:xfrm>
            <a:off x="29644848" y="23301960"/>
            <a:ext cx="13048488" cy="914400"/>
          </a:xfrm>
          <a:prstGeom prst="rect">
            <a:avLst/>
          </a:prstGeom>
          <a:solidFill>
            <a:schemeClr val="accent3"/>
          </a:solidFill>
        </p:spPr>
        <p:txBody>
          <a:bodyPr lIns="365760" anchor="ctr">
            <a:noAutofit/>
          </a:bodyPr>
          <a:lstStyle>
            <a:lvl1pPr marL="0" indent="0">
              <a:spcBef>
                <a:spcPts val="0"/>
              </a:spcBef>
              <a:buNone/>
              <a:defRPr sz="6000" cap="none" baseline="0">
                <a:solidFill>
                  <a:schemeClr val="bg1"/>
                </a:solidFill>
                <a:latin typeface="+mj-lt"/>
              </a:defRPr>
            </a:lvl1pPr>
            <a:lvl2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2pPr>
            <a:lvl3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3pPr>
            <a:lvl4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4pPr>
            <a:lvl5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5pPr>
            <a:lvl6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6pPr>
            <a:lvl7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7pPr>
            <a:lvl8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8pPr>
            <a:lvl9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9pPr>
          </a:lstStyle>
          <a:p>
            <a:pPr lvl="0"/>
            <a:r>
              <a:rPr lang="en-US" dirty="0"/>
              <a:t>Heading</a:t>
            </a:r>
          </a:p>
        </p:txBody>
      </p:sp>
      <p:sp>
        <p:nvSpPr>
          <p:cNvPr id="30" name="Content Placeholder 17"/>
          <p:cNvSpPr>
            <a:spLocks noGrp="1"/>
          </p:cNvSpPr>
          <p:nvPr userDrawn="1">
            <p:ph sz="quarter" idx="35" hasCustomPrompt="1"/>
          </p:nvPr>
        </p:nvSpPr>
        <p:spPr>
          <a:xfrm>
            <a:off x="29644848" y="24216361"/>
            <a:ext cx="13048488" cy="7260336"/>
          </a:xfrm>
        </p:spPr>
        <p:txBody>
          <a:bodyPr lIns="365760" tIns="182880"/>
          <a:lstStyle>
            <a:lvl1pPr>
              <a:buClr>
                <a:schemeClr val="accent1"/>
              </a:buClr>
              <a:defRPr baseline="0"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  <a:lvl6pPr>
              <a:buClr>
                <a:schemeClr val="accent1"/>
              </a:buClr>
              <a:defRPr/>
            </a:lvl6pPr>
            <a:lvl7pPr>
              <a:buClr>
                <a:schemeClr val="accent1"/>
              </a:buClr>
              <a:defRPr/>
            </a:lvl7pPr>
            <a:lvl8pPr>
              <a:buClr>
                <a:schemeClr val="accent1"/>
              </a:buClr>
              <a:defRPr/>
            </a:lvl8pPr>
            <a:lvl9pPr>
              <a:buClr>
                <a:schemeClr val="accent1"/>
              </a:buClr>
              <a:defRPr/>
            </a:lvl9pPr>
          </a:lstStyle>
          <a:p>
            <a:pPr lvl="0"/>
            <a:r>
              <a:rPr lang="en-US" dirty="0"/>
              <a:t>Use this placeholder to add text or other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  <a:p>
            <a:pPr lvl="5"/>
            <a:r>
              <a:rPr lang="en-US" dirty="0"/>
              <a:t>Six</a:t>
            </a:r>
          </a:p>
          <a:p>
            <a:pPr lvl="6"/>
            <a:r>
              <a:rPr lang="en-US" dirty="0"/>
              <a:t>Seven</a:t>
            </a:r>
          </a:p>
          <a:p>
            <a:pPr lvl="7"/>
            <a:r>
              <a:rPr lang="en-US" dirty="0"/>
              <a:t>Eight</a:t>
            </a:r>
          </a:p>
          <a:p>
            <a:pPr lvl="8"/>
            <a:r>
              <a:rPr lang="en-US" dirty="0"/>
              <a:t>Nine</a:t>
            </a:r>
          </a:p>
        </p:txBody>
      </p:sp>
      <p:sp>
        <p:nvSpPr>
          <p:cNvPr id="32" name="Instructions"/>
          <p:cNvSpPr/>
          <p:nvPr userDrawn="1"/>
        </p:nvSpPr>
        <p:spPr>
          <a:xfrm>
            <a:off x="44302680" y="-1"/>
            <a:ext cx="12447270" cy="3291840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74320" rIns="274320" rtlCol="0" anchor="t"/>
          <a:lstStyle/>
          <a:p>
            <a:pPr lvl="0">
              <a:spcBef>
                <a:spcPts val="1200"/>
              </a:spcBef>
            </a:pPr>
            <a:r>
              <a:rPr sz="9600" dirty="0">
                <a:solidFill>
                  <a:prstClr val="white">
                    <a:lumMod val="50000"/>
                  </a:prstClr>
                </a:solidFill>
                <a:latin typeface="Calibri Light" panose="020F0302020204030204" pitchFamily="34" charset="0"/>
                <a:cs typeface="Calibri" panose="020F0502020204030204" pitchFamily="34" charset="0"/>
              </a:rPr>
              <a:t>Printing:</a:t>
            </a:r>
          </a:p>
          <a:p>
            <a:pPr lvl="0">
              <a:spcBef>
                <a:spcPts val="1200"/>
              </a:spcBef>
            </a:pPr>
            <a:r>
              <a:rPr lang="en-US" sz="6600" dirty="0">
                <a:solidFill>
                  <a:prstClr val="white">
                    <a:lumMod val="50000"/>
                  </a:prstClr>
                </a:solidFill>
                <a:latin typeface="Calibri Light" panose="020F0302020204030204" pitchFamily="34" charset="0"/>
                <a:cs typeface="Calibri" panose="020F0502020204030204" pitchFamily="34" charset="0"/>
              </a:rPr>
              <a:t>This poster is 48” wide by 36” high. It’s designed to be printed on a large-format printer.</a:t>
            </a:r>
          </a:p>
          <a:p>
            <a:pPr lvl="0">
              <a:spcBef>
                <a:spcPts val="300"/>
              </a:spcBef>
            </a:pPr>
            <a:endParaRPr sz="6000" dirty="0">
              <a:solidFill>
                <a:prstClr val="white">
                  <a:lumMod val="50000"/>
                </a:prstClr>
              </a:solidFill>
              <a:latin typeface="Calibri Light" panose="020F0302020204030204" pitchFamily="34" charset="0"/>
              <a:cs typeface="Calibri" panose="020F0502020204030204" pitchFamily="34" charset="0"/>
            </a:endParaRPr>
          </a:p>
          <a:p>
            <a:pPr lvl="0">
              <a:spcBef>
                <a:spcPts val="1200"/>
              </a:spcBef>
            </a:pPr>
            <a:r>
              <a:rPr sz="8800" dirty="0">
                <a:solidFill>
                  <a:prstClr val="white">
                    <a:lumMod val="50000"/>
                  </a:prstClr>
                </a:solidFill>
                <a:latin typeface="Calibri Light" panose="020F0302020204030204" pitchFamily="34" charset="0"/>
                <a:cs typeface="Calibri" panose="020F0502020204030204" pitchFamily="34" charset="0"/>
              </a:rPr>
              <a:t>Customizing the Content:</a:t>
            </a:r>
          </a:p>
          <a:p>
            <a:pPr lvl="0">
              <a:spcBef>
                <a:spcPts val="1200"/>
              </a:spcBef>
            </a:pPr>
            <a:r>
              <a:rPr sz="6600" dirty="0">
                <a:solidFill>
                  <a:prstClr val="white">
                    <a:lumMod val="50000"/>
                  </a:prstClr>
                </a:solidFill>
                <a:latin typeface="Calibri Light" panose="020F0302020204030204" pitchFamily="34" charset="0"/>
                <a:cs typeface="Calibri" panose="020F0502020204030204" pitchFamily="34" charset="0"/>
              </a:rPr>
              <a:t>The placeholders in this </a:t>
            </a:r>
            <a:r>
              <a:rPr lang="en-US" sz="6600" dirty="0">
                <a:solidFill>
                  <a:prstClr val="white">
                    <a:lumMod val="50000"/>
                  </a:prstClr>
                </a:solidFill>
                <a:latin typeface="Calibri Light" panose="020F0302020204030204" pitchFamily="34" charset="0"/>
                <a:cs typeface="Calibri" panose="020F0502020204030204" pitchFamily="34" charset="0"/>
              </a:rPr>
              <a:t>poster </a:t>
            </a:r>
            <a:r>
              <a:rPr sz="6600" dirty="0">
                <a:solidFill>
                  <a:prstClr val="white">
                    <a:lumMod val="50000"/>
                  </a:prstClr>
                </a:solidFill>
                <a:latin typeface="Calibri Light" panose="020F0302020204030204" pitchFamily="34" charset="0"/>
                <a:cs typeface="Calibri" panose="020F0502020204030204" pitchFamily="34" charset="0"/>
              </a:rPr>
              <a:t>are formatted for you. </a:t>
            </a:r>
            <a:r>
              <a:rPr lang="en-US" sz="6600" dirty="0">
                <a:solidFill>
                  <a:prstClr val="white">
                    <a:lumMod val="50000"/>
                  </a:prstClr>
                </a:solidFill>
                <a:latin typeface="Calibri Light" panose="020F0302020204030204" pitchFamily="34" charset="0"/>
                <a:cs typeface="Calibri" panose="020F0502020204030204" pitchFamily="34" charset="0"/>
              </a:rPr>
              <a:t>Type</a:t>
            </a:r>
            <a:r>
              <a:rPr lang="en-US" sz="6600" baseline="0" dirty="0">
                <a:solidFill>
                  <a:prstClr val="white">
                    <a:lumMod val="50000"/>
                  </a:prstClr>
                </a:solidFill>
                <a:latin typeface="Calibri Light" panose="020F0302020204030204" pitchFamily="34" charset="0"/>
                <a:cs typeface="Calibri" panose="020F0502020204030204" pitchFamily="34" charset="0"/>
              </a:rPr>
              <a:t> in the placeholders </a:t>
            </a:r>
            <a:r>
              <a:rPr lang="en-US" sz="6600" dirty="0">
                <a:solidFill>
                  <a:prstClr val="white">
                    <a:lumMod val="50000"/>
                  </a:prstClr>
                </a:solidFill>
                <a:latin typeface="Calibri Light" panose="020F0302020204030204" pitchFamily="34" charset="0"/>
                <a:cs typeface="Calibri" panose="020F0502020204030204" pitchFamily="34" charset="0"/>
              </a:rPr>
              <a:t>to add text, or c</a:t>
            </a:r>
            <a:r>
              <a:rPr lang="en-US" sz="6600" baseline="0" dirty="0">
                <a:solidFill>
                  <a:prstClr val="white">
                    <a:lumMod val="50000"/>
                  </a:prstClr>
                </a:solidFill>
                <a:latin typeface="Calibri Light" panose="020F0302020204030204" pitchFamily="34" charset="0"/>
                <a:cs typeface="Calibri" panose="020F0502020204030204" pitchFamily="34" charset="0"/>
              </a:rPr>
              <a:t>lick an icon to add a table, chart, SmartArt graphic, picture or multimedia file.</a:t>
            </a:r>
          </a:p>
          <a:p>
            <a:pPr lvl="0">
              <a:spcBef>
                <a:spcPts val="2400"/>
              </a:spcBef>
            </a:pPr>
            <a:r>
              <a:rPr lang="en-US" sz="6600" dirty="0">
                <a:solidFill>
                  <a:prstClr val="white">
                    <a:lumMod val="50000"/>
                  </a:prstClr>
                </a:solidFill>
                <a:latin typeface="Calibri Light" panose="020F0302020204030204" pitchFamily="34" charset="0"/>
                <a:cs typeface="Calibri" panose="020F0502020204030204" pitchFamily="34" charset="0"/>
              </a:rPr>
              <a:t>T</a:t>
            </a:r>
            <a:r>
              <a:rPr sz="6600" dirty="0">
                <a:solidFill>
                  <a:prstClr val="white">
                    <a:lumMod val="50000"/>
                  </a:prstClr>
                </a:solidFill>
                <a:latin typeface="Calibri Light" panose="020F0302020204030204" pitchFamily="34" charset="0"/>
                <a:cs typeface="Calibri" panose="020F0502020204030204" pitchFamily="34" charset="0"/>
              </a:rPr>
              <a:t>o add or remove bullet points from text, just click the Bullets button on the Home tab.</a:t>
            </a:r>
          </a:p>
          <a:p>
            <a:pPr lvl="0">
              <a:spcBef>
                <a:spcPts val="2400"/>
              </a:spcBef>
            </a:pPr>
            <a:r>
              <a:rPr sz="6600" dirty="0">
                <a:solidFill>
                  <a:prstClr val="white">
                    <a:lumMod val="50000"/>
                  </a:prstClr>
                </a:solidFill>
                <a:latin typeface="Calibri Light" panose="020F0302020204030204" pitchFamily="34" charset="0"/>
                <a:cs typeface="Calibri" panose="020F0502020204030204" pitchFamily="34" charset="0"/>
              </a:rPr>
              <a:t>If you need more placeholders for titles, </a:t>
            </a:r>
            <a:r>
              <a:rPr lang="en-US" sz="6600" dirty="0">
                <a:solidFill>
                  <a:prstClr val="white">
                    <a:lumMod val="50000"/>
                  </a:prstClr>
                </a:solidFill>
                <a:latin typeface="Calibri Light" panose="020F0302020204030204" pitchFamily="34" charset="0"/>
                <a:cs typeface="Calibri" panose="020F0502020204030204" pitchFamily="34" charset="0"/>
              </a:rPr>
              <a:t>content</a:t>
            </a:r>
            <a:r>
              <a:rPr sz="6600" dirty="0">
                <a:solidFill>
                  <a:prstClr val="white">
                    <a:lumMod val="50000"/>
                  </a:prstClr>
                </a:solidFill>
                <a:latin typeface="Calibri Light" panose="020F0302020204030204" pitchFamily="34" charset="0"/>
                <a:cs typeface="Calibri" panose="020F0502020204030204" pitchFamily="34" charset="0"/>
              </a:rPr>
              <a:t> or body text, just make a copy of what you need and drag it into place. PowerPoint’s Smart Guides will help you align it with everything else.</a:t>
            </a:r>
          </a:p>
          <a:p>
            <a:pPr lvl="0">
              <a:spcBef>
                <a:spcPts val="2400"/>
              </a:spcBef>
            </a:pPr>
            <a:r>
              <a:rPr sz="6600" dirty="0">
                <a:solidFill>
                  <a:prstClr val="white">
                    <a:lumMod val="50000"/>
                  </a:prstClr>
                </a:solidFill>
                <a:latin typeface="Calibri Light" panose="020F0302020204030204" pitchFamily="34" charset="0"/>
                <a:cs typeface="Calibri" panose="020F0502020204030204" pitchFamily="34" charset="0"/>
              </a:rPr>
              <a:t>Want to use your own pictures instead of ours? No problem! Just </a:t>
            </a:r>
            <a:r>
              <a:rPr lang="en-US" sz="6600" dirty="0">
                <a:solidFill>
                  <a:prstClr val="white">
                    <a:lumMod val="50000"/>
                  </a:prstClr>
                </a:solidFill>
                <a:latin typeface="Calibri Light" panose="020F0302020204030204" pitchFamily="34" charset="0"/>
                <a:cs typeface="Calibri" panose="020F0502020204030204" pitchFamily="34" charset="0"/>
              </a:rPr>
              <a:t>right-</a:t>
            </a:r>
            <a:r>
              <a:rPr sz="6600" dirty="0">
                <a:solidFill>
                  <a:prstClr val="white">
                    <a:lumMod val="50000"/>
                  </a:prstClr>
                </a:solidFill>
                <a:latin typeface="Calibri Light" panose="020F0302020204030204" pitchFamily="34" charset="0"/>
                <a:cs typeface="Calibri" panose="020F0502020204030204" pitchFamily="34" charset="0"/>
              </a:rPr>
              <a:t>click a picture</a:t>
            </a:r>
            <a:r>
              <a:rPr lang="en-US" sz="6600" dirty="0">
                <a:solidFill>
                  <a:prstClr val="white">
                    <a:lumMod val="50000"/>
                  </a:prstClr>
                </a:solidFill>
                <a:latin typeface="Calibri Light" panose="020F0302020204030204" pitchFamily="34" charset="0"/>
                <a:cs typeface="Calibri" panose="020F0502020204030204" pitchFamily="34" charset="0"/>
              </a:rPr>
              <a:t> and choose Change Picture. Maintain the</a:t>
            </a:r>
            <a:r>
              <a:rPr lang="en-US" sz="6600" baseline="0" dirty="0">
                <a:solidFill>
                  <a:prstClr val="white">
                    <a:lumMod val="50000"/>
                  </a:prstClr>
                </a:solidFill>
                <a:latin typeface="Calibri Light" panose="020F0302020204030204" pitchFamily="34" charset="0"/>
                <a:cs typeface="Calibri" panose="020F0502020204030204" pitchFamily="34" charset="0"/>
              </a:rPr>
              <a:t> proportion of pictures as you r</a:t>
            </a:r>
            <a:r>
              <a:rPr lang="en-US" sz="6600" dirty="0">
                <a:solidFill>
                  <a:prstClr val="white">
                    <a:lumMod val="50000"/>
                  </a:prstClr>
                </a:solidFill>
                <a:latin typeface="Calibri Light" panose="020F0302020204030204" pitchFamily="34" charset="0"/>
                <a:cs typeface="Calibri" panose="020F0502020204030204" pitchFamily="34" charset="0"/>
              </a:rPr>
              <a:t>esize</a:t>
            </a:r>
            <a:r>
              <a:rPr lang="en-US" sz="6600" baseline="0" dirty="0">
                <a:solidFill>
                  <a:prstClr val="white">
                    <a:lumMod val="50000"/>
                  </a:prstClr>
                </a:solidFill>
                <a:latin typeface="Calibri Light" panose="020F0302020204030204" pitchFamily="34" charset="0"/>
                <a:cs typeface="Calibri" panose="020F0502020204030204" pitchFamily="34" charset="0"/>
              </a:rPr>
              <a:t> by dragging a corner.</a:t>
            </a:r>
            <a:endParaRPr sz="6600" dirty="0">
              <a:solidFill>
                <a:prstClr val="white">
                  <a:lumMod val="50000"/>
                </a:prstClr>
              </a:solidFill>
              <a:latin typeface="Calibri Light" panose="020F03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0" name="Line 115"/>
          <p:cNvSpPr>
            <a:spLocks noChangeShapeType="1"/>
          </p:cNvSpPr>
          <p:nvPr/>
        </p:nvSpPr>
        <p:spPr bwMode="white">
          <a:xfrm>
            <a:off x="1143000" y="6172200"/>
            <a:ext cx="0" cy="914400"/>
          </a:xfrm>
          <a:prstGeom prst="line">
            <a:avLst/>
          </a:prstGeom>
          <a:noFill/>
          <a:ln w="57150">
            <a:solidFill>
              <a:schemeClr val="bg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48" name="Line 115"/>
          <p:cNvSpPr>
            <a:spLocks noChangeShapeType="1"/>
          </p:cNvSpPr>
          <p:nvPr/>
        </p:nvSpPr>
        <p:spPr bwMode="white">
          <a:xfrm>
            <a:off x="1143000" y="23301960"/>
            <a:ext cx="0" cy="914400"/>
          </a:xfrm>
          <a:prstGeom prst="line">
            <a:avLst/>
          </a:prstGeom>
          <a:noFill/>
          <a:ln w="57150">
            <a:solidFill>
              <a:schemeClr val="bg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49" name="Rectangle 48"/>
          <p:cNvSpPr/>
          <p:nvPr userDrawn="1"/>
        </p:nvSpPr>
        <p:spPr>
          <a:xfrm>
            <a:off x="14927686" y="6172200"/>
            <a:ext cx="457200" cy="914400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" name="Line 115"/>
          <p:cNvSpPr>
            <a:spLocks noChangeShapeType="1"/>
          </p:cNvSpPr>
          <p:nvPr userDrawn="1"/>
        </p:nvSpPr>
        <p:spPr bwMode="white">
          <a:xfrm>
            <a:off x="15387315" y="6172200"/>
            <a:ext cx="0" cy="914400"/>
          </a:xfrm>
          <a:prstGeom prst="line">
            <a:avLst/>
          </a:prstGeom>
          <a:noFill/>
          <a:ln w="57150">
            <a:solidFill>
              <a:schemeClr val="bg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51" name="Rectangle 50"/>
          <p:cNvSpPr/>
          <p:nvPr userDrawn="1"/>
        </p:nvSpPr>
        <p:spPr>
          <a:xfrm>
            <a:off x="29138880" y="6172200"/>
            <a:ext cx="457200" cy="9144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2" name="Line 115"/>
          <p:cNvSpPr>
            <a:spLocks noChangeShapeType="1"/>
          </p:cNvSpPr>
          <p:nvPr userDrawn="1"/>
        </p:nvSpPr>
        <p:spPr bwMode="white">
          <a:xfrm>
            <a:off x="29596080" y="6172200"/>
            <a:ext cx="0" cy="914400"/>
          </a:xfrm>
          <a:prstGeom prst="line">
            <a:avLst/>
          </a:prstGeom>
          <a:noFill/>
          <a:ln w="57150">
            <a:solidFill>
              <a:schemeClr val="bg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53" name="Rectangle 52"/>
          <p:cNvSpPr/>
          <p:nvPr userDrawn="1"/>
        </p:nvSpPr>
        <p:spPr>
          <a:xfrm>
            <a:off x="29141928" y="23298912"/>
            <a:ext cx="457200" cy="914400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4" name="Line 115"/>
          <p:cNvSpPr>
            <a:spLocks noChangeShapeType="1"/>
          </p:cNvSpPr>
          <p:nvPr userDrawn="1"/>
        </p:nvSpPr>
        <p:spPr bwMode="white">
          <a:xfrm>
            <a:off x="29596080" y="23298912"/>
            <a:ext cx="0" cy="914400"/>
          </a:xfrm>
          <a:prstGeom prst="line">
            <a:avLst/>
          </a:prstGeom>
          <a:noFill/>
          <a:ln w="57150">
            <a:solidFill>
              <a:schemeClr val="bg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55" name="Rectangle 54"/>
          <p:cNvSpPr/>
          <p:nvPr userDrawn="1"/>
        </p:nvSpPr>
        <p:spPr>
          <a:xfrm>
            <a:off x="14932152" y="23298912"/>
            <a:ext cx="457200" cy="9144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6" name="Line 115"/>
          <p:cNvSpPr>
            <a:spLocks noChangeShapeType="1"/>
          </p:cNvSpPr>
          <p:nvPr userDrawn="1"/>
        </p:nvSpPr>
        <p:spPr bwMode="white">
          <a:xfrm>
            <a:off x="15389352" y="23298912"/>
            <a:ext cx="0" cy="914400"/>
          </a:xfrm>
          <a:prstGeom prst="line">
            <a:avLst/>
          </a:prstGeom>
          <a:noFill/>
          <a:ln w="57150">
            <a:solidFill>
              <a:schemeClr val="bg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 userDrawn="1">
            <p:ph type="dt" sz="half" idx="10"/>
          </p:nvPr>
        </p:nvSpPr>
        <p:spPr/>
        <p:txBody>
          <a:bodyPr/>
          <a:lstStyle/>
          <a:p>
            <a:fld id="{ECAA57DF-1C19-4726-AB84-014692BAD8F5}" type="datetimeFigureOut">
              <a:rPr lang="en-US" smtClean="0"/>
              <a:t>11/9/2017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 userDrawn="1"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 userDrawn="1">
            <p:ph type="sldNum" sz="quarter" idx="12"/>
          </p:nvPr>
        </p:nvSpPr>
        <p:spPr/>
        <p:txBody>
          <a:bodyPr/>
          <a:lstStyle/>
          <a:p>
            <a:fld id="{91B4C631-C489-4C11-812F-2172FBEAE82B}" type="slidenum">
              <a:rPr lang="en-US" smtClean="0"/>
              <a:t>‹#›</a:t>
            </a:fld>
            <a:endParaRPr lang="en-US"/>
          </a:p>
        </p:txBody>
      </p:sp>
      <p:sp>
        <p:nvSpPr>
          <p:cNvPr id="46" name="Line 115"/>
          <p:cNvSpPr>
            <a:spLocks noChangeShapeType="1"/>
          </p:cNvSpPr>
          <p:nvPr/>
        </p:nvSpPr>
        <p:spPr bwMode="white">
          <a:xfrm>
            <a:off x="1143000" y="14798040"/>
            <a:ext cx="0" cy="914400"/>
          </a:xfrm>
          <a:prstGeom prst="line">
            <a:avLst/>
          </a:prstGeom>
          <a:noFill/>
          <a:ln w="57150">
            <a:solidFill>
              <a:schemeClr val="bg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907722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pos="9168" userDrawn="1">
          <p15:clr>
            <a:srgbClr val="A4A3A4"/>
          </p15:clr>
        </p15:guide>
        <p15:guide id="2" pos="18480" userDrawn="1">
          <p15:clr>
            <a:srgbClr val="A4A3A4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04"/>
          <p:cNvSpPr>
            <a:spLocks noChangeArrowheads="1"/>
          </p:cNvSpPr>
          <p:nvPr userDrawn="1"/>
        </p:nvSpPr>
        <p:spPr bwMode="auto">
          <a:xfrm flipH="1">
            <a:off x="685800" y="0"/>
            <a:ext cx="457200" cy="388620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7" name="Rectangle 6"/>
          <p:cNvSpPr/>
          <p:nvPr userDrawn="1"/>
        </p:nvSpPr>
        <p:spPr bwMode="auto">
          <a:xfrm>
            <a:off x="1142999" y="0"/>
            <a:ext cx="42748200" cy="388620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auto">
          <a:xfrm>
            <a:off x="2209800" y="1219260"/>
            <a:ext cx="35661600" cy="251454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00800" y="6019800"/>
            <a:ext cx="31089600" cy="2362962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43000" y="32114698"/>
            <a:ext cx="9875520" cy="4572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AA57DF-1C19-4726-AB84-014692BAD8F5}" type="datetimeFigureOut">
              <a:rPr lang="en-US" smtClean="0"/>
              <a:pPr/>
              <a:t>11/9/2017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018520" y="32114698"/>
            <a:ext cx="21854160" cy="4572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2872680" y="32114698"/>
            <a:ext cx="9875520" cy="4572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B4C631-C489-4C11-812F-2172FBEAE82B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8" name="Group 7"/>
          <p:cNvGrpSpPr/>
          <p:nvPr userDrawn="1"/>
        </p:nvGrpSpPr>
        <p:grpSpPr bwMode="white">
          <a:xfrm>
            <a:off x="1143000" y="0"/>
            <a:ext cx="42748200" cy="5513832"/>
            <a:chOff x="1143000" y="0"/>
            <a:chExt cx="42748200" cy="5513832"/>
          </a:xfrm>
        </p:grpSpPr>
        <p:sp>
          <p:nvSpPr>
            <p:cNvPr id="9" name="Line 112"/>
            <p:cNvSpPr>
              <a:spLocks noChangeShapeType="1"/>
            </p:cNvSpPr>
            <p:nvPr userDrawn="1"/>
          </p:nvSpPr>
          <p:spPr bwMode="white">
            <a:xfrm>
              <a:off x="1143000" y="3899217"/>
              <a:ext cx="42748200" cy="0"/>
            </a:xfrm>
            <a:prstGeom prst="line">
              <a:avLst/>
            </a:prstGeom>
            <a:noFill/>
            <a:ln w="57150">
              <a:solidFill>
                <a:schemeClr val="bg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0" name="Line 115"/>
            <p:cNvSpPr>
              <a:spLocks noChangeShapeType="1"/>
            </p:cNvSpPr>
            <p:nvPr userDrawn="1"/>
          </p:nvSpPr>
          <p:spPr bwMode="white">
            <a:xfrm>
              <a:off x="1143000" y="0"/>
              <a:ext cx="0" cy="5513832"/>
            </a:xfrm>
            <a:prstGeom prst="line">
              <a:avLst/>
            </a:prstGeom>
            <a:noFill/>
            <a:ln w="57150">
              <a:solidFill>
                <a:schemeClr val="bg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1" name="Line 112"/>
            <p:cNvSpPr>
              <a:spLocks noChangeShapeType="1"/>
            </p:cNvSpPr>
            <p:nvPr userDrawn="1"/>
          </p:nvSpPr>
          <p:spPr bwMode="white">
            <a:xfrm>
              <a:off x="1143000" y="5486400"/>
              <a:ext cx="42748200" cy="0"/>
            </a:xfrm>
            <a:prstGeom prst="line">
              <a:avLst/>
            </a:prstGeom>
            <a:noFill/>
            <a:ln w="57150">
              <a:solidFill>
                <a:schemeClr val="bg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5088074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</p:sldLayoutIdLst>
  <p:txStyles>
    <p:titleStyle>
      <a:lvl1pPr algn="l" defTabSz="4389120" rtl="0" eaLnBrk="1" latinLnBrk="0" hangingPunct="1">
        <a:lnSpc>
          <a:spcPct val="90000"/>
        </a:lnSpc>
        <a:spcBef>
          <a:spcPct val="0"/>
        </a:spcBef>
        <a:buNone/>
        <a:defRPr sz="8000" b="1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457200" indent="-457200" algn="l" defTabSz="4389120" rtl="0" eaLnBrk="1" latinLnBrk="0" hangingPunct="1">
        <a:lnSpc>
          <a:spcPct val="100000"/>
        </a:lnSpc>
        <a:spcBef>
          <a:spcPts val="1200"/>
        </a:spcBef>
        <a:buClr>
          <a:schemeClr val="accent2"/>
        </a:buClr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1097280" indent="-457200" algn="l" defTabSz="4389120" rtl="0" eaLnBrk="1" latinLnBrk="0" hangingPunct="1">
        <a:lnSpc>
          <a:spcPct val="100000"/>
        </a:lnSpc>
        <a:spcBef>
          <a:spcPts val="1200"/>
        </a:spcBef>
        <a:buClr>
          <a:schemeClr val="accent2"/>
        </a:buClr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097280" indent="-457200" algn="l" defTabSz="4389120" rtl="0" eaLnBrk="1" latinLnBrk="0" hangingPunct="1">
        <a:lnSpc>
          <a:spcPct val="100000"/>
        </a:lnSpc>
        <a:spcBef>
          <a:spcPts val="1200"/>
        </a:spcBef>
        <a:buClr>
          <a:schemeClr val="accent2"/>
        </a:buClr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457200" algn="l" defTabSz="4389120" rtl="0" eaLnBrk="1" latinLnBrk="0" hangingPunct="1">
        <a:lnSpc>
          <a:spcPct val="100000"/>
        </a:lnSpc>
        <a:spcBef>
          <a:spcPts val="1200"/>
        </a:spcBef>
        <a:buClr>
          <a:schemeClr val="accent2"/>
        </a:buClr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1097280" indent="-457200" algn="l" defTabSz="4389120" rtl="0" eaLnBrk="1" latinLnBrk="0" hangingPunct="1">
        <a:lnSpc>
          <a:spcPct val="100000"/>
        </a:lnSpc>
        <a:spcBef>
          <a:spcPts val="1200"/>
        </a:spcBef>
        <a:buClr>
          <a:schemeClr val="accent2"/>
        </a:buClr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457200" algn="l" defTabSz="4389120" rtl="0" eaLnBrk="1" latinLnBrk="0" hangingPunct="1">
        <a:lnSpc>
          <a:spcPct val="100000"/>
        </a:lnSpc>
        <a:spcBef>
          <a:spcPts val="1200"/>
        </a:spcBef>
        <a:buClr>
          <a:schemeClr val="accent2"/>
        </a:buClr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1097280" indent="-457200" algn="l" defTabSz="4389120" rtl="0" eaLnBrk="1" latinLnBrk="0" hangingPunct="1">
        <a:lnSpc>
          <a:spcPct val="100000"/>
        </a:lnSpc>
        <a:spcBef>
          <a:spcPts val="1200"/>
        </a:spcBef>
        <a:buClr>
          <a:schemeClr val="accent2"/>
        </a:buClr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1097280" indent="-457200" algn="l" defTabSz="4389120" rtl="0" eaLnBrk="1" latinLnBrk="0" hangingPunct="1">
        <a:lnSpc>
          <a:spcPct val="100000"/>
        </a:lnSpc>
        <a:spcBef>
          <a:spcPts val="1200"/>
        </a:spcBef>
        <a:buClr>
          <a:schemeClr val="accent2"/>
        </a:buClr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1097280" indent="-457200" algn="l" defTabSz="4389120" rtl="0" eaLnBrk="1" latinLnBrk="0" hangingPunct="1">
        <a:lnSpc>
          <a:spcPct val="100000"/>
        </a:lnSpc>
        <a:spcBef>
          <a:spcPts val="1200"/>
        </a:spcBef>
        <a:buClr>
          <a:schemeClr val="accent2"/>
        </a:buClr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389120" rtl="0" eaLnBrk="1" latinLnBrk="0" hangingPunct="1">
        <a:defRPr sz="8640" kern="1200">
          <a:solidFill>
            <a:schemeClr val="tx1"/>
          </a:solidFill>
          <a:latin typeface="+mn-lt"/>
          <a:ea typeface="+mn-ea"/>
          <a:cs typeface="+mn-cs"/>
        </a:defRPr>
      </a:lvl1pPr>
      <a:lvl2pPr marL="2194560" algn="l" defTabSz="4389120" rtl="0" eaLnBrk="1" latinLnBrk="0" hangingPunct="1">
        <a:defRPr sz="8640" kern="1200">
          <a:solidFill>
            <a:schemeClr val="tx1"/>
          </a:solidFill>
          <a:latin typeface="+mn-lt"/>
          <a:ea typeface="+mn-ea"/>
          <a:cs typeface="+mn-cs"/>
        </a:defRPr>
      </a:lvl2pPr>
      <a:lvl3pPr marL="4389120" algn="l" defTabSz="4389120" rtl="0" eaLnBrk="1" latinLnBrk="0" hangingPunct="1">
        <a:defRPr sz="8640" kern="1200">
          <a:solidFill>
            <a:schemeClr val="tx1"/>
          </a:solidFill>
          <a:latin typeface="+mn-lt"/>
          <a:ea typeface="+mn-ea"/>
          <a:cs typeface="+mn-cs"/>
        </a:defRPr>
      </a:lvl3pPr>
      <a:lvl4pPr marL="6583680" algn="l" defTabSz="4389120" rtl="0" eaLnBrk="1" latinLnBrk="0" hangingPunct="1">
        <a:defRPr sz="8640" kern="1200">
          <a:solidFill>
            <a:schemeClr val="tx1"/>
          </a:solidFill>
          <a:latin typeface="+mn-lt"/>
          <a:ea typeface="+mn-ea"/>
          <a:cs typeface="+mn-cs"/>
        </a:defRPr>
      </a:lvl4pPr>
      <a:lvl5pPr marL="8778240" algn="l" defTabSz="4389120" rtl="0" eaLnBrk="1" latinLnBrk="0" hangingPunct="1">
        <a:defRPr sz="864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0" algn="l" defTabSz="4389120" rtl="0" eaLnBrk="1" latinLnBrk="0" hangingPunct="1">
        <a:defRPr sz="8640" kern="1200">
          <a:solidFill>
            <a:schemeClr val="tx1"/>
          </a:solidFill>
          <a:latin typeface="+mn-lt"/>
          <a:ea typeface="+mn-ea"/>
          <a:cs typeface="+mn-cs"/>
        </a:defRPr>
      </a:lvl6pPr>
      <a:lvl7pPr marL="13167360" algn="l" defTabSz="4389120" rtl="0" eaLnBrk="1" latinLnBrk="0" hangingPunct="1">
        <a:defRPr sz="8640" kern="1200">
          <a:solidFill>
            <a:schemeClr val="tx1"/>
          </a:solidFill>
          <a:latin typeface="+mn-lt"/>
          <a:ea typeface="+mn-ea"/>
          <a:cs typeface="+mn-cs"/>
        </a:defRPr>
      </a:lvl7pPr>
      <a:lvl8pPr marL="15361920" algn="l" defTabSz="4389120" rtl="0" eaLnBrk="1" latinLnBrk="0" hangingPunct="1">
        <a:defRPr sz="8640" kern="1200">
          <a:solidFill>
            <a:schemeClr val="tx1"/>
          </a:solidFill>
          <a:latin typeface="+mn-lt"/>
          <a:ea typeface="+mn-ea"/>
          <a:cs typeface="+mn-cs"/>
        </a:defRPr>
      </a:lvl8pPr>
      <a:lvl9pPr marL="17556480" algn="l" defTabSz="4389120" rtl="0" eaLnBrk="1" latinLnBrk="0" hangingPunct="1">
        <a:defRPr sz="864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orient="horz" pos="10368" userDrawn="1">
          <p15:clr>
            <a:srgbClr val="A4A3A4"/>
          </p15:clr>
        </p15:guide>
        <p15:guide id="2" pos="720" userDrawn="1">
          <p15:clr>
            <a:srgbClr val="A4A3A4"/>
          </p15:clr>
        </p15:guide>
        <p15:guide id="3" pos="26928" userDrawn="1">
          <p15:clr>
            <a:srgbClr val="A4A3A4"/>
          </p15:clr>
        </p15:guide>
        <p15:guide id="4" pos="13824" userDrawn="1">
          <p15:clr>
            <a:srgbClr val="A4A3A4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Strategies for inclusion in Physical Education: </a:t>
            </a:r>
            <a:br>
              <a:rPr lang="en-US" dirty="0"/>
            </a:br>
            <a:r>
              <a:rPr lang="en-US" dirty="0"/>
              <a:t>Physical impairment</a:t>
            </a:r>
          </a:p>
        </p:txBody>
      </p:sp>
      <p:sp>
        <p:nvSpPr>
          <p:cNvPr id="23" name="Text Placeholder 22"/>
          <p:cNvSpPr>
            <a:spLocks noGrp="1"/>
          </p:cNvSpPr>
          <p:nvPr>
            <p:ph type="body" sz="quarter" idx="36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US" dirty="0"/>
              <a:t>History of inclusion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4"/>
          </p:nvPr>
        </p:nvSpPr>
        <p:spPr>
          <a:xfrm>
            <a:off x="1174552" y="7086600"/>
            <a:ext cx="13048488" cy="7589520"/>
          </a:xfrm>
        </p:spPr>
        <p:txBody>
          <a:bodyPr>
            <a:normAutofit/>
          </a:bodyPr>
          <a:lstStyle/>
          <a:p>
            <a:r>
              <a:rPr lang="en-US" sz="4800" dirty="0"/>
              <a:t>Mid 1800s special schools available only for the middle/upper class</a:t>
            </a:r>
          </a:p>
          <a:p>
            <a:r>
              <a:rPr lang="en-US" sz="4800" dirty="0"/>
              <a:t>1948 Universal declaration of human rights (right to education)</a:t>
            </a:r>
          </a:p>
          <a:p>
            <a:r>
              <a:rPr lang="en-US" sz="4800" dirty="0"/>
              <a:t>1978 Warnock report special needs children to be educated in mainstream schools</a:t>
            </a:r>
          </a:p>
          <a:p>
            <a:r>
              <a:rPr lang="en-US" sz="4800" dirty="0"/>
              <a:t>Salamanca statement 1994, allowed students to go their local schools</a:t>
            </a:r>
            <a:endParaRPr lang="en-US" sz="6000" dirty="0"/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17"/>
          </p:nvPr>
        </p:nvSpPr>
        <p:spPr/>
        <p:txBody>
          <a:bodyPr/>
          <a:lstStyle/>
          <a:p>
            <a:endParaRPr lang="en-US" dirty="0"/>
          </a:p>
          <a:p>
            <a:r>
              <a:rPr lang="en-US" dirty="0"/>
              <a:t>Principles of Inclusion</a:t>
            </a:r>
          </a:p>
          <a:p>
            <a:endParaRPr lang="en-US" dirty="0"/>
          </a:p>
        </p:txBody>
      </p:sp>
      <p:sp>
        <p:nvSpPr>
          <p:cNvPr id="12" name="Content Placeholder 11"/>
          <p:cNvSpPr>
            <a:spLocks noGrp="1"/>
          </p:cNvSpPr>
          <p:nvPr>
            <p:ph sz="quarter" idx="25"/>
          </p:nvPr>
        </p:nvSpPr>
        <p:spPr/>
        <p:txBody>
          <a:bodyPr>
            <a:normAutofit fontScale="25000" lnSpcReduction="20000"/>
          </a:bodyPr>
          <a:lstStyle/>
          <a:p>
            <a:r>
              <a:rPr lang="en-US" sz="17600" dirty="0"/>
              <a:t>Involvement </a:t>
            </a:r>
          </a:p>
          <a:p>
            <a:pPr marL="0" indent="0">
              <a:buNone/>
            </a:pPr>
            <a:r>
              <a:rPr lang="en-US" sz="17600" dirty="0"/>
              <a:t>“</a:t>
            </a:r>
            <a:r>
              <a:rPr lang="en-GB" sz="17600" dirty="0"/>
              <a:t>The goal for inclusive education is to widen access to education and to promote full participation and opportunities for all learners vulnerable to exclusion to realise their potential.” – European Agency for Special needs and Inclusive Education </a:t>
            </a:r>
            <a:endParaRPr lang="en-US" sz="17600" dirty="0"/>
          </a:p>
          <a:p>
            <a:r>
              <a:rPr lang="en-US" sz="17600" dirty="0"/>
              <a:t>Engagement</a:t>
            </a:r>
          </a:p>
          <a:p>
            <a:pPr marL="0" indent="0">
              <a:buNone/>
            </a:pPr>
            <a:endParaRPr lang="en-US" sz="17600" dirty="0"/>
          </a:p>
          <a:p>
            <a:r>
              <a:rPr lang="en-US" sz="17600" dirty="0"/>
              <a:t>Comfort, links to teaching styles.</a:t>
            </a:r>
          </a:p>
          <a:p>
            <a:endParaRPr lang="en-US" sz="17600" dirty="0"/>
          </a:p>
          <a:p>
            <a:r>
              <a:rPr lang="en-US" sz="17600" dirty="0"/>
              <a:t>Integration</a:t>
            </a:r>
          </a:p>
          <a:p>
            <a:pPr marL="0" indent="0">
              <a:buNone/>
            </a:pPr>
            <a:endParaRPr lang="en-US" sz="6000" dirty="0"/>
          </a:p>
        </p:txBody>
      </p:sp>
      <p:sp>
        <p:nvSpPr>
          <p:cNvPr id="8" name="Text Placeholder 7"/>
          <p:cNvSpPr>
            <a:spLocks noGrp="1"/>
          </p:cNvSpPr>
          <p:nvPr>
            <p:ph type="body" sz="quarter" idx="19"/>
          </p:nvPr>
        </p:nvSpPr>
        <p:spPr>
          <a:xfrm>
            <a:off x="1170431" y="23301960"/>
            <a:ext cx="13048488" cy="914400"/>
          </a:xfrm>
        </p:spPr>
        <p:txBody>
          <a:bodyPr/>
          <a:lstStyle/>
          <a:p>
            <a:endParaRPr lang="en-US" dirty="0"/>
          </a:p>
          <a:p>
            <a:r>
              <a:rPr lang="en-US" dirty="0"/>
              <a:t>Physical Impairment</a:t>
            </a:r>
          </a:p>
          <a:p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26"/>
          </p:nvPr>
        </p:nvSpPr>
        <p:spPr/>
        <p:txBody>
          <a:bodyPr/>
          <a:lstStyle/>
          <a:p>
            <a:r>
              <a:rPr lang="en-US" sz="6000" dirty="0"/>
              <a:t>Wheelchair</a:t>
            </a:r>
          </a:p>
          <a:p>
            <a:endParaRPr lang="en-US" sz="6000" dirty="0"/>
          </a:p>
          <a:p>
            <a:r>
              <a:rPr lang="en-US" sz="6000" dirty="0"/>
              <a:t>Broken bones (cast)</a:t>
            </a:r>
          </a:p>
          <a:p>
            <a:endParaRPr lang="en-US" sz="6000" dirty="0"/>
          </a:p>
          <a:p>
            <a:r>
              <a:rPr lang="en-US" sz="6000" dirty="0"/>
              <a:t>Dislocated shoulder (sling)</a:t>
            </a:r>
          </a:p>
          <a:p>
            <a:endParaRPr lang="en-US" dirty="0"/>
          </a:p>
        </p:txBody>
      </p:sp>
      <p:sp>
        <p:nvSpPr>
          <p:cNvPr id="27" name="Cloud 26">
            <a:extLst>
              <a:ext uri="{FF2B5EF4-FFF2-40B4-BE49-F238E27FC236}">
                <a16:creationId xmlns:a16="http://schemas.microsoft.com/office/drawing/2014/main" id="{C6F74F8A-96B7-474B-BE7D-0CA6ADE6392B}"/>
              </a:ext>
            </a:extLst>
          </p:cNvPr>
          <p:cNvSpPr/>
          <p:nvPr/>
        </p:nvSpPr>
        <p:spPr>
          <a:xfrm rot="273346">
            <a:off x="17767693" y="7022977"/>
            <a:ext cx="6782874" cy="2859184"/>
          </a:xfrm>
          <a:prstGeom prst="cloud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6000" dirty="0" err="1">
              <a:ln>
                <a:solidFill>
                  <a:schemeClr val="tx1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9" name="Text Placeholder 8"/>
          <p:cNvSpPr>
            <a:spLocks noGrp="1"/>
          </p:cNvSpPr>
          <p:nvPr>
            <p:ph type="body" sz="quarter" idx="21"/>
          </p:nvPr>
        </p:nvSpPr>
        <p:spPr>
          <a:xfrm>
            <a:off x="15416783" y="6172200"/>
            <a:ext cx="27246135" cy="914400"/>
          </a:xfrm>
        </p:spPr>
        <p:txBody>
          <a:bodyPr/>
          <a:lstStyle/>
          <a:p>
            <a:r>
              <a:rPr lang="en-US" dirty="0"/>
              <a:t>Strategies and approaches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sz="quarter" idx="27"/>
          </p:nvPr>
        </p:nvSpPr>
        <p:spPr>
          <a:xfrm>
            <a:off x="15416784" y="7086599"/>
            <a:ext cx="13048488" cy="2439009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3800" dirty="0"/>
              <a:t>     S T E P</a:t>
            </a:r>
          </a:p>
          <a:p>
            <a:r>
              <a:rPr lang="en-US" sz="6000" dirty="0"/>
              <a:t>Space Task Equipment People</a:t>
            </a:r>
          </a:p>
          <a:p>
            <a:endParaRPr lang="en-US" sz="6000" dirty="0"/>
          </a:p>
          <a:p>
            <a:r>
              <a:rPr lang="en-US" sz="6000" dirty="0"/>
              <a:t>Teaching Styles</a:t>
            </a:r>
          </a:p>
          <a:p>
            <a:endParaRPr lang="en-US" sz="6000" dirty="0"/>
          </a:p>
          <a:p>
            <a:endParaRPr lang="en-US" sz="6000" dirty="0"/>
          </a:p>
          <a:p>
            <a:endParaRPr lang="en-US" sz="6000" dirty="0"/>
          </a:p>
          <a:p>
            <a:endParaRPr lang="en-US" sz="6000" dirty="0"/>
          </a:p>
          <a:p>
            <a:endParaRPr lang="en-US" sz="6000" dirty="0"/>
          </a:p>
          <a:p>
            <a:endParaRPr lang="en-US" sz="6000" dirty="0"/>
          </a:p>
          <a:p>
            <a:endParaRPr lang="en-US" sz="6000" dirty="0"/>
          </a:p>
          <a:p>
            <a:endParaRPr lang="en-US" sz="6000" dirty="0"/>
          </a:p>
          <a:p>
            <a:endParaRPr lang="en-US" sz="6000" dirty="0"/>
          </a:p>
          <a:p>
            <a:r>
              <a:rPr lang="en-US" sz="6000" dirty="0"/>
              <a:t>Teaching training, need to know how to adequately include everyone. Learn new methods, learn new types of games such as Boccia and sitting Volleyball</a:t>
            </a:r>
          </a:p>
          <a:p>
            <a:endParaRPr lang="en-US" sz="6000" dirty="0"/>
          </a:p>
          <a:p>
            <a:r>
              <a:rPr lang="en-US" sz="6000" dirty="0"/>
              <a:t>Lesson planning and preparation </a:t>
            </a:r>
          </a:p>
          <a:p>
            <a:endParaRPr lang="en-US" sz="6000" dirty="0"/>
          </a:p>
          <a:p>
            <a:pPr marL="0" indent="0">
              <a:buNone/>
            </a:pPr>
            <a:endParaRPr lang="en-US" sz="6000" dirty="0"/>
          </a:p>
        </p:txBody>
      </p:sp>
      <p:sp>
        <p:nvSpPr>
          <p:cNvPr id="21" name="Text Placeholder 20"/>
          <p:cNvSpPr>
            <a:spLocks noGrp="1"/>
          </p:cNvSpPr>
          <p:nvPr>
            <p:ph type="body" sz="quarter" idx="34"/>
          </p:nvPr>
        </p:nvSpPr>
        <p:spPr>
          <a:xfrm>
            <a:off x="29644848" y="23301960"/>
            <a:ext cx="13048488" cy="914400"/>
          </a:xfrm>
        </p:spPr>
        <p:txBody>
          <a:bodyPr/>
          <a:lstStyle/>
          <a:p>
            <a:r>
              <a:rPr lang="en-US"/>
              <a:t>Conclusions</a:t>
            </a:r>
            <a:endParaRPr lang="en-US" dirty="0"/>
          </a:p>
        </p:txBody>
      </p:sp>
      <p:sp>
        <p:nvSpPr>
          <p:cNvPr id="22" name="Content Placeholder 21"/>
          <p:cNvSpPr>
            <a:spLocks noGrp="1"/>
          </p:cNvSpPr>
          <p:nvPr>
            <p:ph sz="quarter" idx="35"/>
          </p:nvPr>
        </p:nvSpPr>
        <p:spPr/>
        <p:txBody>
          <a:bodyPr>
            <a:normAutofit/>
          </a:bodyPr>
          <a:lstStyle/>
          <a:p>
            <a:r>
              <a:rPr lang="en-US" sz="6000" dirty="0"/>
              <a:t>Can be simply achieved through changes to the teachers approach and student outlook</a:t>
            </a:r>
          </a:p>
          <a:p>
            <a:r>
              <a:rPr lang="en-US" sz="6000" dirty="0"/>
              <a:t>If funding is short in schools the teachers should have the obligation to independently  research how best to include their students</a:t>
            </a:r>
          </a:p>
          <a:p>
            <a:endParaRPr lang="en-US" sz="6000" dirty="0"/>
          </a:p>
          <a:p>
            <a:endParaRPr lang="en-US" sz="600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6A18920-DEC3-4A14-8D2B-D7B212DCB6E6}"/>
              </a:ext>
            </a:extLst>
          </p:cNvPr>
          <p:cNvSpPr/>
          <p:nvPr/>
        </p:nvSpPr>
        <p:spPr>
          <a:xfrm>
            <a:off x="28465272" y="7086600"/>
            <a:ext cx="1201985" cy="1621535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6000" dirty="0" err="1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742DE233-6518-43D8-912D-96F123AE20C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439193" y="12804965"/>
            <a:ext cx="11439875" cy="7892874"/>
          </a:xfrm>
          <a:prstGeom prst="rect">
            <a:avLst/>
          </a:prstGeom>
        </p:spPr>
      </p:pic>
      <p:sp>
        <p:nvSpPr>
          <p:cNvPr id="24" name="Content Placeholder 13">
            <a:extLst>
              <a:ext uri="{FF2B5EF4-FFF2-40B4-BE49-F238E27FC236}">
                <a16:creationId xmlns:a16="http://schemas.microsoft.com/office/drawing/2014/main" id="{A33AD54C-6ABA-43C7-9619-43D1BB663A82}"/>
              </a:ext>
            </a:extLst>
          </p:cNvPr>
          <p:cNvSpPr txBox="1">
            <a:spLocks/>
          </p:cNvSpPr>
          <p:nvPr/>
        </p:nvSpPr>
        <p:spPr>
          <a:xfrm>
            <a:off x="28518099" y="7086599"/>
            <a:ext cx="13048488" cy="16066008"/>
          </a:xfrm>
          <a:prstGeom prst="rect">
            <a:avLst/>
          </a:prstGeom>
        </p:spPr>
        <p:txBody>
          <a:bodyPr vert="horz" lIns="365760" tIns="182880" rIns="91440" bIns="45720" rtlCol="0">
            <a:normAutofit fontScale="85000" lnSpcReduction="10000"/>
          </a:bodyPr>
          <a:lstStyle>
            <a:lvl1pPr marL="457200" indent="-457200" algn="l" defTabSz="4389120" rtl="0" eaLnBrk="1" latinLnBrk="0" hangingPunct="1">
              <a:lnSpc>
                <a:spcPct val="100000"/>
              </a:lnSpc>
              <a:spcBef>
                <a:spcPts val="12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2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097280" indent="-457200" algn="l" defTabSz="4389120" rtl="0" eaLnBrk="1" latinLnBrk="0" hangingPunct="1">
              <a:lnSpc>
                <a:spcPct val="100000"/>
              </a:lnSpc>
              <a:spcBef>
                <a:spcPts val="12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97280" indent="-457200" algn="l" defTabSz="4389120" rtl="0" eaLnBrk="1" latinLnBrk="0" hangingPunct="1">
              <a:lnSpc>
                <a:spcPct val="100000"/>
              </a:lnSpc>
              <a:spcBef>
                <a:spcPts val="12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457200" algn="l" defTabSz="4389120" rtl="0" eaLnBrk="1" latinLnBrk="0" hangingPunct="1">
              <a:lnSpc>
                <a:spcPct val="100000"/>
              </a:lnSpc>
              <a:spcBef>
                <a:spcPts val="12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97280" indent="-457200" algn="l" defTabSz="4389120" rtl="0" eaLnBrk="1" latinLnBrk="0" hangingPunct="1">
              <a:lnSpc>
                <a:spcPct val="100000"/>
              </a:lnSpc>
              <a:spcBef>
                <a:spcPts val="12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097280" indent="-457200" algn="l" defTabSz="4389120" rtl="0" eaLnBrk="1" latinLnBrk="0" hangingPunct="1">
              <a:lnSpc>
                <a:spcPct val="100000"/>
              </a:lnSpc>
              <a:spcBef>
                <a:spcPts val="12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097280" indent="-457200" algn="l" defTabSz="4389120" rtl="0" eaLnBrk="1" latinLnBrk="0" hangingPunct="1">
              <a:lnSpc>
                <a:spcPct val="100000"/>
              </a:lnSpc>
              <a:spcBef>
                <a:spcPts val="12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097280" indent="-457200" algn="l" defTabSz="4389120" rtl="0" eaLnBrk="1" latinLnBrk="0" hangingPunct="1">
              <a:lnSpc>
                <a:spcPct val="100000"/>
              </a:lnSpc>
              <a:spcBef>
                <a:spcPts val="12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097280" indent="-457200" algn="l" defTabSz="4389120" rtl="0" eaLnBrk="1" latinLnBrk="0" hangingPunct="1">
              <a:lnSpc>
                <a:spcPct val="100000"/>
              </a:lnSpc>
              <a:spcBef>
                <a:spcPts val="12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6000" dirty="0"/>
          </a:p>
          <a:p>
            <a:r>
              <a:rPr lang="en-US" sz="6000" dirty="0"/>
              <a:t>Models based approach</a:t>
            </a:r>
          </a:p>
          <a:p>
            <a:pPr marL="0" indent="0">
              <a:buNone/>
            </a:pPr>
            <a:r>
              <a:rPr lang="en-US" sz="6000" dirty="0"/>
              <a:t>-TGFU, small skill games easily adaptable</a:t>
            </a:r>
          </a:p>
          <a:p>
            <a:pPr marL="0" indent="0">
              <a:buNone/>
            </a:pPr>
            <a:r>
              <a:rPr lang="en-US" sz="6000" dirty="0"/>
              <a:t>-Sport education model</a:t>
            </a:r>
          </a:p>
          <a:p>
            <a:pPr marL="0" indent="0">
              <a:buNone/>
            </a:pPr>
            <a:endParaRPr lang="en-US" sz="6000" dirty="0"/>
          </a:p>
          <a:p>
            <a:pPr marL="0" indent="0">
              <a:buNone/>
            </a:pPr>
            <a:endParaRPr lang="en-US" sz="6000" dirty="0"/>
          </a:p>
          <a:p>
            <a:pPr marL="0" indent="0">
              <a:buNone/>
            </a:pPr>
            <a:endParaRPr lang="en-US" sz="6000" dirty="0"/>
          </a:p>
          <a:p>
            <a:pPr marL="0" indent="0">
              <a:buNone/>
            </a:pPr>
            <a:endParaRPr lang="en-US" sz="6000" dirty="0"/>
          </a:p>
          <a:p>
            <a:pPr marL="0" indent="0">
              <a:buNone/>
            </a:pPr>
            <a:endParaRPr lang="en-US" sz="6000" dirty="0"/>
          </a:p>
          <a:p>
            <a:pPr marL="0" indent="0">
              <a:buNone/>
            </a:pPr>
            <a:endParaRPr lang="en-US" sz="6000" dirty="0"/>
          </a:p>
          <a:p>
            <a:pPr marL="0" indent="0">
              <a:buNone/>
            </a:pPr>
            <a:endParaRPr lang="en-US" sz="6000" dirty="0"/>
          </a:p>
          <a:p>
            <a:pPr marL="0" indent="0">
              <a:buNone/>
            </a:pPr>
            <a:endParaRPr lang="en-US" sz="6000" dirty="0"/>
          </a:p>
          <a:p>
            <a:endParaRPr lang="en-US" sz="6000" dirty="0"/>
          </a:p>
          <a:p>
            <a:endParaRPr lang="en-US" sz="6000" dirty="0"/>
          </a:p>
          <a:p>
            <a:endParaRPr lang="en-US" sz="6000" dirty="0"/>
          </a:p>
          <a:p>
            <a:endParaRPr lang="en-US" sz="6000" dirty="0"/>
          </a:p>
          <a:p>
            <a:r>
              <a:rPr lang="en-US" sz="6000" dirty="0"/>
              <a:t>School wide approach, holistic learning, children grow up with all types of people. Links to 1994 Salamanca Statement. </a:t>
            </a:r>
          </a:p>
          <a:p>
            <a:pPr marL="0" indent="0">
              <a:buNone/>
            </a:pPr>
            <a:endParaRPr lang="en-US" sz="6000" dirty="0"/>
          </a:p>
        </p:txBody>
      </p:sp>
      <p:pic>
        <p:nvPicPr>
          <p:cNvPr id="1026" name="Picture 2" descr="https://3.bp.blogspot.com/-uX-0CHstsfE/V_B2tvW2OzI/AAAAAAAAQXk/3SXiwMpRWesfkAki6q3DPGRWhtZApeLHgCLcB/s1600/Sport%2BEducation%2BModel.png">
            <a:extLst>
              <a:ext uri="{FF2B5EF4-FFF2-40B4-BE49-F238E27FC236}">
                <a16:creationId xmlns:a16="http://schemas.microsoft.com/office/drawing/2014/main" id="{83AB3588-20D4-4D3A-ADB3-733E8A4835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18099" y="10926846"/>
            <a:ext cx="11218095" cy="85056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311989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Picture 25">
            <a:extLst>
              <a:ext uri="{FF2B5EF4-FFF2-40B4-BE49-F238E27FC236}">
                <a16:creationId xmlns:a16="http://schemas.microsoft.com/office/drawing/2014/main" id="{DEBA7441-FF18-4782-B652-3F3B6242F2D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04115"/>
            <a:ext cx="43891200" cy="262563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008998"/>
      </p:ext>
    </p:extLst>
  </p:cSld>
  <p:clrMapOvr>
    <a:masterClrMapping/>
  </p:clrMapOvr>
</p:sld>
</file>

<file path=ppt/theme/theme1.xml><?xml version="1.0" encoding="utf-8"?>
<a:theme xmlns:a="http://schemas.openxmlformats.org/drawingml/2006/main" name="Medical Poster">
  <a:themeElements>
    <a:clrScheme name="Medical Poster B">
      <a:dk1>
        <a:sysClr val="windowText" lastClr="000000"/>
      </a:dk1>
      <a:lt1>
        <a:sysClr val="window" lastClr="FFFFFF"/>
      </a:lt1>
      <a:dk2>
        <a:srgbClr val="256693"/>
      </a:dk2>
      <a:lt2>
        <a:srgbClr val="D2EAFA"/>
      </a:lt2>
      <a:accent1>
        <a:srgbClr val="2F82BB"/>
      </a:accent1>
      <a:accent2>
        <a:srgbClr val="C9C64E"/>
      </a:accent2>
      <a:accent3>
        <a:srgbClr val="A5AB81"/>
      </a:accent3>
      <a:accent4>
        <a:srgbClr val="D8B25C"/>
      </a:accent4>
      <a:accent5>
        <a:srgbClr val="689CC0"/>
      </a:accent5>
      <a:accent6>
        <a:srgbClr val="968C8C"/>
      </a:accent6>
      <a:hlink>
        <a:srgbClr val="2F82BB"/>
      </a:hlink>
      <a:folHlink>
        <a:srgbClr val="808080"/>
      </a:folHlink>
    </a:clrScheme>
    <a:fontScheme name="Arial Black-Arial">
      <a:majorFont>
        <a:latin typeface="Arial Black" panose="020B0A04020102020204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1">
            <a:lumMod val="75000"/>
          </a:schemeClr>
        </a:solidFill>
        <a:ln>
          <a:noFill/>
        </a:ln>
      </a:spPr>
      <a:bodyPr rtlCol="0" anchor="ctr"/>
      <a:lstStyle>
        <a:defPPr algn="ctr">
          <a:defRPr sz="6000" dirty="0" err="1" smtClean="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28575">
          <a:solidFill>
            <a:schemeClr val="tx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>
          <a:defRPr sz="6000" dirty="0" err="1" smtClean="0"/>
        </a:defPPr>
      </a:lstStyle>
    </a:txDef>
  </a:objectDefaults>
  <a:extraClrSchemeLst/>
  <a:extLst>
    <a:ext uri="{05A4C25C-085E-4340-85A3-A5531E510DB2}">
      <thm15:themeFamily xmlns:thm15="http://schemas.microsoft.com/office/thememl/2012/main" name="Presentation2" id="{0CDA158F-BD11-4947-AD81-47123E717BAC}" vid="{D7EF840D-21B4-42C8-9035-CFD5E088B4D5}"/>
    </a:ext>
  </a:extLst>
</a:theme>
</file>

<file path=ppt/theme/theme2.xml><?xml version="1.0" encoding="utf-8"?>
<a:theme xmlns:a="http://schemas.openxmlformats.org/drawingml/2006/main" name="Office Theme">
  <a:themeElements>
    <a:clrScheme name="Medical Poster B">
      <a:dk1>
        <a:sysClr val="windowText" lastClr="000000"/>
      </a:dk1>
      <a:lt1>
        <a:sysClr val="window" lastClr="FFFFFF"/>
      </a:lt1>
      <a:dk2>
        <a:srgbClr val="256693"/>
      </a:dk2>
      <a:lt2>
        <a:srgbClr val="D2EAFA"/>
      </a:lt2>
      <a:accent1>
        <a:srgbClr val="2F82BB"/>
      </a:accent1>
      <a:accent2>
        <a:srgbClr val="C9C64E"/>
      </a:accent2>
      <a:accent3>
        <a:srgbClr val="A5AB81"/>
      </a:accent3>
      <a:accent4>
        <a:srgbClr val="D8B25C"/>
      </a:accent4>
      <a:accent5>
        <a:srgbClr val="689CC0"/>
      </a:accent5>
      <a:accent6>
        <a:srgbClr val="968C8C"/>
      </a:accent6>
      <a:hlink>
        <a:srgbClr val="2F82BB"/>
      </a:hlink>
      <a:folHlink>
        <a:srgbClr val="808080"/>
      </a:folHlink>
    </a:clrScheme>
    <a:fontScheme name="Arial Black-Arial">
      <a:majorFont>
        <a:latin typeface="Arial Black" panose="020B0A04020102020204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Medical Poster B">
      <a:dk1>
        <a:sysClr val="windowText" lastClr="000000"/>
      </a:dk1>
      <a:lt1>
        <a:sysClr val="window" lastClr="FFFFFF"/>
      </a:lt1>
      <a:dk2>
        <a:srgbClr val="256693"/>
      </a:dk2>
      <a:lt2>
        <a:srgbClr val="D2EAFA"/>
      </a:lt2>
      <a:accent1>
        <a:srgbClr val="2F82BB"/>
      </a:accent1>
      <a:accent2>
        <a:srgbClr val="C9C64E"/>
      </a:accent2>
      <a:accent3>
        <a:srgbClr val="A5AB81"/>
      </a:accent3>
      <a:accent4>
        <a:srgbClr val="D8B25C"/>
      </a:accent4>
      <a:accent5>
        <a:srgbClr val="689CC0"/>
      </a:accent5>
      <a:accent6>
        <a:srgbClr val="968C8C"/>
      </a:accent6>
      <a:hlink>
        <a:srgbClr val="2F82BB"/>
      </a:hlink>
      <a:folHlink>
        <a:srgbClr val="808080"/>
      </a:folHlink>
    </a:clrScheme>
    <a:fontScheme name="Arial Black-Arial">
      <a:majorFont>
        <a:latin typeface="Arial Black" panose="020B0A04020102020204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DirectSourceMarket xmlns="4873beb7-5857-4685-be1f-d57550cc96cc" xsi:nil="true"/>
    <ApprovalStatus xmlns="4873beb7-5857-4685-be1f-d57550cc96cc">InProgress</ApprovalStatus>
    <MarketSpecific xmlns="4873beb7-5857-4685-be1f-d57550cc96cc">false</MarketSpecific>
    <LocComments xmlns="4873beb7-5857-4685-be1f-d57550cc96cc" xsi:nil="true"/>
    <ThumbnailAssetId xmlns="4873beb7-5857-4685-be1f-d57550cc96cc" xsi:nil="true"/>
    <PrimaryImageGen xmlns="4873beb7-5857-4685-be1f-d57550cc96cc">true</PrimaryImageGen>
    <LegacyData xmlns="4873beb7-5857-4685-be1f-d57550cc96cc" xsi:nil="true"/>
    <LocRecommendedHandoff xmlns="4873beb7-5857-4685-be1f-d57550cc96cc" xsi:nil="true"/>
    <BusinessGroup xmlns="4873beb7-5857-4685-be1f-d57550cc96cc" xsi:nil="true"/>
    <BlockPublish xmlns="4873beb7-5857-4685-be1f-d57550cc96cc">false</BlockPublish>
    <TPFriendlyName xmlns="4873beb7-5857-4685-be1f-d57550cc96cc" xsi:nil="true"/>
    <NumericId xmlns="4873beb7-5857-4685-be1f-d57550cc96cc" xsi:nil="true"/>
    <APEditor xmlns="4873beb7-5857-4685-be1f-d57550cc96cc">
      <UserInfo>
        <DisplayName/>
        <AccountId xsi:nil="true"/>
        <AccountType/>
      </UserInfo>
    </APEditor>
    <SourceTitle xmlns="4873beb7-5857-4685-be1f-d57550cc96cc" xsi:nil="true"/>
    <OpenTemplate xmlns="4873beb7-5857-4685-be1f-d57550cc96cc">true</OpenTemplate>
    <UALocComments xmlns="4873beb7-5857-4685-be1f-d57550cc96cc" xsi:nil="true"/>
    <ParentAssetId xmlns="4873beb7-5857-4685-be1f-d57550cc96cc" xsi:nil="true"/>
    <IntlLangReviewDate xmlns="4873beb7-5857-4685-be1f-d57550cc96cc" xsi:nil="true"/>
    <FeatureTagsTaxHTField0 xmlns="4873beb7-5857-4685-be1f-d57550cc96cc">
      <Terms xmlns="http://schemas.microsoft.com/office/infopath/2007/PartnerControls"/>
    </FeatureTagsTaxHTField0>
    <PublishStatusLookup xmlns="4873beb7-5857-4685-be1f-d57550cc96cc">
      <Value>1669304</Value>
      <Value>1669444</Value>
    </PublishStatusLookup>
    <Providers xmlns="4873beb7-5857-4685-be1f-d57550cc96cc" xsi:nil="true"/>
    <MachineTranslated xmlns="4873beb7-5857-4685-be1f-d57550cc96cc">false</MachineTranslated>
    <OriginalSourceMarket xmlns="4873beb7-5857-4685-be1f-d57550cc96cc" xsi:nil="true"/>
    <APDescription xmlns="4873beb7-5857-4685-be1f-d57550cc96cc" xsi:nil="true"/>
    <ClipArtFilename xmlns="4873beb7-5857-4685-be1f-d57550cc96cc" xsi:nil="true"/>
    <ContentItem xmlns="4873beb7-5857-4685-be1f-d57550cc96cc" xsi:nil="true"/>
    <TPInstallLocation xmlns="4873beb7-5857-4685-be1f-d57550cc96cc" xsi:nil="true"/>
    <PublishTargets xmlns="4873beb7-5857-4685-be1f-d57550cc96cc">OfficeOnlineVNext</PublishTargets>
    <TimesCloned xmlns="4873beb7-5857-4685-be1f-d57550cc96cc" xsi:nil="true"/>
    <AssetStart xmlns="4873beb7-5857-4685-be1f-d57550cc96cc">2013-01-21T07:49:00+00:00</AssetStart>
    <Provider xmlns="4873beb7-5857-4685-be1f-d57550cc96cc" xsi:nil="true"/>
    <AcquiredFrom xmlns="4873beb7-5857-4685-be1f-d57550cc96cc">Internal MS</AcquiredFrom>
    <FriendlyTitle xmlns="4873beb7-5857-4685-be1f-d57550cc96cc" xsi:nil="true"/>
    <LastHandOff xmlns="4873beb7-5857-4685-be1f-d57550cc96cc" xsi:nil="true"/>
    <TPClientViewer xmlns="4873beb7-5857-4685-be1f-d57550cc96cc" xsi:nil="true"/>
    <UACurrentWords xmlns="4873beb7-5857-4685-be1f-d57550cc96cc" xsi:nil="true"/>
    <ArtSampleDocs xmlns="4873beb7-5857-4685-be1f-d57550cc96cc" xsi:nil="true"/>
    <UALocRecommendation xmlns="4873beb7-5857-4685-be1f-d57550cc96cc">Localize</UALocRecommendation>
    <Manager xmlns="4873beb7-5857-4685-be1f-d57550cc96cc" xsi:nil="true"/>
    <ShowIn xmlns="4873beb7-5857-4685-be1f-d57550cc96cc">Show everywhere</ShowIn>
    <UANotes xmlns="4873beb7-5857-4685-be1f-d57550cc96cc" xsi:nil="true"/>
    <TemplateStatus xmlns="4873beb7-5857-4685-be1f-d57550cc96cc">Complete</TemplateStatus>
    <InternalTagsTaxHTField0 xmlns="4873beb7-5857-4685-be1f-d57550cc96cc">
      <Terms xmlns="http://schemas.microsoft.com/office/infopath/2007/PartnerControls"/>
    </InternalTagsTaxHTField0>
    <CSXHash xmlns="4873beb7-5857-4685-be1f-d57550cc96cc" xsi:nil="true"/>
    <Downloads xmlns="4873beb7-5857-4685-be1f-d57550cc96cc">0</Downloads>
    <VoteCount xmlns="4873beb7-5857-4685-be1f-d57550cc96cc" xsi:nil="true"/>
    <OOCacheId xmlns="4873beb7-5857-4685-be1f-d57550cc96cc" xsi:nil="true"/>
    <IsDeleted xmlns="4873beb7-5857-4685-be1f-d57550cc96cc">false</IsDeleted>
    <AssetExpire xmlns="4873beb7-5857-4685-be1f-d57550cc96cc">2029-01-01T08:00:00+00:00</AssetExpire>
    <DSATActionTaken xmlns="4873beb7-5857-4685-be1f-d57550cc96cc" xsi:nil="true"/>
    <CSXSubmissionMarket xmlns="4873beb7-5857-4685-be1f-d57550cc96cc" xsi:nil="true"/>
    <TPExecutable xmlns="4873beb7-5857-4685-be1f-d57550cc96cc" xsi:nil="true"/>
    <SubmitterId xmlns="4873beb7-5857-4685-be1f-d57550cc96cc" xsi:nil="true"/>
    <EditorialTags xmlns="4873beb7-5857-4685-be1f-d57550cc96cc" xsi:nil="true"/>
    <AssetType xmlns="4873beb7-5857-4685-be1f-d57550cc96cc">TP</AssetType>
    <BugNumber xmlns="4873beb7-5857-4685-be1f-d57550cc96cc" xsi:nil="true"/>
    <CSXSubmissionDate xmlns="4873beb7-5857-4685-be1f-d57550cc96cc" xsi:nil="true"/>
    <CSXUpdate xmlns="4873beb7-5857-4685-be1f-d57550cc96cc">false</CSXUpdate>
    <ApprovalLog xmlns="4873beb7-5857-4685-be1f-d57550cc96cc" xsi:nil="true"/>
    <Milestone xmlns="4873beb7-5857-4685-be1f-d57550cc96cc" xsi:nil="true"/>
    <RecommendationsModifier xmlns="4873beb7-5857-4685-be1f-d57550cc96cc" xsi:nil="true"/>
    <OriginAsset xmlns="4873beb7-5857-4685-be1f-d57550cc96cc" xsi:nil="true"/>
    <TPComponent xmlns="4873beb7-5857-4685-be1f-d57550cc96cc" xsi:nil="true"/>
    <AssetId xmlns="4873beb7-5857-4685-be1f-d57550cc96cc">TP104001056</AssetId>
    <IntlLocPriority xmlns="4873beb7-5857-4685-be1f-d57550cc96cc" xsi:nil="true"/>
    <PolicheckWords xmlns="4873beb7-5857-4685-be1f-d57550cc96cc" xsi:nil="true"/>
    <TPLaunchHelpLink xmlns="4873beb7-5857-4685-be1f-d57550cc96cc" xsi:nil="true"/>
    <TPApplication xmlns="4873beb7-5857-4685-be1f-d57550cc96cc" xsi:nil="true"/>
    <CrawlForDependencies xmlns="4873beb7-5857-4685-be1f-d57550cc96cc">false</CrawlForDependencies>
    <HandoffToMSDN xmlns="4873beb7-5857-4685-be1f-d57550cc96cc" xsi:nil="true"/>
    <PlannedPubDate xmlns="4873beb7-5857-4685-be1f-d57550cc96cc" xsi:nil="true"/>
    <IntlLangReviewer xmlns="4873beb7-5857-4685-be1f-d57550cc96cc" xsi:nil="true"/>
    <TrustLevel xmlns="4873beb7-5857-4685-be1f-d57550cc96cc">1 Microsoft Managed Content</TrustLevel>
    <LocLastLocAttemptVersionLookup xmlns="4873beb7-5857-4685-be1f-d57550cc96cc">875885</LocLastLocAttemptVersionLookup>
    <IsSearchable xmlns="4873beb7-5857-4685-be1f-d57550cc96cc">true</IsSearchable>
    <TemplateTemplateType xmlns="4873beb7-5857-4685-be1f-d57550cc96cc">PowerPoint Presentation Template</TemplateTemplateType>
    <CampaignTagsTaxHTField0 xmlns="4873beb7-5857-4685-be1f-d57550cc96cc">
      <Terms xmlns="http://schemas.microsoft.com/office/infopath/2007/PartnerControls"/>
    </CampaignTagsTaxHTField0>
    <TPNamespace xmlns="4873beb7-5857-4685-be1f-d57550cc96cc" xsi:nil="true"/>
    <TaxCatchAll xmlns="4873beb7-5857-4685-be1f-d57550cc96cc"/>
    <Markets xmlns="4873beb7-5857-4685-be1f-d57550cc96cc"/>
    <UAProjectedTotalWords xmlns="4873beb7-5857-4685-be1f-d57550cc96cc" xsi:nil="true"/>
    <LocMarketGroupTiers2 xmlns="4873beb7-5857-4685-be1f-d57550cc96cc" xsi:nil="true"/>
    <IntlLangReview xmlns="4873beb7-5857-4685-be1f-d57550cc96cc">false</IntlLangReview>
    <OutputCachingOn xmlns="4873beb7-5857-4685-be1f-d57550cc96cc">false</OutputCachingOn>
    <AverageRating xmlns="4873beb7-5857-4685-be1f-d57550cc96cc" xsi:nil="true"/>
    <APAuthor xmlns="4873beb7-5857-4685-be1f-d57550cc96cc">
      <UserInfo>
        <DisplayName>REDMOND\kristaa</DisplayName>
        <AccountId>136</AccountId>
        <AccountType/>
      </UserInfo>
    </APAuthor>
    <LocManualTestRequired xmlns="4873beb7-5857-4685-be1f-d57550cc96cc">false</LocManualTestRequired>
    <TPCommandLine xmlns="4873beb7-5857-4685-be1f-d57550cc96cc" xsi:nil="true"/>
    <TPAppVersion xmlns="4873beb7-5857-4685-be1f-d57550cc96cc" xsi:nil="true"/>
    <EditorialStatus xmlns="4873beb7-5857-4685-be1f-d57550cc96cc">Complete</EditorialStatus>
    <LastModifiedDateTime xmlns="4873beb7-5857-4685-be1f-d57550cc96cc" xsi:nil="true"/>
    <ScenarioTagsTaxHTField0 xmlns="4873beb7-5857-4685-be1f-d57550cc96cc">
      <Terms xmlns="http://schemas.microsoft.com/office/infopath/2007/PartnerControls"/>
    </ScenarioTagsTaxHTField0>
    <OriginalRelease xmlns="4873beb7-5857-4685-be1f-d57550cc96cc">15</OriginalRelease>
    <TPLaunchHelpLinkType xmlns="4873beb7-5857-4685-be1f-d57550cc96cc">Template</TPLaunchHelpLinkType>
    <LocalizationTagsTaxHTField0 xmlns="4873beb7-5857-4685-be1f-d57550cc96cc">
      <Terms xmlns="http://schemas.microsoft.com/office/infopath/2007/PartnerControls"/>
    </LocalizationTagsTaxHTField0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TemplateFile" ma:contentTypeID="0x0101006EDDDB5EE6D98C44930B742096920B300400F5B6D36B3EF94B4E9A635CDF2A18F5B8" ma:contentTypeVersion="72" ma:contentTypeDescription="Create a new document." ma:contentTypeScope="" ma:versionID="a23e56308344d904b51738559c3d67c9">
  <xsd:schema xmlns:xsd="http://www.w3.org/2001/XMLSchema" xmlns:xs="http://www.w3.org/2001/XMLSchema" xmlns:p="http://schemas.microsoft.com/office/2006/metadata/properties" xmlns:ns2="4873beb7-5857-4685-be1f-d57550cc96cc" targetNamespace="http://schemas.microsoft.com/office/2006/metadata/properties" ma:root="true" ma:fieldsID="cd0908cc4600e77bf5da051303e00c8d" ns2:_="">
    <xsd:import namespace="4873beb7-5857-4685-be1f-d57550cc96cc"/>
    <xsd:element name="properties">
      <xsd:complexType>
        <xsd:sequence>
          <xsd:element name="documentManagement">
            <xsd:complexType>
              <xsd:all>
                <xsd:element ref="ns2:AcquiredFrom" minOccurs="0"/>
                <xsd:element ref="ns2:UACurrentWords" minOccurs="0"/>
                <xsd:element ref="ns2:TPApplication" minOccurs="0"/>
                <xsd:element ref="ns2:ApprovalLog" minOccurs="0"/>
                <xsd:element ref="ns2:ApprovalStatus" minOccurs="0"/>
                <xsd:element ref="ns2:AssetStart" minOccurs="0"/>
                <xsd:element ref="ns2:AssetExpire" minOccurs="0"/>
                <xsd:element ref="ns2:AssetId" minOccurs="0"/>
                <xsd:element ref="ns2:IsSearchable" minOccurs="0"/>
                <xsd:element ref="ns2:AssetType" minOccurs="0"/>
                <xsd:element ref="ns2:APAuthor" minOccurs="0"/>
                <xsd:element ref="ns2:AverageRating" minOccurs="0"/>
                <xsd:element ref="ns2:BlockPublish" minOccurs="0"/>
                <xsd:element ref="ns2:BugNumber" minOccurs="0"/>
                <xsd:element ref="ns2:CampaignTagsTaxHTField0" minOccurs="0"/>
                <xsd:element ref="ns2:TPClientViewer" minOccurs="0"/>
                <xsd:element ref="ns2:ClipArtFilename" minOccurs="0"/>
                <xsd:element ref="ns2:TPCommandLine" minOccurs="0"/>
                <xsd:element ref="ns2:TPComponent" minOccurs="0"/>
                <xsd:element ref="ns2:ContentItem" minOccurs="0"/>
                <xsd:element ref="ns2:CrawlForDependencies" minOccurs="0"/>
                <xsd:element ref="ns2:CSXHash" minOccurs="0"/>
                <xsd:element ref="ns2:CSXSubmissionMarket" minOccurs="0"/>
                <xsd:element ref="ns2:CSXUpdate" minOccurs="0"/>
                <xsd:element ref="ns2:IntlLangReviewDate" minOccurs="0"/>
                <xsd:element ref="ns2:IsDeleted" minOccurs="0"/>
                <xsd:element ref="ns2:APDescription" minOccurs="0"/>
                <xsd:element ref="ns2:DirectSourceMarket" minOccurs="0"/>
                <xsd:element ref="ns2:Downloads" minOccurs="0"/>
                <xsd:element ref="ns2:DSATActionTaken" minOccurs="0"/>
                <xsd:element ref="ns2:APEditor" minOccurs="0"/>
                <xsd:element ref="ns2:EditorialStatus" minOccurs="0"/>
                <xsd:element ref="ns2:EditorialTags" minOccurs="0"/>
                <xsd:element ref="ns2:TPExecutable" minOccurs="0"/>
                <xsd:element ref="ns2:FeatureTagsTaxHTField0" minOccurs="0"/>
                <xsd:element ref="ns2:TPFriendlyName" minOccurs="0"/>
                <xsd:element ref="ns2:FriendlyTitle" minOccurs="0"/>
                <xsd:element ref="ns2:PrimaryImageGen" minOccurs="0"/>
                <xsd:element ref="ns2:HandoffToMSDN" minOccurs="0"/>
                <xsd:element ref="ns2:InProjectListLookup" minOccurs="0"/>
                <xsd:element ref="ns2:TPInstallLocation" minOccurs="0"/>
                <xsd:element ref="ns2:InternalTagsTaxHTField0" minOccurs="0"/>
                <xsd:element ref="ns2:IntlLangReview" minOccurs="0"/>
                <xsd:element ref="ns2:IntlLangReviewer" minOccurs="0"/>
                <xsd:element ref="ns2:MarketSpecific" minOccurs="0"/>
                <xsd:element ref="ns2:LastCompleteVersionLookup" minOccurs="0"/>
                <xsd:element ref="ns2:LastHandOff" minOccurs="0"/>
                <xsd:element ref="ns2:LastModifiedDateTime" minOccurs="0"/>
                <xsd:element ref="ns2:LastPreviewErrorLookup" minOccurs="0"/>
                <xsd:element ref="ns2:LastPreviewResultLookup" minOccurs="0"/>
                <xsd:element ref="ns2:LastPreviewAttemptDateLookup" minOccurs="0"/>
                <xsd:element ref="ns2:LastPreviewedByLookup" minOccurs="0"/>
                <xsd:element ref="ns2:LastPreviewTimeLookup" minOccurs="0"/>
                <xsd:element ref="ns2:LastPreviewVersionLookup" minOccurs="0"/>
                <xsd:element ref="ns2:LastPublishErrorLookup" minOccurs="0"/>
                <xsd:element ref="ns2:LastPublishResultLookup" minOccurs="0"/>
                <xsd:element ref="ns2:LastPublishAttemptDateLookup" minOccurs="0"/>
                <xsd:element ref="ns2:LastPublishedByLookup" minOccurs="0"/>
                <xsd:element ref="ns2:LastPublishTimeLookup" minOccurs="0"/>
                <xsd:element ref="ns2:LastPublishVersionLookup" minOccurs="0"/>
                <xsd:element ref="ns2:TPLaunchHelpLinkType" minOccurs="0"/>
                <xsd:element ref="ns2:LegacyData" minOccurs="0"/>
                <xsd:element ref="ns2:TPLaunchHelpLink" minOccurs="0"/>
                <xsd:element ref="ns2:LocComments" minOccurs="0"/>
                <xsd:element ref="ns2:LocLastLocAttemptVersionLookup" minOccurs="0"/>
                <xsd:element ref="ns2:LocLastLocAttemptVersionTypeLookup" minOccurs="0"/>
                <xsd:element ref="ns2:LocManualTestRequired" minOccurs="0"/>
                <xsd:element ref="ns2:LocMarketGroupTiers2" minOccurs="0"/>
                <xsd:element ref="ns2:LocNewPublishedVersionLookup" minOccurs="0"/>
                <xsd:element ref="ns2:LocOverallHandbackStatusLookup" minOccurs="0"/>
                <xsd:element ref="ns2:LocOverallLocStatusLookup" minOccurs="0"/>
                <xsd:element ref="ns2:LocOverallPreviewStatusLookup" minOccurs="0"/>
                <xsd:element ref="ns2:LocOverallPublishStatusLookup" minOccurs="0"/>
                <xsd:element ref="ns2:IntlLocPriority" minOccurs="0"/>
                <xsd:element ref="ns2:LocProcessedForHandoffsLookup" minOccurs="0"/>
                <xsd:element ref="ns2:LocProcessedForMarketsLookup" minOccurs="0"/>
                <xsd:element ref="ns2:LocPublishedDependentAssetsLookup" minOccurs="0"/>
                <xsd:element ref="ns2:LocPublishedLinkedAssetsLookup" minOccurs="0"/>
                <xsd:element ref="ns2:LocRecommendedHandoff" minOccurs="0"/>
                <xsd:element ref="ns2:LocalizationTagsTaxHTField0" minOccurs="0"/>
                <xsd:element ref="ns2:MachineTranslated" minOccurs="0"/>
                <xsd:element ref="ns2:Manager" minOccurs="0"/>
                <xsd:element ref="ns2:Markets" minOccurs="0"/>
                <xsd:element ref="ns2:Milestone" minOccurs="0"/>
                <xsd:element ref="ns2:TPNamespace" minOccurs="0"/>
                <xsd:element ref="ns2:NumericId" minOccurs="0"/>
                <xsd:element ref="ns2:NumOfRatingsLookup" minOccurs="0"/>
                <xsd:element ref="ns2:OOCacheId" minOccurs="0"/>
                <xsd:element ref="ns2:OpenTemplate" minOccurs="0"/>
                <xsd:element ref="ns2:OriginAsset" minOccurs="0"/>
                <xsd:element ref="ns2:OriginalRelease" minOccurs="0"/>
                <xsd:element ref="ns2:OriginalSourceMarket" minOccurs="0"/>
                <xsd:element ref="ns2:OutputCachingOn" minOccurs="0"/>
                <xsd:element ref="ns2:ParentAssetId" minOccurs="0"/>
                <xsd:element ref="ns2:PlannedPubDate" minOccurs="0"/>
                <xsd:element ref="ns2:PolicheckWords" minOccurs="0"/>
                <xsd:element ref="ns2:BusinessGroup" minOccurs="0"/>
                <xsd:element ref="ns2:UAProjectedTotalWords" minOccurs="0"/>
                <xsd:element ref="ns2:Provider" minOccurs="0"/>
                <xsd:element ref="ns2:Providers" minOccurs="0"/>
                <xsd:element ref="ns2:PublishStatusLookup" minOccurs="0"/>
                <xsd:element ref="ns2:PublishTargets" minOccurs="0"/>
                <xsd:element ref="ns2:RecommendationsModifier" minOccurs="0"/>
                <xsd:element ref="ns2:ArtSampleDocs" minOccurs="0"/>
                <xsd:element ref="ns2:ScenarioTagsTaxHTField0" minOccurs="0"/>
                <xsd:element ref="ns2:ShowIn" minOccurs="0"/>
                <xsd:element ref="ns2:SourceTitle" minOccurs="0"/>
                <xsd:element ref="ns2:CSXSubmissionDate" minOccurs="0"/>
                <xsd:element ref="ns2:SubmitterId" minOccurs="0"/>
                <xsd:element ref="ns2:TaxCatchAll" minOccurs="0"/>
                <xsd:element ref="ns2:TaxCatchAllLabel" minOccurs="0"/>
                <xsd:element ref="ns2:TemplateStatus" minOccurs="0"/>
                <xsd:element ref="ns2:TemplateTemplateType" minOccurs="0"/>
                <xsd:element ref="ns2:ThumbnailAssetId" minOccurs="0"/>
                <xsd:element ref="ns2:TimesCloned" minOccurs="0"/>
                <xsd:element ref="ns2:TrustLevel" minOccurs="0"/>
                <xsd:element ref="ns2:UALocComments" minOccurs="0"/>
                <xsd:element ref="ns2:UALocRecommendation" minOccurs="0"/>
                <xsd:element ref="ns2:UANotes" minOccurs="0"/>
                <xsd:element ref="ns2:TPAppVersion" minOccurs="0"/>
                <xsd:element ref="ns2:VoteCount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873beb7-5857-4685-be1f-d57550cc96cc" elementFormDefault="qualified">
    <xsd:import namespace="http://schemas.microsoft.com/office/2006/documentManagement/types"/>
    <xsd:import namespace="http://schemas.microsoft.com/office/infopath/2007/PartnerControls"/>
    <xsd:element name="AcquiredFrom" ma:index="1" nillable="true" ma:displayName="Acquired From" ma:default="Internal MS" ma:internalName="AcquiredFrom" ma:readOnly="false">
      <xsd:simpleType>
        <xsd:restriction base="dms:Choice">
          <xsd:enumeration value="Internal MS"/>
          <xsd:enumeration value="Community"/>
          <xsd:enumeration value="MVP"/>
          <xsd:enumeration value="Publisher"/>
          <xsd:enumeration value="Partner"/>
          <xsd:enumeration value="None"/>
        </xsd:restriction>
      </xsd:simpleType>
    </xsd:element>
    <xsd:element name="UACurrentWords" ma:index="2" nillable="true" ma:displayName="Actual Word Count" ma:default="" ma:internalName="UACurrentWords" ma:readOnly="false">
      <xsd:simpleType>
        <xsd:restriction base="dms:Unknown"/>
      </xsd:simpleType>
    </xsd:element>
    <xsd:element name="TPApplication" ma:index="3" nillable="true" ma:displayName="Application to Open Template With" ma:default="" ma:internalName="TPApplication">
      <xsd:simpleType>
        <xsd:restriction base="dms:Text"/>
      </xsd:simpleType>
    </xsd:element>
    <xsd:element name="ApprovalLog" ma:index="4" nillable="true" ma:displayName="Approval Log" ma:default="" ma:hidden="true" ma:internalName="ApprovalLog" ma:readOnly="false">
      <xsd:simpleType>
        <xsd:restriction base="dms:Note"/>
      </xsd:simpleType>
    </xsd:element>
    <xsd:element name="ApprovalStatus" ma:index="5" nillable="true" ma:displayName="Approval Status" ma:default="InProgress" ma:internalName="ApprovalStatus" ma:readOnly="false">
      <xsd:simpleType>
        <xsd:restriction base="dms:Choice">
          <xsd:enumeration value="InProgress"/>
          <xsd:enumeration value="Rejected"/>
          <xsd:enumeration value="Questionable"/>
          <xsd:enumeration value="ApprovedAutomatic"/>
          <xsd:enumeration value="ApprovedManual"/>
          <xsd:enumeration value="On Hold"/>
          <xsd:enumeration value="Needs Review"/>
          <xsd:enumeration value="A Violation"/>
          <xsd:enumeration value="Unpublished Violation"/>
        </xsd:restriction>
      </xsd:simpleType>
    </xsd:element>
    <xsd:element name="AssetStart" ma:index="6" nillable="true" ma:displayName="Asset Begin Date" ma:default="[Today]" ma:internalName="AssetStart" ma:readOnly="false">
      <xsd:simpleType>
        <xsd:restriction base="dms:DateTime"/>
      </xsd:simpleType>
    </xsd:element>
    <xsd:element name="AssetExpire" ma:index="7" nillable="true" ma:displayName="Asset End Date" ma:default="2029-01-01T08:00:00Z" ma:format="DateTime" ma:internalName="AssetExpire" ma:readOnly="false">
      <xsd:simpleType>
        <xsd:restriction base="dms:DateTime"/>
      </xsd:simpleType>
    </xsd:element>
    <xsd:element name="AssetId" ma:index="8" nillable="true" ma:displayName="Asset ID" ma:default="" ma:indexed="true" ma:internalName="AssetId" ma:readOnly="false">
      <xsd:simpleType>
        <xsd:restriction base="dms:Text">
          <xsd:maxLength value="255"/>
        </xsd:restriction>
      </xsd:simpleType>
    </xsd:element>
    <xsd:element name="IsSearchable" ma:index="9" nillable="true" ma:displayName="Asset Searchable?" ma:default="true" ma:internalName="IsSearchable" ma:readOnly="false">
      <xsd:simpleType>
        <xsd:restriction base="dms:Boolean"/>
      </xsd:simpleType>
    </xsd:element>
    <xsd:element name="AssetType" ma:index="10" nillable="true" ma:displayName="Asset Type" ma:default="" ma:internalName="AssetType" ma:readOnly="false">
      <xsd:simpleType>
        <xsd:restriction base="dms:Unknown"/>
      </xsd:simpleType>
    </xsd:element>
    <xsd:element name="APAuthor" ma:index="11" nillable="true" ma:displayName="Author" ma:default="" ma:list="UserInfo" ma:internalName="APAuthor" ma:readOnly="fals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AverageRating" ma:index="12" nillable="true" ma:displayName="Average Rating" ma:internalName="AverageRating" ma:readOnly="false">
      <xsd:simpleType>
        <xsd:restriction base="dms:Text"/>
      </xsd:simpleType>
    </xsd:element>
    <xsd:element name="BlockPublish" ma:index="13" nillable="true" ma:displayName="Block from Publishing?" ma:default="" ma:internalName="BlockPublish" ma:readOnly="false">
      <xsd:simpleType>
        <xsd:restriction base="dms:Boolean"/>
      </xsd:simpleType>
    </xsd:element>
    <xsd:element name="BugNumber" ma:index="14" nillable="true" ma:displayName="Bug Number" ma:default="" ma:internalName="BugNumber" ma:readOnly="false">
      <xsd:simpleType>
        <xsd:restriction base="dms:Text"/>
      </xsd:simpleType>
    </xsd:element>
    <xsd:element name="CampaignTagsTaxHTField0" ma:index="16" nillable="true" ma:taxonomy="true" ma:internalName="CampaignTagsTaxHTField0" ma:taxonomyFieldName="CampaignTags" ma:displayName="Campaigns" ma:readOnly="false" ma:default="" ma:fieldId="{1df42cc3-2301-4f11-a52a-6ead923c29ed}" ma:taxonomyMulti="true" ma:sspId="8f79753a-75d3-41f5-8ca3-40b843941b4f" ma:termSetId="ca0e50d4-faa1-44ce-961e-bb1441c60e6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PClientViewer" ma:index="17" nillable="true" ma:displayName="Client Viewer" ma:default="" ma:internalName="TPClientViewer">
      <xsd:simpleType>
        <xsd:restriction base="dms:Text"/>
      </xsd:simpleType>
    </xsd:element>
    <xsd:element name="ClipArtFilename" ma:index="18" nillable="true" ma:displayName="Clip Art Name" ma:default="" ma:internalName="ClipArtFilename" ma:readOnly="false">
      <xsd:simpleType>
        <xsd:restriction base="dms:Text"/>
      </xsd:simpleType>
    </xsd:element>
    <xsd:element name="TPCommandLine" ma:index="19" nillable="true" ma:displayName="Command Line" ma:default="" ma:internalName="TPCommandLine">
      <xsd:simpleType>
        <xsd:restriction base="dms:Text"/>
      </xsd:simpleType>
    </xsd:element>
    <xsd:element name="TPComponent" ma:index="20" nillable="true" ma:displayName="Component" ma:default="" ma:internalName="TPComponent">
      <xsd:simpleType>
        <xsd:restriction base="dms:Text"/>
      </xsd:simpleType>
    </xsd:element>
    <xsd:element name="ContentItem" ma:index="21" nillable="true" ma:displayName="Content Item" ma:default="" ma:hidden="true" ma:internalName="ContentItem" ma:readOnly="false">
      <xsd:simpleType>
        <xsd:restriction base="dms:Unknown"/>
      </xsd:simpleType>
    </xsd:element>
    <xsd:element name="CrawlForDependencies" ma:index="23" nillable="true" ma:displayName="Crawl for Dependencies?" ma:default="true" ma:internalName="CrawlForDependencies" ma:readOnly="false">
      <xsd:simpleType>
        <xsd:restriction base="dms:Boolean"/>
      </xsd:simpleType>
    </xsd:element>
    <xsd:element name="CSXHash" ma:index="26" nillable="true" ma:displayName="CSX Hash" ma:default="" ma:indexed="true" ma:internalName="CSXHash" ma:readOnly="false">
      <xsd:simpleType>
        <xsd:restriction base="dms:Text"/>
      </xsd:simpleType>
    </xsd:element>
    <xsd:element name="CSXSubmissionMarket" ma:index="27" nillable="true" ma:displayName="CSX Submission Market" ma:default="" ma:list="{2FBD1B11-2ACE-4FDC-B5A3-635D4ADF6F1B}" ma:internalName="CSXSubmissionMarket" ma:readOnly="false" ma:showField="MarketName" ma:web="4873beb7-5857-4685-be1f-d57550cc96cc">
      <xsd:simpleType>
        <xsd:restriction base="dms:Lookup"/>
      </xsd:simpleType>
    </xsd:element>
    <xsd:element name="CSXUpdate" ma:index="28" nillable="true" ma:displayName="CSX Updated?" ma:default="false" ma:internalName="CSXUpdate" ma:readOnly="false">
      <xsd:simpleType>
        <xsd:restriction base="dms:Boolean"/>
      </xsd:simpleType>
    </xsd:element>
    <xsd:element name="IntlLangReviewDate" ma:index="29" nillable="true" ma:displayName="Date to Complete Intl QA" ma:default="" ma:internalName="IntlLangReviewDate" ma:readOnly="false">
      <xsd:simpleType>
        <xsd:restriction base="dms:DateTime"/>
      </xsd:simpleType>
    </xsd:element>
    <xsd:element name="IsDeleted" ma:index="30" nillable="true" ma:displayName="Deleted?" ma:default="" ma:internalName="IsDeleted" ma:readOnly="false">
      <xsd:simpleType>
        <xsd:restriction base="dms:Boolean"/>
      </xsd:simpleType>
    </xsd:element>
    <xsd:element name="APDescription" ma:index="31" nillable="true" ma:displayName="Description" ma:default="" ma:internalName="APDescription" ma:readOnly="false">
      <xsd:simpleType>
        <xsd:restriction base="dms:Note"/>
      </xsd:simpleType>
    </xsd:element>
    <xsd:element name="DirectSourceMarket" ma:index="32" nillable="true" ma:displayName="Direct Source Market Group" ma:default="" ma:internalName="DirectSourceMarket" ma:readOnly="false">
      <xsd:simpleType>
        <xsd:restriction base="dms:Text"/>
      </xsd:simpleType>
    </xsd:element>
    <xsd:element name="Downloads" ma:index="33" nillable="true" ma:displayName="Downloads" ma:default="0" ma:hidden="true" ma:internalName="Downloads" ma:readOnly="false">
      <xsd:simpleType>
        <xsd:restriction base="dms:Unknown"/>
      </xsd:simpleType>
    </xsd:element>
    <xsd:element name="DSATActionTaken" ma:index="34" nillable="true" ma:displayName="DSAT Action Taken" ma:default="" ma:internalName="DSATActionTaken" ma:readOnly="false">
      <xsd:simpleType>
        <xsd:restriction base="dms:Choice">
          <xsd:enumeration value="Best Bets"/>
          <xsd:enumeration value="Expire"/>
          <xsd:enumeration value="Hide"/>
          <xsd:enumeration value="None"/>
        </xsd:restriction>
      </xsd:simpleType>
    </xsd:element>
    <xsd:element name="APEditor" ma:index="35" nillable="true" ma:displayName="Editor" ma:default="" ma:list="UserInfo" ma:internalName="APEditor" ma:readOnly="fals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EditorialStatus" ma:index="36" nillable="true" ma:displayName="Editorial Status" ma:default="" ma:internalName="EditorialStatus" ma:readOnly="false">
      <xsd:simpleType>
        <xsd:restriction base="dms:Unknown"/>
      </xsd:simpleType>
    </xsd:element>
    <xsd:element name="EditorialTags" ma:index="37" nillable="true" ma:displayName="Editorial Tags" ma:default="" ma:internalName="EditorialTags">
      <xsd:simpleType>
        <xsd:restriction base="dms:Unknown"/>
      </xsd:simpleType>
    </xsd:element>
    <xsd:element name="TPExecutable" ma:index="38" nillable="true" ma:displayName="Executable" ma:default="" ma:internalName="TPExecutable">
      <xsd:simpleType>
        <xsd:restriction base="dms:Text"/>
      </xsd:simpleType>
    </xsd:element>
    <xsd:element name="FeatureTagsTaxHTField0" ma:index="40" nillable="true" ma:taxonomy="true" ma:internalName="FeatureTagsTaxHTField0" ma:taxonomyFieldName="FeatureTags" ma:displayName="Features" ma:readOnly="false" ma:default="" ma:fieldId="{7fc0d542-15c6-4882-a8e3-13bca44403fb}" ma:taxonomyMulti="true" ma:sspId="8f79753a-75d3-41f5-8ca3-40b843941b4f" ma:termSetId="f1ab6845-967d-4854-a0ba-4ec07f0f811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PFriendlyName" ma:index="41" nillable="true" ma:displayName="Friendly Name" ma:default="" ma:internalName="TPFriendlyName">
      <xsd:simpleType>
        <xsd:restriction base="dms:Text"/>
      </xsd:simpleType>
    </xsd:element>
    <xsd:element name="FriendlyTitle" ma:index="42" nillable="true" ma:displayName="Friendly Title" ma:default="" ma:description="Shorter title to be used when displaying search results" ma:internalName="FriendlyTitle" ma:readOnly="false">
      <xsd:simpleType>
        <xsd:restriction base="dms:Text"/>
      </xsd:simpleType>
    </xsd:element>
    <xsd:element name="PrimaryImageGen" ma:index="43" nillable="true" ma:displayName="Generate Images?" ma:default="true" ma:internalName="PrimaryImageGen">
      <xsd:simpleType>
        <xsd:restriction base="dms:Boolean"/>
      </xsd:simpleType>
    </xsd:element>
    <xsd:element name="HandoffToMSDN" ma:index="44" nillable="true" ma:displayName="Handoff To MSDN Date" ma:default="" ma:internalName="HandoffToMSDN" ma:readOnly="false">
      <xsd:simpleType>
        <xsd:restriction base="dms:DateTime"/>
      </xsd:simpleType>
    </xsd:element>
    <xsd:element name="InProjectListLookup" ma:index="45" nillable="true" ma:displayName="InProjectListLookup" ma:list="{9E343742-310B-4684-A24C-1D137CB4B230}" ma:internalName="InProjectListLookup" ma:readOnly="true" ma:showField="InProjectLis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PInstallLocation" ma:index="46" nillable="true" ma:displayName="Install Location" ma:default="" ma:internalName="TPInstallLocation">
      <xsd:simpleType>
        <xsd:restriction base="dms:Text"/>
      </xsd:simpleType>
    </xsd:element>
    <xsd:element name="InternalTagsTaxHTField0" ma:index="48" nillable="true" ma:taxonomy="true" ma:internalName="InternalTagsTaxHTField0" ma:taxonomyFieldName="InternalTags" ma:displayName="Internal Tags" ma:readOnly="false" ma:default="" ma:fieldId="{1490b8a4-2706-41ec-b5e3-73176dccf34e}" ma:taxonomyMulti="true" ma:sspId="8f79753a-75d3-41f5-8ca3-40b843941b4f" ma:termSetId="82b6639e-f7fc-4c18-ad2d-003a6e707765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IntlLangReview" ma:index="49" nillable="true" ma:displayName="Intl Lang QA Review Required?" ma:default="" ma:internalName="IntlLangReview" ma:readOnly="false">
      <xsd:simpleType>
        <xsd:restriction base="dms:Boolean"/>
      </xsd:simpleType>
    </xsd:element>
    <xsd:element name="IntlLangReviewer" ma:index="50" nillable="true" ma:displayName="Intl Lang QA Reviewer" ma:default="" ma:internalName="IntlLangReviewer" ma:readOnly="false">
      <xsd:simpleType>
        <xsd:restriction base="dms:Text"/>
      </xsd:simpleType>
    </xsd:element>
    <xsd:element name="MarketSpecific" ma:index="51" nillable="true" ma:displayName="Is Market Specific?" ma:default="" ma:internalName="MarketSpecific" ma:readOnly="false">
      <xsd:simpleType>
        <xsd:restriction base="dms:Boolean"/>
      </xsd:simpleType>
    </xsd:element>
    <xsd:element name="LastCompleteVersionLookup" ma:index="52" nillable="true" ma:displayName="Last Complete Version Lookup" ma:default="" ma:list="{9E343742-310B-4684-A24C-1D137CB4B230}" ma:internalName="LastCompleteVersionLookup" ma:readOnly="true" ma:showField="LastComplete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HandOff" ma:index="53" nillable="true" ma:displayName="Last Hand-off" ma:default="" ma:internalName="LastHandOff" ma:readOnly="false">
      <xsd:simpleType>
        <xsd:restriction base="dms:DateTime"/>
      </xsd:simpleType>
    </xsd:element>
    <xsd:element name="LastModifiedDateTime" ma:index="54" nillable="true" ma:displayName="Last Modified Date" ma:default="" ma:internalName="LastModifiedDateTime" ma:readOnly="false">
      <xsd:simpleType>
        <xsd:restriction base="dms:DateTime"/>
      </xsd:simpleType>
    </xsd:element>
    <xsd:element name="LastPreviewErrorLookup" ma:index="55" nillable="true" ma:displayName="Last Preview Attempt Error" ma:default="" ma:list="{9E343742-310B-4684-A24C-1D137CB4B230}" ma:internalName="LastPreviewErrorLookup" ma:readOnly="true" ma:showField="LastPreviewError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ResultLookup" ma:index="56" nillable="true" ma:displayName="Last Preview Attempt Result" ma:default="" ma:list="{9E343742-310B-4684-A24C-1D137CB4B230}" ma:internalName="LastPreviewResultLookup" ma:readOnly="true" ma:showField="LastPreviewResul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AttemptDateLookup" ma:index="57" nillable="true" ma:displayName="Last Preview Attempted On" ma:default="" ma:list="{9E343742-310B-4684-A24C-1D137CB4B230}" ma:internalName="LastPreviewAttemptDateLookup" ma:readOnly="true" ma:showField="LastPreviewAttemptDat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edByLookup" ma:index="58" nillable="true" ma:displayName="Last Previewed By" ma:default="" ma:list="{9E343742-310B-4684-A24C-1D137CB4B230}" ma:internalName="LastPreviewedByLookup" ma:readOnly="true" ma:showField="LastPreviewedBy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TimeLookup" ma:index="59" nillable="true" ma:displayName="Last Previewed Date" ma:default="" ma:list="{9E343742-310B-4684-A24C-1D137CB4B230}" ma:internalName="LastPreviewTimeLookup" ma:readOnly="true" ma:showField="LastPreviewTi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VersionLookup" ma:index="60" nillable="true" ma:displayName="Last Previewed Version" ma:default="" ma:list="{9E343742-310B-4684-A24C-1D137CB4B230}" ma:internalName="LastPreviewVersionLookup" ma:readOnly="true" ma:showField="LastPreview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ErrorLookup" ma:index="61" nillable="true" ma:displayName="Last Publish Attempt Error" ma:default="" ma:list="{9E343742-310B-4684-A24C-1D137CB4B230}" ma:internalName="LastPublishErrorLookup" ma:readOnly="true" ma:showField="LastPublishError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ResultLookup" ma:index="62" nillable="true" ma:displayName="Last Publish Attempt Result" ma:default="" ma:list="{9E343742-310B-4684-A24C-1D137CB4B230}" ma:internalName="LastPublishResultLookup" ma:readOnly="true" ma:showField="LastPublishResul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AttemptDateLookup" ma:index="63" nillable="true" ma:displayName="Last Publish Attempted On" ma:default="" ma:list="{9E343742-310B-4684-A24C-1D137CB4B230}" ma:internalName="LastPublishAttemptDateLookup" ma:readOnly="true" ma:showField="LastPublishAttemptDat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edByLookup" ma:index="64" nillable="true" ma:displayName="Last Published By" ma:default="" ma:list="{9E343742-310B-4684-A24C-1D137CB4B230}" ma:internalName="LastPublishedByLookup" ma:readOnly="true" ma:showField="LastPublishedBy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TimeLookup" ma:index="65" nillable="true" ma:displayName="Last Published Date" ma:default="" ma:list="{9E343742-310B-4684-A24C-1D137CB4B230}" ma:internalName="LastPublishTimeLookup" ma:readOnly="true" ma:showField="LastPublishTi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VersionLookup" ma:index="66" nillable="true" ma:displayName="Last Published Version" ma:default="" ma:list="{9E343742-310B-4684-A24C-1D137CB4B230}" ma:internalName="LastPublishVersionLookup" ma:readOnly="true" ma:showField="LastPublish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PLaunchHelpLinkType" ma:index="67" nillable="true" ma:displayName="Launch Help Link Type" ma:default="Template" ma:internalName="TPLaunchHelpLinkType">
      <xsd:simpleType>
        <xsd:restriction base="dms:Choice">
          <xsd:enumeration value="Template"/>
          <xsd:enumeration value="Training"/>
          <xsd:enumeration value="URL"/>
          <xsd:enumeration value="None"/>
        </xsd:restriction>
      </xsd:simpleType>
    </xsd:element>
    <xsd:element name="LegacyData" ma:index="68" nillable="true" ma:displayName="Legacy Data" ma:default="" ma:internalName="LegacyData" ma:readOnly="false">
      <xsd:simpleType>
        <xsd:restriction base="dms:Note"/>
      </xsd:simpleType>
    </xsd:element>
    <xsd:element name="TPLaunchHelpLink" ma:index="69" nillable="true" ma:displayName="Link to Launch Help Topic" ma:default="" ma:internalName="TPLaunchHelpLink">
      <xsd:simpleType>
        <xsd:restriction base="dms:Text"/>
      </xsd:simpleType>
    </xsd:element>
    <xsd:element name="LocComments" ma:index="70" nillable="true" ma:displayName="Loc Approval Comments" ma:default="" ma:internalName="LocComments" ma:readOnly="false">
      <xsd:simpleType>
        <xsd:restriction base="dms:Note"/>
      </xsd:simpleType>
    </xsd:element>
    <xsd:element name="LocLastLocAttemptVersionLookup" ma:index="71" nillable="true" ma:displayName="Loc Last Loc Attempt Version" ma:default="" ma:list="{7DD1DCEC-E449-43D3-891F-7DC62F62AD21}" ma:internalName="LocLastLocAttemptVersionLookup" ma:readOnly="false" ma:showField="LastLocAttemptVersion" ma:web="4873beb7-5857-4685-be1f-d57550cc96cc">
      <xsd:simpleType>
        <xsd:restriction base="dms:Lookup"/>
      </xsd:simpleType>
    </xsd:element>
    <xsd:element name="LocLastLocAttemptVersionTypeLookup" ma:index="72" nillable="true" ma:displayName="Loc Last Loc Attempt Version Type" ma:default="" ma:list="{7DD1DCEC-E449-43D3-891F-7DC62F62AD21}" ma:internalName="LocLastLocAttemptVersionTypeLookup" ma:readOnly="true" ma:showField="LastLocAttemptVersionType" ma:web="4873beb7-5857-4685-be1f-d57550cc96cc">
      <xsd:simpleType>
        <xsd:restriction base="dms:Lookup"/>
      </xsd:simpleType>
    </xsd:element>
    <xsd:element name="LocManualTestRequired" ma:index="73" nillable="true" ma:displayName="Loc Manual Test Required" ma:default="" ma:internalName="LocManualTestRequired" ma:readOnly="false">
      <xsd:simpleType>
        <xsd:restriction base="dms:Boolean"/>
      </xsd:simpleType>
    </xsd:element>
    <xsd:element name="LocMarketGroupTiers2" ma:index="74" nillable="true" ma:displayName="Loc Market Group Tiers" ma:internalName="LocMarketGroupTiers2" ma:readOnly="false">
      <xsd:simpleType>
        <xsd:restriction base="dms:Unknown"/>
      </xsd:simpleType>
    </xsd:element>
    <xsd:element name="LocNewPublishedVersionLookup" ma:index="75" nillable="true" ma:displayName="Loc New Published Version Lookup" ma:default="" ma:list="{7DD1DCEC-E449-43D3-891F-7DC62F62AD21}" ma:internalName="LocNewPublishedVersionLookup" ma:readOnly="true" ma:showField="NewPublishedVersion" ma:web="4873beb7-5857-4685-be1f-d57550cc96cc">
      <xsd:simpleType>
        <xsd:restriction base="dms:Lookup"/>
      </xsd:simpleType>
    </xsd:element>
    <xsd:element name="LocOverallHandbackStatusLookup" ma:index="76" nillable="true" ma:displayName="Loc Overall Handback Status" ma:default="" ma:list="{7DD1DCEC-E449-43D3-891F-7DC62F62AD21}" ma:internalName="LocOverallHandbackStatusLookup" ma:readOnly="true" ma:showField="OverallHandbackStatus" ma:web="4873beb7-5857-4685-be1f-d57550cc96cc">
      <xsd:simpleType>
        <xsd:restriction base="dms:Lookup"/>
      </xsd:simpleType>
    </xsd:element>
    <xsd:element name="LocOverallLocStatusLookup" ma:index="77" nillable="true" ma:displayName="Loc Overall Localize Status" ma:default="" ma:list="{7DD1DCEC-E449-43D3-891F-7DC62F62AD21}" ma:internalName="LocOverallLocStatusLookup" ma:readOnly="true" ma:showField="OverallLocStatus" ma:web="4873beb7-5857-4685-be1f-d57550cc96cc">
      <xsd:simpleType>
        <xsd:restriction base="dms:Lookup"/>
      </xsd:simpleType>
    </xsd:element>
    <xsd:element name="LocOverallPreviewStatusLookup" ma:index="78" nillable="true" ma:displayName="Loc Overall Preview Status" ma:default="" ma:list="{7DD1DCEC-E449-43D3-891F-7DC62F62AD21}" ma:internalName="LocOverallPreviewStatusLookup" ma:readOnly="true" ma:showField="OverallPreviewStatus" ma:web="4873beb7-5857-4685-be1f-d57550cc96cc">
      <xsd:simpleType>
        <xsd:restriction base="dms:Lookup"/>
      </xsd:simpleType>
    </xsd:element>
    <xsd:element name="LocOverallPublishStatusLookup" ma:index="79" nillable="true" ma:displayName="Loc Overall Publish Status" ma:default="" ma:list="{7DD1DCEC-E449-43D3-891F-7DC62F62AD21}" ma:internalName="LocOverallPublishStatusLookup" ma:readOnly="true" ma:showField="OverallPublishStatus" ma:web="4873beb7-5857-4685-be1f-d57550cc96cc">
      <xsd:simpleType>
        <xsd:restriction base="dms:Lookup"/>
      </xsd:simpleType>
    </xsd:element>
    <xsd:element name="IntlLocPriority" ma:index="80" nillable="true" ma:displayName="Loc Priority" ma:default="" ma:internalName="IntlLocPriority" ma:readOnly="false">
      <xsd:simpleType>
        <xsd:restriction base="dms:Unknown"/>
      </xsd:simpleType>
    </xsd:element>
    <xsd:element name="LocProcessedForHandoffsLookup" ma:index="81" nillable="true" ma:displayName="Loc Processed For Handoffs" ma:default="" ma:list="{7DD1DCEC-E449-43D3-891F-7DC62F62AD21}" ma:internalName="LocProcessedForHandoffsLookup" ma:readOnly="true" ma:showField="ProcessedForHandoffs" ma:web="4873beb7-5857-4685-be1f-d57550cc96cc">
      <xsd:simpleType>
        <xsd:restriction base="dms:Lookup"/>
      </xsd:simpleType>
    </xsd:element>
    <xsd:element name="LocProcessedForMarketsLookup" ma:index="82" nillable="true" ma:displayName="Loc Processed For Markets" ma:default="" ma:list="{7DD1DCEC-E449-43D3-891F-7DC62F62AD21}" ma:internalName="LocProcessedForMarketsLookup" ma:readOnly="true" ma:showField="ProcessedForMarkets" ma:web="4873beb7-5857-4685-be1f-d57550cc96cc">
      <xsd:simpleType>
        <xsd:restriction base="dms:Lookup"/>
      </xsd:simpleType>
    </xsd:element>
    <xsd:element name="LocPublishedDependentAssetsLookup" ma:index="83" nillable="true" ma:displayName="Loc Published Dependent Assets" ma:default="" ma:list="{7DD1DCEC-E449-43D3-891F-7DC62F62AD21}" ma:internalName="LocPublishedDependentAssetsLookup" ma:readOnly="true" ma:showField="PublishedDependentAssets" ma:web="4873beb7-5857-4685-be1f-d57550cc96cc">
      <xsd:simpleType>
        <xsd:restriction base="dms:Lookup"/>
      </xsd:simpleType>
    </xsd:element>
    <xsd:element name="LocPublishedLinkedAssetsLookup" ma:index="84" nillable="true" ma:displayName="Loc Published Linked Assets" ma:default="" ma:list="{7DD1DCEC-E449-43D3-891F-7DC62F62AD21}" ma:internalName="LocPublishedLinkedAssetsLookup" ma:readOnly="true" ma:showField="PublishedLinkedAssets" ma:web="4873beb7-5857-4685-be1f-d57550cc96cc">
      <xsd:simpleType>
        <xsd:restriction base="dms:Lookup"/>
      </xsd:simpleType>
    </xsd:element>
    <xsd:element name="LocRecommendedHandoff" ma:index="85" nillable="true" ma:displayName="Loc Recommended Handoff" ma:default="" ma:indexed="true" ma:internalName="LocRecommendedHandoff" ma:readOnly="false">
      <xsd:simpleType>
        <xsd:restriction base="dms:Text"/>
      </xsd:simpleType>
    </xsd:element>
    <xsd:element name="LocalizationTagsTaxHTField0" ma:index="87" nillable="true" ma:taxonomy="true" ma:internalName="LocalizationTagsTaxHTField0" ma:taxonomyFieldName="LocalizationTags" ma:displayName="Localization Tags" ma:readOnly="false" ma:default="" ma:fieldId="{00f02cb3-2c7c-424a-9c61-10e9b6878429}" ma:taxonomyMulti="true" ma:sspId="8f79753a-75d3-41f5-8ca3-40b843941b4f" ma:termSetId="5b7703a5-8e8b-4b58-8b31-1cea35331da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MachineTranslated" ma:index="88" nillable="true" ma:displayName="Machine Translated" ma:default="" ma:internalName="MachineTranslated" ma:readOnly="false">
      <xsd:simpleType>
        <xsd:restriction base="dms:Boolean"/>
      </xsd:simpleType>
    </xsd:element>
    <xsd:element name="Manager" ma:index="89" nillable="true" ma:displayName="Manager" ma:hidden="true" ma:internalName="Manager" ma:readOnly="false">
      <xsd:simpleType>
        <xsd:restriction base="dms:Text"/>
      </xsd:simpleType>
    </xsd:element>
    <xsd:element name="Markets" ma:index="90" nillable="true" ma:displayName="Markets" ma:default="" ma:description="Leave blank to show in all markets" ma:list="{2FBD1B11-2ACE-4FDC-B5A3-635D4ADF6F1B}" ma:internalName="Markets" ma:readOnly="false" ma:showField="MarketNa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Milestone" ma:index="91" nillable="true" ma:displayName="Milestone" ma:default="" ma:internalName="Milestone" ma:readOnly="false">
      <xsd:simpleType>
        <xsd:restriction base="dms:Unknown"/>
      </xsd:simpleType>
    </xsd:element>
    <xsd:element name="TPNamespace" ma:index="94" nillable="true" ma:displayName="Namespace" ma:default="" ma:internalName="TPNamespace">
      <xsd:simpleType>
        <xsd:restriction base="dms:Text"/>
      </xsd:simpleType>
    </xsd:element>
    <xsd:element name="NumericId" ma:index="95" nillable="true" ma:displayName="Numeric ID" ma:default="" ma:indexed="true" ma:internalName="NumericId" ma:readOnly="false">
      <xsd:simpleType>
        <xsd:restriction base="dms:Number"/>
      </xsd:simpleType>
    </xsd:element>
    <xsd:element name="NumOfRatingsLookup" ma:index="96" nillable="true" ma:displayName="NumOfRatings" ma:default="" ma:list="{9E343742-310B-4684-A24C-1D137CB4B230}" ma:internalName="NumOfRatingsLookup" ma:readOnly="true" ma:showField="NumOfRatings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OOCacheId" ma:index="97" nillable="true" ma:displayName="OOCacheId" ma:internalName="OOCacheId" ma:readOnly="false">
      <xsd:simpleType>
        <xsd:restriction base="dms:Text"/>
      </xsd:simpleType>
    </xsd:element>
    <xsd:element name="OpenTemplate" ma:index="98" nillable="true" ma:displayName="Open Template" ma:default="true" ma:internalName="OpenTemplate">
      <xsd:simpleType>
        <xsd:restriction base="dms:Boolean"/>
      </xsd:simpleType>
    </xsd:element>
    <xsd:element name="OriginAsset" ma:index="99" nillable="true" ma:displayName="Origin Asset" ma:default="" ma:internalName="OriginAsset" ma:readOnly="false">
      <xsd:simpleType>
        <xsd:restriction base="dms:Text"/>
      </xsd:simpleType>
    </xsd:element>
    <xsd:element name="OriginalRelease" ma:index="100" nillable="true" ma:displayName="Original Release" ma:default="15" ma:internalName="OriginalRelease" ma:readOnly="false">
      <xsd:simpleType>
        <xsd:restriction base="dms:Choice">
          <xsd:enumeration value="14"/>
          <xsd:enumeration value="15"/>
          <xsd:enumeration value="16"/>
        </xsd:restriction>
      </xsd:simpleType>
    </xsd:element>
    <xsd:element name="OriginalSourceMarket" ma:index="101" nillable="true" ma:displayName="Original Source Market Group" ma:default="" ma:internalName="OriginalSourceMarket" ma:readOnly="false">
      <xsd:simpleType>
        <xsd:restriction base="dms:Text"/>
      </xsd:simpleType>
    </xsd:element>
    <xsd:element name="OutputCachingOn" ma:index="102" nillable="true" ma:displayName="Output Caching" ma:default="true" ma:hidden="true" ma:internalName="OutputCachingOn" ma:readOnly="false">
      <xsd:simpleType>
        <xsd:restriction base="dms:Boolean"/>
      </xsd:simpleType>
    </xsd:element>
    <xsd:element name="ParentAssetId" ma:index="103" nillable="true" ma:displayName="Parent Asset Id" ma:default="" ma:internalName="ParentAssetId" ma:readOnly="false">
      <xsd:simpleType>
        <xsd:restriction base="dms:Text"/>
      </xsd:simpleType>
    </xsd:element>
    <xsd:element name="PlannedPubDate" ma:index="104" nillable="true" ma:displayName="Planned Publish Date" ma:default="" ma:indexed="true" ma:internalName="PlannedPubDate" ma:readOnly="false">
      <xsd:simpleType>
        <xsd:restriction base="dms:DateTime"/>
      </xsd:simpleType>
    </xsd:element>
    <xsd:element name="PolicheckWords" ma:index="105" nillable="true" ma:displayName="Policheck Words" ma:default="" ma:internalName="PolicheckWords" ma:readOnly="false">
      <xsd:simpleType>
        <xsd:restriction base="dms:Text"/>
      </xsd:simpleType>
    </xsd:element>
    <xsd:element name="BusinessGroup" ma:index="106" nillable="true" ma:displayName="Product Division Owner" ma:default="" ma:internalName="BusinessGroup" ma:readOnly="false">
      <xsd:simpleType>
        <xsd:restriction base="dms:Unknown"/>
      </xsd:simpleType>
    </xsd:element>
    <xsd:element name="UAProjectedTotalWords" ma:index="107" nillable="true" ma:displayName="Projected Word Count" ma:default="" ma:internalName="UAProjectedTotalWords" ma:readOnly="false">
      <xsd:simpleType>
        <xsd:restriction base="dms:Unknown"/>
      </xsd:simpleType>
    </xsd:element>
    <xsd:element name="Provider" ma:index="108" nillable="true" ma:displayName="Provider" ma:default="" ma:internalName="Provider" ma:readOnly="false">
      <xsd:simpleType>
        <xsd:restriction base="dms:Unknown"/>
      </xsd:simpleType>
    </xsd:element>
    <xsd:element name="Providers" ma:index="109" nillable="true" ma:displayName="Providers" ma:default="" ma:internalName="Providers">
      <xsd:simpleType>
        <xsd:restriction base="dms:Unknown"/>
      </xsd:simpleType>
    </xsd:element>
    <xsd:element name="PublishStatusLookup" ma:index="110" nillable="true" ma:displayName="Publish Status" ma:default="" ma:list="{9E343742-310B-4684-A24C-1D137CB4B230}" ma:internalName="PublishStatusLookup" ma:readOnly="false" ma:showField="PublishStatus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PublishTargets" ma:index="111" nillable="true" ma:displayName="Publish Target" ma:default="OfficeOnlineVNext" ma:internalName="PublishTargets" ma:readOnly="false">
      <xsd:simpleType>
        <xsd:restriction base="dms:Unknown"/>
      </xsd:simpleType>
    </xsd:element>
    <xsd:element name="RecommendationsModifier" ma:index="112" nillable="true" ma:displayName="Recommendations Modifier" ma:default="" ma:internalName="RecommendationsModifier" ma:readOnly="false">
      <xsd:simpleType>
        <xsd:restriction base="dms:Number"/>
      </xsd:simpleType>
    </xsd:element>
    <xsd:element name="ArtSampleDocs" ma:index="113" nillable="true" ma:displayName="Sample Docs" ma:default="" ma:hidden="true" ma:internalName="ArtSampleDocs" ma:readOnly="false">
      <xsd:simpleType>
        <xsd:restriction base="dms:Text"/>
      </xsd:simpleType>
    </xsd:element>
    <xsd:element name="ScenarioTagsTaxHTField0" ma:index="115" nillable="true" ma:taxonomy="true" ma:internalName="ScenarioTagsTaxHTField0" ma:taxonomyFieldName="ScenarioTags" ma:displayName="Scenarios" ma:readOnly="false" ma:default="" ma:fieldId="{93aef74d-6c78-4815-8310-51477dceeccc}" ma:taxonomyMulti="true" ma:sspId="8f79753a-75d3-41f5-8ca3-40b843941b4f" ma:termSetId="4b7d5f16-e2f2-4fc0-bab3-6e8b931e57d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ShowIn" ma:index="117" nillable="true" ma:displayName="Show In" ma:default="Show everywhere" ma:internalName="ShowIn" ma:readOnly="false">
      <xsd:simpleType>
        <xsd:restriction base="dms:Choice">
          <xsd:enumeration value="Hide on web"/>
          <xsd:enumeration value="On Web no search"/>
          <xsd:enumeration value="Show everywhere"/>
          <xsd:enumeration value="Special use only"/>
        </xsd:restriction>
      </xsd:simpleType>
    </xsd:element>
    <xsd:element name="SourceTitle" ma:index="118" nillable="true" ma:displayName="Source Title" ma:default="" ma:indexed="true" ma:internalName="SourceTitle" ma:readOnly="false">
      <xsd:simpleType>
        <xsd:restriction base="dms:Text"/>
      </xsd:simpleType>
    </xsd:element>
    <xsd:element name="CSXSubmissionDate" ma:index="119" nillable="true" ma:displayName="Submission Date" ma:default="" ma:internalName="CSXSubmissionDate" ma:readOnly="false">
      <xsd:simpleType>
        <xsd:restriction base="dms:DateTime"/>
      </xsd:simpleType>
    </xsd:element>
    <xsd:element name="SubmitterId" ma:index="120" nillable="true" ma:displayName="Submitter ID" ma:default="" ma:internalName="SubmitterId" ma:readOnly="false">
      <xsd:simpleType>
        <xsd:restriction base="dms:Text"/>
      </xsd:simpleType>
    </xsd:element>
    <xsd:element name="TaxCatchAll" ma:index="121" nillable="true" ma:displayName="Taxonomy Catch All Column" ma:hidden="true" ma:list="{530f955b-6704-4601-bd83-f81d87f1e440}" ma:internalName="TaxCatchAll" ma:showField="CatchAllData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22" nillable="true" ma:displayName="Taxonomy Catch All Column1" ma:hidden="true" ma:list="{530f955b-6704-4601-bd83-f81d87f1e440}" ma:internalName="TaxCatchAllLabel" ma:readOnly="true" ma:showField="CatchAllDataLabel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emplateStatus" ma:index="123" nillable="true" ma:displayName="Template Status" ma:default="" ma:internalName="TemplateStatus">
      <xsd:simpleType>
        <xsd:restriction base="dms:Unknown"/>
      </xsd:simpleType>
    </xsd:element>
    <xsd:element name="TemplateTemplateType" ma:index="124" nillable="true" ma:displayName="Template Type" ma:default="" ma:internalName="TemplateTemplateType">
      <xsd:simpleType>
        <xsd:restriction base="dms:Unknown"/>
      </xsd:simpleType>
    </xsd:element>
    <xsd:element name="ThumbnailAssetId" ma:index="125" nillable="true" ma:displayName="Thumbnail Image Asset" ma:default="" ma:internalName="ThumbnailAssetId" ma:readOnly="false">
      <xsd:simpleType>
        <xsd:restriction base="dms:Text"/>
      </xsd:simpleType>
    </xsd:element>
    <xsd:element name="TimesCloned" ma:index="126" nillable="true" ma:displayName="Times Cloned" ma:default="" ma:internalName="TimesCloned" ma:readOnly="false">
      <xsd:simpleType>
        <xsd:restriction base="dms:Number"/>
      </xsd:simpleType>
    </xsd:element>
    <xsd:element name="TrustLevel" ma:index="128" nillable="true" ma:displayName="Trust Level" ma:default="1 Microsoft Managed Content" ma:internalName="TrustLevel" ma:readOnly="false">
      <xsd:simpleType>
        <xsd:restriction base="dms:Unknown"/>
      </xsd:simpleType>
    </xsd:element>
    <xsd:element name="UALocComments" ma:index="129" nillable="true" ma:displayName="UA Loc Comments" ma:default="" ma:internalName="UALocComments" ma:readOnly="false">
      <xsd:simpleType>
        <xsd:restriction base="dms:Note"/>
      </xsd:simpleType>
    </xsd:element>
    <xsd:element name="UALocRecommendation" ma:index="130" nillable="true" ma:displayName="UA Loc Recommendation" ma:default="Localize" ma:internalName="UALocRecommendation" ma:readOnly="false">
      <xsd:simpleType>
        <xsd:restriction base="dms:Choice">
          <xsd:enumeration value="Localize"/>
          <xsd:enumeration value="Never Localize"/>
          <xsd:enumeration value="Priority Localize"/>
        </xsd:restriction>
      </xsd:simpleType>
    </xsd:element>
    <xsd:element name="UANotes" ma:index="131" nillable="true" ma:displayName="UA Notes" ma:default="" ma:internalName="UANotes" ma:readOnly="false">
      <xsd:simpleType>
        <xsd:restriction base="dms:Note"/>
      </xsd:simpleType>
    </xsd:element>
    <xsd:element name="TPAppVersion" ma:index="132" nillable="true" ma:displayName="Version" ma:default="" ma:internalName="TPAppVersion">
      <xsd:simpleType>
        <xsd:restriction base="dms:Text"/>
      </xsd:simpleType>
    </xsd:element>
    <xsd:element name="VoteCount" ma:index="133" nillable="true" ma:displayName="Vote Count" ma:default="" ma:internalName="VoteCount" ma:readOnly="fals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22" ma:displayName="Content Type"/>
        <xsd:element ref="dc:title" minOccurs="0" maxOccurs="1" ma:index="127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4954187F-4593-4D03-9F49-10B17A3EBBE3}">
  <ds:schemaRefs>
    <ds:schemaRef ds:uri="http://schemas.microsoft.com/office/2006/metadata/properties"/>
    <ds:schemaRef ds:uri="http://schemas.microsoft.com/office/infopath/2007/PartnerControls"/>
    <ds:schemaRef ds:uri="4873beb7-5857-4685-be1f-d57550cc96cc"/>
  </ds:schemaRefs>
</ds:datastoreItem>
</file>

<file path=customXml/itemProps2.xml><?xml version="1.0" encoding="utf-8"?>
<ds:datastoreItem xmlns:ds="http://schemas.openxmlformats.org/officeDocument/2006/customXml" ds:itemID="{6B43430A-A2B4-485F-92F9-A6C22887310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873beb7-5857-4685-be1f-d57550cc96c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B451A831-6165-46D3-80FA-B53FDB37F9E1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tf04001057</Template>
  <TotalTime>0</TotalTime>
  <Words>239</Words>
  <Application>Microsoft Office PowerPoint</Application>
  <PresentationFormat>Custom</PresentationFormat>
  <Paragraphs>60</Paragraphs>
  <Slides>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Arial Black</vt:lpstr>
      <vt:lpstr>Calibri</vt:lpstr>
      <vt:lpstr>Calibri Light</vt:lpstr>
      <vt:lpstr>Medical Poster</vt:lpstr>
      <vt:lpstr>Strategies for inclusion in Physical Education:  Physical impairment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2017-11-08T15:58:41Z</dcterms:created>
  <dcterms:modified xsi:type="dcterms:W3CDTF">2017-11-10T03:51:22Z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nternalTags">
    <vt:lpwstr/>
  </property>
  <property fmtid="{D5CDD505-2E9C-101B-9397-08002B2CF9AE}" pid="3" name="ContentTypeId">
    <vt:lpwstr>0x0101006EDDDB5EE6D98C44930B742096920B300400F5B6D36B3EF94B4E9A635CDF2A18F5B8</vt:lpwstr>
  </property>
  <property fmtid="{D5CDD505-2E9C-101B-9397-08002B2CF9AE}" pid="4" name="FeatureTags">
    <vt:lpwstr/>
  </property>
  <property fmtid="{D5CDD505-2E9C-101B-9397-08002B2CF9AE}" pid="5" name="LocalizationTags">
    <vt:lpwstr/>
  </property>
  <property fmtid="{D5CDD505-2E9C-101B-9397-08002B2CF9AE}" pid="6" name="ScenarioTags">
    <vt:lpwstr/>
  </property>
  <property fmtid="{D5CDD505-2E9C-101B-9397-08002B2CF9AE}" pid="7" name="CampaignTags">
    <vt:lpwstr/>
  </property>
</Properties>
</file>