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4"/>
  </p:sldMasterIdLst>
  <p:sldIdLst>
    <p:sldId id="256" r:id="rId5"/>
  </p:sldIdLst>
  <p:sldSz cx="21383625" cy="3027521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CB2EFDC-FDAB-4E5B-9AC8-F8DD26E6BD75}" v="26" dt="2024-04-21T21:18:50.31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9404" autoAdjust="0"/>
    <p:restoredTop sz="95223" autoAdjust="0"/>
  </p:normalViewPr>
  <p:slideViewPr>
    <p:cSldViewPr snapToGrid="0">
      <p:cViewPr>
        <p:scale>
          <a:sx n="40" d="100"/>
          <a:sy n="40" d="100"/>
        </p:scale>
        <p:origin x="1191" y="-41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customXml" Target="../customXml/item3.xml"/><Relationship Id="rId7" Type="http://schemas.openxmlformats.org/officeDocument/2006/relationships/viewProps" Target="viewProps.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presProps" Target="presProps.xml"/><Relationship Id="rId11" Type="http://schemas.microsoft.com/office/2015/10/relationships/revisionInfo" Target="revisionInfo.xml"/><Relationship Id="rId5" Type="http://schemas.openxmlformats.org/officeDocument/2006/relationships/slide" Target="slides/slide1.xml"/><Relationship Id="rId10"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aniel Wylie-Morris (2317275)" userId="a8dab5be-373d-4cd4-90f8-c8d5b6d4a407" providerId="ADAL" clId="{9CB2EFDC-FDAB-4E5B-9AC8-F8DD26E6BD75}"/>
    <pc:docChg chg="custSel modSld">
      <pc:chgData name="Daniel Wylie-Morris (2317275)" userId="a8dab5be-373d-4cd4-90f8-c8d5b6d4a407" providerId="ADAL" clId="{9CB2EFDC-FDAB-4E5B-9AC8-F8DD26E6BD75}" dt="2024-04-21T21:18:50.317" v="3645" actId="1076"/>
      <pc:docMkLst>
        <pc:docMk/>
      </pc:docMkLst>
      <pc:sldChg chg="addSp delSp modSp mod">
        <pc:chgData name="Daniel Wylie-Morris (2317275)" userId="a8dab5be-373d-4cd4-90f8-c8d5b6d4a407" providerId="ADAL" clId="{9CB2EFDC-FDAB-4E5B-9AC8-F8DD26E6BD75}" dt="2024-04-21T21:18:50.317" v="3645" actId="1076"/>
        <pc:sldMkLst>
          <pc:docMk/>
          <pc:sldMk cId="2695469385" sldId="256"/>
        </pc:sldMkLst>
        <pc:spChg chg="add mod">
          <ac:chgData name="Daniel Wylie-Morris (2317275)" userId="a8dab5be-373d-4cd4-90f8-c8d5b6d4a407" providerId="ADAL" clId="{9CB2EFDC-FDAB-4E5B-9AC8-F8DD26E6BD75}" dt="2024-04-21T21:18:14.684" v="3639" actId="1076"/>
          <ac:spMkLst>
            <pc:docMk/>
            <pc:sldMk cId="2695469385" sldId="256"/>
            <ac:spMk id="2" creationId="{0F6AFF4B-C2B7-7496-276B-D6EB0A25A331}"/>
          </ac:spMkLst>
        </pc:spChg>
        <pc:spChg chg="add mod">
          <ac:chgData name="Daniel Wylie-Morris (2317275)" userId="a8dab5be-373d-4cd4-90f8-c8d5b6d4a407" providerId="ADAL" clId="{9CB2EFDC-FDAB-4E5B-9AC8-F8DD26E6BD75}" dt="2024-04-21T20:33:16.402" v="3003" actId="14100"/>
          <ac:spMkLst>
            <pc:docMk/>
            <pc:sldMk cId="2695469385" sldId="256"/>
            <ac:spMk id="3" creationId="{0BA93C7C-B357-5431-49D2-2A59A360B4A0}"/>
          </ac:spMkLst>
        </pc:spChg>
        <pc:spChg chg="add mod ord modVis">
          <ac:chgData name="Daniel Wylie-Morris (2317275)" userId="a8dab5be-373d-4cd4-90f8-c8d5b6d4a407" providerId="ADAL" clId="{9CB2EFDC-FDAB-4E5B-9AC8-F8DD26E6BD75}" dt="2024-04-21T20:56:40.062" v="3214" actId="1076"/>
          <ac:spMkLst>
            <pc:docMk/>
            <pc:sldMk cId="2695469385" sldId="256"/>
            <ac:spMk id="10" creationId="{8736CDFB-7D3C-8242-154D-507C15850C7E}"/>
          </ac:spMkLst>
        </pc:spChg>
        <pc:spChg chg="add mod modVis">
          <ac:chgData name="Daniel Wylie-Morris (2317275)" userId="a8dab5be-373d-4cd4-90f8-c8d5b6d4a407" providerId="ADAL" clId="{9CB2EFDC-FDAB-4E5B-9AC8-F8DD26E6BD75}" dt="2024-04-21T20:24:37.376" v="2990" actId="14430"/>
          <ac:spMkLst>
            <pc:docMk/>
            <pc:sldMk cId="2695469385" sldId="256"/>
            <ac:spMk id="11" creationId="{1A4049FC-C407-0F82-1F06-ECDADE932DFB}"/>
          </ac:spMkLst>
        </pc:spChg>
        <pc:spChg chg="add mod modVis">
          <ac:chgData name="Daniel Wylie-Morris (2317275)" userId="a8dab5be-373d-4cd4-90f8-c8d5b6d4a407" providerId="ADAL" clId="{9CB2EFDC-FDAB-4E5B-9AC8-F8DD26E6BD75}" dt="2024-04-21T21:18:29.397" v="3641" actId="1076"/>
          <ac:spMkLst>
            <pc:docMk/>
            <pc:sldMk cId="2695469385" sldId="256"/>
            <ac:spMk id="14" creationId="{E96BF83F-1B2E-2093-B0B6-9D14506143DB}"/>
          </ac:spMkLst>
        </pc:spChg>
        <pc:spChg chg="add mod">
          <ac:chgData name="Daniel Wylie-Morris (2317275)" userId="a8dab5be-373d-4cd4-90f8-c8d5b6d4a407" providerId="ADAL" clId="{9CB2EFDC-FDAB-4E5B-9AC8-F8DD26E6BD75}" dt="2024-04-21T21:18:34.482" v="3642" actId="1076"/>
          <ac:spMkLst>
            <pc:docMk/>
            <pc:sldMk cId="2695469385" sldId="256"/>
            <ac:spMk id="23" creationId="{B34A3016-3A03-0AD5-F61D-743D9C957FC6}"/>
          </ac:spMkLst>
        </pc:spChg>
        <pc:spChg chg="add mod">
          <ac:chgData name="Daniel Wylie-Morris (2317275)" userId="a8dab5be-373d-4cd4-90f8-c8d5b6d4a407" providerId="ADAL" clId="{9CB2EFDC-FDAB-4E5B-9AC8-F8DD26E6BD75}" dt="2024-04-21T21:18:46.886" v="3644" actId="1076"/>
          <ac:spMkLst>
            <pc:docMk/>
            <pc:sldMk cId="2695469385" sldId="256"/>
            <ac:spMk id="27" creationId="{2A4057C8-9B52-4500-12B3-AC57A5D857B0}"/>
          </ac:spMkLst>
        </pc:spChg>
        <pc:spChg chg="add mod">
          <ac:chgData name="Daniel Wylie-Morris (2317275)" userId="a8dab5be-373d-4cd4-90f8-c8d5b6d4a407" providerId="ADAL" clId="{9CB2EFDC-FDAB-4E5B-9AC8-F8DD26E6BD75}" dt="2024-04-21T21:15:15.579" v="3630" actId="1076"/>
          <ac:spMkLst>
            <pc:docMk/>
            <pc:sldMk cId="2695469385" sldId="256"/>
            <ac:spMk id="30" creationId="{4587ED79-5AD3-0855-4E94-C63861508147}"/>
          </ac:spMkLst>
        </pc:spChg>
        <pc:picChg chg="add mod">
          <ac:chgData name="Daniel Wylie-Morris (2317275)" userId="a8dab5be-373d-4cd4-90f8-c8d5b6d4a407" providerId="ADAL" clId="{9CB2EFDC-FDAB-4E5B-9AC8-F8DD26E6BD75}" dt="2024-04-21T16:29:54.634" v="1109" actId="14100"/>
          <ac:picMkLst>
            <pc:docMk/>
            <pc:sldMk cId="2695469385" sldId="256"/>
            <ac:picMk id="9" creationId="{4022FE22-67BA-C1A5-1267-F4EE09330A6D}"/>
          </ac:picMkLst>
        </pc:picChg>
        <pc:picChg chg="add mod">
          <ac:chgData name="Daniel Wylie-Morris (2317275)" userId="a8dab5be-373d-4cd4-90f8-c8d5b6d4a407" providerId="ADAL" clId="{9CB2EFDC-FDAB-4E5B-9AC8-F8DD26E6BD75}" dt="2024-04-21T21:18:40.183" v="3643" actId="1076"/>
          <ac:picMkLst>
            <pc:docMk/>
            <pc:sldMk cId="2695469385" sldId="256"/>
            <ac:picMk id="25" creationId="{E5065A1B-66A0-AE5A-E867-A1C7E2DFF3D3}"/>
          </ac:picMkLst>
        </pc:picChg>
        <pc:picChg chg="add mod">
          <ac:chgData name="Daniel Wylie-Morris (2317275)" userId="a8dab5be-373d-4cd4-90f8-c8d5b6d4a407" providerId="ADAL" clId="{9CB2EFDC-FDAB-4E5B-9AC8-F8DD26E6BD75}" dt="2024-04-21T20:56:43.317" v="3215" actId="1076"/>
          <ac:picMkLst>
            <pc:docMk/>
            <pc:sldMk cId="2695469385" sldId="256"/>
            <ac:picMk id="29" creationId="{891B714B-D3F8-8C37-AC0D-EE8BAECF31E4}"/>
          </ac:picMkLst>
        </pc:picChg>
        <pc:picChg chg="add del mod">
          <ac:chgData name="Daniel Wylie-Morris (2317275)" userId="a8dab5be-373d-4cd4-90f8-c8d5b6d4a407" providerId="ADAL" clId="{9CB2EFDC-FDAB-4E5B-9AC8-F8DD26E6BD75}" dt="2024-04-21T21:17:47.608" v="3636" actId="478"/>
          <ac:picMkLst>
            <pc:docMk/>
            <pc:sldMk cId="2695469385" sldId="256"/>
            <ac:picMk id="32" creationId="{5325ABE1-95E7-E877-B921-15C918891D46}"/>
          </ac:picMkLst>
        </pc:picChg>
        <pc:picChg chg="add mod">
          <ac:chgData name="Daniel Wylie-Morris (2317275)" userId="a8dab5be-373d-4cd4-90f8-c8d5b6d4a407" providerId="ADAL" clId="{9CB2EFDC-FDAB-4E5B-9AC8-F8DD26E6BD75}" dt="2024-04-21T21:18:50.317" v="3645" actId="1076"/>
          <ac:picMkLst>
            <pc:docMk/>
            <pc:sldMk cId="2695469385" sldId="256"/>
            <ac:picMk id="1026" creationId="{5A46CFDC-4583-B994-BCAE-5055B478F113}"/>
          </ac:picMkLst>
        </pc:picChg>
        <pc:cxnChg chg="add del mod">
          <ac:chgData name="Daniel Wylie-Morris (2317275)" userId="a8dab5be-373d-4cd4-90f8-c8d5b6d4a407" providerId="ADAL" clId="{9CB2EFDC-FDAB-4E5B-9AC8-F8DD26E6BD75}" dt="2024-04-21T19:14:43.030" v="2057" actId="478"/>
          <ac:cxnSpMkLst>
            <pc:docMk/>
            <pc:sldMk cId="2695469385" sldId="256"/>
            <ac:cxnSpMk id="13" creationId="{910FFD4A-B4D3-C5B4-96A3-F73DCA5101EA}"/>
          </ac:cxnSpMkLst>
        </pc:cxnChg>
        <pc:cxnChg chg="add del">
          <ac:chgData name="Daniel Wylie-Morris (2317275)" userId="a8dab5be-373d-4cd4-90f8-c8d5b6d4a407" providerId="ADAL" clId="{9CB2EFDC-FDAB-4E5B-9AC8-F8DD26E6BD75}" dt="2024-04-21T19:16:54.773" v="2081" actId="478"/>
          <ac:cxnSpMkLst>
            <pc:docMk/>
            <pc:sldMk cId="2695469385" sldId="256"/>
            <ac:cxnSpMk id="16" creationId="{72992A44-7EB6-D333-316E-210861C5204A}"/>
          </ac:cxnSpMkLst>
        </pc:cxnChg>
        <pc:cxnChg chg="add del mod ord">
          <ac:chgData name="Daniel Wylie-Morris (2317275)" userId="a8dab5be-373d-4cd4-90f8-c8d5b6d4a407" providerId="ADAL" clId="{9CB2EFDC-FDAB-4E5B-9AC8-F8DD26E6BD75}" dt="2024-04-21T19:19:31.404" v="2096" actId="478"/>
          <ac:cxnSpMkLst>
            <pc:docMk/>
            <pc:sldMk cId="2695469385" sldId="256"/>
            <ac:cxnSpMk id="18" creationId="{7F09DC7C-C2D5-D64E-44B4-8586B6BCC06F}"/>
          </ac:cxnSpMkLst>
        </pc:cxnChg>
        <pc:cxnChg chg="add del">
          <ac:chgData name="Daniel Wylie-Morris (2317275)" userId="a8dab5be-373d-4cd4-90f8-c8d5b6d4a407" providerId="ADAL" clId="{9CB2EFDC-FDAB-4E5B-9AC8-F8DD26E6BD75}" dt="2024-04-21T19:20:05.631" v="2102" actId="478"/>
          <ac:cxnSpMkLst>
            <pc:docMk/>
            <pc:sldMk cId="2695469385" sldId="256"/>
            <ac:cxnSpMk id="20" creationId="{316272BB-8A7D-6020-FC78-39CCFF45E2A5}"/>
          </ac:cxnSpMkLst>
        </pc:cxnChg>
        <pc:cxnChg chg="add del mod ord modVis">
          <ac:chgData name="Daniel Wylie-Morris (2317275)" userId="a8dab5be-373d-4cd4-90f8-c8d5b6d4a407" providerId="ADAL" clId="{9CB2EFDC-FDAB-4E5B-9AC8-F8DD26E6BD75}" dt="2024-04-21T20:24:13.385" v="2989" actId="478"/>
          <ac:cxnSpMkLst>
            <pc:docMk/>
            <pc:sldMk cId="2695469385" sldId="256"/>
            <ac:cxnSpMk id="22" creationId="{2324551F-DA3B-27BC-1601-FF3D52178AF2}"/>
          </ac:cxnSpMkLst>
        </pc:cxnChg>
      </pc:sldChg>
    </pc:docChg>
  </pc:docChgLst>
  <pc:docChgLst>
    <pc:chgData name="Daniel Wylie-Morris (2317275)" userId="a8dab5be-373d-4cd4-90f8-c8d5b6d4a407" providerId="ADAL" clId="{FB5302A9-909E-4984-8F59-483955127E1A}"/>
    <pc:docChg chg="modSld">
      <pc:chgData name="Daniel Wylie-Morris (2317275)" userId="a8dab5be-373d-4cd4-90f8-c8d5b6d4a407" providerId="ADAL" clId="{FB5302A9-909E-4984-8F59-483955127E1A}" dt="2024-04-18T14:14:25.016" v="2" actId="1076"/>
      <pc:docMkLst>
        <pc:docMk/>
      </pc:docMkLst>
      <pc:sldChg chg="modSp mod">
        <pc:chgData name="Daniel Wylie-Morris (2317275)" userId="a8dab5be-373d-4cd4-90f8-c8d5b6d4a407" providerId="ADAL" clId="{FB5302A9-909E-4984-8F59-483955127E1A}" dt="2024-04-18T14:14:25.016" v="2" actId="1076"/>
        <pc:sldMkLst>
          <pc:docMk/>
          <pc:sldMk cId="2695469385" sldId="256"/>
        </pc:sldMkLst>
        <pc:spChg chg="mod">
          <ac:chgData name="Daniel Wylie-Morris (2317275)" userId="a8dab5be-373d-4cd4-90f8-c8d5b6d4a407" providerId="ADAL" clId="{FB5302A9-909E-4984-8F59-483955127E1A}" dt="2024-04-18T14:14:13.432" v="0" actId="14100"/>
          <ac:spMkLst>
            <pc:docMk/>
            <pc:sldMk cId="2695469385" sldId="256"/>
            <ac:spMk id="8" creationId="{B9AA7DE3-8FFC-FD89-D0FF-E94718108801}"/>
          </ac:spMkLst>
        </pc:spChg>
        <pc:picChg chg="mod">
          <ac:chgData name="Daniel Wylie-Morris (2317275)" userId="a8dab5be-373d-4cd4-90f8-c8d5b6d4a407" providerId="ADAL" clId="{FB5302A9-909E-4984-8F59-483955127E1A}" dt="2024-04-18T14:14:25.016" v="2" actId="1076"/>
          <ac:picMkLst>
            <pc:docMk/>
            <pc:sldMk cId="2695469385" sldId="256"/>
            <ac:picMk id="6" creationId="{AB7C1B2C-F67B-4F4B-5054-DD4CDC4A5520}"/>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603772" y="4954765"/>
            <a:ext cx="18176081" cy="10540259"/>
          </a:xfrm>
        </p:spPr>
        <p:txBody>
          <a:bodyPr anchor="b"/>
          <a:lstStyle>
            <a:lvl1pPr algn="ctr">
              <a:defRPr sz="14031"/>
            </a:lvl1pPr>
          </a:lstStyle>
          <a:p>
            <a:r>
              <a:rPr lang="en-US"/>
              <a:t>Click to edit Master title style</a:t>
            </a:r>
            <a:endParaRPr lang="en-US" dirty="0"/>
          </a:p>
        </p:txBody>
      </p:sp>
      <p:sp>
        <p:nvSpPr>
          <p:cNvPr id="3" name="Subtitle 2"/>
          <p:cNvSpPr>
            <a:spLocks noGrp="1"/>
          </p:cNvSpPr>
          <p:nvPr>
            <p:ph type="subTitle" idx="1"/>
          </p:nvPr>
        </p:nvSpPr>
        <p:spPr>
          <a:xfrm>
            <a:off x="2672953" y="15901497"/>
            <a:ext cx="16037719" cy="7309499"/>
          </a:xfrm>
        </p:spPr>
        <p:txBody>
          <a:bodyPr/>
          <a:lstStyle>
            <a:lvl1pPr marL="0" indent="0" algn="ctr">
              <a:buNone/>
              <a:defRPr sz="5612"/>
            </a:lvl1pPr>
            <a:lvl2pPr marL="1069162" indent="0" algn="ctr">
              <a:buNone/>
              <a:defRPr sz="4677"/>
            </a:lvl2pPr>
            <a:lvl3pPr marL="2138324" indent="0" algn="ctr">
              <a:buNone/>
              <a:defRPr sz="4209"/>
            </a:lvl3pPr>
            <a:lvl4pPr marL="3207487" indent="0" algn="ctr">
              <a:buNone/>
              <a:defRPr sz="3742"/>
            </a:lvl4pPr>
            <a:lvl5pPr marL="4276649" indent="0" algn="ctr">
              <a:buNone/>
              <a:defRPr sz="3742"/>
            </a:lvl5pPr>
            <a:lvl6pPr marL="5345811" indent="0" algn="ctr">
              <a:buNone/>
              <a:defRPr sz="3742"/>
            </a:lvl6pPr>
            <a:lvl7pPr marL="6414973" indent="0" algn="ctr">
              <a:buNone/>
              <a:defRPr sz="3742"/>
            </a:lvl7pPr>
            <a:lvl8pPr marL="7484135" indent="0" algn="ctr">
              <a:buNone/>
              <a:defRPr sz="3742"/>
            </a:lvl8pPr>
            <a:lvl9pPr marL="8553298" indent="0" algn="ctr">
              <a:buNone/>
              <a:defRPr sz="3742"/>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0673E873-0544-44CC-82C4-B65DA2426FE9}" type="datetimeFigureOut">
              <a:rPr lang="en-GB" smtClean="0"/>
              <a:t>21/04/2024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50A5FB5-8884-4A75-B590-2AFBE795C8E9}" type="slidenum">
              <a:rPr lang="en-GB" smtClean="0"/>
              <a:t>‹#›</a:t>
            </a:fld>
            <a:endParaRPr lang="en-GB"/>
          </a:p>
        </p:txBody>
      </p:sp>
    </p:spTree>
    <p:extLst>
      <p:ext uri="{BB962C8B-B14F-4D97-AF65-F5344CB8AC3E}">
        <p14:creationId xmlns:p14="http://schemas.microsoft.com/office/powerpoint/2010/main" val="403327891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673E873-0544-44CC-82C4-B65DA2426FE9}" type="datetimeFigureOut">
              <a:rPr lang="en-GB" smtClean="0"/>
              <a:t>21/04/2024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50A5FB5-8884-4A75-B590-2AFBE795C8E9}" type="slidenum">
              <a:rPr lang="en-GB" smtClean="0"/>
              <a:t>‹#›</a:t>
            </a:fld>
            <a:endParaRPr lang="en-GB"/>
          </a:p>
        </p:txBody>
      </p:sp>
    </p:spTree>
    <p:extLst>
      <p:ext uri="{BB962C8B-B14F-4D97-AF65-F5344CB8AC3E}">
        <p14:creationId xmlns:p14="http://schemas.microsoft.com/office/powerpoint/2010/main" val="373654585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8988" y="7547788"/>
            <a:ext cx="18443377" cy="12593645"/>
          </a:xfrm>
        </p:spPr>
        <p:txBody>
          <a:bodyPr anchor="b"/>
          <a:lstStyle>
            <a:lvl1pPr>
              <a:defRPr sz="14031"/>
            </a:lvl1pPr>
          </a:lstStyle>
          <a:p>
            <a:r>
              <a:rPr lang="en-US"/>
              <a:t>Click to edit Master title style</a:t>
            </a:r>
            <a:endParaRPr lang="en-US" dirty="0"/>
          </a:p>
        </p:txBody>
      </p:sp>
      <p:sp>
        <p:nvSpPr>
          <p:cNvPr id="3" name="Text Placeholder 2"/>
          <p:cNvSpPr>
            <a:spLocks noGrp="1"/>
          </p:cNvSpPr>
          <p:nvPr>
            <p:ph type="body" idx="1"/>
          </p:nvPr>
        </p:nvSpPr>
        <p:spPr>
          <a:xfrm>
            <a:off x="1458988" y="20260574"/>
            <a:ext cx="18443377" cy="6622701"/>
          </a:xfrm>
        </p:spPr>
        <p:txBody>
          <a:bodyPr/>
          <a:lstStyle>
            <a:lvl1pPr marL="0" indent="0">
              <a:buNone/>
              <a:defRPr sz="5612">
                <a:solidFill>
                  <a:schemeClr val="tx1">
                    <a:tint val="82000"/>
                  </a:schemeClr>
                </a:solidFill>
              </a:defRPr>
            </a:lvl1pPr>
            <a:lvl2pPr marL="1069162" indent="0">
              <a:buNone/>
              <a:defRPr sz="4677">
                <a:solidFill>
                  <a:schemeClr val="tx1">
                    <a:tint val="82000"/>
                  </a:schemeClr>
                </a:solidFill>
              </a:defRPr>
            </a:lvl2pPr>
            <a:lvl3pPr marL="2138324" indent="0">
              <a:buNone/>
              <a:defRPr sz="4209">
                <a:solidFill>
                  <a:schemeClr val="tx1">
                    <a:tint val="82000"/>
                  </a:schemeClr>
                </a:solidFill>
              </a:defRPr>
            </a:lvl3pPr>
            <a:lvl4pPr marL="3207487" indent="0">
              <a:buNone/>
              <a:defRPr sz="3742">
                <a:solidFill>
                  <a:schemeClr val="tx1">
                    <a:tint val="82000"/>
                  </a:schemeClr>
                </a:solidFill>
              </a:defRPr>
            </a:lvl4pPr>
            <a:lvl5pPr marL="4276649" indent="0">
              <a:buNone/>
              <a:defRPr sz="3742">
                <a:solidFill>
                  <a:schemeClr val="tx1">
                    <a:tint val="82000"/>
                  </a:schemeClr>
                </a:solidFill>
              </a:defRPr>
            </a:lvl5pPr>
            <a:lvl6pPr marL="5345811" indent="0">
              <a:buNone/>
              <a:defRPr sz="3742">
                <a:solidFill>
                  <a:schemeClr val="tx1">
                    <a:tint val="82000"/>
                  </a:schemeClr>
                </a:solidFill>
              </a:defRPr>
            </a:lvl6pPr>
            <a:lvl7pPr marL="6414973" indent="0">
              <a:buNone/>
              <a:defRPr sz="3742">
                <a:solidFill>
                  <a:schemeClr val="tx1">
                    <a:tint val="82000"/>
                  </a:schemeClr>
                </a:solidFill>
              </a:defRPr>
            </a:lvl7pPr>
            <a:lvl8pPr marL="7484135" indent="0">
              <a:buNone/>
              <a:defRPr sz="3742">
                <a:solidFill>
                  <a:schemeClr val="tx1">
                    <a:tint val="82000"/>
                  </a:schemeClr>
                </a:solidFill>
              </a:defRPr>
            </a:lvl8pPr>
            <a:lvl9pPr marL="8553298" indent="0">
              <a:buNone/>
              <a:defRPr sz="3742">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673E873-0544-44CC-82C4-B65DA2426FE9}" type="datetimeFigureOut">
              <a:rPr lang="en-GB" smtClean="0"/>
              <a:t>21/04/2024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50A5FB5-8884-4A75-B590-2AFBE795C8E9}" type="slidenum">
              <a:rPr lang="en-GB" smtClean="0"/>
              <a:t>‹#›</a:t>
            </a:fld>
            <a:endParaRPr lang="en-GB"/>
          </a:p>
        </p:txBody>
      </p:sp>
    </p:spTree>
    <p:extLst>
      <p:ext uri="{BB962C8B-B14F-4D97-AF65-F5344CB8AC3E}">
        <p14:creationId xmlns:p14="http://schemas.microsoft.com/office/powerpoint/2010/main" val="11937273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470124" y="8059374"/>
            <a:ext cx="9088041" cy="1920934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10825460" y="8059374"/>
            <a:ext cx="9088041" cy="1920934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673E873-0544-44CC-82C4-B65DA2426FE9}" type="datetimeFigureOut">
              <a:rPr lang="en-GB" smtClean="0"/>
              <a:t>21/04/2024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50A5FB5-8884-4A75-B590-2AFBE795C8E9}" type="slidenum">
              <a:rPr lang="en-GB" smtClean="0"/>
              <a:t>‹#›</a:t>
            </a:fld>
            <a:endParaRPr lang="en-GB"/>
          </a:p>
        </p:txBody>
      </p:sp>
    </p:spTree>
    <p:extLst>
      <p:ext uri="{BB962C8B-B14F-4D97-AF65-F5344CB8AC3E}">
        <p14:creationId xmlns:p14="http://schemas.microsoft.com/office/powerpoint/2010/main" val="72348039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72909" y="1611882"/>
            <a:ext cx="18443377" cy="5851808"/>
          </a:xfrm>
        </p:spPr>
        <p:txBody>
          <a:bodyPr/>
          <a:lstStyle/>
          <a:p>
            <a:r>
              <a:rPr lang="en-US"/>
              <a:t>Click to edit Master title style</a:t>
            </a:r>
            <a:endParaRPr lang="en-US" dirty="0"/>
          </a:p>
        </p:txBody>
      </p:sp>
      <p:sp>
        <p:nvSpPr>
          <p:cNvPr id="3" name="Text Placeholder 2"/>
          <p:cNvSpPr>
            <a:spLocks noGrp="1"/>
          </p:cNvSpPr>
          <p:nvPr>
            <p:ph type="body" idx="1"/>
          </p:nvPr>
        </p:nvSpPr>
        <p:spPr>
          <a:xfrm>
            <a:off x="1472912" y="7421634"/>
            <a:ext cx="9046274" cy="3637228"/>
          </a:xfrm>
        </p:spPr>
        <p:txBody>
          <a:bodyPr anchor="b"/>
          <a:lstStyle>
            <a:lvl1pPr marL="0" indent="0">
              <a:buNone/>
              <a:defRPr sz="5612" b="1"/>
            </a:lvl1pPr>
            <a:lvl2pPr marL="1069162" indent="0">
              <a:buNone/>
              <a:defRPr sz="4677" b="1"/>
            </a:lvl2pPr>
            <a:lvl3pPr marL="2138324" indent="0">
              <a:buNone/>
              <a:defRPr sz="4209" b="1"/>
            </a:lvl3pPr>
            <a:lvl4pPr marL="3207487" indent="0">
              <a:buNone/>
              <a:defRPr sz="3742" b="1"/>
            </a:lvl4pPr>
            <a:lvl5pPr marL="4276649" indent="0">
              <a:buNone/>
              <a:defRPr sz="3742" b="1"/>
            </a:lvl5pPr>
            <a:lvl6pPr marL="5345811" indent="0">
              <a:buNone/>
              <a:defRPr sz="3742" b="1"/>
            </a:lvl6pPr>
            <a:lvl7pPr marL="6414973" indent="0">
              <a:buNone/>
              <a:defRPr sz="3742" b="1"/>
            </a:lvl7pPr>
            <a:lvl8pPr marL="7484135" indent="0">
              <a:buNone/>
              <a:defRPr sz="3742" b="1"/>
            </a:lvl8pPr>
            <a:lvl9pPr marL="8553298" indent="0">
              <a:buNone/>
              <a:defRPr sz="3742" b="1"/>
            </a:lvl9pPr>
          </a:lstStyle>
          <a:p>
            <a:pPr lvl="0"/>
            <a:r>
              <a:rPr lang="en-US"/>
              <a:t>Click to edit Master text styles</a:t>
            </a:r>
          </a:p>
        </p:txBody>
      </p:sp>
      <p:sp>
        <p:nvSpPr>
          <p:cNvPr id="4" name="Content Placeholder 3"/>
          <p:cNvSpPr>
            <a:spLocks noGrp="1"/>
          </p:cNvSpPr>
          <p:nvPr>
            <p:ph sz="half" idx="2"/>
          </p:nvPr>
        </p:nvSpPr>
        <p:spPr>
          <a:xfrm>
            <a:off x="1472912" y="11058863"/>
            <a:ext cx="9046274" cy="162659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10825461" y="7421634"/>
            <a:ext cx="9090826" cy="3637228"/>
          </a:xfrm>
        </p:spPr>
        <p:txBody>
          <a:bodyPr anchor="b"/>
          <a:lstStyle>
            <a:lvl1pPr marL="0" indent="0">
              <a:buNone/>
              <a:defRPr sz="5612" b="1"/>
            </a:lvl1pPr>
            <a:lvl2pPr marL="1069162" indent="0">
              <a:buNone/>
              <a:defRPr sz="4677" b="1"/>
            </a:lvl2pPr>
            <a:lvl3pPr marL="2138324" indent="0">
              <a:buNone/>
              <a:defRPr sz="4209" b="1"/>
            </a:lvl3pPr>
            <a:lvl4pPr marL="3207487" indent="0">
              <a:buNone/>
              <a:defRPr sz="3742" b="1"/>
            </a:lvl4pPr>
            <a:lvl5pPr marL="4276649" indent="0">
              <a:buNone/>
              <a:defRPr sz="3742" b="1"/>
            </a:lvl5pPr>
            <a:lvl6pPr marL="5345811" indent="0">
              <a:buNone/>
              <a:defRPr sz="3742" b="1"/>
            </a:lvl6pPr>
            <a:lvl7pPr marL="6414973" indent="0">
              <a:buNone/>
              <a:defRPr sz="3742" b="1"/>
            </a:lvl7pPr>
            <a:lvl8pPr marL="7484135" indent="0">
              <a:buNone/>
              <a:defRPr sz="3742" b="1"/>
            </a:lvl8pPr>
            <a:lvl9pPr marL="8553298" indent="0">
              <a:buNone/>
              <a:defRPr sz="3742" b="1"/>
            </a:lvl9pPr>
          </a:lstStyle>
          <a:p>
            <a:pPr lvl="0"/>
            <a:r>
              <a:rPr lang="en-US"/>
              <a:t>Click to edit Master text styles</a:t>
            </a:r>
          </a:p>
        </p:txBody>
      </p:sp>
      <p:sp>
        <p:nvSpPr>
          <p:cNvPr id="6" name="Content Placeholder 5"/>
          <p:cNvSpPr>
            <a:spLocks noGrp="1"/>
          </p:cNvSpPr>
          <p:nvPr>
            <p:ph sz="quarter" idx="4"/>
          </p:nvPr>
        </p:nvSpPr>
        <p:spPr>
          <a:xfrm>
            <a:off x="10825461" y="11058863"/>
            <a:ext cx="9090826" cy="162659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673E873-0544-44CC-82C4-B65DA2426FE9}" type="datetimeFigureOut">
              <a:rPr lang="en-GB" smtClean="0"/>
              <a:t>21/04/2024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50A5FB5-8884-4A75-B590-2AFBE795C8E9}" type="slidenum">
              <a:rPr lang="en-GB" smtClean="0"/>
              <a:t>‹#›</a:t>
            </a:fld>
            <a:endParaRPr lang="en-GB"/>
          </a:p>
        </p:txBody>
      </p:sp>
    </p:spTree>
    <p:extLst>
      <p:ext uri="{BB962C8B-B14F-4D97-AF65-F5344CB8AC3E}">
        <p14:creationId xmlns:p14="http://schemas.microsoft.com/office/powerpoint/2010/main" val="410922031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673E873-0544-44CC-82C4-B65DA2426FE9}" type="datetimeFigureOut">
              <a:rPr lang="en-GB" smtClean="0"/>
              <a:t>21/04/2024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50A5FB5-8884-4A75-B590-2AFBE795C8E9}" type="slidenum">
              <a:rPr lang="en-GB" smtClean="0"/>
              <a:t>‹#›</a:t>
            </a:fld>
            <a:endParaRPr lang="en-GB"/>
          </a:p>
        </p:txBody>
      </p:sp>
    </p:spTree>
    <p:extLst>
      <p:ext uri="{BB962C8B-B14F-4D97-AF65-F5344CB8AC3E}">
        <p14:creationId xmlns:p14="http://schemas.microsoft.com/office/powerpoint/2010/main" val="35688079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673E873-0544-44CC-82C4-B65DA2426FE9}" type="datetimeFigureOut">
              <a:rPr lang="en-GB" smtClean="0"/>
              <a:t>21/04/2024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50A5FB5-8884-4A75-B590-2AFBE795C8E9}" type="slidenum">
              <a:rPr lang="en-GB" smtClean="0"/>
              <a:t>‹#›</a:t>
            </a:fld>
            <a:endParaRPr lang="en-GB"/>
          </a:p>
        </p:txBody>
      </p:sp>
    </p:spTree>
    <p:extLst>
      <p:ext uri="{BB962C8B-B14F-4D97-AF65-F5344CB8AC3E}">
        <p14:creationId xmlns:p14="http://schemas.microsoft.com/office/powerpoint/2010/main" val="397953977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2909" y="2018348"/>
            <a:ext cx="6896776" cy="7064216"/>
          </a:xfrm>
        </p:spPr>
        <p:txBody>
          <a:bodyPr anchor="b"/>
          <a:lstStyle>
            <a:lvl1pPr>
              <a:defRPr sz="7483"/>
            </a:lvl1pPr>
          </a:lstStyle>
          <a:p>
            <a:r>
              <a:rPr lang="en-US"/>
              <a:t>Click to edit Master title style</a:t>
            </a:r>
            <a:endParaRPr lang="en-US" dirty="0"/>
          </a:p>
        </p:txBody>
      </p:sp>
      <p:sp>
        <p:nvSpPr>
          <p:cNvPr id="3" name="Content Placeholder 2"/>
          <p:cNvSpPr>
            <a:spLocks noGrp="1"/>
          </p:cNvSpPr>
          <p:nvPr>
            <p:ph idx="1"/>
          </p:nvPr>
        </p:nvSpPr>
        <p:spPr>
          <a:xfrm>
            <a:off x="9090826" y="4359077"/>
            <a:ext cx="10825460" cy="21515024"/>
          </a:xfrm>
        </p:spPr>
        <p:txBody>
          <a:bodyPr/>
          <a:lstStyle>
            <a:lvl1pPr>
              <a:defRPr sz="7483"/>
            </a:lvl1pPr>
            <a:lvl2pPr>
              <a:defRPr sz="6548"/>
            </a:lvl2pPr>
            <a:lvl3pPr>
              <a:defRPr sz="5612"/>
            </a:lvl3pPr>
            <a:lvl4pPr>
              <a:defRPr sz="4677"/>
            </a:lvl4pPr>
            <a:lvl5pPr>
              <a:defRPr sz="4677"/>
            </a:lvl5pPr>
            <a:lvl6pPr>
              <a:defRPr sz="4677"/>
            </a:lvl6pPr>
            <a:lvl7pPr>
              <a:defRPr sz="4677"/>
            </a:lvl7pPr>
            <a:lvl8pPr>
              <a:defRPr sz="4677"/>
            </a:lvl8pPr>
            <a:lvl9pPr>
              <a:defRPr sz="4677"/>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72909" y="9082564"/>
            <a:ext cx="6896776" cy="16826573"/>
          </a:xfrm>
        </p:spPr>
        <p:txBody>
          <a:bodyPr/>
          <a:lstStyle>
            <a:lvl1pPr marL="0" indent="0">
              <a:buNone/>
              <a:defRPr sz="3742"/>
            </a:lvl1pPr>
            <a:lvl2pPr marL="1069162" indent="0">
              <a:buNone/>
              <a:defRPr sz="3274"/>
            </a:lvl2pPr>
            <a:lvl3pPr marL="2138324" indent="0">
              <a:buNone/>
              <a:defRPr sz="2806"/>
            </a:lvl3pPr>
            <a:lvl4pPr marL="3207487" indent="0">
              <a:buNone/>
              <a:defRPr sz="2339"/>
            </a:lvl4pPr>
            <a:lvl5pPr marL="4276649" indent="0">
              <a:buNone/>
              <a:defRPr sz="2339"/>
            </a:lvl5pPr>
            <a:lvl6pPr marL="5345811" indent="0">
              <a:buNone/>
              <a:defRPr sz="2339"/>
            </a:lvl6pPr>
            <a:lvl7pPr marL="6414973" indent="0">
              <a:buNone/>
              <a:defRPr sz="2339"/>
            </a:lvl7pPr>
            <a:lvl8pPr marL="7484135" indent="0">
              <a:buNone/>
              <a:defRPr sz="2339"/>
            </a:lvl8pPr>
            <a:lvl9pPr marL="8553298" indent="0">
              <a:buNone/>
              <a:defRPr sz="2339"/>
            </a:lvl9pPr>
          </a:lstStyle>
          <a:p>
            <a:pPr lvl="0"/>
            <a:r>
              <a:rPr lang="en-US"/>
              <a:t>Click to edit Master text styles</a:t>
            </a:r>
          </a:p>
        </p:txBody>
      </p:sp>
      <p:sp>
        <p:nvSpPr>
          <p:cNvPr id="5" name="Date Placeholder 4"/>
          <p:cNvSpPr>
            <a:spLocks noGrp="1"/>
          </p:cNvSpPr>
          <p:nvPr>
            <p:ph type="dt" sz="half" idx="10"/>
          </p:nvPr>
        </p:nvSpPr>
        <p:spPr/>
        <p:txBody>
          <a:bodyPr/>
          <a:lstStyle/>
          <a:p>
            <a:fld id="{0673E873-0544-44CC-82C4-B65DA2426FE9}" type="datetimeFigureOut">
              <a:rPr lang="en-GB" smtClean="0"/>
              <a:t>21/04/2024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50A5FB5-8884-4A75-B590-2AFBE795C8E9}" type="slidenum">
              <a:rPr lang="en-GB" smtClean="0"/>
              <a:t>‹#›</a:t>
            </a:fld>
            <a:endParaRPr lang="en-GB"/>
          </a:p>
        </p:txBody>
      </p:sp>
    </p:spTree>
    <p:extLst>
      <p:ext uri="{BB962C8B-B14F-4D97-AF65-F5344CB8AC3E}">
        <p14:creationId xmlns:p14="http://schemas.microsoft.com/office/powerpoint/2010/main" val="25760574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2909" y="2018348"/>
            <a:ext cx="6896776" cy="7064216"/>
          </a:xfrm>
        </p:spPr>
        <p:txBody>
          <a:bodyPr anchor="b"/>
          <a:lstStyle>
            <a:lvl1pPr>
              <a:defRPr sz="7483"/>
            </a:lvl1pPr>
          </a:lstStyle>
          <a:p>
            <a:r>
              <a:rPr lang="en-US"/>
              <a:t>Click to edit Master title style</a:t>
            </a:r>
            <a:endParaRPr lang="en-US" dirty="0"/>
          </a:p>
        </p:txBody>
      </p:sp>
      <p:sp>
        <p:nvSpPr>
          <p:cNvPr id="3" name="Picture Placeholder 2"/>
          <p:cNvSpPr>
            <a:spLocks noGrp="1" noChangeAspect="1"/>
          </p:cNvSpPr>
          <p:nvPr>
            <p:ph type="pic" idx="1"/>
          </p:nvPr>
        </p:nvSpPr>
        <p:spPr>
          <a:xfrm>
            <a:off x="9090826" y="4359077"/>
            <a:ext cx="10825460" cy="21515024"/>
          </a:xfrm>
        </p:spPr>
        <p:txBody>
          <a:bodyPr anchor="t"/>
          <a:lstStyle>
            <a:lvl1pPr marL="0" indent="0">
              <a:buNone/>
              <a:defRPr sz="7483"/>
            </a:lvl1pPr>
            <a:lvl2pPr marL="1069162" indent="0">
              <a:buNone/>
              <a:defRPr sz="6548"/>
            </a:lvl2pPr>
            <a:lvl3pPr marL="2138324" indent="0">
              <a:buNone/>
              <a:defRPr sz="5612"/>
            </a:lvl3pPr>
            <a:lvl4pPr marL="3207487" indent="0">
              <a:buNone/>
              <a:defRPr sz="4677"/>
            </a:lvl4pPr>
            <a:lvl5pPr marL="4276649" indent="0">
              <a:buNone/>
              <a:defRPr sz="4677"/>
            </a:lvl5pPr>
            <a:lvl6pPr marL="5345811" indent="0">
              <a:buNone/>
              <a:defRPr sz="4677"/>
            </a:lvl6pPr>
            <a:lvl7pPr marL="6414973" indent="0">
              <a:buNone/>
              <a:defRPr sz="4677"/>
            </a:lvl7pPr>
            <a:lvl8pPr marL="7484135" indent="0">
              <a:buNone/>
              <a:defRPr sz="4677"/>
            </a:lvl8pPr>
            <a:lvl9pPr marL="8553298" indent="0">
              <a:buNone/>
              <a:defRPr sz="4677"/>
            </a:lvl9pPr>
          </a:lstStyle>
          <a:p>
            <a:r>
              <a:rPr lang="en-US"/>
              <a:t>Click icon to add picture</a:t>
            </a:r>
            <a:endParaRPr lang="en-US" dirty="0"/>
          </a:p>
        </p:txBody>
      </p:sp>
      <p:sp>
        <p:nvSpPr>
          <p:cNvPr id="4" name="Text Placeholder 3"/>
          <p:cNvSpPr>
            <a:spLocks noGrp="1"/>
          </p:cNvSpPr>
          <p:nvPr>
            <p:ph type="body" sz="half" idx="2"/>
          </p:nvPr>
        </p:nvSpPr>
        <p:spPr>
          <a:xfrm>
            <a:off x="1472909" y="9082564"/>
            <a:ext cx="6896776" cy="16826573"/>
          </a:xfrm>
        </p:spPr>
        <p:txBody>
          <a:bodyPr/>
          <a:lstStyle>
            <a:lvl1pPr marL="0" indent="0">
              <a:buNone/>
              <a:defRPr sz="3742"/>
            </a:lvl1pPr>
            <a:lvl2pPr marL="1069162" indent="0">
              <a:buNone/>
              <a:defRPr sz="3274"/>
            </a:lvl2pPr>
            <a:lvl3pPr marL="2138324" indent="0">
              <a:buNone/>
              <a:defRPr sz="2806"/>
            </a:lvl3pPr>
            <a:lvl4pPr marL="3207487" indent="0">
              <a:buNone/>
              <a:defRPr sz="2339"/>
            </a:lvl4pPr>
            <a:lvl5pPr marL="4276649" indent="0">
              <a:buNone/>
              <a:defRPr sz="2339"/>
            </a:lvl5pPr>
            <a:lvl6pPr marL="5345811" indent="0">
              <a:buNone/>
              <a:defRPr sz="2339"/>
            </a:lvl6pPr>
            <a:lvl7pPr marL="6414973" indent="0">
              <a:buNone/>
              <a:defRPr sz="2339"/>
            </a:lvl7pPr>
            <a:lvl8pPr marL="7484135" indent="0">
              <a:buNone/>
              <a:defRPr sz="2339"/>
            </a:lvl8pPr>
            <a:lvl9pPr marL="8553298" indent="0">
              <a:buNone/>
              <a:defRPr sz="2339"/>
            </a:lvl9pPr>
          </a:lstStyle>
          <a:p>
            <a:pPr lvl="0"/>
            <a:r>
              <a:rPr lang="en-US"/>
              <a:t>Click to edit Master text styles</a:t>
            </a:r>
          </a:p>
        </p:txBody>
      </p:sp>
      <p:sp>
        <p:nvSpPr>
          <p:cNvPr id="5" name="Date Placeholder 4"/>
          <p:cNvSpPr>
            <a:spLocks noGrp="1"/>
          </p:cNvSpPr>
          <p:nvPr>
            <p:ph type="dt" sz="half" idx="10"/>
          </p:nvPr>
        </p:nvSpPr>
        <p:spPr/>
        <p:txBody>
          <a:bodyPr/>
          <a:lstStyle/>
          <a:p>
            <a:fld id="{0673E873-0544-44CC-82C4-B65DA2426FE9}" type="datetimeFigureOut">
              <a:rPr lang="en-GB" smtClean="0"/>
              <a:t>21/04/2024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50A5FB5-8884-4A75-B590-2AFBE795C8E9}" type="slidenum">
              <a:rPr lang="en-GB" smtClean="0"/>
              <a:t>‹#›</a:t>
            </a:fld>
            <a:endParaRPr lang="en-GB"/>
          </a:p>
        </p:txBody>
      </p:sp>
    </p:spTree>
    <p:extLst>
      <p:ext uri="{BB962C8B-B14F-4D97-AF65-F5344CB8AC3E}">
        <p14:creationId xmlns:p14="http://schemas.microsoft.com/office/powerpoint/2010/main" val="306875834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673E873-0544-44CC-82C4-B65DA2426FE9}" type="datetimeFigureOut">
              <a:rPr lang="en-GB" smtClean="0"/>
              <a:t>21/04/2024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50A5FB5-8884-4A75-B590-2AFBE795C8E9}" type="slidenum">
              <a:rPr lang="en-GB" smtClean="0"/>
              <a:t>‹#›</a:t>
            </a:fld>
            <a:endParaRPr lang="en-GB"/>
          </a:p>
        </p:txBody>
      </p:sp>
    </p:spTree>
    <p:extLst>
      <p:ext uri="{BB962C8B-B14F-4D97-AF65-F5344CB8AC3E}">
        <p14:creationId xmlns:p14="http://schemas.microsoft.com/office/powerpoint/2010/main" val="39130220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5302658" y="1611875"/>
            <a:ext cx="4610844" cy="25656844"/>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470125" y="1611875"/>
            <a:ext cx="13565237" cy="2565684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673E873-0544-44CC-82C4-B65DA2426FE9}" type="datetimeFigureOut">
              <a:rPr lang="en-GB" smtClean="0"/>
              <a:t>21/04/2024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50A5FB5-8884-4A75-B590-2AFBE795C8E9}" type="slidenum">
              <a:rPr lang="en-GB" smtClean="0"/>
              <a:t>‹#›</a:t>
            </a:fld>
            <a:endParaRPr lang="en-GB"/>
          </a:p>
        </p:txBody>
      </p:sp>
    </p:spTree>
    <p:extLst>
      <p:ext uri="{BB962C8B-B14F-4D97-AF65-F5344CB8AC3E}">
        <p14:creationId xmlns:p14="http://schemas.microsoft.com/office/powerpoint/2010/main" val="318521391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470124" y="1611882"/>
            <a:ext cx="18443377" cy="585180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470124" y="8059374"/>
            <a:ext cx="18443377" cy="1920934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470124" y="28060644"/>
            <a:ext cx="4811316" cy="1611875"/>
          </a:xfrm>
          <a:prstGeom prst="rect">
            <a:avLst/>
          </a:prstGeom>
        </p:spPr>
        <p:txBody>
          <a:bodyPr vert="horz" lIns="91440" tIns="45720" rIns="91440" bIns="45720" rtlCol="0" anchor="ctr"/>
          <a:lstStyle>
            <a:lvl1pPr algn="l">
              <a:defRPr sz="2806">
                <a:solidFill>
                  <a:schemeClr val="tx1">
                    <a:tint val="82000"/>
                  </a:schemeClr>
                </a:solidFill>
              </a:defRPr>
            </a:lvl1pPr>
          </a:lstStyle>
          <a:p>
            <a:fld id="{0673E873-0544-44CC-82C4-B65DA2426FE9}" type="datetimeFigureOut">
              <a:rPr lang="en-GB" smtClean="0"/>
              <a:t>21/04/2024</a:t>
            </a:fld>
            <a:endParaRPr lang="en-GB"/>
          </a:p>
        </p:txBody>
      </p:sp>
      <p:sp>
        <p:nvSpPr>
          <p:cNvPr id="5" name="Footer Placeholder 4"/>
          <p:cNvSpPr>
            <a:spLocks noGrp="1"/>
          </p:cNvSpPr>
          <p:nvPr>
            <p:ph type="ftr" sz="quarter" idx="3"/>
          </p:nvPr>
        </p:nvSpPr>
        <p:spPr>
          <a:xfrm>
            <a:off x="7083326" y="28060644"/>
            <a:ext cx="7216973" cy="1611875"/>
          </a:xfrm>
          <a:prstGeom prst="rect">
            <a:avLst/>
          </a:prstGeom>
        </p:spPr>
        <p:txBody>
          <a:bodyPr vert="horz" lIns="91440" tIns="45720" rIns="91440" bIns="45720" rtlCol="0" anchor="ctr"/>
          <a:lstStyle>
            <a:lvl1pPr algn="ctr">
              <a:defRPr sz="2806">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15102185" y="28060644"/>
            <a:ext cx="4811316" cy="1611875"/>
          </a:xfrm>
          <a:prstGeom prst="rect">
            <a:avLst/>
          </a:prstGeom>
        </p:spPr>
        <p:txBody>
          <a:bodyPr vert="horz" lIns="91440" tIns="45720" rIns="91440" bIns="45720" rtlCol="0" anchor="ctr"/>
          <a:lstStyle>
            <a:lvl1pPr algn="r">
              <a:defRPr sz="2806">
                <a:solidFill>
                  <a:schemeClr val="tx1">
                    <a:tint val="82000"/>
                  </a:schemeClr>
                </a:solidFill>
              </a:defRPr>
            </a:lvl1pPr>
          </a:lstStyle>
          <a:p>
            <a:fld id="{950A5FB5-8884-4A75-B590-2AFBE795C8E9}" type="slidenum">
              <a:rPr lang="en-GB" smtClean="0"/>
              <a:t>‹#›</a:t>
            </a:fld>
            <a:endParaRPr lang="en-GB"/>
          </a:p>
        </p:txBody>
      </p:sp>
    </p:spTree>
    <p:extLst>
      <p:ext uri="{BB962C8B-B14F-4D97-AF65-F5344CB8AC3E}">
        <p14:creationId xmlns:p14="http://schemas.microsoft.com/office/powerpoint/2010/main" val="987446197"/>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2138324" rtl="0" eaLnBrk="1" latinLnBrk="0" hangingPunct="1">
        <a:lnSpc>
          <a:spcPct val="90000"/>
        </a:lnSpc>
        <a:spcBef>
          <a:spcPct val="0"/>
        </a:spcBef>
        <a:buNone/>
        <a:defRPr sz="10289" kern="1200">
          <a:solidFill>
            <a:schemeClr val="tx1"/>
          </a:solidFill>
          <a:latin typeface="+mj-lt"/>
          <a:ea typeface="+mj-ea"/>
          <a:cs typeface="+mj-cs"/>
        </a:defRPr>
      </a:lvl1pPr>
    </p:titleStyle>
    <p:bodyStyle>
      <a:lvl1pPr marL="534581" indent="-534581" algn="l" defTabSz="2138324" rtl="0" eaLnBrk="1" latinLnBrk="0" hangingPunct="1">
        <a:lnSpc>
          <a:spcPct val="90000"/>
        </a:lnSpc>
        <a:spcBef>
          <a:spcPts val="2339"/>
        </a:spcBef>
        <a:buFont typeface="Arial" panose="020B0604020202020204" pitchFamily="34" charset="0"/>
        <a:buChar char="•"/>
        <a:defRPr sz="6548" kern="1200">
          <a:solidFill>
            <a:schemeClr val="tx1"/>
          </a:solidFill>
          <a:latin typeface="+mn-lt"/>
          <a:ea typeface="+mn-ea"/>
          <a:cs typeface="+mn-cs"/>
        </a:defRPr>
      </a:lvl1pPr>
      <a:lvl2pPr marL="1603743" indent="-534581" algn="l" defTabSz="2138324" rtl="0" eaLnBrk="1" latinLnBrk="0" hangingPunct="1">
        <a:lnSpc>
          <a:spcPct val="90000"/>
        </a:lnSpc>
        <a:spcBef>
          <a:spcPts val="1169"/>
        </a:spcBef>
        <a:buFont typeface="Arial" panose="020B0604020202020204" pitchFamily="34" charset="0"/>
        <a:buChar char="•"/>
        <a:defRPr sz="5612" kern="1200">
          <a:solidFill>
            <a:schemeClr val="tx1"/>
          </a:solidFill>
          <a:latin typeface="+mn-lt"/>
          <a:ea typeface="+mn-ea"/>
          <a:cs typeface="+mn-cs"/>
        </a:defRPr>
      </a:lvl2pPr>
      <a:lvl3pPr marL="2672906" indent="-534581" algn="l" defTabSz="2138324" rtl="0" eaLnBrk="1" latinLnBrk="0" hangingPunct="1">
        <a:lnSpc>
          <a:spcPct val="90000"/>
        </a:lnSpc>
        <a:spcBef>
          <a:spcPts val="1169"/>
        </a:spcBef>
        <a:buFont typeface="Arial" panose="020B0604020202020204" pitchFamily="34" charset="0"/>
        <a:buChar char="•"/>
        <a:defRPr sz="4677" kern="1200">
          <a:solidFill>
            <a:schemeClr val="tx1"/>
          </a:solidFill>
          <a:latin typeface="+mn-lt"/>
          <a:ea typeface="+mn-ea"/>
          <a:cs typeface="+mn-cs"/>
        </a:defRPr>
      </a:lvl3pPr>
      <a:lvl4pPr marL="3742068"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4pPr>
      <a:lvl5pPr marL="4811230"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5pPr>
      <a:lvl6pPr marL="5880392"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6pPr>
      <a:lvl7pPr marL="6949554"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7pPr>
      <a:lvl8pPr marL="8018717"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8pPr>
      <a:lvl9pPr marL="9087879"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9pPr>
    </p:bodyStyle>
    <p:otherStyle>
      <a:defPPr>
        <a:defRPr lang="en-US"/>
      </a:defPPr>
      <a:lvl1pPr marL="0" algn="l" defTabSz="2138324" rtl="0" eaLnBrk="1" latinLnBrk="0" hangingPunct="1">
        <a:defRPr sz="4209" kern="1200">
          <a:solidFill>
            <a:schemeClr val="tx1"/>
          </a:solidFill>
          <a:latin typeface="+mn-lt"/>
          <a:ea typeface="+mn-ea"/>
          <a:cs typeface="+mn-cs"/>
        </a:defRPr>
      </a:lvl1pPr>
      <a:lvl2pPr marL="1069162" algn="l" defTabSz="2138324" rtl="0" eaLnBrk="1" latinLnBrk="0" hangingPunct="1">
        <a:defRPr sz="4209" kern="1200">
          <a:solidFill>
            <a:schemeClr val="tx1"/>
          </a:solidFill>
          <a:latin typeface="+mn-lt"/>
          <a:ea typeface="+mn-ea"/>
          <a:cs typeface="+mn-cs"/>
        </a:defRPr>
      </a:lvl2pPr>
      <a:lvl3pPr marL="2138324" algn="l" defTabSz="2138324" rtl="0" eaLnBrk="1" latinLnBrk="0" hangingPunct="1">
        <a:defRPr sz="4209" kern="1200">
          <a:solidFill>
            <a:schemeClr val="tx1"/>
          </a:solidFill>
          <a:latin typeface="+mn-lt"/>
          <a:ea typeface="+mn-ea"/>
          <a:cs typeface="+mn-cs"/>
        </a:defRPr>
      </a:lvl3pPr>
      <a:lvl4pPr marL="3207487" algn="l" defTabSz="2138324" rtl="0" eaLnBrk="1" latinLnBrk="0" hangingPunct="1">
        <a:defRPr sz="4209" kern="1200">
          <a:solidFill>
            <a:schemeClr val="tx1"/>
          </a:solidFill>
          <a:latin typeface="+mn-lt"/>
          <a:ea typeface="+mn-ea"/>
          <a:cs typeface="+mn-cs"/>
        </a:defRPr>
      </a:lvl4pPr>
      <a:lvl5pPr marL="4276649" algn="l" defTabSz="2138324" rtl="0" eaLnBrk="1" latinLnBrk="0" hangingPunct="1">
        <a:defRPr sz="4209" kern="1200">
          <a:solidFill>
            <a:schemeClr val="tx1"/>
          </a:solidFill>
          <a:latin typeface="+mn-lt"/>
          <a:ea typeface="+mn-ea"/>
          <a:cs typeface="+mn-cs"/>
        </a:defRPr>
      </a:lvl5pPr>
      <a:lvl6pPr marL="5345811" algn="l" defTabSz="2138324" rtl="0" eaLnBrk="1" latinLnBrk="0" hangingPunct="1">
        <a:defRPr sz="4209" kern="1200">
          <a:solidFill>
            <a:schemeClr val="tx1"/>
          </a:solidFill>
          <a:latin typeface="+mn-lt"/>
          <a:ea typeface="+mn-ea"/>
          <a:cs typeface="+mn-cs"/>
        </a:defRPr>
      </a:lvl6pPr>
      <a:lvl7pPr marL="6414973" algn="l" defTabSz="2138324" rtl="0" eaLnBrk="1" latinLnBrk="0" hangingPunct="1">
        <a:defRPr sz="4209" kern="1200">
          <a:solidFill>
            <a:schemeClr val="tx1"/>
          </a:solidFill>
          <a:latin typeface="+mn-lt"/>
          <a:ea typeface="+mn-ea"/>
          <a:cs typeface="+mn-cs"/>
        </a:defRPr>
      </a:lvl7pPr>
      <a:lvl8pPr marL="7484135" algn="l" defTabSz="2138324" rtl="0" eaLnBrk="1" latinLnBrk="0" hangingPunct="1">
        <a:defRPr sz="4209" kern="1200">
          <a:solidFill>
            <a:schemeClr val="tx1"/>
          </a:solidFill>
          <a:latin typeface="+mn-lt"/>
          <a:ea typeface="+mn-ea"/>
          <a:cs typeface="+mn-cs"/>
        </a:defRPr>
      </a:lvl8pPr>
      <a:lvl9pPr marL="8553298" algn="l" defTabSz="2138324" rtl="0" eaLnBrk="1" latinLnBrk="0" hangingPunct="1">
        <a:defRPr sz="4209"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image" Target="../media/image2.png"/><Relationship Id="rId7" Type="http://schemas.openxmlformats.org/officeDocument/2006/relationships/image" Target="../media/image6.png"/><Relationship Id="rId2" Type="http://schemas.openxmlformats.org/officeDocument/2006/relationships/image" Target="../media/image1.jpg"/><Relationship Id="rId1" Type="http://schemas.openxmlformats.org/officeDocument/2006/relationships/slideLayout" Target="../slideLayouts/slideLayout7.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754F611E-BFF8-24F2-BA44-080D45BB808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11222" y="449753"/>
            <a:ext cx="5421392" cy="1895882"/>
          </a:xfrm>
          <a:prstGeom prst="rect">
            <a:avLst/>
          </a:prstGeom>
        </p:spPr>
      </p:pic>
      <p:pic>
        <p:nvPicPr>
          <p:cNvPr id="5" name="Picture 4">
            <a:extLst>
              <a:ext uri="{FF2B5EF4-FFF2-40B4-BE49-F238E27FC236}">
                <a16:creationId xmlns:a16="http://schemas.microsoft.com/office/drawing/2014/main" id="{BE322B5E-5B82-49FF-2258-7BC79BC8E2E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9264403" y="449753"/>
            <a:ext cx="1708000" cy="1895882"/>
          </a:xfrm>
          <a:prstGeom prst="rect">
            <a:avLst/>
          </a:prstGeom>
        </p:spPr>
      </p:pic>
      <p:pic>
        <p:nvPicPr>
          <p:cNvPr id="6" name="Picture 5" descr="A person with a barcode on a cellphone&#10;&#10;Description automatically generated">
            <a:extLst>
              <a:ext uri="{FF2B5EF4-FFF2-40B4-BE49-F238E27FC236}">
                <a16:creationId xmlns:a16="http://schemas.microsoft.com/office/drawing/2014/main" id="{AB7C1B2C-F67B-4F4B-5054-DD4CDC4A5520}"/>
              </a:ext>
            </a:extLst>
          </p:cNvPr>
          <p:cNvPicPr>
            <a:picLocks noChangeAspect="1"/>
          </p:cNvPicPr>
          <p:nvPr/>
        </p:nvPicPr>
        <p:blipFill rotWithShape="1">
          <a:blip r:embed="rId4" cstate="print">
            <a:extLst>
              <a:ext uri="{28A0092B-C50C-407E-A947-70E740481C1C}">
                <a14:useLocalDpi xmlns:a14="http://schemas.microsoft.com/office/drawing/2010/main" val="0"/>
              </a:ext>
            </a:extLst>
          </a:blip>
          <a:srcRect l="57837" t="24640" r="9322" b="56270"/>
          <a:stretch/>
        </p:blipFill>
        <p:spPr bwMode="auto">
          <a:xfrm>
            <a:off x="411222" y="2862470"/>
            <a:ext cx="3047595" cy="3936066"/>
          </a:xfrm>
          <a:prstGeom prst="rect">
            <a:avLst/>
          </a:prstGeom>
          <a:ln>
            <a:noFill/>
          </a:ln>
          <a:extLst>
            <a:ext uri="{53640926-AAD7-44D8-BBD7-CCE9431645EC}">
              <a14:shadowObscured xmlns:a14="http://schemas.microsoft.com/office/drawing/2010/main"/>
            </a:ext>
          </a:extLst>
        </p:spPr>
      </p:pic>
      <p:sp>
        <p:nvSpPr>
          <p:cNvPr id="8" name="TextBox 7">
            <a:extLst>
              <a:ext uri="{FF2B5EF4-FFF2-40B4-BE49-F238E27FC236}">
                <a16:creationId xmlns:a16="http://schemas.microsoft.com/office/drawing/2014/main" id="{B9AA7DE3-8FFC-FD89-D0FF-E94718108801}"/>
              </a:ext>
            </a:extLst>
          </p:cNvPr>
          <p:cNvSpPr txBox="1"/>
          <p:nvPr/>
        </p:nvSpPr>
        <p:spPr>
          <a:xfrm>
            <a:off x="3896138" y="2862470"/>
            <a:ext cx="17076265" cy="4598503"/>
          </a:xfrm>
          <a:prstGeom prst="rect">
            <a:avLst/>
          </a:prstGeom>
          <a:noFill/>
        </p:spPr>
        <p:txBody>
          <a:bodyPr wrap="square">
            <a:spAutoFit/>
          </a:bodyPr>
          <a:lstStyle/>
          <a:p>
            <a:pPr eaLnBrk="1" hangingPunct="1">
              <a:lnSpc>
                <a:spcPct val="110000"/>
              </a:lnSpc>
              <a:spcBef>
                <a:spcPct val="0"/>
              </a:spcBef>
              <a:buFontTx/>
              <a:buNone/>
            </a:pPr>
            <a:r>
              <a:rPr lang="en-US" altLang="zh-CN" sz="4800" dirty="0">
                <a:solidFill>
                  <a:srgbClr val="002060"/>
                </a:solidFill>
                <a:latin typeface="Calibri" charset="0"/>
                <a:ea typeface="Calibri" charset="0"/>
                <a:cs typeface="Calibri" charset="0"/>
              </a:rPr>
              <a:t>Technical Lecture Review</a:t>
            </a:r>
          </a:p>
          <a:p>
            <a:pPr eaLnBrk="1" hangingPunct="1">
              <a:lnSpc>
                <a:spcPct val="110000"/>
              </a:lnSpc>
              <a:spcBef>
                <a:spcPct val="0"/>
              </a:spcBef>
              <a:buFontTx/>
              <a:buNone/>
            </a:pPr>
            <a:r>
              <a:rPr lang="en-US" altLang="zh-CN" sz="4000" b="1" dirty="0">
                <a:solidFill>
                  <a:srgbClr val="002060"/>
                </a:solidFill>
                <a:latin typeface="Calibri" charset="0"/>
                <a:ea typeface="Calibri" charset="0"/>
                <a:cs typeface="Calibri" charset="0"/>
              </a:rPr>
              <a:t>Daniel Wylie-Morris</a:t>
            </a:r>
          </a:p>
          <a:p>
            <a:pPr eaLnBrk="1" hangingPunct="1">
              <a:lnSpc>
                <a:spcPct val="110000"/>
              </a:lnSpc>
              <a:spcBef>
                <a:spcPct val="0"/>
              </a:spcBef>
              <a:buFontTx/>
              <a:buNone/>
            </a:pPr>
            <a:r>
              <a:rPr lang="en-US" altLang="zh-CN" sz="3600" dirty="0">
                <a:solidFill>
                  <a:srgbClr val="002060"/>
                </a:solidFill>
                <a:latin typeface="Calibri" charset="0"/>
                <a:ea typeface="Calibri" charset="0"/>
                <a:cs typeface="Calibri" charset="0"/>
              </a:rPr>
              <a:t>Andrew Noble </a:t>
            </a:r>
          </a:p>
          <a:p>
            <a:pPr eaLnBrk="1" hangingPunct="1">
              <a:lnSpc>
                <a:spcPct val="110000"/>
              </a:lnSpc>
              <a:spcBef>
                <a:spcPct val="0"/>
              </a:spcBef>
              <a:buFontTx/>
              <a:buNone/>
            </a:pPr>
            <a:endParaRPr lang="en-US" altLang="zh-CN" sz="3600" dirty="0">
              <a:solidFill>
                <a:srgbClr val="002060"/>
              </a:solidFill>
              <a:latin typeface="Calibri" charset="0"/>
              <a:ea typeface="Calibri" charset="0"/>
              <a:cs typeface="Calibri" charset="0"/>
            </a:endParaRPr>
          </a:p>
          <a:p>
            <a:pPr eaLnBrk="1" hangingPunct="1">
              <a:lnSpc>
                <a:spcPct val="110000"/>
              </a:lnSpc>
              <a:spcBef>
                <a:spcPct val="0"/>
              </a:spcBef>
              <a:buFontTx/>
              <a:buNone/>
            </a:pPr>
            <a:r>
              <a:rPr lang="en-GB" altLang="en-US" sz="3600" dirty="0">
                <a:solidFill>
                  <a:srgbClr val="002060"/>
                </a:solidFill>
                <a:latin typeface="Calibri" charset="0"/>
                <a:ea typeface="Calibri" charset="0"/>
                <a:cs typeface="Calibri" charset="0"/>
              </a:rPr>
              <a:t>Wales Institute for Science &amp; Art</a:t>
            </a:r>
            <a:endParaRPr lang="en-GB" altLang="en-US" sz="3600" b="1" dirty="0">
              <a:solidFill>
                <a:srgbClr val="002060"/>
              </a:solidFill>
              <a:latin typeface="Calibri" charset="0"/>
              <a:ea typeface="Calibri" charset="0"/>
              <a:cs typeface="Calibri" charset="0"/>
            </a:endParaRPr>
          </a:p>
          <a:p>
            <a:pPr eaLnBrk="1" hangingPunct="1">
              <a:lnSpc>
                <a:spcPct val="110000"/>
              </a:lnSpc>
              <a:spcBef>
                <a:spcPct val="0"/>
              </a:spcBef>
              <a:buFontTx/>
              <a:buNone/>
            </a:pPr>
            <a:r>
              <a:rPr lang="en-GB" altLang="zh-CN" sz="3600" dirty="0">
                <a:solidFill>
                  <a:srgbClr val="002060"/>
                </a:solidFill>
                <a:latin typeface="Calibri" charset="0"/>
                <a:ea typeface="Calibri" charset="0"/>
                <a:cs typeface="Calibri" charset="0"/>
              </a:rPr>
              <a:t>BEng Foundation Motorsport Engineering</a:t>
            </a:r>
            <a:endParaRPr lang="en-US" altLang="zh-CN" sz="3600" dirty="0">
              <a:solidFill>
                <a:srgbClr val="002060"/>
              </a:solidFill>
              <a:latin typeface="Calibri" charset="0"/>
              <a:ea typeface="Calibri" charset="0"/>
              <a:cs typeface="Calibri" charset="0"/>
            </a:endParaRPr>
          </a:p>
          <a:p>
            <a:pPr eaLnBrk="1" hangingPunct="1">
              <a:lnSpc>
                <a:spcPct val="110000"/>
              </a:lnSpc>
              <a:spcBef>
                <a:spcPct val="0"/>
              </a:spcBef>
              <a:buFontTx/>
              <a:buNone/>
            </a:pPr>
            <a:endParaRPr lang="en-US" altLang="zh-CN" sz="3600" dirty="0">
              <a:solidFill>
                <a:srgbClr val="002060"/>
              </a:solidFill>
              <a:latin typeface="Calibri" charset="0"/>
              <a:ea typeface="Calibri" charset="0"/>
              <a:cs typeface="Calibri" charset="0"/>
            </a:endParaRPr>
          </a:p>
        </p:txBody>
      </p:sp>
      <p:sp>
        <p:nvSpPr>
          <p:cNvPr id="2" name="TextBox 1">
            <a:extLst>
              <a:ext uri="{FF2B5EF4-FFF2-40B4-BE49-F238E27FC236}">
                <a16:creationId xmlns:a16="http://schemas.microsoft.com/office/drawing/2014/main" id="{0F6AFF4B-C2B7-7496-276B-D6EB0A25A331}"/>
              </a:ext>
            </a:extLst>
          </p:cNvPr>
          <p:cNvSpPr txBox="1"/>
          <p:nvPr/>
        </p:nvSpPr>
        <p:spPr>
          <a:xfrm>
            <a:off x="15569408" y="2862470"/>
            <a:ext cx="5840316" cy="10248960"/>
          </a:xfrm>
          <a:prstGeom prst="rect">
            <a:avLst/>
          </a:prstGeom>
          <a:noFill/>
        </p:spPr>
        <p:txBody>
          <a:bodyPr wrap="square" rtlCol="0">
            <a:spAutoFit/>
          </a:bodyPr>
          <a:lstStyle/>
          <a:p>
            <a:pPr algn="ctr"/>
            <a:r>
              <a:rPr lang="en-GB" sz="3600" b="1" dirty="0"/>
              <a:t>Introduction</a:t>
            </a:r>
          </a:p>
          <a:p>
            <a:pPr algn="ctr"/>
            <a:endParaRPr lang="en-GB" sz="3600" b="1" dirty="0"/>
          </a:p>
          <a:p>
            <a:pPr algn="r"/>
            <a:r>
              <a:rPr lang="en-GB" sz="2800" dirty="0"/>
              <a:t>The lecture that captivated my attention the most was Tim Tudor’s lecture on Aerodynamics. Already before the lecture Aerodynamics was a topic that I was quite interested in. Although I was interested previously, I hadn’t done much reason into the topic so going into the lecture my knowledge was very surface level. This resulted in the lecture being very engrossing to me as I was able to learn a  new and vast array of knowledge on Aerodynamics. Additionally, the lecture being delivered by Tim someone who has worked in the Aerodynamics sector and is personally interested in the topic allowed the lecture to be very enjoyable and he had my attention throughout.</a:t>
            </a:r>
          </a:p>
        </p:txBody>
      </p:sp>
      <p:sp>
        <p:nvSpPr>
          <p:cNvPr id="3" name="TextBox 2">
            <a:extLst>
              <a:ext uri="{FF2B5EF4-FFF2-40B4-BE49-F238E27FC236}">
                <a16:creationId xmlns:a16="http://schemas.microsoft.com/office/drawing/2014/main" id="{0BA93C7C-B357-5431-49D2-2A59A360B4A0}"/>
              </a:ext>
            </a:extLst>
          </p:cNvPr>
          <p:cNvSpPr txBox="1"/>
          <p:nvPr/>
        </p:nvSpPr>
        <p:spPr>
          <a:xfrm>
            <a:off x="411223" y="7182853"/>
            <a:ext cx="7698062" cy="12957393"/>
          </a:xfrm>
          <a:prstGeom prst="rect">
            <a:avLst/>
          </a:prstGeom>
          <a:noFill/>
        </p:spPr>
        <p:txBody>
          <a:bodyPr wrap="square" rtlCol="0">
            <a:spAutoFit/>
          </a:bodyPr>
          <a:lstStyle/>
          <a:p>
            <a:r>
              <a:rPr lang="en-GB" sz="3600" b="1" dirty="0"/>
              <a:t>Background Information</a:t>
            </a:r>
          </a:p>
          <a:p>
            <a:endParaRPr lang="en-GB" sz="3200" b="1" dirty="0"/>
          </a:p>
          <a:p>
            <a:endParaRPr lang="en-GB" sz="3200" b="1" dirty="0"/>
          </a:p>
          <a:p>
            <a:endParaRPr lang="en-GB" sz="3200" b="1" dirty="0"/>
          </a:p>
          <a:p>
            <a:endParaRPr lang="en-GB" sz="3200" b="1" dirty="0"/>
          </a:p>
          <a:p>
            <a:endParaRPr lang="en-GB" sz="3200" b="1" dirty="0"/>
          </a:p>
          <a:p>
            <a:endParaRPr lang="en-GB" sz="3200" b="1" dirty="0"/>
          </a:p>
          <a:p>
            <a:endParaRPr lang="en-GB" sz="3200" b="1" dirty="0"/>
          </a:p>
          <a:p>
            <a:endParaRPr lang="en-GB" sz="3200" b="1" dirty="0"/>
          </a:p>
          <a:p>
            <a:r>
              <a:rPr lang="en-GB" sz="3600" b="1" dirty="0"/>
              <a:t>What is Aerodynamics ?</a:t>
            </a:r>
          </a:p>
          <a:p>
            <a:endParaRPr lang="en-GB" sz="2800" dirty="0"/>
          </a:p>
          <a:p>
            <a:r>
              <a:rPr lang="en-GB" sz="2800" dirty="0"/>
              <a:t>The simplest description of Aerodynamics is </a:t>
            </a:r>
            <a:r>
              <a:rPr lang="en-GB" sz="2800" i="0" dirty="0">
                <a:solidFill>
                  <a:srgbClr val="000000"/>
                </a:solidFill>
                <a:effectLst/>
                <a:highlight>
                  <a:srgbClr val="FFFFFF"/>
                </a:highlight>
              </a:rPr>
              <a:t>a science that studies the movement of air and the way that objects move through air.</a:t>
            </a:r>
          </a:p>
          <a:p>
            <a:endParaRPr lang="en-GB" sz="2800" dirty="0">
              <a:solidFill>
                <a:srgbClr val="000000"/>
              </a:solidFill>
              <a:highlight>
                <a:srgbClr val="FFFFFF"/>
              </a:highlight>
            </a:endParaRPr>
          </a:p>
          <a:p>
            <a:r>
              <a:rPr lang="en-GB" sz="2800" dirty="0">
                <a:solidFill>
                  <a:srgbClr val="000000"/>
                </a:solidFill>
                <a:highlight>
                  <a:srgbClr val="FFFFFF"/>
                </a:highlight>
              </a:rPr>
              <a:t>The air interacts with the object by applying a pressure to the objects surface.</a:t>
            </a:r>
          </a:p>
          <a:p>
            <a:endParaRPr lang="en-GB" sz="2800" dirty="0">
              <a:solidFill>
                <a:srgbClr val="000000"/>
              </a:solidFill>
              <a:highlight>
                <a:srgbClr val="FFFFFF"/>
              </a:highlight>
            </a:endParaRPr>
          </a:p>
          <a:p>
            <a:r>
              <a:rPr lang="en-GB" sz="2800" dirty="0">
                <a:solidFill>
                  <a:srgbClr val="000000"/>
                </a:solidFill>
                <a:highlight>
                  <a:srgbClr val="FFFFFF"/>
                </a:highlight>
              </a:rPr>
              <a:t>The applied pressure produces a force perpendicular to the object it acts on.</a:t>
            </a:r>
          </a:p>
          <a:p>
            <a:endParaRPr lang="en-GB" sz="2800" dirty="0">
              <a:solidFill>
                <a:srgbClr val="000000"/>
              </a:solidFill>
              <a:highlight>
                <a:srgbClr val="FFFFFF"/>
              </a:highlight>
            </a:endParaRPr>
          </a:p>
          <a:p>
            <a:r>
              <a:rPr lang="en-GB" sz="2800" dirty="0">
                <a:solidFill>
                  <a:srgbClr val="000000"/>
                </a:solidFill>
                <a:highlight>
                  <a:srgbClr val="FFFFFF"/>
                </a:highlight>
              </a:rPr>
              <a:t>The velocity of the air is related to the air’s pressure. Therefore, Aerodynamics is about controlling air flow and air velocity/pressure.</a:t>
            </a:r>
            <a:endParaRPr lang="en-GB" sz="2800" dirty="0"/>
          </a:p>
          <a:p>
            <a:endParaRPr lang="en-GB" sz="3200" b="1" dirty="0"/>
          </a:p>
          <a:p>
            <a:endParaRPr lang="en-GB" sz="2800" dirty="0"/>
          </a:p>
          <a:p>
            <a:endParaRPr lang="en-GB" sz="3200" b="1" dirty="0"/>
          </a:p>
          <a:p>
            <a:endParaRPr lang="en-GB" sz="3200" dirty="0"/>
          </a:p>
        </p:txBody>
      </p:sp>
      <p:pic>
        <p:nvPicPr>
          <p:cNvPr id="9" name="Picture 8">
            <a:extLst>
              <a:ext uri="{FF2B5EF4-FFF2-40B4-BE49-F238E27FC236}">
                <a16:creationId xmlns:a16="http://schemas.microsoft.com/office/drawing/2014/main" id="{4022FE22-67BA-C1A5-1267-F4EE09330A6D}"/>
              </a:ext>
            </a:extLst>
          </p:cNvPr>
          <p:cNvPicPr>
            <a:picLocks noChangeAspect="1"/>
          </p:cNvPicPr>
          <p:nvPr/>
        </p:nvPicPr>
        <p:blipFill>
          <a:blip r:embed="rId5"/>
          <a:stretch>
            <a:fillRect/>
          </a:stretch>
        </p:blipFill>
        <p:spPr>
          <a:xfrm>
            <a:off x="411222" y="7946432"/>
            <a:ext cx="6543031" cy="3152798"/>
          </a:xfrm>
          <a:prstGeom prst="rect">
            <a:avLst/>
          </a:prstGeom>
        </p:spPr>
      </p:pic>
      <p:sp>
        <p:nvSpPr>
          <p:cNvPr id="11" name="Oval 10" hidden="1">
            <a:extLst>
              <a:ext uri="{FF2B5EF4-FFF2-40B4-BE49-F238E27FC236}">
                <a16:creationId xmlns:a16="http://schemas.microsoft.com/office/drawing/2014/main" id="{1A4049FC-C407-0F82-1F06-ECDADE932DFB}"/>
              </a:ext>
            </a:extLst>
          </p:cNvPr>
          <p:cNvSpPr/>
          <p:nvPr/>
        </p:nvSpPr>
        <p:spPr>
          <a:xfrm>
            <a:off x="1732547" y="20625705"/>
            <a:ext cx="902369" cy="525811"/>
          </a:xfrm>
          <a:prstGeom prst="ellipse">
            <a:avLst/>
          </a:prstGeom>
          <a:noFill/>
          <a:ln>
            <a:solidFill>
              <a:schemeClr val="accent5">
                <a:lumMod val="60000"/>
                <a:lumOff val="40000"/>
              </a:schemeClr>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sp>
        <p:nvSpPr>
          <p:cNvPr id="14" name="TextBox 13">
            <a:extLst>
              <a:ext uri="{FF2B5EF4-FFF2-40B4-BE49-F238E27FC236}">
                <a16:creationId xmlns:a16="http://schemas.microsoft.com/office/drawing/2014/main" id="{E96BF83F-1B2E-2093-B0B6-9D14506143DB}"/>
              </a:ext>
            </a:extLst>
          </p:cNvPr>
          <p:cNvSpPr txBox="1"/>
          <p:nvPr/>
        </p:nvSpPr>
        <p:spPr>
          <a:xfrm>
            <a:off x="10136238" y="10137331"/>
            <a:ext cx="4596064" cy="646331"/>
          </a:xfrm>
          <a:prstGeom prst="rect">
            <a:avLst/>
          </a:prstGeom>
          <a:noFill/>
        </p:spPr>
        <p:txBody>
          <a:bodyPr wrap="square" rtlCol="0">
            <a:spAutoFit/>
          </a:bodyPr>
          <a:lstStyle/>
          <a:p>
            <a:pPr algn="ctr"/>
            <a:r>
              <a:rPr lang="en-GB" sz="3600" b="1" dirty="0"/>
              <a:t>What is Drag ?</a:t>
            </a:r>
          </a:p>
        </p:txBody>
      </p:sp>
      <p:sp>
        <p:nvSpPr>
          <p:cNvPr id="10" name="TextBox 9">
            <a:extLst>
              <a:ext uri="{FF2B5EF4-FFF2-40B4-BE49-F238E27FC236}">
                <a16:creationId xmlns:a16="http://schemas.microsoft.com/office/drawing/2014/main" id="{8736CDFB-7D3C-8242-154D-507C15850C7E}"/>
              </a:ext>
            </a:extLst>
          </p:cNvPr>
          <p:cNvSpPr txBox="1">
            <a:spLocks/>
          </p:cNvSpPr>
          <p:nvPr/>
        </p:nvSpPr>
        <p:spPr>
          <a:xfrm>
            <a:off x="411221" y="19175983"/>
            <a:ext cx="7698062" cy="10926068"/>
          </a:xfrm>
          <a:prstGeom prst="rect">
            <a:avLst/>
          </a:prstGeom>
          <a:noFill/>
        </p:spPr>
        <p:txBody>
          <a:bodyPr wrap="square" rtlCol="0">
            <a:spAutoFit/>
          </a:bodyPr>
          <a:lstStyle/>
          <a:p>
            <a:r>
              <a:rPr lang="en-GB" sz="3600" b="1" dirty="0"/>
              <a:t>Importance</a:t>
            </a:r>
          </a:p>
          <a:p>
            <a:endParaRPr lang="en-GB" sz="3600" b="1" dirty="0"/>
          </a:p>
          <a:p>
            <a:r>
              <a:rPr lang="en-GB" sz="2800" dirty="0"/>
              <a:t>Aerodynamics in Motorsport is an essential aspect of car design. Good aerodynamics results in a car to have minimal drag while maximising the downforce levels.</a:t>
            </a:r>
          </a:p>
          <a:p>
            <a:endParaRPr lang="en-GB" sz="2800" dirty="0"/>
          </a:p>
          <a:p>
            <a:r>
              <a:rPr lang="en-GB" sz="2800" b="1" dirty="0"/>
              <a:t>Drag Equation</a:t>
            </a:r>
          </a:p>
          <a:p>
            <a:endParaRPr lang="en-GB" sz="2800" b="1" dirty="0"/>
          </a:p>
          <a:p>
            <a:endParaRPr lang="en-GB" sz="2800" b="1" dirty="0"/>
          </a:p>
          <a:p>
            <a:endParaRPr lang="en-GB" sz="2800" b="1" dirty="0"/>
          </a:p>
          <a:p>
            <a:endParaRPr lang="en-GB" sz="2800" b="1" dirty="0"/>
          </a:p>
          <a:p>
            <a:r>
              <a:rPr lang="en-GB" sz="2800" dirty="0"/>
              <a:t>Cd = Drag Coefficient</a:t>
            </a:r>
          </a:p>
          <a:p>
            <a:r>
              <a:rPr lang="en-GB" sz="2800" dirty="0"/>
              <a:t>p = Density </a:t>
            </a:r>
          </a:p>
          <a:p>
            <a:r>
              <a:rPr lang="en-GB" sz="2800" dirty="0"/>
              <a:t>V = Velocity</a:t>
            </a:r>
          </a:p>
          <a:p>
            <a:r>
              <a:rPr lang="en-GB" sz="2800" dirty="0"/>
              <a:t>A = Surface Area</a:t>
            </a:r>
          </a:p>
          <a:p>
            <a:endParaRPr lang="en-GB" sz="2800" dirty="0"/>
          </a:p>
          <a:p>
            <a:r>
              <a:rPr lang="en-GB" sz="3600" b="1" dirty="0"/>
              <a:t>Conclusion</a:t>
            </a:r>
          </a:p>
          <a:p>
            <a:endParaRPr lang="en-GB" sz="3600" b="1" dirty="0"/>
          </a:p>
          <a:p>
            <a:r>
              <a:rPr lang="en-GB" sz="2800" dirty="0"/>
              <a:t>In conclusion Aerodynamics is used by designers and engineers to try and maximise the performance of a car by trying to achieve the optimum drag to downforce balance.</a:t>
            </a:r>
          </a:p>
          <a:p>
            <a:endParaRPr lang="en-GB" sz="2800" b="1" dirty="0"/>
          </a:p>
        </p:txBody>
      </p:sp>
      <p:sp>
        <p:nvSpPr>
          <p:cNvPr id="23" name="TextBox 22">
            <a:extLst>
              <a:ext uri="{FF2B5EF4-FFF2-40B4-BE49-F238E27FC236}">
                <a16:creationId xmlns:a16="http://schemas.microsoft.com/office/drawing/2014/main" id="{B34A3016-3A03-0AD5-F61D-743D9C957FC6}"/>
              </a:ext>
            </a:extLst>
          </p:cNvPr>
          <p:cNvSpPr txBox="1"/>
          <p:nvPr/>
        </p:nvSpPr>
        <p:spPr>
          <a:xfrm>
            <a:off x="9024229" y="11858550"/>
            <a:ext cx="6545179" cy="3539430"/>
          </a:xfrm>
          <a:prstGeom prst="rect">
            <a:avLst/>
          </a:prstGeom>
          <a:noFill/>
        </p:spPr>
        <p:txBody>
          <a:bodyPr wrap="square" rtlCol="0">
            <a:spAutoFit/>
          </a:bodyPr>
          <a:lstStyle/>
          <a:p>
            <a:pPr algn="ctr"/>
            <a:r>
              <a:rPr lang="en-GB" sz="2800" dirty="0"/>
              <a:t>Drag is an aerodynamic force which acts against a moving body.</a:t>
            </a:r>
          </a:p>
          <a:p>
            <a:pPr algn="ctr"/>
            <a:endParaRPr lang="en-GB" sz="2800" dirty="0"/>
          </a:p>
          <a:p>
            <a:pPr algn="ctr"/>
            <a:r>
              <a:rPr lang="en-GB" sz="2800" dirty="0"/>
              <a:t>Drag is directionally proportional to speed so therefore the higher the speed that an object travels the higher the aerodynamic drag force acting on that object will be.</a:t>
            </a:r>
          </a:p>
        </p:txBody>
      </p:sp>
      <p:pic>
        <p:nvPicPr>
          <p:cNvPr id="25" name="Picture 24">
            <a:extLst>
              <a:ext uri="{FF2B5EF4-FFF2-40B4-BE49-F238E27FC236}">
                <a16:creationId xmlns:a16="http://schemas.microsoft.com/office/drawing/2014/main" id="{E5065A1B-66A0-AE5A-E867-A1C7E2DFF3D3}"/>
              </a:ext>
            </a:extLst>
          </p:cNvPr>
          <p:cNvPicPr>
            <a:picLocks noChangeAspect="1"/>
          </p:cNvPicPr>
          <p:nvPr/>
        </p:nvPicPr>
        <p:blipFill>
          <a:blip r:embed="rId6"/>
          <a:stretch>
            <a:fillRect/>
          </a:stretch>
        </p:blipFill>
        <p:spPr>
          <a:xfrm>
            <a:off x="9024230" y="15269109"/>
            <a:ext cx="6545178" cy="3536836"/>
          </a:xfrm>
          <a:prstGeom prst="rect">
            <a:avLst/>
          </a:prstGeom>
        </p:spPr>
      </p:pic>
      <p:sp>
        <p:nvSpPr>
          <p:cNvPr id="27" name="TextBox 26">
            <a:extLst>
              <a:ext uri="{FF2B5EF4-FFF2-40B4-BE49-F238E27FC236}">
                <a16:creationId xmlns:a16="http://schemas.microsoft.com/office/drawing/2014/main" id="{2A4057C8-9B52-4500-12B3-AC57A5D857B0}"/>
              </a:ext>
            </a:extLst>
          </p:cNvPr>
          <p:cNvSpPr txBox="1"/>
          <p:nvPr/>
        </p:nvSpPr>
        <p:spPr>
          <a:xfrm>
            <a:off x="9161681" y="18676019"/>
            <a:ext cx="6545178" cy="3108543"/>
          </a:xfrm>
          <a:prstGeom prst="rect">
            <a:avLst/>
          </a:prstGeom>
          <a:noFill/>
        </p:spPr>
        <p:txBody>
          <a:bodyPr wrap="square" rtlCol="0">
            <a:spAutoFit/>
          </a:bodyPr>
          <a:lstStyle/>
          <a:p>
            <a:pPr algn="ctr"/>
            <a:r>
              <a:rPr lang="en-GB" sz="2800" dirty="0"/>
              <a:t>Drag is a type of air resistance to a solid moving object. Therefore, the impact of drag varies depending on the shape of the object. More streamlined shapes creates less drag as the wake produced is much less that an object with an inefficient aerodynamic shape.</a:t>
            </a:r>
          </a:p>
        </p:txBody>
      </p:sp>
      <p:pic>
        <p:nvPicPr>
          <p:cNvPr id="29" name="Picture 28">
            <a:extLst>
              <a:ext uri="{FF2B5EF4-FFF2-40B4-BE49-F238E27FC236}">
                <a16:creationId xmlns:a16="http://schemas.microsoft.com/office/drawing/2014/main" id="{891B714B-D3F8-8C37-AC0D-EE8BAECF31E4}"/>
              </a:ext>
            </a:extLst>
          </p:cNvPr>
          <p:cNvPicPr>
            <a:picLocks noChangeAspect="1"/>
          </p:cNvPicPr>
          <p:nvPr/>
        </p:nvPicPr>
        <p:blipFill>
          <a:blip r:embed="rId7"/>
          <a:stretch>
            <a:fillRect/>
          </a:stretch>
        </p:blipFill>
        <p:spPr>
          <a:xfrm>
            <a:off x="411219" y="23092360"/>
            <a:ext cx="7324779" cy="933457"/>
          </a:xfrm>
          <a:prstGeom prst="rect">
            <a:avLst/>
          </a:prstGeom>
        </p:spPr>
      </p:pic>
      <p:pic>
        <p:nvPicPr>
          <p:cNvPr id="1026" name="Picture 2">
            <a:extLst>
              <a:ext uri="{FF2B5EF4-FFF2-40B4-BE49-F238E27FC236}">
                <a16:creationId xmlns:a16="http://schemas.microsoft.com/office/drawing/2014/main" id="{5A46CFDC-4583-B994-BCAE-5055B478F113}"/>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9219333" y="22383258"/>
            <a:ext cx="6429874" cy="4511517"/>
          </a:xfrm>
          <a:prstGeom prst="rect">
            <a:avLst/>
          </a:prstGeom>
          <a:noFill/>
          <a:extLst>
            <a:ext uri="{909E8E84-426E-40DD-AFC4-6F175D3DCCD1}">
              <a14:hiddenFill xmlns:a14="http://schemas.microsoft.com/office/drawing/2010/main">
                <a:solidFill>
                  <a:srgbClr val="FFFFFF"/>
                </a:solidFill>
              </a14:hiddenFill>
            </a:ext>
          </a:extLst>
        </p:spPr>
      </p:pic>
      <p:sp>
        <p:nvSpPr>
          <p:cNvPr id="30" name="TextBox 29">
            <a:extLst>
              <a:ext uri="{FF2B5EF4-FFF2-40B4-BE49-F238E27FC236}">
                <a16:creationId xmlns:a16="http://schemas.microsoft.com/office/drawing/2014/main" id="{4587ED79-5AD3-0855-4E94-C63861508147}"/>
              </a:ext>
            </a:extLst>
          </p:cNvPr>
          <p:cNvSpPr txBox="1"/>
          <p:nvPr/>
        </p:nvSpPr>
        <p:spPr>
          <a:xfrm>
            <a:off x="16147740" y="25608921"/>
            <a:ext cx="4824663" cy="4216539"/>
          </a:xfrm>
          <a:prstGeom prst="rect">
            <a:avLst/>
          </a:prstGeom>
          <a:noFill/>
        </p:spPr>
        <p:txBody>
          <a:bodyPr wrap="square" rtlCol="0">
            <a:spAutoFit/>
          </a:bodyPr>
          <a:lstStyle/>
          <a:p>
            <a:pPr algn="r"/>
            <a:r>
              <a:rPr lang="en-GB" sz="3600" b="1" dirty="0"/>
              <a:t>References</a:t>
            </a:r>
          </a:p>
          <a:p>
            <a:pPr algn="r"/>
            <a:endParaRPr lang="en-GB" sz="3600" b="1" dirty="0"/>
          </a:p>
          <a:p>
            <a:pPr algn="r"/>
            <a:r>
              <a:rPr lang="en-GB" sz="2800" dirty="0"/>
              <a:t>De Groote, S (2009),  ‘Aerodynamics in Racing’, F1 Technical</a:t>
            </a:r>
          </a:p>
          <a:p>
            <a:pPr algn="r"/>
            <a:endParaRPr lang="en-GB" sz="2800" dirty="0"/>
          </a:p>
          <a:p>
            <a:pPr algn="r"/>
            <a:r>
              <a:rPr lang="en-GB" sz="2800" dirty="0"/>
              <a:t>Day, L (2021), A look at the most aerodynamics cars ever built, </a:t>
            </a:r>
            <a:r>
              <a:rPr lang="en-GB" sz="2800" dirty="0" err="1"/>
              <a:t>Hackaday</a:t>
            </a:r>
            <a:endParaRPr lang="en-GB" sz="2800" b="1" i="0" u="none" strike="noStrike" cap="all" dirty="0">
              <a:solidFill>
                <a:srgbClr val="FFFFFF"/>
              </a:solidFill>
              <a:effectLst/>
              <a:highlight>
                <a:srgbClr val="1A1A1A"/>
              </a:highlight>
              <a:latin typeface="proxima-nova-n8"/>
            </a:endParaRPr>
          </a:p>
        </p:txBody>
      </p:sp>
    </p:spTree>
    <p:extLst>
      <p:ext uri="{BB962C8B-B14F-4D97-AF65-F5344CB8AC3E}">
        <p14:creationId xmlns:p14="http://schemas.microsoft.com/office/powerpoint/2010/main" val="2695469385"/>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297C9F88D65DB74786271CFA0B86C30A" ma:contentTypeVersion="14" ma:contentTypeDescription="Create a new document." ma:contentTypeScope="" ma:versionID="982ade1080213ba69b6db03031de0fdd">
  <xsd:schema xmlns:xsd="http://www.w3.org/2001/XMLSchema" xmlns:xs="http://www.w3.org/2001/XMLSchema" xmlns:p="http://schemas.microsoft.com/office/2006/metadata/properties" xmlns:ns3="60ab93c2-c2e2-4a82-ab36-09e8ba3f753e" xmlns:ns4="47a3e2db-67be-4841-b3a5-2f2fb1d7c7b3" targetNamespace="http://schemas.microsoft.com/office/2006/metadata/properties" ma:root="true" ma:fieldsID="65dd3e8ead600c44ba4cb146bce94d0c" ns3:_="" ns4:_="">
    <xsd:import namespace="60ab93c2-c2e2-4a82-ab36-09e8ba3f753e"/>
    <xsd:import namespace="47a3e2db-67be-4841-b3a5-2f2fb1d7c7b3"/>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MediaServiceObjectDetectorVersions" minOccurs="0"/>
                <xsd:element ref="ns3:MediaServiceAutoTags" minOccurs="0"/>
                <xsd:element ref="ns3:MediaServiceGenerationTime" minOccurs="0"/>
                <xsd:element ref="ns3:MediaServiceEventHashCode" minOccurs="0"/>
                <xsd:element ref="ns3:MediaServiceOCR" minOccurs="0"/>
                <xsd:element ref="ns3:MediaServiceSystemTags" minOccurs="0"/>
                <xsd:element ref="ns3:MediaServiceDateTaken" minOccurs="0"/>
                <xsd:element ref="ns4:SharedWithUsers" minOccurs="0"/>
                <xsd:element ref="ns4:SharedWithDetails" minOccurs="0"/>
                <xsd:element ref="ns4:SharingHintHash"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60ab93c2-c2e2-4a82-ab36-09e8ba3f753e"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AutoTags" ma:index="12" nillable="true" ma:displayName="Tags" ma:internalName="MediaServiceAutoTags"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SystemTags" ma:index="16" nillable="true" ma:displayName="MediaServiceSystemTags" ma:hidden="true" ma:internalName="MediaServiceSystemTags" ma:readOnly="true">
      <xsd:simpleType>
        <xsd:restriction base="dms:Note"/>
      </xsd:simpleType>
    </xsd:element>
    <xsd:element name="MediaServiceDateTaken" ma:index="17" nillable="true" ma:displayName="MediaServiceDateTaken" ma:hidden="true" ma:indexed="true" ma:internalName="MediaServiceDateTaken" ma:readOnly="true">
      <xsd:simpleType>
        <xsd:restriction base="dms:Text"/>
      </xsd:simpleType>
    </xsd:element>
    <xsd:element name="_activity" ma:index="21" nillable="true" ma:displayName="_activity" ma:hidden="true" ma:internalName="_activity">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47a3e2db-67be-4841-b3a5-2f2fb1d7c7b3" elementFormDefault="qualified">
    <xsd:import namespace="http://schemas.microsoft.com/office/2006/documentManagement/types"/>
    <xsd:import namespace="http://schemas.microsoft.com/office/infopath/2007/PartnerControls"/>
    <xsd:element name="SharedWithUsers" ma:index="1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9" nillable="true" ma:displayName="Shared With Details" ma:internalName="SharedWithDetails" ma:readOnly="true">
      <xsd:simpleType>
        <xsd:restriction base="dms:Note">
          <xsd:maxLength value="255"/>
        </xsd:restriction>
      </xsd:simpleType>
    </xsd:element>
    <xsd:element name="SharingHintHash" ma:index="20"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activity xmlns="60ab93c2-c2e2-4a82-ab36-09e8ba3f753e" xsi:nil="true"/>
  </documentManagement>
</p:properties>
</file>

<file path=customXml/itemProps1.xml><?xml version="1.0" encoding="utf-8"?>
<ds:datastoreItem xmlns:ds="http://schemas.openxmlformats.org/officeDocument/2006/customXml" ds:itemID="{3D6E330D-F07C-4B35-8ACD-57BB8089E47E}">
  <ds:schemaRefs>
    <ds:schemaRef ds:uri="http://schemas.microsoft.com/sharepoint/v3/contenttype/forms"/>
  </ds:schemaRefs>
</ds:datastoreItem>
</file>

<file path=customXml/itemProps2.xml><?xml version="1.0" encoding="utf-8"?>
<ds:datastoreItem xmlns:ds="http://schemas.openxmlformats.org/officeDocument/2006/customXml" ds:itemID="{98A765AB-9F47-487B-A40A-BE3F37E7028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60ab93c2-c2e2-4a82-ab36-09e8ba3f753e"/>
    <ds:schemaRef ds:uri="47a3e2db-67be-4841-b3a5-2f2fb1d7c7b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9F13D993-1AE5-4E20-9516-82BBD5B53235}">
  <ds:schemaRefs>
    <ds:schemaRef ds:uri="http://purl.org/dc/terms/"/>
    <ds:schemaRef ds:uri="http://purl.org/dc/elements/1.1/"/>
    <ds:schemaRef ds:uri="http://purl.org/dc/dcmitype/"/>
    <ds:schemaRef ds:uri="47a3e2db-67be-4841-b3a5-2f2fb1d7c7b3"/>
    <ds:schemaRef ds:uri="http://schemas.microsoft.com/office/2006/metadata/properties"/>
    <ds:schemaRef ds:uri="http://schemas.microsoft.com/office/2006/documentManagement/types"/>
    <ds:schemaRef ds:uri="http://schemas.microsoft.com/office/infopath/2007/PartnerControls"/>
    <ds:schemaRef ds:uri="http://schemas.openxmlformats.org/package/2006/metadata/core-properties"/>
    <ds:schemaRef ds:uri="60ab93c2-c2e2-4a82-ab36-09e8ba3f753e"/>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Office Theme</Template>
  <TotalTime>681</TotalTime>
  <Words>422</Words>
  <Application>Microsoft Office PowerPoint</Application>
  <PresentationFormat>Custom</PresentationFormat>
  <Paragraphs>56</Paragraphs>
  <Slides>1</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vt:i4>
      </vt:variant>
    </vt:vector>
  </HeadingPairs>
  <TitlesOfParts>
    <vt:vector size="7" baseType="lpstr">
      <vt:lpstr>Aptos</vt:lpstr>
      <vt:lpstr>Aptos Display</vt:lpstr>
      <vt:lpstr>Arial</vt:lpstr>
      <vt:lpstr>Calibri</vt:lpstr>
      <vt:lpstr>proxima-nova-n8</vt: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Daniel Wylie-Morris (2317275)</dc:creator>
  <cp:lastModifiedBy>Daniel Wylie-Morris (2317275)</cp:lastModifiedBy>
  <cp:revision>1</cp:revision>
  <dcterms:created xsi:type="dcterms:W3CDTF">2024-04-18T14:02:19Z</dcterms:created>
  <dcterms:modified xsi:type="dcterms:W3CDTF">2024-04-21T21:18:56Z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0x010100297C9F88D65DB74786271CFA0B86C30A</vt:lpwstr>
  </property>
</Properties>
</file>