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0"/>
  </p:notesMasterIdLst>
  <p:handoutMasterIdLst>
    <p:handoutMasterId r:id="rId71"/>
  </p:handoutMasterIdLst>
  <p:sldIdLst>
    <p:sldId id="256" r:id="rId5"/>
    <p:sldId id="658" r:id="rId6"/>
    <p:sldId id="463" r:id="rId7"/>
    <p:sldId id="660" r:id="rId8"/>
    <p:sldId id="259" r:id="rId9"/>
    <p:sldId id="700" r:id="rId10"/>
    <p:sldId id="292" r:id="rId11"/>
    <p:sldId id="298" r:id="rId12"/>
    <p:sldId id="707" r:id="rId13"/>
    <p:sldId id="716" r:id="rId14"/>
    <p:sldId id="717" r:id="rId15"/>
    <p:sldId id="274" r:id="rId16"/>
    <p:sldId id="696" r:id="rId17"/>
    <p:sldId id="719" r:id="rId18"/>
    <p:sldId id="293" r:id="rId19"/>
    <p:sldId id="721" r:id="rId20"/>
    <p:sldId id="286" r:id="rId21"/>
    <p:sldId id="287" r:id="rId22"/>
    <p:sldId id="289" r:id="rId23"/>
    <p:sldId id="290" r:id="rId24"/>
    <p:sldId id="262" r:id="rId25"/>
    <p:sldId id="291" r:id="rId26"/>
    <p:sldId id="722" r:id="rId27"/>
    <p:sldId id="261" r:id="rId28"/>
    <p:sldId id="270" r:id="rId29"/>
    <p:sldId id="723" r:id="rId30"/>
    <p:sldId id="724" r:id="rId31"/>
    <p:sldId id="266" r:id="rId32"/>
    <p:sldId id="267" r:id="rId33"/>
    <p:sldId id="296" r:id="rId34"/>
    <p:sldId id="294" r:id="rId35"/>
    <p:sldId id="269" r:id="rId36"/>
    <p:sldId id="299" r:id="rId37"/>
    <p:sldId id="725" r:id="rId38"/>
    <p:sldId id="295" r:id="rId39"/>
    <p:sldId id="282" r:id="rId40"/>
    <p:sldId id="726" r:id="rId41"/>
    <p:sldId id="396" r:id="rId42"/>
    <p:sldId id="397" r:id="rId43"/>
    <p:sldId id="398" r:id="rId44"/>
    <p:sldId id="727" r:id="rId45"/>
    <p:sldId id="263" r:id="rId46"/>
    <p:sldId id="399" r:id="rId47"/>
    <p:sldId id="400" r:id="rId48"/>
    <p:sldId id="401" r:id="rId49"/>
    <p:sldId id="265" r:id="rId50"/>
    <p:sldId id="402" r:id="rId51"/>
    <p:sldId id="403" r:id="rId52"/>
    <p:sldId id="404" r:id="rId53"/>
    <p:sldId id="728" r:id="rId54"/>
    <p:sldId id="405" r:id="rId55"/>
    <p:sldId id="406" r:id="rId56"/>
    <p:sldId id="407" r:id="rId57"/>
    <p:sldId id="729" r:id="rId58"/>
    <p:sldId id="408" r:id="rId59"/>
    <p:sldId id="409" r:id="rId60"/>
    <p:sldId id="410" r:id="rId61"/>
    <p:sldId id="414" r:id="rId62"/>
    <p:sldId id="730" r:id="rId63"/>
    <p:sldId id="348" r:id="rId64"/>
    <p:sldId id="689" r:id="rId65"/>
    <p:sldId id="691" r:id="rId66"/>
    <p:sldId id="669" r:id="rId67"/>
    <p:sldId id="690" r:id="rId68"/>
    <p:sldId id="524" r:id="rId69"/>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7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B758C8-F53A-635F-1A42-367C2611A4F2}" v="1135" dt="2024-10-14T13:56:43.0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guide orient="horz" pos="3133"/>
        <p:guide pos="2161"/>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theme" Target="theme/theme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notesMaster" Target="notesMasters/notesMaster1.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microsoft.com/office/2016/11/relationships/changesInfo" Target="changesInfos/changesInfo1.xml"/><Relationship Id="rId7" Type="http://schemas.openxmlformats.org/officeDocument/2006/relationships/slide" Target="slides/slide3.xml"/><Relationship Id="rId71" Type="http://schemas.openxmlformats.org/officeDocument/2006/relationships/handoutMaster" Target="handoutMasters/handoutMaster1.xml"/><Relationship Id="rId2" Type="http://schemas.openxmlformats.org/officeDocument/2006/relationships/customXml" Target="../customXml/item2.xml"/><Relationship Id="rId29" Type="http://schemas.openxmlformats.org/officeDocument/2006/relationships/slide" Target="slides/slide2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Moore" userId="S::j.moore@uwtsd.ac.uk::2734fbee-75e6-4c68-b1e1-71d90938a1bc" providerId="AD" clId="Web-{8CC04389-9B8A-E0EA-EA3A-23393A7DDE7E}"/>
    <pc:docChg chg="modSld">
      <pc:chgData name="James Moore" userId="S::j.moore@uwtsd.ac.uk::2734fbee-75e6-4c68-b1e1-71d90938a1bc" providerId="AD" clId="Web-{8CC04389-9B8A-E0EA-EA3A-23393A7DDE7E}" dt="2024-10-10T12:07:35.347" v="1" actId="20577"/>
      <pc:docMkLst>
        <pc:docMk/>
      </pc:docMkLst>
      <pc:sldChg chg="modSp">
        <pc:chgData name="James Moore" userId="S::j.moore@uwtsd.ac.uk::2734fbee-75e6-4c68-b1e1-71d90938a1bc" providerId="AD" clId="Web-{8CC04389-9B8A-E0EA-EA3A-23393A7DDE7E}" dt="2024-10-10T12:07:35.347" v="1" actId="20577"/>
        <pc:sldMkLst>
          <pc:docMk/>
          <pc:sldMk cId="2087353130" sldId="256"/>
        </pc:sldMkLst>
        <pc:spChg chg="mod">
          <ac:chgData name="James Moore" userId="S::j.moore@uwtsd.ac.uk::2734fbee-75e6-4c68-b1e1-71d90938a1bc" providerId="AD" clId="Web-{8CC04389-9B8A-E0EA-EA3A-23393A7DDE7E}" dt="2024-10-10T12:07:35.347" v="1" actId="20577"/>
          <ac:spMkLst>
            <pc:docMk/>
            <pc:sldMk cId="2087353130" sldId="256"/>
            <ac:spMk id="3" creationId="{22C6E451-9A9C-40B0-8CEB-03CB8540F3F1}"/>
          </ac:spMkLst>
        </pc:spChg>
      </pc:sldChg>
    </pc:docChg>
  </pc:docChgLst>
  <pc:docChgLst>
    <pc:chgData name="James Moore" userId="S::j.moore@uwtsd.ac.uk::2734fbee-75e6-4c68-b1e1-71d90938a1bc" providerId="AD" clId="Web-{D2BF6E2A-2127-28DE-9423-1624AC857E66}"/>
    <pc:docChg chg="delSld">
      <pc:chgData name="James Moore" userId="S::j.moore@uwtsd.ac.uk::2734fbee-75e6-4c68-b1e1-71d90938a1bc" providerId="AD" clId="Web-{D2BF6E2A-2127-28DE-9423-1624AC857E66}" dt="2024-10-11T07:39:40.400" v="11"/>
      <pc:docMkLst>
        <pc:docMk/>
      </pc:docMkLst>
      <pc:sldChg chg="del">
        <pc:chgData name="James Moore" userId="S::j.moore@uwtsd.ac.uk::2734fbee-75e6-4c68-b1e1-71d90938a1bc" providerId="AD" clId="Web-{D2BF6E2A-2127-28DE-9423-1624AC857E66}" dt="2024-10-11T07:39:32.431" v="4"/>
        <pc:sldMkLst>
          <pc:docMk/>
          <pc:sldMk cId="333041128" sldId="263"/>
        </pc:sldMkLst>
      </pc:sldChg>
      <pc:sldChg chg="del">
        <pc:chgData name="James Moore" userId="S::j.moore@uwtsd.ac.uk::2734fbee-75e6-4c68-b1e1-71d90938a1bc" providerId="AD" clId="Web-{D2BF6E2A-2127-28DE-9423-1624AC857E66}" dt="2024-10-11T07:39:34.634" v="6"/>
        <pc:sldMkLst>
          <pc:docMk/>
          <pc:sldMk cId="3054207853" sldId="265"/>
        </pc:sldMkLst>
      </pc:sldChg>
      <pc:sldChg chg="del">
        <pc:chgData name="James Moore" userId="S::j.moore@uwtsd.ac.uk::2734fbee-75e6-4c68-b1e1-71d90938a1bc" providerId="AD" clId="Web-{D2BF6E2A-2127-28DE-9423-1624AC857E66}" dt="2024-10-11T07:39:35.900" v="7"/>
        <pc:sldMkLst>
          <pc:docMk/>
          <pc:sldMk cId="1996585582" sldId="266"/>
        </pc:sldMkLst>
      </pc:sldChg>
      <pc:sldChg chg="del">
        <pc:chgData name="James Moore" userId="S::j.moore@uwtsd.ac.uk::2734fbee-75e6-4c68-b1e1-71d90938a1bc" providerId="AD" clId="Web-{D2BF6E2A-2127-28DE-9423-1624AC857E66}" dt="2024-10-11T07:39:38.025" v="8"/>
        <pc:sldMkLst>
          <pc:docMk/>
          <pc:sldMk cId="917096259" sldId="267"/>
        </pc:sldMkLst>
      </pc:sldChg>
      <pc:sldChg chg="del">
        <pc:chgData name="James Moore" userId="S::j.moore@uwtsd.ac.uk::2734fbee-75e6-4c68-b1e1-71d90938a1bc" providerId="AD" clId="Web-{D2BF6E2A-2127-28DE-9423-1624AC857E66}" dt="2024-10-11T07:39:38.791" v="9"/>
        <pc:sldMkLst>
          <pc:docMk/>
          <pc:sldMk cId="1898627039" sldId="268"/>
        </pc:sldMkLst>
      </pc:sldChg>
      <pc:sldChg chg="del">
        <pc:chgData name="James Moore" userId="S::j.moore@uwtsd.ac.uk::2734fbee-75e6-4c68-b1e1-71d90938a1bc" providerId="AD" clId="Web-{D2BF6E2A-2127-28DE-9423-1624AC857E66}" dt="2024-10-11T07:39:39.681" v="10"/>
        <pc:sldMkLst>
          <pc:docMk/>
          <pc:sldMk cId="3710368292" sldId="269"/>
        </pc:sldMkLst>
      </pc:sldChg>
      <pc:sldChg chg="del">
        <pc:chgData name="James Moore" userId="S::j.moore@uwtsd.ac.uk::2734fbee-75e6-4c68-b1e1-71d90938a1bc" providerId="AD" clId="Web-{D2BF6E2A-2127-28DE-9423-1624AC857E66}" dt="2024-10-11T07:39:40.400" v="11"/>
        <pc:sldMkLst>
          <pc:docMk/>
          <pc:sldMk cId="2519229913" sldId="270"/>
        </pc:sldMkLst>
      </pc:sldChg>
      <pc:sldChg chg="del">
        <pc:chgData name="James Moore" userId="S::j.moore@uwtsd.ac.uk::2734fbee-75e6-4c68-b1e1-71d90938a1bc" providerId="AD" clId="Web-{D2BF6E2A-2127-28DE-9423-1624AC857E66}" dt="2024-10-11T07:39:30.072" v="0"/>
        <pc:sldMkLst>
          <pc:docMk/>
          <pc:sldMk cId="1988963514" sldId="701"/>
        </pc:sldMkLst>
      </pc:sldChg>
      <pc:sldChg chg="del">
        <pc:chgData name="James Moore" userId="S::j.moore@uwtsd.ac.uk::2734fbee-75e6-4c68-b1e1-71d90938a1bc" providerId="AD" clId="Web-{D2BF6E2A-2127-28DE-9423-1624AC857E66}" dt="2024-10-11T07:39:30.853" v="1"/>
        <pc:sldMkLst>
          <pc:docMk/>
          <pc:sldMk cId="4207981340" sldId="702"/>
        </pc:sldMkLst>
      </pc:sldChg>
      <pc:sldChg chg="del">
        <pc:chgData name="James Moore" userId="S::j.moore@uwtsd.ac.uk::2734fbee-75e6-4c68-b1e1-71d90938a1bc" providerId="AD" clId="Web-{D2BF6E2A-2127-28DE-9423-1624AC857E66}" dt="2024-10-11T07:39:31.650" v="2"/>
        <pc:sldMkLst>
          <pc:docMk/>
          <pc:sldMk cId="2779060140" sldId="703"/>
        </pc:sldMkLst>
      </pc:sldChg>
      <pc:sldChg chg="del">
        <pc:chgData name="James Moore" userId="S::j.moore@uwtsd.ac.uk::2734fbee-75e6-4c68-b1e1-71d90938a1bc" providerId="AD" clId="Web-{D2BF6E2A-2127-28DE-9423-1624AC857E66}" dt="2024-10-11T07:39:32.025" v="3"/>
        <pc:sldMkLst>
          <pc:docMk/>
          <pc:sldMk cId="3472464518" sldId="704"/>
        </pc:sldMkLst>
      </pc:sldChg>
      <pc:sldChg chg="del">
        <pc:chgData name="James Moore" userId="S::j.moore@uwtsd.ac.uk::2734fbee-75e6-4c68-b1e1-71d90938a1bc" providerId="AD" clId="Web-{D2BF6E2A-2127-28DE-9423-1624AC857E66}" dt="2024-10-11T07:39:33.431" v="5"/>
        <pc:sldMkLst>
          <pc:docMk/>
          <pc:sldMk cId="1596567704" sldId="705"/>
        </pc:sldMkLst>
      </pc:sldChg>
    </pc:docChg>
  </pc:docChgLst>
  <pc:docChgLst>
    <pc:chgData name="James Moore" userId="S::j.moore@uwtsd.ac.uk::2734fbee-75e6-4c68-b1e1-71d90938a1bc" providerId="AD" clId="Web-{72E847D1-6B8F-7551-D649-9FD240DFD852}"/>
    <pc:docChg chg="addSld delSld modSld sldOrd">
      <pc:chgData name="James Moore" userId="S::j.moore@uwtsd.ac.uk::2734fbee-75e6-4c68-b1e1-71d90938a1bc" providerId="AD" clId="Web-{72E847D1-6B8F-7551-D649-9FD240DFD852}" dt="2024-10-11T07:38:20.471" v="602"/>
      <pc:docMkLst>
        <pc:docMk/>
      </pc:docMkLst>
      <pc:sldChg chg="modSp add">
        <pc:chgData name="James Moore" userId="S::j.moore@uwtsd.ac.uk::2734fbee-75e6-4c68-b1e1-71d90938a1bc" providerId="AD" clId="Web-{72E847D1-6B8F-7551-D649-9FD240DFD852}" dt="2024-10-11T07:34:01.247" v="585" actId="14100"/>
        <pc:sldMkLst>
          <pc:docMk/>
          <pc:sldMk cId="687063826" sldId="258"/>
        </pc:sldMkLst>
        <pc:spChg chg="mod">
          <ac:chgData name="James Moore" userId="S::j.moore@uwtsd.ac.uk::2734fbee-75e6-4c68-b1e1-71d90938a1bc" providerId="AD" clId="Web-{72E847D1-6B8F-7551-D649-9FD240DFD852}" dt="2024-10-11T07:34:01.247" v="585" actId="14100"/>
          <ac:spMkLst>
            <pc:docMk/>
            <pc:sldMk cId="687063826" sldId="258"/>
            <ac:spMk id="2" creationId="{D5B99C92-2E84-46FA-A7EB-97FE5988D143}"/>
          </ac:spMkLst>
        </pc:spChg>
        <pc:spChg chg="mod">
          <ac:chgData name="James Moore" userId="S::j.moore@uwtsd.ac.uk::2734fbee-75e6-4c68-b1e1-71d90938a1bc" providerId="AD" clId="Web-{72E847D1-6B8F-7551-D649-9FD240DFD852}" dt="2024-10-11T07:33:53.840" v="584" actId="14100"/>
          <ac:spMkLst>
            <pc:docMk/>
            <pc:sldMk cId="687063826" sldId="258"/>
            <ac:spMk id="4" creationId="{B7C59DDA-337C-4167-93F8-737B048E45AF}"/>
          </ac:spMkLst>
        </pc:spChg>
      </pc:sldChg>
      <pc:sldChg chg="addSp delSp modSp add del ord">
        <pc:chgData name="James Moore" userId="S::j.moore@uwtsd.ac.uk::2734fbee-75e6-4c68-b1e1-71d90938a1bc" providerId="AD" clId="Web-{72E847D1-6B8F-7551-D649-9FD240DFD852}" dt="2024-10-11T07:16:53.692" v="393"/>
        <pc:sldMkLst>
          <pc:docMk/>
          <pc:sldMk cId="3066286179" sldId="259"/>
        </pc:sldMkLst>
        <pc:spChg chg="del">
          <ac:chgData name="James Moore" userId="S::j.moore@uwtsd.ac.uk::2734fbee-75e6-4c68-b1e1-71d90938a1bc" providerId="AD" clId="Web-{72E847D1-6B8F-7551-D649-9FD240DFD852}" dt="2024-10-11T06:57:48.541" v="115"/>
          <ac:spMkLst>
            <pc:docMk/>
            <pc:sldMk cId="3066286179" sldId="259"/>
            <ac:spMk id="2" creationId="{D96B54F8-2323-496B-950C-CB11D020F1B2}"/>
          </ac:spMkLst>
        </pc:spChg>
        <pc:spChg chg="add del mod">
          <ac:chgData name="James Moore" userId="S::j.moore@uwtsd.ac.uk::2734fbee-75e6-4c68-b1e1-71d90938a1bc" providerId="AD" clId="Web-{72E847D1-6B8F-7551-D649-9FD240DFD852}" dt="2024-10-11T06:58:05.994" v="121"/>
          <ac:spMkLst>
            <pc:docMk/>
            <pc:sldMk cId="3066286179" sldId="259"/>
            <ac:spMk id="5" creationId="{FFEFBCEB-0C4B-DB5E-E6AF-8FB7256B24B4}"/>
          </ac:spMkLst>
        </pc:spChg>
        <pc:spChg chg="add mod">
          <ac:chgData name="James Moore" userId="S::j.moore@uwtsd.ac.uk::2734fbee-75e6-4c68-b1e1-71d90938a1bc" providerId="AD" clId="Web-{72E847D1-6B8F-7551-D649-9FD240DFD852}" dt="2024-10-11T06:58:03.322" v="120" actId="1076"/>
          <ac:spMkLst>
            <pc:docMk/>
            <pc:sldMk cId="3066286179" sldId="259"/>
            <ac:spMk id="7" creationId="{9B2E4A2E-5150-5395-7035-9161A13F3D02}"/>
          </ac:spMkLst>
        </pc:spChg>
        <pc:picChg chg="mod modCrop">
          <ac:chgData name="James Moore" userId="S::j.moore@uwtsd.ac.uk::2734fbee-75e6-4c68-b1e1-71d90938a1bc" providerId="AD" clId="Web-{72E847D1-6B8F-7551-D649-9FD240DFD852}" dt="2024-10-11T06:58:29.167" v="124"/>
          <ac:picMkLst>
            <pc:docMk/>
            <pc:sldMk cId="3066286179" sldId="259"/>
            <ac:picMk id="4" creationId="{60C4BEFE-722D-4B55-92F4-A2F4F23C14B1}"/>
          </ac:picMkLst>
        </pc:picChg>
      </pc:sldChg>
      <pc:sldChg chg="addSp modSp add ord modNotes">
        <pc:chgData name="James Moore" userId="S::j.moore@uwtsd.ac.uk::2734fbee-75e6-4c68-b1e1-71d90938a1bc" providerId="AD" clId="Web-{72E847D1-6B8F-7551-D649-9FD240DFD852}" dt="2024-10-11T07:17:10.911" v="396"/>
        <pc:sldMkLst>
          <pc:docMk/>
          <pc:sldMk cId="3912249595" sldId="260"/>
        </pc:sldMkLst>
        <pc:spChg chg="mod">
          <ac:chgData name="James Moore" userId="S::j.moore@uwtsd.ac.uk::2734fbee-75e6-4c68-b1e1-71d90938a1bc" providerId="AD" clId="Web-{72E847D1-6B8F-7551-D649-9FD240DFD852}" dt="2024-10-11T06:59:51.809" v="127"/>
          <ac:spMkLst>
            <pc:docMk/>
            <pc:sldMk cId="3912249595" sldId="260"/>
            <ac:spMk id="2" creationId="{0768353B-BFDB-4541-89DD-38B1ED2D9C70}"/>
          </ac:spMkLst>
        </pc:spChg>
        <pc:spChg chg="add mod">
          <ac:chgData name="James Moore" userId="S::j.moore@uwtsd.ac.uk::2734fbee-75e6-4c68-b1e1-71d90938a1bc" providerId="AD" clId="Web-{72E847D1-6B8F-7551-D649-9FD240DFD852}" dt="2024-10-11T07:01:41.312" v="144" actId="20577"/>
          <ac:spMkLst>
            <pc:docMk/>
            <pc:sldMk cId="3912249595" sldId="260"/>
            <ac:spMk id="3" creationId="{A3D0093E-EEC4-779A-0C44-62BC8076C653}"/>
          </ac:spMkLst>
        </pc:spChg>
        <pc:spChg chg="mod">
          <ac:chgData name="James Moore" userId="S::j.moore@uwtsd.ac.uk::2734fbee-75e6-4c68-b1e1-71d90938a1bc" providerId="AD" clId="Web-{72E847D1-6B8F-7551-D649-9FD240DFD852}" dt="2024-10-11T06:59:51.809" v="128"/>
          <ac:spMkLst>
            <pc:docMk/>
            <pc:sldMk cId="3912249595" sldId="260"/>
            <ac:spMk id="4" creationId="{2D7C91E1-33EF-44CD-83BE-5A0C569D4DE9}"/>
          </ac:spMkLst>
        </pc:spChg>
        <pc:spChg chg="mod">
          <ac:chgData name="James Moore" userId="S::j.moore@uwtsd.ac.uk::2734fbee-75e6-4c68-b1e1-71d90938a1bc" providerId="AD" clId="Web-{72E847D1-6B8F-7551-D649-9FD240DFD852}" dt="2024-10-11T06:59:51.809" v="129"/>
          <ac:spMkLst>
            <pc:docMk/>
            <pc:sldMk cId="3912249595" sldId="260"/>
            <ac:spMk id="5" creationId="{8451F6B0-7C01-4AE4-8849-EDF824009222}"/>
          </ac:spMkLst>
        </pc:spChg>
        <pc:spChg chg="mod">
          <ac:chgData name="James Moore" userId="S::j.moore@uwtsd.ac.uk::2734fbee-75e6-4c68-b1e1-71d90938a1bc" providerId="AD" clId="Web-{72E847D1-6B8F-7551-D649-9FD240DFD852}" dt="2024-10-11T06:59:51.825" v="130"/>
          <ac:spMkLst>
            <pc:docMk/>
            <pc:sldMk cId="3912249595" sldId="260"/>
            <ac:spMk id="6" creationId="{0875F66A-28A9-44B8-8B86-9DB4F9D868DB}"/>
          </ac:spMkLst>
        </pc:spChg>
        <pc:spChg chg="mod">
          <ac:chgData name="James Moore" userId="S::j.moore@uwtsd.ac.uk::2734fbee-75e6-4c68-b1e1-71d90938a1bc" providerId="AD" clId="Web-{72E847D1-6B8F-7551-D649-9FD240DFD852}" dt="2024-10-11T06:59:51.825" v="131"/>
          <ac:spMkLst>
            <pc:docMk/>
            <pc:sldMk cId="3912249595" sldId="260"/>
            <ac:spMk id="7" creationId="{02D903A8-B3B2-433D-8D79-8042D3FF0398}"/>
          </ac:spMkLst>
        </pc:spChg>
        <pc:spChg chg="mod">
          <ac:chgData name="James Moore" userId="S::j.moore@uwtsd.ac.uk::2734fbee-75e6-4c68-b1e1-71d90938a1bc" providerId="AD" clId="Web-{72E847D1-6B8F-7551-D649-9FD240DFD852}" dt="2024-10-11T06:59:51.825" v="132"/>
          <ac:spMkLst>
            <pc:docMk/>
            <pc:sldMk cId="3912249595" sldId="260"/>
            <ac:spMk id="8" creationId="{A8FF4DCB-3A1D-4916-9E50-1C86259E925C}"/>
          </ac:spMkLst>
        </pc:spChg>
        <pc:spChg chg="mod">
          <ac:chgData name="James Moore" userId="S::j.moore@uwtsd.ac.uk::2734fbee-75e6-4c68-b1e1-71d90938a1bc" providerId="AD" clId="Web-{72E847D1-6B8F-7551-D649-9FD240DFD852}" dt="2024-10-11T06:59:51.825" v="133"/>
          <ac:spMkLst>
            <pc:docMk/>
            <pc:sldMk cId="3912249595" sldId="260"/>
            <ac:spMk id="9" creationId="{0049BD88-1B51-4D60-95E5-172FBF3B10D3}"/>
          </ac:spMkLst>
        </pc:spChg>
        <pc:spChg chg="mod">
          <ac:chgData name="James Moore" userId="S::j.moore@uwtsd.ac.uk::2734fbee-75e6-4c68-b1e1-71d90938a1bc" providerId="AD" clId="Web-{72E847D1-6B8F-7551-D649-9FD240DFD852}" dt="2024-10-11T06:59:51.825" v="134"/>
          <ac:spMkLst>
            <pc:docMk/>
            <pc:sldMk cId="3912249595" sldId="260"/>
            <ac:spMk id="27" creationId="{112643D4-AEF0-46D4-94D1-8C89945D506A}"/>
          </ac:spMkLst>
        </pc:spChg>
        <pc:spChg chg="mod">
          <ac:chgData name="James Moore" userId="S::j.moore@uwtsd.ac.uk::2734fbee-75e6-4c68-b1e1-71d90938a1bc" providerId="AD" clId="Web-{72E847D1-6B8F-7551-D649-9FD240DFD852}" dt="2024-10-11T06:59:51.825" v="135"/>
          <ac:spMkLst>
            <pc:docMk/>
            <pc:sldMk cId="3912249595" sldId="260"/>
            <ac:spMk id="28" creationId="{121F2320-84C5-45D1-A41A-00F84ADA1FDD}"/>
          </ac:spMkLst>
        </pc:spChg>
        <pc:spChg chg="mod">
          <ac:chgData name="James Moore" userId="S::j.moore@uwtsd.ac.uk::2734fbee-75e6-4c68-b1e1-71d90938a1bc" providerId="AD" clId="Web-{72E847D1-6B8F-7551-D649-9FD240DFD852}" dt="2024-10-11T06:59:51.825" v="136"/>
          <ac:spMkLst>
            <pc:docMk/>
            <pc:sldMk cId="3912249595" sldId="260"/>
            <ac:spMk id="29" creationId="{42DED6C1-1CA2-400E-9277-6C2715184B9A}"/>
          </ac:spMkLst>
        </pc:spChg>
        <pc:spChg chg="mod">
          <ac:chgData name="James Moore" userId="S::j.moore@uwtsd.ac.uk::2734fbee-75e6-4c68-b1e1-71d90938a1bc" providerId="AD" clId="Web-{72E847D1-6B8F-7551-D649-9FD240DFD852}" dt="2024-10-11T06:59:51.903" v="137"/>
          <ac:spMkLst>
            <pc:docMk/>
            <pc:sldMk cId="3912249595" sldId="260"/>
            <ac:spMk id="30" creationId="{E50A9F82-67A0-4BFE-B3F0-6A4B3E9ABE89}"/>
          </ac:spMkLst>
        </pc:spChg>
      </pc:sldChg>
      <pc:sldChg chg="addSp modSp add ord modNotes">
        <pc:chgData name="James Moore" userId="S::j.moore@uwtsd.ac.uk::2734fbee-75e6-4c68-b1e1-71d90938a1bc" providerId="AD" clId="Web-{72E847D1-6B8F-7551-D649-9FD240DFD852}" dt="2024-10-11T07:17:10.911" v="395"/>
        <pc:sldMkLst>
          <pc:docMk/>
          <pc:sldMk cId="1988471613" sldId="261"/>
        </pc:sldMkLst>
        <pc:spChg chg="mod">
          <ac:chgData name="James Moore" userId="S::j.moore@uwtsd.ac.uk::2734fbee-75e6-4c68-b1e1-71d90938a1bc" providerId="AD" clId="Web-{72E847D1-6B8F-7551-D649-9FD240DFD852}" dt="2024-10-11T07:03:59.768" v="172" actId="1076"/>
          <ac:spMkLst>
            <pc:docMk/>
            <pc:sldMk cId="1988471613" sldId="261"/>
            <ac:spMk id="2" creationId="{9DAAF12B-7596-4855-9C0E-F51355940F6D}"/>
          </ac:spMkLst>
        </pc:spChg>
        <pc:spChg chg="add mod">
          <ac:chgData name="James Moore" userId="S::j.moore@uwtsd.ac.uk::2734fbee-75e6-4c68-b1e1-71d90938a1bc" providerId="AD" clId="Web-{72E847D1-6B8F-7551-D649-9FD240DFD852}" dt="2024-10-11T07:04:02.362" v="173" actId="1076"/>
          <ac:spMkLst>
            <pc:docMk/>
            <pc:sldMk cId="1988471613" sldId="261"/>
            <ac:spMk id="3" creationId="{1EB2289B-D105-813C-C78E-B7963037EA9C}"/>
          </ac:spMkLst>
        </pc:spChg>
        <pc:spChg chg="mod">
          <ac:chgData name="James Moore" userId="S::j.moore@uwtsd.ac.uk::2734fbee-75e6-4c68-b1e1-71d90938a1bc" providerId="AD" clId="Web-{72E847D1-6B8F-7551-D649-9FD240DFD852}" dt="2024-10-11T07:03:00.345" v="160"/>
          <ac:spMkLst>
            <pc:docMk/>
            <pc:sldMk cId="1988471613" sldId="261"/>
            <ac:spMk id="5" creationId="{25FCBCE5-C593-4606-8713-6C0E86AC1905}"/>
          </ac:spMkLst>
        </pc:spChg>
        <pc:spChg chg="mod">
          <ac:chgData name="James Moore" userId="S::j.moore@uwtsd.ac.uk::2734fbee-75e6-4c68-b1e1-71d90938a1bc" providerId="AD" clId="Web-{72E847D1-6B8F-7551-D649-9FD240DFD852}" dt="2024-10-11T07:03:00.345" v="161"/>
          <ac:spMkLst>
            <pc:docMk/>
            <pc:sldMk cId="1988471613" sldId="261"/>
            <ac:spMk id="6" creationId="{F772D7F4-6D27-4E1E-B362-80C6D736779A}"/>
          </ac:spMkLst>
        </pc:spChg>
        <pc:spChg chg="mod">
          <ac:chgData name="James Moore" userId="S::j.moore@uwtsd.ac.uk::2734fbee-75e6-4c68-b1e1-71d90938a1bc" providerId="AD" clId="Web-{72E847D1-6B8F-7551-D649-9FD240DFD852}" dt="2024-10-11T07:03:00.345" v="162"/>
          <ac:spMkLst>
            <pc:docMk/>
            <pc:sldMk cId="1988471613" sldId="261"/>
            <ac:spMk id="7" creationId="{9109E0E7-CC58-4690-A116-84012DE6AEFE}"/>
          </ac:spMkLst>
        </pc:spChg>
        <pc:spChg chg="mod">
          <ac:chgData name="James Moore" userId="S::j.moore@uwtsd.ac.uk::2734fbee-75e6-4c68-b1e1-71d90938a1bc" providerId="AD" clId="Web-{72E847D1-6B8F-7551-D649-9FD240DFD852}" dt="2024-10-11T07:03:00.345" v="163"/>
          <ac:spMkLst>
            <pc:docMk/>
            <pc:sldMk cId="1988471613" sldId="261"/>
            <ac:spMk id="8" creationId="{DD1D86B0-C5AD-474B-8BBD-A762D1BBA5A5}"/>
          </ac:spMkLst>
        </pc:spChg>
        <pc:spChg chg="mod">
          <ac:chgData name="James Moore" userId="S::j.moore@uwtsd.ac.uk::2734fbee-75e6-4c68-b1e1-71d90938a1bc" providerId="AD" clId="Web-{72E847D1-6B8F-7551-D649-9FD240DFD852}" dt="2024-10-11T07:03:00.345" v="164"/>
          <ac:spMkLst>
            <pc:docMk/>
            <pc:sldMk cId="1988471613" sldId="261"/>
            <ac:spMk id="9" creationId="{6BA3563F-CD8C-4ABD-9B13-E577CA0D2A29}"/>
          </ac:spMkLst>
        </pc:spChg>
        <pc:spChg chg="mod">
          <ac:chgData name="James Moore" userId="S::j.moore@uwtsd.ac.uk::2734fbee-75e6-4c68-b1e1-71d90938a1bc" providerId="AD" clId="Web-{72E847D1-6B8F-7551-D649-9FD240DFD852}" dt="2024-10-11T07:03:00.345" v="165"/>
          <ac:spMkLst>
            <pc:docMk/>
            <pc:sldMk cId="1988471613" sldId="261"/>
            <ac:spMk id="10" creationId="{04E5FAC5-4122-420B-ADA9-ED2B9319E6E6}"/>
          </ac:spMkLst>
        </pc:spChg>
        <pc:spChg chg="mod">
          <ac:chgData name="James Moore" userId="S::j.moore@uwtsd.ac.uk::2734fbee-75e6-4c68-b1e1-71d90938a1bc" providerId="AD" clId="Web-{72E847D1-6B8F-7551-D649-9FD240DFD852}" dt="2024-10-11T07:03:14.704" v="168" actId="1076"/>
          <ac:spMkLst>
            <pc:docMk/>
            <pc:sldMk cId="1988471613" sldId="261"/>
            <ac:spMk id="17" creationId="{8E823250-255C-4254-825A-0FEB01F659FE}"/>
          </ac:spMkLst>
        </pc:spChg>
      </pc:sldChg>
      <pc:sldChg chg="modSp add ord">
        <pc:chgData name="James Moore" userId="S::j.moore@uwtsd.ac.uk::2734fbee-75e6-4c68-b1e1-71d90938a1bc" providerId="AD" clId="Web-{72E847D1-6B8F-7551-D649-9FD240DFD852}" dt="2024-10-11T07:17:10.911" v="394"/>
        <pc:sldMkLst>
          <pc:docMk/>
          <pc:sldMk cId="63805321" sldId="262"/>
        </pc:sldMkLst>
        <pc:spChg chg="mod">
          <ac:chgData name="James Moore" userId="S::j.moore@uwtsd.ac.uk::2734fbee-75e6-4c68-b1e1-71d90938a1bc" providerId="AD" clId="Web-{72E847D1-6B8F-7551-D649-9FD240DFD852}" dt="2024-10-11T07:05:16.426" v="205"/>
          <ac:spMkLst>
            <pc:docMk/>
            <pc:sldMk cId="63805321" sldId="262"/>
            <ac:spMk id="2" creationId="{7DE26725-BB54-457C-92BE-F4D946D99762}"/>
          </ac:spMkLst>
        </pc:spChg>
        <pc:spChg chg="mod">
          <ac:chgData name="James Moore" userId="S::j.moore@uwtsd.ac.uk::2734fbee-75e6-4c68-b1e1-71d90938a1bc" providerId="AD" clId="Web-{72E847D1-6B8F-7551-D649-9FD240DFD852}" dt="2024-10-11T07:05:16.426" v="206"/>
          <ac:spMkLst>
            <pc:docMk/>
            <pc:sldMk cId="63805321" sldId="262"/>
            <ac:spMk id="4" creationId="{79E05C18-BBB7-41D0-82ED-B6166BC58685}"/>
          </ac:spMkLst>
        </pc:spChg>
        <pc:spChg chg="mod">
          <ac:chgData name="James Moore" userId="S::j.moore@uwtsd.ac.uk::2734fbee-75e6-4c68-b1e1-71d90938a1bc" providerId="AD" clId="Web-{72E847D1-6B8F-7551-D649-9FD240DFD852}" dt="2024-10-11T07:05:16.426" v="207"/>
          <ac:spMkLst>
            <pc:docMk/>
            <pc:sldMk cId="63805321" sldId="262"/>
            <ac:spMk id="5" creationId="{542E222B-3526-488E-AA2D-D01212881D8D}"/>
          </ac:spMkLst>
        </pc:spChg>
        <pc:spChg chg="mod">
          <ac:chgData name="James Moore" userId="S::j.moore@uwtsd.ac.uk::2734fbee-75e6-4c68-b1e1-71d90938a1bc" providerId="AD" clId="Web-{72E847D1-6B8F-7551-D649-9FD240DFD852}" dt="2024-10-11T07:05:16.426" v="208"/>
          <ac:spMkLst>
            <pc:docMk/>
            <pc:sldMk cId="63805321" sldId="262"/>
            <ac:spMk id="6" creationId="{EF341BFB-602C-4695-A7CA-7E3796F86616}"/>
          </ac:spMkLst>
        </pc:spChg>
        <pc:spChg chg="mod">
          <ac:chgData name="James Moore" userId="S::j.moore@uwtsd.ac.uk::2734fbee-75e6-4c68-b1e1-71d90938a1bc" providerId="AD" clId="Web-{72E847D1-6B8F-7551-D649-9FD240DFD852}" dt="2024-10-11T07:05:16.473" v="209"/>
          <ac:spMkLst>
            <pc:docMk/>
            <pc:sldMk cId="63805321" sldId="262"/>
            <ac:spMk id="7" creationId="{9CED1D81-9ABA-4EEE-A8A8-08A1C0603232}"/>
          </ac:spMkLst>
        </pc:spChg>
      </pc:sldChg>
      <pc:sldChg chg="add">
        <pc:chgData name="James Moore" userId="S::j.moore@uwtsd.ac.uk::2734fbee-75e6-4c68-b1e1-71d90938a1bc" providerId="AD" clId="Web-{72E847D1-6B8F-7551-D649-9FD240DFD852}" dt="2024-10-11T07:32:41.401" v="563"/>
        <pc:sldMkLst>
          <pc:docMk/>
          <pc:sldMk cId="333041128" sldId="263"/>
        </pc:sldMkLst>
      </pc:sldChg>
      <pc:sldChg chg="modSp add">
        <pc:chgData name="James Moore" userId="S::j.moore@uwtsd.ac.uk::2734fbee-75e6-4c68-b1e1-71d90938a1bc" providerId="AD" clId="Web-{72E847D1-6B8F-7551-D649-9FD240DFD852}" dt="2024-10-11T07:26:57.721" v="557" actId="14100"/>
        <pc:sldMkLst>
          <pc:docMk/>
          <pc:sldMk cId="3490049199" sldId="264"/>
        </pc:sldMkLst>
        <pc:spChg chg="mod">
          <ac:chgData name="James Moore" userId="S::j.moore@uwtsd.ac.uk::2734fbee-75e6-4c68-b1e1-71d90938a1bc" providerId="AD" clId="Web-{72E847D1-6B8F-7551-D649-9FD240DFD852}" dt="2024-10-11T07:26:47.315" v="552"/>
          <ac:spMkLst>
            <pc:docMk/>
            <pc:sldMk cId="3490049199" sldId="264"/>
            <ac:spMk id="2" creationId="{FFD0A8B8-0492-4A8E-A123-1A203B99E50A}"/>
          </ac:spMkLst>
        </pc:spChg>
        <pc:spChg chg="mod">
          <ac:chgData name="James Moore" userId="S::j.moore@uwtsd.ac.uk::2734fbee-75e6-4c68-b1e1-71d90938a1bc" providerId="AD" clId="Web-{72E847D1-6B8F-7551-D649-9FD240DFD852}" dt="2024-10-11T07:26:57.721" v="557" actId="14100"/>
          <ac:spMkLst>
            <pc:docMk/>
            <pc:sldMk cId="3490049199" sldId="264"/>
            <ac:spMk id="5" creationId="{9C880A4C-3BF7-494E-AE3C-4C8790932089}"/>
          </ac:spMkLst>
        </pc:spChg>
        <pc:spChg chg="mod">
          <ac:chgData name="James Moore" userId="S::j.moore@uwtsd.ac.uk::2734fbee-75e6-4c68-b1e1-71d90938a1bc" providerId="AD" clId="Web-{72E847D1-6B8F-7551-D649-9FD240DFD852}" dt="2024-10-11T07:26:47.315" v="554"/>
          <ac:spMkLst>
            <pc:docMk/>
            <pc:sldMk cId="3490049199" sldId="264"/>
            <ac:spMk id="6" creationId="{B51F78A6-AB59-4C23-9028-2BEBAF3006C3}"/>
          </ac:spMkLst>
        </pc:spChg>
        <pc:spChg chg="mod">
          <ac:chgData name="James Moore" userId="S::j.moore@uwtsd.ac.uk::2734fbee-75e6-4c68-b1e1-71d90938a1bc" providerId="AD" clId="Web-{72E847D1-6B8F-7551-D649-9FD240DFD852}" dt="2024-10-11T07:26:47.315" v="555"/>
          <ac:spMkLst>
            <pc:docMk/>
            <pc:sldMk cId="3490049199" sldId="264"/>
            <ac:spMk id="7" creationId="{CC468B74-3149-4F2E-B3D0-5D720D814858}"/>
          </ac:spMkLst>
        </pc:spChg>
        <pc:spChg chg="mod">
          <ac:chgData name="James Moore" userId="S::j.moore@uwtsd.ac.uk::2734fbee-75e6-4c68-b1e1-71d90938a1bc" providerId="AD" clId="Web-{72E847D1-6B8F-7551-D649-9FD240DFD852}" dt="2024-10-11T07:26:47.346" v="556"/>
          <ac:spMkLst>
            <pc:docMk/>
            <pc:sldMk cId="3490049199" sldId="264"/>
            <ac:spMk id="8" creationId="{5DEF5AF5-AC4E-4F0D-899D-DB42893242F4}"/>
          </ac:spMkLst>
        </pc:spChg>
      </pc:sldChg>
      <pc:sldChg chg="add">
        <pc:chgData name="James Moore" userId="S::j.moore@uwtsd.ac.uk::2734fbee-75e6-4c68-b1e1-71d90938a1bc" providerId="AD" clId="Web-{72E847D1-6B8F-7551-D649-9FD240DFD852}" dt="2024-10-11T07:32:41.432" v="565"/>
        <pc:sldMkLst>
          <pc:docMk/>
          <pc:sldMk cId="3054207853" sldId="265"/>
        </pc:sldMkLst>
      </pc:sldChg>
      <pc:sldChg chg="add">
        <pc:chgData name="James Moore" userId="S::j.moore@uwtsd.ac.uk::2734fbee-75e6-4c68-b1e1-71d90938a1bc" providerId="AD" clId="Web-{72E847D1-6B8F-7551-D649-9FD240DFD852}" dt="2024-10-11T07:32:41.448" v="566"/>
        <pc:sldMkLst>
          <pc:docMk/>
          <pc:sldMk cId="1996585582" sldId="266"/>
        </pc:sldMkLst>
      </pc:sldChg>
      <pc:sldChg chg="add">
        <pc:chgData name="James Moore" userId="S::j.moore@uwtsd.ac.uk::2734fbee-75e6-4c68-b1e1-71d90938a1bc" providerId="AD" clId="Web-{72E847D1-6B8F-7551-D649-9FD240DFD852}" dt="2024-10-11T07:32:41.464" v="567"/>
        <pc:sldMkLst>
          <pc:docMk/>
          <pc:sldMk cId="917096259" sldId="267"/>
        </pc:sldMkLst>
      </pc:sldChg>
      <pc:sldChg chg="add">
        <pc:chgData name="James Moore" userId="S::j.moore@uwtsd.ac.uk::2734fbee-75e6-4c68-b1e1-71d90938a1bc" providerId="AD" clId="Web-{72E847D1-6B8F-7551-D649-9FD240DFD852}" dt="2024-10-11T07:32:41.479" v="568"/>
        <pc:sldMkLst>
          <pc:docMk/>
          <pc:sldMk cId="1898627039" sldId="268"/>
        </pc:sldMkLst>
      </pc:sldChg>
      <pc:sldChg chg="add">
        <pc:chgData name="James Moore" userId="S::j.moore@uwtsd.ac.uk::2734fbee-75e6-4c68-b1e1-71d90938a1bc" providerId="AD" clId="Web-{72E847D1-6B8F-7551-D649-9FD240DFD852}" dt="2024-10-11T07:32:41.495" v="569"/>
        <pc:sldMkLst>
          <pc:docMk/>
          <pc:sldMk cId="3710368292" sldId="269"/>
        </pc:sldMkLst>
      </pc:sldChg>
      <pc:sldChg chg="add">
        <pc:chgData name="James Moore" userId="S::j.moore@uwtsd.ac.uk::2734fbee-75e6-4c68-b1e1-71d90938a1bc" providerId="AD" clId="Web-{72E847D1-6B8F-7551-D649-9FD240DFD852}" dt="2024-10-11T07:32:41.526" v="570"/>
        <pc:sldMkLst>
          <pc:docMk/>
          <pc:sldMk cId="2519229913" sldId="270"/>
        </pc:sldMkLst>
      </pc:sldChg>
      <pc:sldChg chg="add">
        <pc:chgData name="James Moore" userId="S::j.moore@uwtsd.ac.uk::2734fbee-75e6-4c68-b1e1-71d90938a1bc" providerId="AD" clId="Web-{72E847D1-6B8F-7551-D649-9FD240DFD852}" dt="2024-10-11T07:37:21.439" v="598"/>
        <pc:sldMkLst>
          <pc:docMk/>
          <pc:sldMk cId="925653509" sldId="271"/>
        </pc:sldMkLst>
      </pc:sldChg>
      <pc:sldChg chg="add">
        <pc:chgData name="James Moore" userId="S::j.moore@uwtsd.ac.uk::2734fbee-75e6-4c68-b1e1-71d90938a1bc" providerId="AD" clId="Web-{72E847D1-6B8F-7551-D649-9FD240DFD852}" dt="2024-10-11T07:37:31.283" v="599"/>
        <pc:sldMkLst>
          <pc:docMk/>
          <pc:sldMk cId="2544462682" sldId="272"/>
        </pc:sldMkLst>
      </pc:sldChg>
      <pc:sldChg chg="modSp add ord">
        <pc:chgData name="James Moore" userId="S::j.moore@uwtsd.ac.uk::2734fbee-75e6-4c68-b1e1-71d90938a1bc" providerId="AD" clId="Web-{72E847D1-6B8F-7551-D649-9FD240DFD852}" dt="2024-10-11T07:11:08.965" v="295"/>
        <pc:sldMkLst>
          <pc:docMk/>
          <pc:sldMk cId="1654827183" sldId="273"/>
        </pc:sldMkLst>
        <pc:spChg chg="mod">
          <ac:chgData name="James Moore" userId="S::j.moore@uwtsd.ac.uk::2734fbee-75e6-4c68-b1e1-71d90938a1bc" providerId="AD" clId="Web-{72E847D1-6B8F-7551-D649-9FD240DFD852}" dt="2024-10-11T07:10:57.199" v="294" actId="14100"/>
          <ac:spMkLst>
            <pc:docMk/>
            <pc:sldMk cId="1654827183" sldId="273"/>
            <ac:spMk id="3" creationId="{AEA789E9-2956-4B38-9074-5FC09A38112C}"/>
          </ac:spMkLst>
        </pc:spChg>
      </pc:sldChg>
      <pc:sldChg chg="add">
        <pc:chgData name="James Moore" userId="S::j.moore@uwtsd.ac.uk::2734fbee-75e6-4c68-b1e1-71d90938a1bc" providerId="AD" clId="Web-{72E847D1-6B8F-7551-D649-9FD240DFD852}" dt="2024-10-11T07:37:43.783" v="600"/>
        <pc:sldMkLst>
          <pc:docMk/>
          <pc:sldMk cId="2301157168" sldId="274"/>
        </pc:sldMkLst>
      </pc:sldChg>
      <pc:sldChg chg="modSp add">
        <pc:chgData name="James Moore" userId="S::j.moore@uwtsd.ac.uk::2734fbee-75e6-4c68-b1e1-71d90938a1bc" providerId="AD" clId="Web-{72E847D1-6B8F-7551-D649-9FD240DFD852}" dt="2024-10-11T07:12:03.951" v="298"/>
        <pc:sldMkLst>
          <pc:docMk/>
          <pc:sldMk cId="1632732353" sldId="288"/>
        </pc:sldMkLst>
        <pc:spChg chg="mod">
          <ac:chgData name="James Moore" userId="S::j.moore@uwtsd.ac.uk::2734fbee-75e6-4c68-b1e1-71d90938a1bc" providerId="AD" clId="Web-{72E847D1-6B8F-7551-D649-9FD240DFD852}" dt="2024-10-11T07:12:03.904" v="297"/>
          <ac:spMkLst>
            <pc:docMk/>
            <pc:sldMk cId="1632732353" sldId="288"/>
            <ac:spMk id="2" creationId="{61CD3994-D34E-40C4-892E-2F188DE6B4A0}"/>
          </ac:spMkLst>
        </pc:spChg>
        <pc:spChg chg="mod">
          <ac:chgData name="James Moore" userId="S::j.moore@uwtsd.ac.uk::2734fbee-75e6-4c68-b1e1-71d90938a1bc" providerId="AD" clId="Web-{72E847D1-6B8F-7551-D649-9FD240DFD852}" dt="2024-10-11T07:12:03.951" v="298"/>
          <ac:spMkLst>
            <pc:docMk/>
            <pc:sldMk cId="1632732353" sldId="288"/>
            <ac:spMk id="3" creationId="{98D5476C-44DF-47D9-B7F5-9D685467400E}"/>
          </ac:spMkLst>
        </pc:spChg>
      </pc:sldChg>
      <pc:sldChg chg="modSp add modNotes">
        <pc:chgData name="James Moore" userId="S::j.moore@uwtsd.ac.uk::2734fbee-75e6-4c68-b1e1-71d90938a1bc" providerId="AD" clId="Web-{72E847D1-6B8F-7551-D649-9FD240DFD852}" dt="2024-10-11T07:16:03.878" v="389"/>
        <pc:sldMkLst>
          <pc:docMk/>
          <pc:sldMk cId="992478839" sldId="289"/>
        </pc:sldMkLst>
        <pc:spChg chg="mod">
          <ac:chgData name="James Moore" userId="S::j.moore@uwtsd.ac.uk::2734fbee-75e6-4c68-b1e1-71d90938a1bc" providerId="AD" clId="Web-{72E847D1-6B8F-7551-D649-9FD240DFD852}" dt="2024-10-11T07:15:48.644" v="365"/>
          <ac:spMkLst>
            <pc:docMk/>
            <pc:sldMk cId="992478839" sldId="289"/>
            <ac:spMk id="2" creationId="{C3FD975E-FE63-46AB-B66F-BDA35385E26E}"/>
          </ac:spMkLst>
        </pc:spChg>
        <pc:spChg chg="mod">
          <ac:chgData name="James Moore" userId="S::j.moore@uwtsd.ac.uk::2734fbee-75e6-4c68-b1e1-71d90938a1bc" providerId="AD" clId="Web-{72E847D1-6B8F-7551-D649-9FD240DFD852}" dt="2024-10-11T07:15:48.644" v="366"/>
          <ac:spMkLst>
            <pc:docMk/>
            <pc:sldMk cId="992478839" sldId="289"/>
            <ac:spMk id="4" creationId="{62943136-4591-4B8E-A13C-D40F56EC5794}"/>
          </ac:spMkLst>
        </pc:spChg>
        <pc:spChg chg="mod">
          <ac:chgData name="James Moore" userId="S::j.moore@uwtsd.ac.uk::2734fbee-75e6-4c68-b1e1-71d90938a1bc" providerId="AD" clId="Web-{72E847D1-6B8F-7551-D649-9FD240DFD852}" dt="2024-10-11T07:15:48.706" v="367"/>
          <ac:spMkLst>
            <pc:docMk/>
            <pc:sldMk cId="992478839" sldId="289"/>
            <ac:spMk id="5" creationId="{8DDDB752-A4CB-466D-8170-F47BD7721BB4}"/>
          </ac:spMkLst>
        </pc:spChg>
      </pc:sldChg>
      <pc:sldChg chg="modSp add ord modNotes">
        <pc:chgData name="James Moore" userId="S::j.moore@uwtsd.ac.uk::2734fbee-75e6-4c68-b1e1-71d90938a1bc" providerId="AD" clId="Web-{72E847D1-6B8F-7551-D649-9FD240DFD852}" dt="2024-10-11T07:24:59.172" v="550"/>
        <pc:sldMkLst>
          <pc:docMk/>
          <pc:sldMk cId="1808394782" sldId="292"/>
        </pc:sldMkLst>
        <pc:spChg chg="mod">
          <ac:chgData name="James Moore" userId="S::j.moore@uwtsd.ac.uk::2734fbee-75e6-4c68-b1e1-71d90938a1bc" providerId="AD" clId="Web-{72E847D1-6B8F-7551-D649-9FD240DFD852}" dt="2024-10-11T07:13:11.265" v="340" actId="20577"/>
          <ac:spMkLst>
            <pc:docMk/>
            <pc:sldMk cId="1808394782" sldId="292"/>
            <ac:spMk id="2" creationId="{6FAB1F85-1F1E-4DF9-9203-C128DDDEF546}"/>
          </ac:spMkLst>
        </pc:spChg>
        <pc:spChg chg="mod">
          <ac:chgData name="James Moore" userId="S::j.moore@uwtsd.ac.uk::2734fbee-75e6-4c68-b1e1-71d90938a1bc" providerId="AD" clId="Web-{72E847D1-6B8F-7551-D649-9FD240DFD852}" dt="2024-10-11T07:12:28.483" v="301"/>
          <ac:spMkLst>
            <pc:docMk/>
            <pc:sldMk cId="1808394782" sldId="292"/>
            <ac:spMk id="3" creationId="{19E5EC7B-EA13-41AE-90CA-03ED61023D23}"/>
          </ac:spMkLst>
        </pc:spChg>
      </pc:sldChg>
      <pc:sldChg chg="modSp add">
        <pc:chgData name="James Moore" userId="S::j.moore@uwtsd.ac.uk::2734fbee-75e6-4c68-b1e1-71d90938a1bc" providerId="AD" clId="Web-{72E847D1-6B8F-7551-D649-9FD240DFD852}" dt="2024-10-11T07:14:22.204" v="346"/>
        <pc:sldMkLst>
          <pc:docMk/>
          <pc:sldMk cId="2844961201" sldId="293"/>
        </pc:sldMkLst>
        <pc:spChg chg="mod">
          <ac:chgData name="James Moore" userId="S::j.moore@uwtsd.ac.uk::2734fbee-75e6-4c68-b1e1-71d90938a1bc" providerId="AD" clId="Web-{72E847D1-6B8F-7551-D649-9FD240DFD852}" dt="2024-10-11T07:14:22.188" v="345"/>
          <ac:spMkLst>
            <pc:docMk/>
            <pc:sldMk cId="2844961201" sldId="293"/>
            <ac:spMk id="2" creationId="{0482D911-371D-49D7-AC9A-C2FB6ACC2A5D}"/>
          </ac:spMkLst>
        </pc:spChg>
        <pc:spChg chg="mod">
          <ac:chgData name="James Moore" userId="S::j.moore@uwtsd.ac.uk::2734fbee-75e6-4c68-b1e1-71d90938a1bc" providerId="AD" clId="Web-{72E847D1-6B8F-7551-D649-9FD240DFD852}" dt="2024-10-11T07:14:22.204" v="346"/>
          <ac:spMkLst>
            <pc:docMk/>
            <pc:sldMk cId="2844961201" sldId="293"/>
            <ac:spMk id="3" creationId="{4CF62FD1-DAB9-4C18-A7D0-DA607C996BF4}"/>
          </ac:spMkLst>
        </pc:spChg>
      </pc:sldChg>
      <pc:sldChg chg="add del">
        <pc:chgData name="James Moore" userId="S::j.moore@uwtsd.ac.uk::2734fbee-75e6-4c68-b1e1-71d90938a1bc" providerId="AD" clId="Web-{72E847D1-6B8F-7551-D649-9FD240DFD852}" dt="2024-10-11T07:15:12.174" v="363"/>
        <pc:sldMkLst>
          <pc:docMk/>
          <pc:sldMk cId="1851880752" sldId="294"/>
        </pc:sldMkLst>
      </pc:sldChg>
      <pc:sldChg chg="modSp add">
        <pc:chgData name="James Moore" userId="S::j.moore@uwtsd.ac.uk::2734fbee-75e6-4c68-b1e1-71d90938a1bc" providerId="AD" clId="Web-{72E847D1-6B8F-7551-D649-9FD240DFD852}" dt="2024-10-11T07:19:41.727" v="398"/>
        <pc:sldMkLst>
          <pc:docMk/>
          <pc:sldMk cId="147737911" sldId="298"/>
        </pc:sldMkLst>
        <pc:spChg chg="mod">
          <ac:chgData name="James Moore" userId="S::j.moore@uwtsd.ac.uk::2734fbee-75e6-4c68-b1e1-71d90938a1bc" providerId="AD" clId="Web-{72E847D1-6B8F-7551-D649-9FD240DFD852}" dt="2024-10-11T07:19:41.727" v="398"/>
          <ac:spMkLst>
            <pc:docMk/>
            <pc:sldMk cId="147737911" sldId="298"/>
            <ac:spMk id="2" creationId="{D9987DD6-A447-44B1-B69D-7A92A28AD57B}"/>
          </ac:spMkLst>
        </pc:spChg>
      </pc:sldChg>
      <pc:sldChg chg="modSp add ord">
        <pc:chgData name="James Moore" userId="S::j.moore@uwtsd.ac.uk::2734fbee-75e6-4c68-b1e1-71d90938a1bc" providerId="AD" clId="Web-{72E847D1-6B8F-7551-D649-9FD240DFD852}" dt="2024-10-11T07:09:43.963" v="291"/>
        <pc:sldMkLst>
          <pc:docMk/>
          <pc:sldMk cId="2983994008" sldId="308"/>
        </pc:sldMkLst>
        <pc:spChg chg="mod">
          <ac:chgData name="James Moore" userId="S::j.moore@uwtsd.ac.uk::2734fbee-75e6-4c68-b1e1-71d90938a1bc" providerId="AD" clId="Web-{72E847D1-6B8F-7551-D649-9FD240DFD852}" dt="2024-10-11T06:52:34.080" v="90" actId="20577"/>
          <ac:spMkLst>
            <pc:docMk/>
            <pc:sldMk cId="2983994008" sldId="308"/>
            <ac:spMk id="2" creationId="{28629050-45F7-4780-A7A5-A186233EC44D}"/>
          </ac:spMkLst>
        </pc:spChg>
      </pc:sldChg>
      <pc:sldChg chg="modNotes">
        <pc:chgData name="James Moore" userId="S::j.moore@uwtsd.ac.uk::2734fbee-75e6-4c68-b1e1-71d90938a1bc" providerId="AD" clId="Web-{72E847D1-6B8F-7551-D649-9FD240DFD852}" dt="2024-10-11T06:48:39.997" v="77"/>
        <pc:sldMkLst>
          <pc:docMk/>
          <pc:sldMk cId="1733525719" sldId="463"/>
        </pc:sldMkLst>
      </pc:sldChg>
      <pc:sldChg chg="addSp modSp">
        <pc:chgData name="James Moore" userId="S::j.moore@uwtsd.ac.uk::2734fbee-75e6-4c68-b1e1-71d90938a1bc" providerId="AD" clId="Web-{72E847D1-6B8F-7551-D649-9FD240DFD852}" dt="2024-10-11T06:51:27.126" v="88" actId="1076"/>
        <pc:sldMkLst>
          <pc:docMk/>
          <pc:sldMk cId="3748452510" sldId="658"/>
        </pc:sldMkLst>
        <pc:spChg chg="mod">
          <ac:chgData name="James Moore" userId="S::j.moore@uwtsd.ac.uk::2734fbee-75e6-4c68-b1e1-71d90938a1bc" providerId="AD" clId="Web-{72E847D1-6B8F-7551-D649-9FD240DFD852}" dt="2024-10-11T06:50:40" v="82" actId="1076"/>
          <ac:spMkLst>
            <pc:docMk/>
            <pc:sldMk cId="3748452510" sldId="658"/>
            <ac:spMk id="2" creationId="{2A207C74-AB0C-51A6-DE3D-7B20B3577E6F}"/>
          </ac:spMkLst>
        </pc:spChg>
        <pc:picChg chg="add mod">
          <ac:chgData name="James Moore" userId="S::j.moore@uwtsd.ac.uk::2734fbee-75e6-4c68-b1e1-71d90938a1bc" providerId="AD" clId="Web-{72E847D1-6B8F-7551-D649-9FD240DFD852}" dt="2024-10-11T06:51:27.126" v="88" actId="1076"/>
          <ac:picMkLst>
            <pc:docMk/>
            <pc:sldMk cId="3748452510" sldId="658"/>
            <ac:picMk id="3" creationId="{A07D60B2-C9E3-7BAD-52B5-4707924E3199}"/>
          </ac:picMkLst>
        </pc:picChg>
        <pc:picChg chg="add mod">
          <ac:chgData name="James Moore" userId="S::j.moore@uwtsd.ac.uk::2734fbee-75e6-4c68-b1e1-71d90938a1bc" providerId="AD" clId="Web-{72E847D1-6B8F-7551-D649-9FD240DFD852}" dt="2024-10-11T06:51:22.735" v="87" actId="1076"/>
          <ac:picMkLst>
            <pc:docMk/>
            <pc:sldMk cId="3748452510" sldId="658"/>
            <ac:picMk id="5" creationId="{03C3F355-2F83-E190-7E12-938962333CAA}"/>
          </ac:picMkLst>
        </pc:picChg>
      </pc:sldChg>
      <pc:sldChg chg="del">
        <pc:chgData name="James Moore" userId="S::j.moore@uwtsd.ac.uk::2734fbee-75e6-4c68-b1e1-71d90938a1bc" providerId="AD" clId="Web-{72E847D1-6B8F-7551-D649-9FD240DFD852}" dt="2024-10-11T07:16:11.597" v="390"/>
        <pc:sldMkLst>
          <pc:docMk/>
          <pc:sldMk cId="2079319626" sldId="693"/>
        </pc:sldMkLst>
      </pc:sldChg>
      <pc:sldChg chg="addSp modSp del addAnim modNotes">
        <pc:chgData name="James Moore" userId="S::j.moore@uwtsd.ac.uk::2734fbee-75e6-4c68-b1e1-71d90938a1bc" providerId="AD" clId="Web-{72E847D1-6B8F-7551-D649-9FD240DFD852}" dt="2024-10-11T06:58:35.401" v="125"/>
        <pc:sldMkLst>
          <pc:docMk/>
          <pc:sldMk cId="2875772426" sldId="694"/>
        </pc:sldMkLst>
        <pc:spChg chg="mod">
          <ac:chgData name="James Moore" userId="S::j.moore@uwtsd.ac.uk::2734fbee-75e6-4c68-b1e1-71d90938a1bc" providerId="AD" clId="Web-{72E847D1-6B8F-7551-D649-9FD240DFD852}" dt="2024-10-11T06:55:32.553" v="110" actId="1076"/>
          <ac:spMkLst>
            <pc:docMk/>
            <pc:sldMk cId="2875772426" sldId="694"/>
            <ac:spMk id="2" creationId="{01307BE2-E2A2-77E3-CA41-4EDD45DCE139}"/>
          </ac:spMkLst>
        </pc:spChg>
        <pc:picChg chg="add mod ord modCrop">
          <ac:chgData name="James Moore" userId="S::j.moore@uwtsd.ac.uk::2734fbee-75e6-4c68-b1e1-71d90938a1bc" providerId="AD" clId="Web-{72E847D1-6B8F-7551-D649-9FD240DFD852}" dt="2024-10-11T06:55:27.553" v="109" actId="14100"/>
          <ac:picMkLst>
            <pc:docMk/>
            <pc:sldMk cId="2875772426" sldId="694"/>
            <ac:picMk id="4" creationId="{7DF20694-E4C3-1198-CB26-3670CCF5C63C}"/>
          </ac:picMkLst>
        </pc:picChg>
      </pc:sldChg>
      <pc:sldChg chg="add del">
        <pc:chgData name="James Moore" userId="S::j.moore@uwtsd.ac.uk::2734fbee-75e6-4c68-b1e1-71d90938a1bc" providerId="AD" clId="Web-{72E847D1-6B8F-7551-D649-9FD240DFD852}" dt="2024-10-11T07:38:20.471" v="602"/>
        <pc:sldMkLst>
          <pc:docMk/>
          <pc:sldMk cId="3726818447" sldId="696"/>
        </pc:sldMkLst>
      </pc:sldChg>
      <pc:sldChg chg="new del">
        <pc:chgData name="James Moore" userId="S::j.moore@uwtsd.ac.uk::2734fbee-75e6-4c68-b1e1-71d90938a1bc" providerId="AD" clId="Web-{72E847D1-6B8F-7551-D649-9FD240DFD852}" dt="2024-10-11T07:16:14.378" v="391"/>
        <pc:sldMkLst>
          <pc:docMk/>
          <pc:sldMk cId="1154270677" sldId="697"/>
        </pc:sldMkLst>
      </pc:sldChg>
      <pc:sldChg chg="modSp add ord replId">
        <pc:chgData name="James Moore" userId="S::j.moore@uwtsd.ac.uk::2734fbee-75e6-4c68-b1e1-71d90938a1bc" providerId="AD" clId="Web-{72E847D1-6B8F-7551-D649-9FD240DFD852}" dt="2024-10-11T07:09:31.041" v="290"/>
        <pc:sldMkLst>
          <pc:docMk/>
          <pc:sldMk cId="3408562321" sldId="698"/>
        </pc:sldMkLst>
        <pc:spChg chg="mod">
          <ac:chgData name="James Moore" userId="S::j.moore@uwtsd.ac.uk::2734fbee-75e6-4c68-b1e1-71d90938a1bc" providerId="AD" clId="Web-{72E847D1-6B8F-7551-D649-9FD240DFD852}" dt="2024-10-11T07:07:01.569" v="211" actId="20577"/>
          <ac:spMkLst>
            <pc:docMk/>
            <pc:sldMk cId="3408562321" sldId="698"/>
            <ac:spMk id="2" creationId="{C3C268B0-DCB9-69A8-567A-18D52A7ED6DE}"/>
          </ac:spMkLst>
        </pc:spChg>
        <pc:spChg chg="mod">
          <ac:chgData name="James Moore" userId="S::j.moore@uwtsd.ac.uk::2734fbee-75e6-4c68-b1e1-71d90938a1bc" providerId="AD" clId="Web-{72E847D1-6B8F-7551-D649-9FD240DFD852}" dt="2024-10-11T07:08:56.384" v="270" actId="20577"/>
          <ac:spMkLst>
            <pc:docMk/>
            <pc:sldMk cId="3408562321" sldId="698"/>
            <ac:spMk id="4" creationId="{371ECC71-192F-768D-98FB-C42FCC667372}"/>
          </ac:spMkLst>
        </pc:spChg>
        <pc:spChg chg="mod">
          <ac:chgData name="James Moore" userId="S::j.moore@uwtsd.ac.uk::2734fbee-75e6-4c68-b1e1-71d90938a1bc" providerId="AD" clId="Web-{72E847D1-6B8F-7551-D649-9FD240DFD852}" dt="2024-10-11T07:08:42.290" v="267" actId="14100"/>
          <ac:spMkLst>
            <pc:docMk/>
            <pc:sldMk cId="3408562321" sldId="698"/>
            <ac:spMk id="7" creationId="{1C5B32EB-E495-59AC-C8EA-80B46C16FA0B}"/>
          </ac:spMkLst>
        </pc:spChg>
        <pc:spChg chg="mod">
          <ac:chgData name="James Moore" userId="S::j.moore@uwtsd.ac.uk::2734fbee-75e6-4c68-b1e1-71d90938a1bc" providerId="AD" clId="Web-{72E847D1-6B8F-7551-D649-9FD240DFD852}" dt="2024-10-11T07:07:33.554" v="222" actId="20577"/>
          <ac:spMkLst>
            <pc:docMk/>
            <pc:sldMk cId="3408562321" sldId="698"/>
            <ac:spMk id="8" creationId="{579F16DF-B7E2-AE09-2151-7D18A2F3A767}"/>
          </ac:spMkLst>
        </pc:spChg>
        <pc:spChg chg="mod">
          <ac:chgData name="James Moore" userId="S::j.moore@uwtsd.ac.uk::2734fbee-75e6-4c68-b1e1-71d90938a1bc" providerId="AD" clId="Web-{72E847D1-6B8F-7551-D649-9FD240DFD852}" dt="2024-10-11T07:09:15.822" v="281" actId="20577"/>
          <ac:spMkLst>
            <pc:docMk/>
            <pc:sldMk cId="3408562321" sldId="698"/>
            <ac:spMk id="10" creationId="{8EEE154E-07DA-628B-434F-4C1B7595C8B9}"/>
          </ac:spMkLst>
        </pc:spChg>
        <pc:spChg chg="mod">
          <ac:chgData name="James Moore" userId="S::j.moore@uwtsd.ac.uk::2734fbee-75e6-4c68-b1e1-71d90938a1bc" providerId="AD" clId="Web-{72E847D1-6B8F-7551-D649-9FD240DFD852}" dt="2024-10-11T07:09:30.916" v="289" actId="20577"/>
          <ac:spMkLst>
            <pc:docMk/>
            <pc:sldMk cId="3408562321" sldId="698"/>
            <ac:spMk id="11" creationId="{E9C7B1C5-CD39-F231-EE27-A95E3B0B4856}"/>
          </ac:spMkLst>
        </pc:spChg>
      </pc:sldChg>
      <pc:sldChg chg="modSp add">
        <pc:chgData name="James Moore" userId="S::j.moore@uwtsd.ac.uk::2734fbee-75e6-4c68-b1e1-71d90938a1bc" providerId="AD" clId="Web-{72E847D1-6B8F-7551-D649-9FD240DFD852}" dt="2024-10-11T07:15:06.455" v="362" actId="20577"/>
        <pc:sldMkLst>
          <pc:docMk/>
          <pc:sldMk cId="2790370116" sldId="699"/>
        </pc:sldMkLst>
        <pc:spChg chg="mod">
          <ac:chgData name="James Moore" userId="S::j.moore@uwtsd.ac.uk::2734fbee-75e6-4c68-b1e1-71d90938a1bc" providerId="AD" clId="Web-{72E847D1-6B8F-7551-D649-9FD240DFD852}" dt="2024-10-11T07:15:06.455" v="362" actId="20577"/>
          <ac:spMkLst>
            <pc:docMk/>
            <pc:sldMk cId="2790370116" sldId="699"/>
            <ac:spMk id="2" creationId="{AA6FD0E8-D69D-4A23-B0A3-37783EBB6F2A}"/>
          </ac:spMkLst>
        </pc:spChg>
      </pc:sldChg>
      <pc:sldChg chg="addSp delSp modSp new">
        <pc:chgData name="James Moore" userId="S::j.moore@uwtsd.ac.uk::2734fbee-75e6-4c68-b1e1-71d90938a1bc" providerId="AD" clId="Web-{72E847D1-6B8F-7551-D649-9FD240DFD852}" dt="2024-10-11T07:24:27.921" v="529" actId="1076"/>
        <pc:sldMkLst>
          <pc:docMk/>
          <pc:sldMk cId="1933583432" sldId="700"/>
        </pc:sldMkLst>
        <pc:spChg chg="mod">
          <ac:chgData name="James Moore" userId="S::j.moore@uwtsd.ac.uk::2734fbee-75e6-4c68-b1e1-71d90938a1bc" providerId="AD" clId="Web-{72E847D1-6B8F-7551-D649-9FD240DFD852}" dt="2024-10-11T07:24:27.921" v="529" actId="1076"/>
          <ac:spMkLst>
            <pc:docMk/>
            <pc:sldMk cId="1933583432" sldId="700"/>
            <ac:spMk id="2" creationId="{BF3DA7A9-5066-29A0-EE1A-FD83C91B68D8}"/>
          </ac:spMkLst>
        </pc:spChg>
        <pc:spChg chg="del">
          <ac:chgData name="James Moore" userId="S::j.moore@uwtsd.ac.uk::2734fbee-75e6-4c68-b1e1-71d90938a1bc" providerId="AD" clId="Web-{72E847D1-6B8F-7551-D649-9FD240DFD852}" dt="2024-10-11T07:20:51.541" v="403"/>
          <ac:spMkLst>
            <pc:docMk/>
            <pc:sldMk cId="1933583432" sldId="700"/>
            <ac:spMk id="3" creationId="{2C83388C-8A15-7436-3F58-47BD30B4760D}"/>
          </ac:spMkLst>
        </pc:spChg>
        <pc:spChg chg="add mod">
          <ac:chgData name="James Moore" userId="S::j.moore@uwtsd.ac.uk::2734fbee-75e6-4c68-b1e1-71d90938a1bc" providerId="AD" clId="Web-{72E847D1-6B8F-7551-D649-9FD240DFD852}" dt="2024-10-11T07:24:22.140" v="528" actId="1076"/>
          <ac:spMkLst>
            <pc:docMk/>
            <pc:sldMk cId="1933583432" sldId="700"/>
            <ac:spMk id="7" creationId="{50DCD016-C65D-3E9D-8ED6-80AE84264F11}"/>
          </ac:spMkLst>
        </pc:spChg>
        <pc:spChg chg="add mod">
          <ac:chgData name="James Moore" userId="S::j.moore@uwtsd.ac.uk::2734fbee-75e6-4c68-b1e1-71d90938a1bc" providerId="AD" clId="Web-{72E847D1-6B8F-7551-D649-9FD240DFD852}" dt="2024-10-11T07:22:46.247" v="497" actId="1076"/>
          <ac:spMkLst>
            <pc:docMk/>
            <pc:sldMk cId="1933583432" sldId="700"/>
            <ac:spMk id="8" creationId="{6C80432C-8515-0B8E-C822-8FC5CAEA814D}"/>
          </ac:spMkLst>
        </pc:spChg>
        <pc:spChg chg="add mod">
          <ac:chgData name="James Moore" userId="S::j.moore@uwtsd.ac.uk::2734fbee-75e6-4c68-b1e1-71d90938a1bc" providerId="AD" clId="Web-{72E847D1-6B8F-7551-D649-9FD240DFD852}" dt="2024-10-11T07:24:10.639" v="525" actId="1076"/>
          <ac:spMkLst>
            <pc:docMk/>
            <pc:sldMk cId="1933583432" sldId="700"/>
            <ac:spMk id="10" creationId="{1C7C9FAE-2D95-C4C8-5791-763223F8A02F}"/>
          </ac:spMkLst>
        </pc:spChg>
        <pc:picChg chg="add mod">
          <ac:chgData name="James Moore" userId="S::j.moore@uwtsd.ac.uk::2734fbee-75e6-4c68-b1e1-71d90938a1bc" providerId="AD" clId="Web-{72E847D1-6B8F-7551-D649-9FD240DFD852}" dt="2024-10-11T07:20:59.713" v="407" actId="1076"/>
          <ac:picMkLst>
            <pc:docMk/>
            <pc:sldMk cId="1933583432" sldId="700"/>
            <ac:picMk id="5" creationId="{A187C8F2-491D-47D3-4311-E4A980753E37}"/>
          </ac:picMkLst>
        </pc:picChg>
        <pc:picChg chg="add mod">
          <ac:chgData name="James Moore" userId="S::j.moore@uwtsd.ac.uk::2734fbee-75e6-4c68-b1e1-71d90938a1bc" providerId="AD" clId="Web-{72E847D1-6B8F-7551-D649-9FD240DFD852}" dt="2024-10-11T07:24:07.905" v="524" actId="14100"/>
          <ac:picMkLst>
            <pc:docMk/>
            <pc:sldMk cId="1933583432" sldId="700"/>
            <ac:picMk id="9" creationId="{8771841F-7D6F-10A5-1F63-CA87078D609F}"/>
          </ac:picMkLst>
        </pc:picChg>
      </pc:sldChg>
      <pc:sldChg chg="add">
        <pc:chgData name="James Moore" userId="S::j.moore@uwtsd.ac.uk::2734fbee-75e6-4c68-b1e1-71d90938a1bc" providerId="AD" clId="Web-{72E847D1-6B8F-7551-D649-9FD240DFD852}" dt="2024-10-11T07:32:41.354" v="559"/>
        <pc:sldMkLst>
          <pc:docMk/>
          <pc:sldMk cId="1988963514" sldId="701"/>
        </pc:sldMkLst>
      </pc:sldChg>
      <pc:sldChg chg="add">
        <pc:chgData name="James Moore" userId="S::j.moore@uwtsd.ac.uk::2734fbee-75e6-4c68-b1e1-71d90938a1bc" providerId="AD" clId="Web-{72E847D1-6B8F-7551-D649-9FD240DFD852}" dt="2024-10-11T07:32:41.370" v="560"/>
        <pc:sldMkLst>
          <pc:docMk/>
          <pc:sldMk cId="4207981340" sldId="702"/>
        </pc:sldMkLst>
      </pc:sldChg>
      <pc:sldChg chg="add">
        <pc:chgData name="James Moore" userId="S::j.moore@uwtsd.ac.uk::2734fbee-75e6-4c68-b1e1-71d90938a1bc" providerId="AD" clId="Web-{72E847D1-6B8F-7551-D649-9FD240DFD852}" dt="2024-10-11T07:32:41.385" v="561"/>
        <pc:sldMkLst>
          <pc:docMk/>
          <pc:sldMk cId="2779060140" sldId="703"/>
        </pc:sldMkLst>
      </pc:sldChg>
      <pc:sldChg chg="add">
        <pc:chgData name="James Moore" userId="S::j.moore@uwtsd.ac.uk::2734fbee-75e6-4c68-b1e1-71d90938a1bc" providerId="AD" clId="Web-{72E847D1-6B8F-7551-D649-9FD240DFD852}" dt="2024-10-11T07:32:41.401" v="562"/>
        <pc:sldMkLst>
          <pc:docMk/>
          <pc:sldMk cId="3472464518" sldId="704"/>
        </pc:sldMkLst>
      </pc:sldChg>
      <pc:sldChg chg="add">
        <pc:chgData name="James Moore" userId="S::j.moore@uwtsd.ac.uk::2734fbee-75e6-4c68-b1e1-71d90938a1bc" providerId="AD" clId="Web-{72E847D1-6B8F-7551-D649-9FD240DFD852}" dt="2024-10-11T07:32:41.417" v="564"/>
        <pc:sldMkLst>
          <pc:docMk/>
          <pc:sldMk cId="1596567704" sldId="705"/>
        </pc:sldMkLst>
      </pc:sldChg>
      <pc:sldChg chg="add">
        <pc:chgData name="James Moore" userId="S::j.moore@uwtsd.ac.uk::2734fbee-75e6-4c68-b1e1-71d90938a1bc" providerId="AD" clId="Web-{72E847D1-6B8F-7551-D649-9FD240DFD852}" dt="2024-10-11T07:34:33.013" v="586"/>
        <pc:sldMkLst>
          <pc:docMk/>
          <pc:sldMk cId="766872543" sldId="706"/>
        </pc:sldMkLst>
      </pc:sldChg>
      <pc:sldChg chg="add">
        <pc:chgData name="James Moore" userId="S::j.moore@uwtsd.ac.uk::2734fbee-75e6-4c68-b1e1-71d90938a1bc" providerId="AD" clId="Web-{72E847D1-6B8F-7551-D649-9FD240DFD852}" dt="2024-10-11T07:34:54.889" v="587"/>
        <pc:sldMkLst>
          <pc:docMk/>
          <pc:sldMk cId="1842341841" sldId="707"/>
        </pc:sldMkLst>
      </pc:sldChg>
      <pc:sldChg chg="add">
        <pc:chgData name="James Moore" userId="S::j.moore@uwtsd.ac.uk::2734fbee-75e6-4c68-b1e1-71d90938a1bc" providerId="AD" clId="Web-{72E847D1-6B8F-7551-D649-9FD240DFD852}" dt="2024-10-11T07:35:08.936" v="588"/>
        <pc:sldMkLst>
          <pc:docMk/>
          <pc:sldMk cId="1213516723" sldId="708"/>
        </pc:sldMkLst>
      </pc:sldChg>
      <pc:sldChg chg="add">
        <pc:chgData name="James Moore" userId="S::j.moore@uwtsd.ac.uk::2734fbee-75e6-4c68-b1e1-71d90938a1bc" providerId="AD" clId="Web-{72E847D1-6B8F-7551-D649-9FD240DFD852}" dt="2024-10-11T07:35:19.670" v="589"/>
        <pc:sldMkLst>
          <pc:docMk/>
          <pc:sldMk cId="2334840597" sldId="709"/>
        </pc:sldMkLst>
      </pc:sldChg>
      <pc:sldChg chg="add">
        <pc:chgData name="James Moore" userId="S::j.moore@uwtsd.ac.uk::2734fbee-75e6-4c68-b1e1-71d90938a1bc" providerId="AD" clId="Web-{72E847D1-6B8F-7551-D649-9FD240DFD852}" dt="2024-10-11T07:35:29.608" v="590"/>
        <pc:sldMkLst>
          <pc:docMk/>
          <pc:sldMk cId="2697138579" sldId="710"/>
        </pc:sldMkLst>
      </pc:sldChg>
      <pc:sldChg chg="add">
        <pc:chgData name="James Moore" userId="S::j.moore@uwtsd.ac.uk::2734fbee-75e6-4c68-b1e1-71d90938a1bc" providerId="AD" clId="Web-{72E847D1-6B8F-7551-D649-9FD240DFD852}" dt="2024-10-11T07:35:38.796" v="591"/>
        <pc:sldMkLst>
          <pc:docMk/>
          <pc:sldMk cId="573885512" sldId="711"/>
        </pc:sldMkLst>
      </pc:sldChg>
      <pc:sldChg chg="add">
        <pc:chgData name="James Moore" userId="S::j.moore@uwtsd.ac.uk::2734fbee-75e6-4c68-b1e1-71d90938a1bc" providerId="AD" clId="Web-{72E847D1-6B8F-7551-D649-9FD240DFD852}" dt="2024-10-11T07:35:49.030" v="592"/>
        <pc:sldMkLst>
          <pc:docMk/>
          <pc:sldMk cId="1148301293" sldId="712"/>
        </pc:sldMkLst>
      </pc:sldChg>
      <pc:sldChg chg="add">
        <pc:chgData name="James Moore" userId="S::j.moore@uwtsd.ac.uk::2734fbee-75e6-4c68-b1e1-71d90938a1bc" providerId="AD" clId="Web-{72E847D1-6B8F-7551-D649-9FD240DFD852}" dt="2024-10-11T07:36:02.390" v="593"/>
        <pc:sldMkLst>
          <pc:docMk/>
          <pc:sldMk cId="564274565" sldId="713"/>
        </pc:sldMkLst>
      </pc:sldChg>
      <pc:sldChg chg="add">
        <pc:chgData name="James Moore" userId="S::j.moore@uwtsd.ac.uk::2734fbee-75e6-4c68-b1e1-71d90938a1bc" providerId="AD" clId="Web-{72E847D1-6B8F-7551-D649-9FD240DFD852}" dt="2024-10-11T07:36:12.718" v="594"/>
        <pc:sldMkLst>
          <pc:docMk/>
          <pc:sldMk cId="1363173876" sldId="714"/>
        </pc:sldMkLst>
      </pc:sldChg>
      <pc:sldChg chg="add">
        <pc:chgData name="James Moore" userId="S::j.moore@uwtsd.ac.uk::2734fbee-75e6-4c68-b1e1-71d90938a1bc" providerId="AD" clId="Web-{72E847D1-6B8F-7551-D649-9FD240DFD852}" dt="2024-10-11T07:36:20.625" v="595"/>
        <pc:sldMkLst>
          <pc:docMk/>
          <pc:sldMk cId="1186896628" sldId="715"/>
        </pc:sldMkLst>
      </pc:sldChg>
      <pc:sldChg chg="add">
        <pc:chgData name="James Moore" userId="S::j.moore@uwtsd.ac.uk::2734fbee-75e6-4c68-b1e1-71d90938a1bc" providerId="AD" clId="Web-{72E847D1-6B8F-7551-D649-9FD240DFD852}" dt="2024-10-11T07:36:28.906" v="596"/>
        <pc:sldMkLst>
          <pc:docMk/>
          <pc:sldMk cId="2376728442" sldId="716"/>
        </pc:sldMkLst>
      </pc:sldChg>
      <pc:sldChg chg="add">
        <pc:chgData name="James Moore" userId="S::j.moore@uwtsd.ac.uk::2734fbee-75e6-4c68-b1e1-71d90938a1bc" providerId="AD" clId="Web-{72E847D1-6B8F-7551-D649-9FD240DFD852}" dt="2024-10-11T07:36:37.297" v="597"/>
        <pc:sldMkLst>
          <pc:docMk/>
          <pc:sldMk cId="3335865796" sldId="717"/>
        </pc:sldMkLst>
      </pc:sldChg>
    </pc:docChg>
  </pc:docChgLst>
  <pc:docChgLst>
    <pc:chgData name="James Moore" userId="S::j.moore@uwtsd.ac.uk::2734fbee-75e6-4c68-b1e1-71d90938a1bc" providerId="AD" clId="Web-{60B758C8-F53A-635F-1A42-367C2611A4F2}"/>
    <pc:docChg chg="addSld delSld modSld">
      <pc:chgData name="James Moore" userId="S::j.moore@uwtsd.ac.uk::2734fbee-75e6-4c68-b1e1-71d90938a1bc" providerId="AD" clId="Web-{60B758C8-F53A-635F-1A42-367C2611A4F2}" dt="2024-10-14T13:56:43.068" v="1218" actId="20577"/>
      <pc:docMkLst>
        <pc:docMk/>
      </pc:docMkLst>
      <pc:sldChg chg="modSp">
        <pc:chgData name="James Moore" userId="S::j.moore@uwtsd.ac.uk::2734fbee-75e6-4c68-b1e1-71d90938a1bc" providerId="AD" clId="Web-{60B758C8-F53A-635F-1A42-367C2611A4F2}" dt="2024-10-14T12:44:28.862" v="2" actId="20577"/>
        <pc:sldMkLst>
          <pc:docMk/>
          <pc:sldMk cId="2087353130" sldId="256"/>
        </pc:sldMkLst>
        <pc:spChg chg="mod">
          <ac:chgData name="James Moore" userId="S::j.moore@uwtsd.ac.uk::2734fbee-75e6-4c68-b1e1-71d90938a1bc" providerId="AD" clId="Web-{60B758C8-F53A-635F-1A42-367C2611A4F2}" dt="2024-10-14T12:44:28.862" v="2" actId="20577"/>
          <ac:spMkLst>
            <pc:docMk/>
            <pc:sldMk cId="2087353130" sldId="256"/>
            <ac:spMk id="3" creationId="{22C6E451-9A9C-40B0-8CEB-03CB8540F3F1}"/>
          </ac:spMkLst>
        </pc:spChg>
      </pc:sldChg>
      <pc:sldChg chg="del">
        <pc:chgData name="James Moore" userId="S::j.moore@uwtsd.ac.uk::2734fbee-75e6-4c68-b1e1-71d90938a1bc" providerId="AD" clId="Web-{60B758C8-F53A-635F-1A42-367C2611A4F2}" dt="2024-10-14T12:47:40.623" v="100"/>
        <pc:sldMkLst>
          <pc:docMk/>
          <pc:sldMk cId="687063826" sldId="258"/>
        </pc:sldMkLst>
      </pc:sldChg>
      <pc:sldChg chg="del">
        <pc:chgData name="James Moore" userId="S::j.moore@uwtsd.ac.uk::2734fbee-75e6-4c68-b1e1-71d90938a1bc" providerId="AD" clId="Web-{60B758C8-F53A-635F-1A42-367C2611A4F2}" dt="2024-10-14T12:46:32.541" v="89"/>
        <pc:sldMkLst>
          <pc:docMk/>
          <pc:sldMk cId="3912249595" sldId="260"/>
        </pc:sldMkLst>
      </pc:sldChg>
      <pc:sldChg chg="add modNotes">
        <pc:chgData name="James Moore" userId="S::j.moore@uwtsd.ac.uk::2734fbee-75e6-4c68-b1e1-71d90938a1bc" providerId="AD" clId="Web-{60B758C8-F53A-635F-1A42-367C2611A4F2}" dt="2024-10-14T13:21:20.280" v="807"/>
        <pc:sldMkLst>
          <pc:docMk/>
          <pc:sldMk cId="1925018478" sldId="261"/>
        </pc:sldMkLst>
      </pc:sldChg>
      <pc:sldChg chg="del">
        <pc:chgData name="James Moore" userId="S::j.moore@uwtsd.ac.uk::2734fbee-75e6-4c68-b1e1-71d90938a1bc" providerId="AD" clId="Web-{60B758C8-F53A-635F-1A42-367C2611A4F2}" dt="2024-10-14T12:46:34.338" v="90"/>
        <pc:sldMkLst>
          <pc:docMk/>
          <pc:sldMk cId="1988471613" sldId="261"/>
        </pc:sldMkLst>
      </pc:sldChg>
      <pc:sldChg chg="del">
        <pc:chgData name="James Moore" userId="S::j.moore@uwtsd.ac.uk::2734fbee-75e6-4c68-b1e1-71d90938a1bc" providerId="AD" clId="Web-{60B758C8-F53A-635F-1A42-367C2611A4F2}" dt="2024-10-14T12:46:37.276" v="91"/>
        <pc:sldMkLst>
          <pc:docMk/>
          <pc:sldMk cId="63805321" sldId="262"/>
        </pc:sldMkLst>
      </pc:sldChg>
      <pc:sldChg chg="add">
        <pc:chgData name="James Moore" userId="S::j.moore@uwtsd.ac.uk::2734fbee-75e6-4c68-b1e1-71d90938a1bc" providerId="AD" clId="Web-{60B758C8-F53A-635F-1A42-367C2611A4F2}" dt="2024-10-14T13:19:53.400" v="801"/>
        <pc:sldMkLst>
          <pc:docMk/>
          <pc:sldMk cId="802420145" sldId="262"/>
        </pc:sldMkLst>
      </pc:sldChg>
      <pc:sldChg chg="modSp add">
        <pc:chgData name="James Moore" userId="S::j.moore@uwtsd.ac.uk::2734fbee-75e6-4c68-b1e1-71d90938a1bc" providerId="AD" clId="Web-{60B758C8-F53A-635F-1A42-367C2611A4F2}" dt="2024-10-14T13:50:47.624" v="996" actId="14100"/>
        <pc:sldMkLst>
          <pc:docMk/>
          <pc:sldMk cId="67998359" sldId="263"/>
        </pc:sldMkLst>
        <pc:spChg chg="mod">
          <ac:chgData name="James Moore" userId="S::j.moore@uwtsd.ac.uk::2734fbee-75e6-4c68-b1e1-71d90938a1bc" providerId="AD" clId="Web-{60B758C8-F53A-635F-1A42-367C2611A4F2}" dt="2024-10-14T13:50:47.624" v="996" actId="14100"/>
          <ac:spMkLst>
            <pc:docMk/>
            <pc:sldMk cId="67998359" sldId="263"/>
            <ac:spMk id="3" creationId="{1FBF4F1D-C6FF-49D3-8DC7-70FC494270E4}"/>
          </ac:spMkLst>
        </pc:spChg>
      </pc:sldChg>
      <pc:sldChg chg="del">
        <pc:chgData name="James Moore" userId="S::j.moore@uwtsd.ac.uk::2734fbee-75e6-4c68-b1e1-71d90938a1bc" providerId="AD" clId="Web-{60B758C8-F53A-635F-1A42-367C2611A4F2}" dt="2024-10-14T12:46:48.745" v="93"/>
        <pc:sldMkLst>
          <pc:docMk/>
          <pc:sldMk cId="3490049199" sldId="264"/>
        </pc:sldMkLst>
      </pc:sldChg>
      <pc:sldChg chg="add">
        <pc:chgData name="James Moore" userId="S::j.moore@uwtsd.ac.uk::2734fbee-75e6-4c68-b1e1-71d90938a1bc" providerId="AD" clId="Web-{60B758C8-F53A-635F-1A42-367C2611A4F2}" dt="2024-10-14T13:51:45.472" v="1002"/>
        <pc:sldMkLst>
          <pc:docMk/>
          <pc:sldMk cId="2968737478" sldId="265"/>
        </pc:sldMkLst>
      </pc:sldChg>
      <pc:sldChg chg="add modNotes">
        <pc:chgData name="James Moore" userId="S::j.moore@uwtsd.ac.uk::2734fbee-75e6-4c68-b1e1-71d90938a1bc" providerId="AD" clId="Web-{60B758C8-F53A-635F-1A42-367C2611A4F2}" dt="2024-10-14T13:24:02.853" v="947"/>
        <pc:sldMkLst>
          <pc:docMk/>
          <pc:sldMk cId="453579168" sldId="266"/>
        </pc:sldMkLst>
      </pc:sldChg>
      <pc:sldChg chg="add">
        <pc:chgData name="James Moore" userId="S::j.moore@uwtsd.ac.uk::2734fbee-75e6-4c68-b1e1-71d90938a1bc" providerId="AD" clId="Web-{60B758C8-F53A-635F-1A42-367C2611A4F2}" dt="2024-10-14T13:24:08.525" v="948"/>
        <pc:sldMkLst>
          <pc:docMk/>
          <pc:sldMk cId="722931630" sldId="267"/>
        </pc:sldMkLst>
      </pc:sldChg>
      <pc:sldChg chg="modSp add">
        <pc:chgData name="James Moore" userId="S::j.moore@uwtsd.ac.uk::2734fbee-75e6-4c68-b1e1-71d90938a1bc" providerId="AD" clId="Web-{60B758C8-F53A-635F-1A42-367C2611A4F2}" dt="2024-10-14T13:34:20.891" v="964" actId="1076"/>
        <pc:sldMkLst>
          <pc:docMk/>
          <pc:sldMk cId="334658710" sldId="269"/>
        </pc:sldMkLst>
        <pc:spChg chg="mod">
          <ac:chgData name="James Moore" userId="S::j.moore@uwtsd.ac.uk::2734fbee-75e6-4c68-b1e1-71d90938a1bc" providerId="AD" clId="Web-{60B758C8-F53A-635F-1A42-367C2611A4F2}" dt="2024-10-14T13:34:20.891" v="964" actId="1076"/>
          <ac:spMkLst>
            <pc:docMk/>
            <pc:sldMk cId="334658710" sldId="269"/>
            <ac:spMk id="3" creationId="{12376E1D-9621-484E-BF1D-2AC6D82EFBA0}"/>
          </ac:spMkLst>
        </pc:spChg>
      </pc:sldChg>
      <pc:sldChg chg="add">
        <pc:chgData name="James Moore" userId="S::j.moore@uwtsd.ac.uk::2734fbee-75e6-4c68-b1e1-71d90938a1bc" providerId="AD" clId="Web-{60B758C8-F53A-635F-1A42-367C2611A4F2}" dt="2024-10-14T13:21:28.062" v="808"/>
        <pc:sldMkLst>
          <pc:docMk/>
          <pc:sldMk cId="152417872" sldId="270"/>
        </pc:sldMkLst>
      </pc:sldChg>
      <pc:sldChg chg="del">
        <pc:chgData name="James Moore" userId="S::j.moore@uwtsd.ac.uk::2734fbee-75e6-4c68-b1e1-71d90938a1bc" providerId="AD" clId="Web-{60B758C8-F53A-635F-1A42-367C2611A4F2}" dt="2024-10-14T12:48:18.424" v="111"/>
        <pc:sldMkLst>
          <pc:docMk/>
          <pc:sldMk cId="925653509" sldId="271"/>
        </pc:sldMkLst>
      </pc:sldChg>
      <pc:sldChg chg="del">
        <pc:chgData name="James Moore" userId="S::j.moore@uwtsd.ac.uk::2734fbee-75e6-4c68-b1e1-71d90938a1bc" providerId="AD" clId="Web-{60B758C8-F53A-635F-1A42-367C2611A4F2}" dt="2024-10-14T12:48:15.126" v="110"/>
        <pc:sldMkLst>
          <pc:docMk/>
          <pc:sldMk cId="2544462682" sldId="272"/>
        </pc:sldMkLst>
      </pc:sldChg>
      <pc:sldChg chg="del">
        <pc:chgData name="James Moore" userId="S::j.moore@uwtsd.ac.uk::2734fbee-75e6-4c68-b1e1-71d90938a1bc" providerId="AD" clId="Web-{60B758C8-F53A-635F-1A42-367C2611A4F2}" dt="2024-10-14T12:46:42.948" v="92"/>
        <pc:sldMkLst>
          <pc:docMk/>
          <pc:sldMk cId="1654827183" sldId="273"/>
        </pc:sldMkLst>
      </pc:sldChg>
      <pc:sldChg chg="modSp">
        <pc:chgData name="James Moore" userId="S::j.moore@uwtsd.ac.uk::2734fbee-75e6-4c68-b1e1-71d90938a1bc" providerId="AD" clId="Web-{60B758C8-F53A-635F-1A42-367C2611A4F2}" dt="2024-10-14T12:49:43.537" v="118" actId="14100"/>
        <pc:sldMkLst>
          <pc:docMk/>
          <pc:sldMk cId="2301157168" sldId="274"/>
        </pc:sldMkLst>
        <pc:spChg chg="mod">
          <ac:chgData name="James Moore" userId="S::j.moore@uwtsd.ac.uk::2734fbee-75e6-4c68-b1e1-71d90938a1bc" providerId="AD" clId="Web-{60B758C8-F53A-635F-1A42-367C2611A4F2}" dt="2024-10-14T12:49:43.537" v="118" actId="14100"/>
          <ac:spMkLst>
            <pc:docMk/>
            <pc:sldMk cId="2301157168" sldId="274"/>
            <ac:spMk id="3" creationId="{7511E38B-5F85-45E2-A3D9-DC5DDA654E37}"/>
          </ac:spMkLst>
        </pc:spChg>
      </pc:sldChg>
      <pc:sldChg chg="modSp add">
        <pc:chgData name="James Moore" userId="S::j.moore@uwtsd.ac.uk::2734fbee-75e6-4c68-b1e1-71d90938a1bc" providerId="AD" clId="Web-{60B758C8-F53A-635F-1A42-367C2611A4F2}" dt="2024-10-14T13:49:09.696" v="988" actId="1076"/>
        <pc:sldMkLst>
          <pc:docMk/>
          <pc:sldMk cId="3170834927" sldId="282"/>
        </pc:sldMkLst>
        <pc:picChg chg="mod">
          <ac:chgData name="James Moore" userId="S::j.moore@uwtsd.ac.uk::2734fbee-75e6-4c68-b1e1-71d90938a1bc" providerId="AD" clId="Web-{60B758C8-F53A-635F-1A42-367C2611A4F2}" dt="2024-10-14T13:49:09.696" v="988" actId="1076"/>
          <ac:picMkLst>
            <pc:docMk/>
            <pc:sldMk cId="3170834927" sldId="282"/>
            <ac:picMk id="2" creationId="{46871B43-8C16-42F9-B62C-105FCC1705D0}"/>
          </ac:picMkLst>
        </pc:picChg>
      </pc:sldChg>
      <pc:sldChg chg="modSp add">
        <pc:chgData name="James Moore" userId="S::j.moore@uwtsd.ac.uk::2734fbee-75e6-4c68-b1e1-71d90938a1bc" providerId="AD" clId="Web-{60B758C8-F53A-635F-1A42-367C2611A4F2}" dt="2024-10-14T13:11:53.717" v="526" actId="20577"/>
        <pc:sldMkLst>
          <pc:docMk/>
          <pc:sldMk cId="2665193815" sldId="286"/>
        </pc:sldMkLst>
        <pc:spChg chg="mod">
          <ac:chgData name="James Moore" userId="S::j.moore@uwtsd.ac.uk::2734fbee-75e6-4c68-b1e1-71d90938a1bc" providerId="AD" clId="Web-{60B758C8-F53A-635F-1A42-367C2611A4F2}" dt="2024-10-14T13:11:53.717" v="526" actId="20577"/>
          <ac:spMkLst>
            <pc:docMk/>
            <pc:sldMk cId="2665193815" sldId="286"/>
            <ac:spMk id="2" creationId="{0A99270B-7988-4FF6-946D-5B758397009D}"/>
          </ac:spMkLst>
        </pc:spChg>
        <pc:spChg chg="mod">
          <ac:chgData name="James Moore" userId="S::j.moore@uwtsd.ac.uk::2734fbee-75e6-4c68-b1e1-71d90938a1bc" providerId="AD" clId="Web-{60B758C8-F53A-635F-1A42-367C2611A4F2}" dt="2024-10-14T13:11:45.354" v="517" actId="14100"/>
          <ac:spMkLst>
            <pc:docMk/>
            <pc:sldMk cId="2665193815" sldId="286"/>
            <ac:spMk id="3" creationId="{0E146608-B550-4B13-91C3-7F251537091C}"/>
          </ac:spMkLst>
        </pc:spChg>
      </pc:sldChg>
      <pc:sldChg chg="add">
        <pc:chgData name="James Moore" userId="S::j.moore@uwtsd.ac.uk::2734fbee-75e6-4c68-b1e1-71d90938a1bc" providerId="AD" clId="Web-{60B758C8-F53A-635F-1A42-367C2611A4F2}" dt="2024-10-14T13:12:35.326" v="530"/>
        <pc:sldMkLst>
          <pc:docMk/>
          <pc:sldMk cId="630208741" sldId="287"/>
        </pc:sldMkLst>
      </pc:sldChg>
      <pc:sldChg chg="del">
        <pc:chgData name="James Moore" userId="S::j.moore@uwtsd.ac.uk::2734fbee-75e6-4c68-b1e1-71d90938a1bc" providerId="AD" clId="Web-{60B758C8-F53A-635F-1A42-367C2611A4F2}" dt="2024-10-14T12:46:53.121" v="94"/>
        <pc:sldMkLst>
          <pc:docMk/>
          <pc:sldMk cId="1632732353" sldId="288"/>
        </pc:sldMkLst>
      </pc:sldChg>
      <pc:sldChg chg="add">
        <pc:chgData name="James Moore" userId="S::j.moore@uwtsd.ac.uk::2734fbee-75e6-4c68-b1e1-71d90938a1bc" providerId="AD" clId="Web-{60B758C8-F53A-635F-1A42-367C2611A4F2}" dt="2024-10-14T13:19:24.210" v="799"/>
        <pc:sldMkLst>
          <pc:docMk/>
          <pc:sldMk cId="658412409" sldId="289"/>
        </pc:sldMkLst>
      </pc:sldChg>
      <pc:sldChg chg="del">
        <pc:chgData name="James Moore" userId="S::j.moore@uwtsd.ac.uk::2734fbee-75e6-4c68-b1e1-71d90938a1bc" providerId="AD" clId="Web-{60B758C8-F53A-635F-1A42-367C2611A4F2}" dt="2024-10-14T12:47:10.872" v="97"/>
        <pc:sldMkLst>
          <pc:docMk/>
          <pc:sldMk cId="992478839" sldId="289"/>
        </pc:sldMkLst>
      </pc:sldChg>
      <pc:sldChg chg="add">
        <pc:chgData name="James Moore" userId="S::j.moore@uwtsd.ac.uk::2734fbee-75e6-4c68-b1e1-71d90938a1bc" providerId="AD" clId="Web-{60B758C8-F53A-635F-1A42-367C2611A4F2}" dt="2024-10-14T13:19:38.633" v="800"/>
        <pc:sldMkLst>
          <pc:docMk/>
          <pc:sldMk cId="853974153" sldId="290"/>
        </pc:sldMkLst>
      </pc:sldChg>
      <pc:sldChg chg="add">
        <pc:chgData name="James Moore" userId="S::j.moore@uwtsd.ac.uk::2734fbee-75e6-4c68-b1e1-71d90938a1bc" providerId="AD" clId="Web-{60B758C8-F53A-635F-1A42-367C2611A4F2}" dt="2024-10-14T13:20:10.948" v="802"/>
        <pc:sldMkLst>
          <pc:docMk/>
          <pc:sldMk cId="4179680061" sldId="291"/>
        </pc:sldMkLst>
      </pc:sldChg>
      <pc:sldChg chg="modSp add">
        <pc:chgData name="James Moore" userId="S::j.moore@uwtsd.ac.uk::2734fbee-75e6-4c68-b1e1-71d90938a1bc" providerId="AD" clId="Web-{60B758C8-F53A-635F-1A42-367C2611A4F2}" dt="2024-10-14T13:12:09.449" v="529" actId="1076"/>
        <pc:sldMkLst>
          <pc:docMk/>
          <pc:sldMk cId="748128146" sldId="293"/>
        </pc:sldMkLst>
        <pc:spChg chg="mod">
          <ac:chgData name="James Moore" userId="S::j.moore@uwtsd.ac.uk::2734fbee-75e6-4c68-b1e1-71d90938a1bc" providerId="AD" clId="Web-{60B758C8-F53A-635F-1A42-367C2611A4F2}" dt="2024-10-14T13:10:25.349" v="511" actId="20577"/>
          <ac:spMkLst>
            <pc:docMk/>
            <pc:sldMk cId="748128146" sldId="293"/>
            <ac:spMk id="2" creationId="{617C91E2-873F-4B15-ABA1-887A17D417B0}"/>
          </ac:spMkLst>
        </pc:spChg>
        <pc:spChg chg="mod">
          <ac:chgData name="James Moore" userId="S::j.moore@uwtsd.ac.uk::2734fbee-75e6-4c68-b1e1-71d90938a1bc" providerId="AD" clId="Web-{60B758C8-F53A-635F-1A42-367C2611A4F2}" dt="2024-10-14T13:12:09.449" v="529" actId="1076"/>
          <ac:spMkLst>
            <pc:docMk/>
            <pc:sldMk cId="748128146" sldId="293"/>
            <ac:spMk id="3" creationId="{0B770F7F-1A60-4FFD-B3A2-2C338E80C711}"/>
          </ac:spMkLst>
        </pc:spChg>
      </pc:sldChg>
      <pc:sldChg chg="del">
        <pc:chgData name="James Moore" userId="S::j.moore@uwtsd.ac.uk::2734fbee-75e6-4c68-b1e1-71d90938a1bc" providerId="AD" clId="Web-{60B758C8-F53A-635F-1A42-367C2611A4F2}" dt="2024-10-14T12:47:02.527" v="95"/>
        <pc:sldMkLst>
          <pc:docMk/>
          <pc:sldMk cId="2844961201" sldId="293"/>
        </pc:sldMkLst>
      </pc:sldChg>
      <pc:sldChg chg="add">
        <pc:chgData name="James Moore" userId="S::j.moore@uwtsd.ac.uk::2734fbee-75e6-4c68-b1e1-71d90938a1bc" providerId="AD" clId="Web-{60B758C8-F53A-635F-1A42-367C2611A4F2}" dt="2024-10-14T13:24:46.512" v="950"/>
        <pc:sldMkLst>
          <pc:docMk/>
          <pc:sldMk cId="3192810660" sldId="294"/>
        </pc:sldMkLst>
      </pc:sldChg>
      <pc:sldChg chg="add">
        <pc:chgData name="James Moore" userId="S::j.moore@uwtsd.ac.uk::2734fbee-75e6-4c68-b1e1-71d90938a1bc" providerId="AD" clId="Web-{60B758C8-F53A-635F-1A42-367C2611A4F2}" dt="2024-10-14T13:47:48.051" v="979"/>
        <pc:sldMkLst>
          <pc:docMk/>
          <pc:sldMk cId="2922622423" sldId="295"/>
        </pc:sldMkLst>
      </pc:sldChg>
      <pc:sldChg chg="add">
        <pc:chgData name="James Moore" userId="S::j.moore@uwtsd.ac.uk::2734fbee-75e6-4c68-b1e1-71d90938a1bc" providerId="AD" clId="Web-{60B758C8-F53A-635F-1A42-367C2611A4F2}" dt="2024-10-14T13:24:34.777" v="949"/>
        <pc:sldMkLst>
          <pc:docMk/>
          <pc:sldMk cId="3109474725" sldId="296"/>
        </pc:sldMkLst>
      </pc:sldChg>
      <pc:sldChg chg="modSp add">
        <pc:chgData name="James Moore" userId="S::j.moore@uwtsd.ac.uk::2734fbee-75e6-4c68-b1e1-71d90938a1bc" providerId="AD" clId="Web-{60B758C8-F53A-635F-1A42-367C2611A4F2}" dt="2024-10-14T13:33:39.217" v="956" actId="20577"/>
        <pc:sldMkLst>
          <pc:docMk/>
          <pc:sldMk cId="2594344139" sldId="299"/>
        </pc:sldMkLst>
        <pc:spChg chg="mod">
          <ac:chgData name="James Moore" userId="S::j.moore@uwtsd.ac.uk::2734fbee-75e6-4c68-b1e1-71d90938a1bc" providerId="AD" clId="Web-{60B758C8-F53A-635F-1A42-367C2611A4F2}" dt="2024-10-14T13:33:39.217" v="956" actId="20577"/>
          <ac:spMkLst>
            <pc:docMk/>
            <pc:sldMk cId="2594344139" sldId="299"/>
            <ac:spMk id="3" creationId="{EFB06FE0-2B8F-48BA-86C9-E0E1FBCEA3A1}"/>
          </ac:spMkLst>
        </pc:spChg>
      </pc:sldChg>
      <pc:sldChg chg="del">
        <pc:chgData name="James Moore" userId="S::j.moore@uwtsd.ac.uk::2734fbee-75e6-4c68-b1e1-71d90938a1bc" providerId="AD" clId="Web-{60B758C8-F53A-635F-1A42-367C2611A4F2}" dt="2024-10-14T12:47:37.217" v="99"/>
        <pc:sldMkLst>
          <pc:docMk/>
          <pc:sldMk cId="2983994008" sldId="308"/>
        </pc:sldMkLst>
      </pc:sldChg>
      <pc:sldChg chg="add">
        <pc:chgData name="James Moore" userId="S::j.moore@uwtsd.ac.uk::2734fbee-75e6-4c68-b1e1-71d90938a1bc" providerId="AD" clId="Web-{60B758C8-F53A-635F-1A42-367C2611A4F2}" dt="2024-10-14T13:49:29.713" v="990"/>
        <pc:sldMkLst>
          <pc:docMk/>
          <pc:sldMk cId="532509224" sldId="396"/>
        </pc:sldMkLst>
      </pc:sldChg>
      <pc:sldChg chg="add">
        <pc:chgData name="James Moore" userId="S::j.moore@uwtsd.ac.uk::2734fbee-75e6-4c68-b1e1-71d90938a1bc" providerId="AD" clId="Web-{60B758C8-F53A-635F-1A42-367C2611A4F2}" dt="2024-10-14T13:49:56.684" v="992"/>
        <pc:sldMkLst>
          <pc:docMk/>
          <pc:sldMk cId="2906340307" sldId="397"/>
        </pc:sldMkLst>
      </pc:sldChg>
      <pc:sldChg chg="add">
        <pc:chgData name="James Moore" userId="S::j.moore@uwtsd.ac.uk::2734fbee-75e6-4c68-b1e1-71d90938a1bc" providerId="AD" clId="Web-{60B758C8-F53A-635F-1A42-367C2611A4F2}" dt="2024-10-14T13:50:21.107" v="993"/>
        <pc:sldMkLst>
          <pc:docMk/>
          <pc:sldMk cId="2083669999" sldId="398"/>
        </pc:sldMkLst>
      </pc:sldChg>
      <pc:sldChg chg="add">
        <pc:chgData name="James Moore" userId="S::j.moore@uwtsd.ac.uk::2734fbee-75e6-4c68-b1e1-71d90938a1bc" providerId="AD" clId="Web-{60B758C8-F53A-635F-1A42-367C2611A4F2}" dt="2024-10-14T13:50:41.968" v="995"/>
        <pc:sldMkLst>
          <pc:docMk/>
          <pc:sldMk cId="4267226802" sldId="399"/>
        </pc:sldMkLst>
      </pc:sldChg>
      <pc:sldChg chg="modSp add">
        <pc:chgData name="James Moore" userId="S::j.moore@uwtsd.ac.uk::2734fbee-75e6-4c68-b1e1-71d90938a1bc" providerId="AD" clId="Web-{60B758C8-F53A-635F-1A42-367C2611A4F2}" dt="2024-10-14T13:51:18.001" v="1000" actId="14100"/>
        <pc:sldMkLst>
          <pc:docMk/>
          <pc:sldMk cId="2820036761" sldId="400"/>
        </pc:sldMkLst>
        <pc:spChg chg="mod">
          <ac:chgData name="James Moore" userId="S::j.moore@uwtsd.ac.uk::2734fbee-75e6-4c68-b1e1-71d90938a1bc" providerId="AD" clId="Web-{60B758C8-F53A-635F-1A42-367C2611A4F2}" dt="2024-10-14T13:51:18.001" v="1000" actId="14100"/>
          <ac:spMkLst>
            <pc:docMk/>
            <pc:sldMk cId="2820036761" sldId="400"/>
            <ac:spMk id="51203" creationId="{00000000-0000-0000-0000-000000000000}"/>
          </ac:spMkLst>
        </pc:spChg>
      </pc:sldChg>
      <pc:sldChg chg="add">
        <pc:chgData name="James Moore" userId="S::j.moore@uwtsd.ac.uk::2734fbee-75e6-4c68-b1e1-71d90938a1bc" providerId="AD" clId="Web-{60B758C8-F53A-635F-1A42-367C2611A4F2}" dt="2024-10-14T13:51:29.877" v="1001"/>
        <pc:sldMkLst>
          <pc:docMk/>
          <pc:sldMk cId="3693672318" sldId="401"/>
        </pc:sldMkLst>
      </pc:sldChg>
      <pc:sldChg chg="add">
        <pc:chgData name="James Moore" userId="S::j.moore@uwtsd.ac.uk::2734fbee-75e6-4c68-b1e1-71d90938a1bc" providerId="AD" clId="Web-{60B758C8-F53A-635F-1A42-367C2611A4F2}" dt="2024-10-14T13:51:51.269" v="1003"/>
        <pc:sldMkLst>
          <pc:docMk/>
          <pc:sldMk cId="3533652604" sldId="402"/>
        </pc:sldMkLst>
      </pc:sldChg>
      <pc:sldChg chg="add">
        <pc:chgData name="James Moore" userId="S::j.moore@uwtsd.ac.uk::2734fbee-75e6-4c68-b1e1-71d90938a1bc" providerId="AD" clId="Web-{60B758C8-F53A-635F-1A42-367C2611A4F2}" dt="2024-10-14T13:52:01.348" v="1004"/>
        <pc:sldMkLst>
          <pc:docMk/>
          <pc:sldMk cId="3067767667" sldId="403"/>
        </pc:sldMkLst>
      </pc:sldChg>
      <pc:sldChg chg="add">
        <pc:chgData name="James Moore" userId="S::j.moore@uwtsd.ac.uk::2734fbee-75e6-4c68-b1e1-71d90938a1bc" providerId="AD" clId="Web-{60B758C8-F53A-635F-1A42-367C2611A4F2}" dt="2024-10-14T13:52:13.489" v="1005"/>
        <pc:sldMkLst>
          <pc:docMk/>
          <pc:sldMk cId="1239567904" sldId="404"/>
        </pc:sldMkLst>
      </pc:sldChg>
      <pc:sldChg chg="add">
        <pc:chgData name="James Moore" userId="S::j.moore@uwtsd.ac.uk::2734fbee-75e6-4c68-b1e1-71d90938a1bc" providerId="AD" clId="Web-{60B758C8-F53A-635F-1A42-367C2611A4F2}" dt="2024-10-14T13:52:32.944" v="1007"/>
        <pc:sldMkLst>
          <pc:docMk/>
          <pc:sldMk cId="1018614327" sldId="405"/>
        </pc:sldMkLst>
      </pc:sldChg>
      <pc:sldChg chg="add">
        <pc:chgData name="James Moore" userId="S::j.moore@uwtsd.ac.uk::2734fbee-75e6-4c68-b1e1-71d90938a1bc" providerId="AD" clId="Web-{60B758C8-F53A-635F-1A42-367C2611A4F2}" dt="2024-10-14T13:52:42.788" v="1008"/>
        <pc:sldMkLst>
          <pc:docMk/>
          <pc:sldMk cId="1226778626" sldId="406"/>
        </pc:sldMkLst>
      </pc:sldChg>
      <pc:sldChg chg="add">
        <pc:chgData name="James Moore" userId="S::j.moore@uwtsd.ac.uk::2734fbee-75e6-4c68-b1e1-71d90938a1bc" providerId="AD" clId="Web-{60B758C8-F53A-635F-1A42-367C2611A4F2}" dt="2024-10-14T13:52:54.554" v="1009"/>
        <pc:sldMkLst>
          <pc:docMk/>
          <pc:sldMk cId="406783519" sldId="407"/>
        </pc:sldMkLst>
      </pc:sldChg>
      <pc:sldChg chg="add">
        <pc:chgData name="James Moore" userId="S::j.moore@uwtsd.ac.uk::2734fbee-75e6-4c68-b1e1-71d90938a1bc" providerId="AD" clId="Web-{60B758C8-F53A-635F-1A42-367C2611A4F2}" dt="2024-10-14T13:53:11.258" v="1011"/>
        <pc:sldMkLst>
          <pc:docMk/>
          <pc:sldMk cId="1714903207" sldId="408"/>
        </pc:sldMkLst>
      </pc:sldChg>
      <pc:sldChg chg="add">
        <pc:chgData name="James Moore" userId="S::j.moore@uwtsd.ac.uk::2734fbee-75e6-4c68-b1e1-71d90938a1bc" providerId="AD" clId="Web-{60B758C8-F53A-635F-1A42-367C2611A4F2}" dt="2024-10-14T13:53:19.571" v="1012"/>
        <pc:sldMkLst>
          <pc:docMk/>
          <pc:sldMk cId="1350776475" sldId="409"/>
        </pc:sldMkLst>
      </pc:sldChg>
      <pc:sldChg chg="add">
        <pc:chgData name="James Moore" userId="S::j.moore@uwtsd.ac.uk::2734fbee-75e6-4c68-b1e1-71d90938a1bc" providerId="AD" clId="Web-{60B758C8-F53A-635F-1A42-367C2611A4F2}" dt="2024-10-14T13:53:29.509" v="1013"/>
        <pc:sldMkLst>
          <pc:docMk/>
          <pc:sldMk cId="583654986" sldId="410"/>
        </pc:sldMkLst>
      </pc:sldChg>
      <pc:sldChg chg="modSp add">
        <pc:chgData name="James Moore" userId="S::j.moore@uwtsd.ac.uk::2734fbee-75e6-4c68-b1e1-71d90938a1bc" providerId="AD" clId="Web-{60B758C8-F53A-635F-1A42-367C2611A4F2}" dt="2024-10-14T13:53:59.390" v="1018" actId="14100"/>
        <pc:sldMkLst>
          <pc:docMk/>
          <pc:sldMk cId="2101457573" sldId="414"/>
        </pc:sldMkLst>
        <pc:spChg chg="mod">
          <ac:chgData name="James Moore" userId="S::j.moore@uwtsd.ac.uk::2734fbee-75e6-4c68-b1e1-71d90938a1bc" providerId="AD" clId="Web-{60B758C8-F53A-635F-1A42-367C2611A4F2}" dt="2024-10-14T13:53:59.390" v="1018" actId="14100"/>
          <ac:spMkLst>
            <pc:docMk/>
            <pc:sldMk cId="2101457573" sldId="414"/>
            <ac:spMk id="79875" creationId="{00000000-0000-0000-0000-000000000000}"/>
          </ac:spMkLst>
        </pc:spChg>
      </pc:sldChg>
      <pc:sldChg chg="addSp delSp modSp modNotes">
        <pc:chgData name="James Moore" userId="S::j.moore@uwtsd.ac.uk::2734fbee-75e6-4c68-b1e1-71d90938a1bc" providerId="AD" clId="Web-{60B758C8-F53A-635F-1A42-367C2611A4F2}" dt="2024-10-14T13:08:06.387" v="485" actId="1076"/>
        <pc:sldMkLst>
          <pc:docMk/>
          <pc:sldMk cId="3748452510" sldId="658"/>
        </pc:sldMkLst>
        <pc:spChg chg="mod ord">
          <ac:chgData name="James Moore" userId="S::j.moore@uwtsd.ac.uk::2734fbee-75e6-4c68-b1e1-71d90938a1bc" providerId="AD" clId="Web-{60B758C8-F53A-635F-1A42-367C2611A4F2}" dt="2024-10-14T13:07:13.712" v="471" actId="14100"/>
          <ac:spMkLst>
            <pc:docMk/>
            <pc:sldMk cId="3748452510" sldId="658"/>
            <ac:spMk id="2" creationId="{2A207C74-AB0C-51A6-DE3D-7B20B3577E6F}"/>
          </ac:spMkLst>
        </pc:spChg>
        <pc:picChg chg="del">
          <ac:chgData name="James Moore" userId="S::j.moore@uwtsd.ac.uk::2734fbee-75e6-4c68-b1e1-71d90938a1bc" providerId="AD" clId="Web-{60B758C8-F53A-635F-1A42-367C2611A4F2}" dt="2024-10-14T12:45:42.351" v="82"/>
          <ac:picMkLst>
            <pc:docMk/>
            <pc:sldMk cId="3748452510" sldId="658"/>
            <ac:picMk id="3" creationId="{A07D60B2-C9E3-7BAD-52B5-4707924E3199}"/>
          </ac:picMkLst>
        </pc:picChg>
        <pc:picChg chg="del">
          <ac:chgData name="James Moore" userId="S::j.moore@uwtsd.ac.uk::2734fbee-75e6-4c68-b1e1-71d90938a1bc" providerId="AD" clId="Web-{60B758C8-F53A-635F-1A42-367C2611A4F2}" dt="2024-10-14T13:04:37.124" v="457"/>
          <ac:picMkLst>
            <pc:docMk/>
            <pc:sldMk cId="3748452510" sldId="658"/>
            <ac:picMk id="5" creationId="{03C3F355-2F83-E190-7E12-938962333CAA}"/>
          </ac:picMkLst>
        </pc:picChg>
        <pc:picChg chg="add mod">
          <ac:chgData name="James Moore" userId="S::j.moore@uwtsd.ac.uk::2734fbee-75e6-4c68-b1e1-71d90938a1bc" providerId="AD" clId="Web-{60B758C8-F53A-635F-1A42-367C2611A4F2}" dt="2024-10-14T13:07:08.837" v="470" actId="1076"/>
          <ac:picMkLst>
            <pc:docMk/>
            <pc:sldMk cId="3748452510" sldId="658"/>
            <ac:picMk id="6" creationId="{7E7955DC-2BCA-0FAB-0DD9-48C186E1166D}"/>
          </ac:picMkLst>
        </pc:picChg>
        <pc:picChg chg="add mod ord">
          <ac:chgData name="James Moore" userId="S::j.moore@uwtsd.ac.uk::2734fbee-75e6-4c68-b1e1-71d90938a1bc" providerId="AD" clId="Web-{60B758C8-F53A-635F-1A42-367C2611A4F2}" dt="2024-10-14T13:08:04.809" v="484" actId="1076"/>
          <ac:picMkLst>
            <pc:docMk/>
            <pc:sldMk cId="3748452510" sldId="658"/>
            <ac:picMk id="8" creationId="{58D3EFFF-743C-0FBB-D44D-81AC640578D9}"/>
          </ac:picMkLst>
        </pc:picChg>
        <pc:picChg chg="add mod">
          <ac:chgData name="James Moore" userId="S::j.moore@uwtsd.ac.uk::2734fbee-75e6-4c68-b1e1-71d90938a1bc" providerId="AD" clId="Web-{60B758C8-F53A-635F-1A42-367C2611A4F2}" dt="2024-10-14T13:08:06.387" v="485" actId="1076"/>
          <ac:picMkLst>
            <pc:docMk/>
            <pc:sldMk cId="3748452510" sldId="658"/>
            <ac:picMk id="10" creationId="{1701C06C-EE92-3618-7AA4-E94D6C218E4C}"/>
          </ac:picMkLst>
        </pc:picChg>
      </pc:sldChg>
      <pc:sldChg chg="del">
        <pc:chgData name="James Moore" userId="S::j.moore@uwtsd.ac.uk::2734fbee-75e6-4c68-b1e1-71d90938a1bc" providerId="AD" clId="Web-{60B758C8-F53A-635F-1A42-367C2611A4F2}" dt="2024-10-14T12:48:36.439" v="112"/>
        <pc:sldMkLst>
          <pc:docMk/>
          <pc:sldMk cId="2737674834" sldId="666"/>
        </pc:sldMkLst>
      </pc:sldChg>
      <pc:sldChg chg="del">
        <pc:chgData name="James Moore" userId="S::j.moore@uwtsd.ac.uk::2734fbee-75e6-4c68-b1e1-71d90938a1bc" providerId="AD" clId="Web-{60B758C8-F53A-635F-1A42-367C2611A4F2}" dt="2024-10-14T12:46:15.040" v="86"/>
        <pc:sldMkLst>
          <pc:docMk/>
          <pc:sldMk cId="284123904" sldId="677"/>
        </pc:sldMkLst>
      </pc:sldChg>
      <pc:sldChg chg="del">
        <pc:chgData name="James Moore" userId="S::j.moore@uwtsd.ac.uk::2734fbee-75e6-4c68-b1e1-71d90938a1bc" providerId="AD" clId="Web-{60B758C8-F53A-635F-1A42-367C2611A4F2}" dt="2024-10-14T12:46:05.602" v="83"/>
        <pc:sldMkLst>
          <pc:docMk/>
          <pc:sldMk cId="1975084881" sldId="679"/>
        </pc:sldMkLst>
      </pc:sldChg>
      <pc:sldChg chg="del">
        <pc:chgData name="James Moore" userId="S::j.moore@uwtsd.ac.uk::2734fbee-75e6-4c68-b1e1-71d90938a1bc" providerId="AD" clId="Web-{60B758C8-F53A-635F-1A42-367C2611A4F2}" dt="2024-10-14T12:46:09.727" v="84"/>
        <pc:sldMkLst>
          <pc:docMk/>
          <pc:sldMk cId="4213805310" sldId="686"/>
        </pc:sldMkLst>
      </pc:sldChg>
      <pc:sldChg chg="del">
        <pc:chgData name="James Moore" userId="S::j.moore@uwtsd.ac.uk::2734fbee-75e6-4c68-b1e1-71d90938a1bc" providerId="AD" clId="Web-{60B758C8-F53A-635F-1A42-367C2611A4F2}" dt="2024-10-14T12:46:11.243" v="85"/>
        <pc:sldMkLst>
          <pc:docMk/>
          <pc:sldMk cId="2129667743" sldId="687"/>
        </pc:sldMkLst>
      </pc:sldChg>
      <pc:sldChg chg="del">
        <pc:chgData name="James Moore" userId="S::j.moore@uwtsd.ac.uk::2734fbee-75e6-4c68-b1e1-71d90938a1bc" providerId="AD" clId="Web-{60B758C8-F53A-635F-1A42-367C2611A4F2}" dt="2024-10-14T12:46:16.196" v="87"/>
        <pc:sldMkLst>
          <pc:docMk/>
          <pc:sldMk cId="3280591579" sldId="692"/>
        </pc:sldMkLst>
      </pc:sldChg>
      <pc:sldChg chg="del">
        <pc:chgData name="James Moore" userId="S::j.moore@uwtsd.ac.uk::2734fbee-75e6-4c68-b1e1-71d90938a1bc" providerId="AD" clId="Web-{60B758C8-F53A-635F-1A42-367C2611A4F2}" dt="2024-10-14T12:47:27.545" v="98"/>
        <pc:sldMkLst>
          <pc:docMk/>
          <pc:sldMk cId="510156566" sldId="695"/>
        </pc:sldMkLst>
      </pc:sldChg>
      <pc:sldChg chg="modSp">
        <pc:chgData name="James Moore" userId="S::j.moore@uwtsd.ac.uk::2734fbee-75e6-4c68-b1e1-71d90938a1bc" providerId="AD" clId="Web-{60B758C8-F53A-635F-1A42-367C2611A4F2}" dt="2024-10-14T12:52:23.719" v="313" actId="20577"/>
        <pc:sldMkLst>
          <pc:docMk/>
          <pc:sldMk cId="3726818447" sldId="696"/>
        </pc:sldMkLst>
        <pc:spChg chg="mod">
          <ac:chgData name="James Moore" userId="S::j.moore@uwtsd.ac.uk::2734fbee-75e6-4c68-b1e1-71d90938a1bc" providerId="AD" clId="Web-{60B758C8-F53A-635F-1A42-367C2611A4F2}" dt="2024-10-14T12:52:23.719" v="313" actId="20577"/>
          <ac:spMkLst>
            <pc:docMk/>
            <pc:sldMk cId="3726818447" sldId="696"/>
            <ac:spMk id="2" creationId="{01307BE2-E2A2-77E3-CA41-4EDD45DCE139}"/>
          </ac:spMkLst>
        </pc:spChg>
        <pc:spChg chg="mod">
          <ac:chgData name="James Moore" userId="S::j.moore@uwtsd.ac.uk::2734fbee-75e6-4c68-b1e1-71d90938a1bc" providerId="AD" clId="Web-{60B758C8-F53A-635F-1A42-367C2611A4F2}" dt="2024-10-14T12:51:55.592" v="310" actId="1076"/>
          <ac:spMkLst>
            <pc:docMk/>
            <pc:sldMk cId="3726818447" sldId="696"/>
            <ac:spMk id="3" creationId="{14EEBC3C-92A1-83F7-4A8A-39792FD2EECA}"/>
          </ac:spMkLst>
        </pc:spChg>
      </pc:sldChg>
      <pc:sldChg chg="del">
        <pc:chgData name="James Moore" userId="S::j.moore@uwtsd.ac.uk::2734fbee-75e6-4c68-b1e1-71d90938a1bc" providerId="AD" clId="Web-{60B758C8-F53A-635F-1A42-367C2611A4F2}" dt="2024-10-14T12:46:19.290" v="88"/>
        <pc:sldMkLst>
          <pc:docMk/>
          <pc:sldMk cId="3408562321" sldId="698"/>
        </pc:sldMkLst>
      </pc:sldChg>
      <pc:sldChg chg="del">
        <pc:chgData name="James Moore" userId="S::j.moore@uwtsd.ac.uk::2734fbee-75e6-4c68-b1e1-71d90938a1bc" providerId="AD" clId="Web-{60B758C8-F53A-635F-1A42-367C2611A4F2}" dt="2024-10-14T12:47:05.934" v="96"/>
        <pc:sldMkLst>
          <pc:docMk/>
          <pc:sldMk cId="2790370116" sldId="699"/>
        </pc:sldMkLst>
      </pc:sldChg>
      <pc:sldChg chg="del">
        <pc:chgData name="James Moore" userId="S::j.moore@uwtsd.ac.uk::2734fbee-75e6-4c68-b1e1-71d90938a1bc" providerId="AD" clId="Web-{60B758C8-F53A-635F-1A42-367C2611A4F2}" dt="2024-10-14T12:47:42.999" v="101"/>
        <pc:sldMkLst>
          <pc:docMk/>
          <pc:sldMk cId="766872543" sldId="706"/>
        </pc:sldMkLst>
      </pc:sldChg>
      <pc:sldChg chg="del">
        <pc:chgData name="James Moore" userId="S::j.moore@uwtsd.ac.uk::2734fbee-75e6-4c68-b1e1-71d90938a1bc" providerId="AD" clId="Web-{60B758C8-F53A-635F-1A42-367C2611A4F2}" dt="2024-10-14T12:47:54.406" v="102"/>
        <pc:sldMkLst>
          <pc:docMk/>
          <pc:sldMk cId="1213516723" sldId="708"/>
        </pc:sldMkLst>
      </pc:sldChg>
      <pc:sldChg chg="del">
        <pc:chgData name="James Moore" userId="S::j.moore@uwtsd.ac.uk::2734fbee-75e6-4c68-b1e1-71d90938a1bc" providerId="AD" clId="Web-{60B758C8-F53A-635F-1A42-367C2611A4F2}" dt="2024-10-14T12:47:55.234" v="103"/>
        <pc:sldMkLst>
          <pc:docMk/>
          <pc:sldMk cId="2334840597" sldId="709"/>
        </pc:sldMkLst>
      </pc:sldChg>
      <pc:sldChg chg="del">
        <pc:chgData name="James Moore" userId="S::j.moore@uwtsd.ac.uk::2734fbee-75e6-4c68-b1e1-71d90938a1bc" providerId="AD" clId="Web-{60B758C8-F53A-635F-1A42-367C2611A4F2}" dt="2024-10-14T12:47:55.734" v="104"/>
        <pc:sldMkLst>
          <pc:docMk/>
          <pc:sldMk cId="2697138579" sldId="710"/>
        </pc:sldMkLst>
      </pc:sldChg>
      <pc:sldChg chg="del">
        <pc:chgData name="James Moore" userId="S::j.moore@uwtsd.ac.uk::2734fbee-75e6-4c68-b1e1-71d90938a1bc" providerId="AD" clId="Web-{60B758C8-F53A-635F-1A42-367C2611A4F2}" dt="2024-10-14T12:47:56.281" v="105"/>
        <pc:sldMkLst>
          <pc:docMk/>
          <pc:sldMk cId="573885512" sldId="711"/>
        </pc:sldMkLst>
      </pc:sldChg>
      <pc:sldChg chg="del">
        <pc:chgData name="James Moore" userId="S::j.moore@uwtsd.ac.uk::2734fbee-75e6-4c68-b1e1-71d90938a1bc" providerId="AD" clId="Web-{60B758C8-F53A-635F-1A42-367C2611A4F2}" dt="2024-10-14T12:47:56.687" v="106"/>
        <pc:sldMkLst>
          <pc:docMk/>
          <pc:sldMk cId="1148301293" sldId="712"/>
        </pc:sldMkLst>
      </pc:sldChg>
      <pc:sldChg chg="del">
        <pc:chgData name="James Moore" userId="S::j.moore@uwtsd.ac.uk::2734fbee-75e6-4c68-b1e1-71d90938a1bc" providerId="AD" clId="Web-{60B758C8-F53A-635F-1A42-367C2611A4F2}" dt="2024-10-14T12:47:57.203" v="107"/>
        <pc:sldMkLst>
          <pc:docMk/>
          <pc:sldMk cId="564274565" sldId="713"/>
        </pc:sldMkLst>
      </pc:sldChg>
      <pc:sldChg chg="del">
        <pc:chgData name="James Moore" userId="S::j.moore@uwtsd.ac.uk::2734fbee-75e6-4c68-b1e1-71d90938a1bc" providerId="AD" clId="Web-{60B758C8-F53A-635F-1A42-367C2611A4F2}" dt="2024-10-14T12:47:57.718" v="108"/>
        <pc:sldMkLst>
          <pc:docMk/>
          <pc:sldMk cId="1363173876" sldId="714"/>
        </pc:sldMkLst>
      </pc:sldChg>
      <pc:sldChg chg="del">
        <pc:chgData name="James Moore" userId="S::j.moore@uwtsd.ac.uk::2734fbee-75e6-4c68-b1e1-71d90938a1bc" providerId="AD" clId="Web-{60B758C8-F53A-635F-1A42-367C2611A4F2}" dt="2024-10-14T12:47:58.296" v="109"/>
        <pc:sldMkLst>
          <pc:docMk/>
          <pc:sldMk cId="1186896628" sldId="715"/>
        </pc:sldMkLst>
      </pc:sldChg>
      <pc:sldChg chg="delSp modSp add del replId">
        <pc:chgData name="James Moore" userId="S::j.moore@uwtsd.ac.uk::2734fbee-75e6-4c68-b1e1-71d90938a1bc" providerId="AD" clId="Web-{60B758C8-F53A-635F-1A42-367C2611A4F2}" dt="2024-10-14T13:54:04.387" v="1020"/>
        <pc:sldMkLst>
          <pc:docMk/>
          <pc:sldMk cId="3995952279" sldId="718"/>
        </pc:sldMkLst>
        <pc:spChg chg="mod">
          <ac:chgData name="James Moore" userId="S::j.moore@uwtsd.ac.uk::2734fbee-75e6-4c68-b1e1-71d90938a1bc" providerId="AD" clId="Web-{60B758C8-F53A-635F-1A42-367C2611A4F2}" dt="2024-10-14T13:08:37.280" v="501" actId="1076"/>
          <ac:spMkLst>
            <pc:docMk/>
            <pc:sldMk cId="3995952279" sldId="718"/>
            <ac:spMk id="2" creationId="{01307BE2-E2A2-77E3-CA41-4EDD45DCE139}"/>
          </ac:spMkLst>
        </pc:spChg>
        <pc:spChg chg="del mod">
          <ac:chgData name="James Moore" userId="S::j.moore@uwtsd.ac.uk::2734fbee-75e6-4c68-b1e1-71d90938a1bc" providerId="AD" clId="Web-{60B758C8-F53A-635F-1A42-367C2611A4F2}" dt="2024-10-14T13:10:16.551" v="510"/>
          <ac:spMkLst>
            <pc:docMk/>
            <pc:sldMk cId="3995952279" sldId="718"/>
            <ac:spMk id="3" creationId="{14EEBC3C-92A1-83F7-4A8A-39792FD2EECA}"/>
          </ac:spMkLst>
        </pc:spChg>
      </pc:sldChg>
      <pc:sldChg chg="delSp modSp add replId">
        <pc:chgData name="James Moore" userId="S::j.moore@uwtsd.ac.uk::2734fbee-75e6-4c68-b1e1-71d90938a1bc" providerId="AD" clId="Web-{60B758C8-F53A-635F-1A42-367C2611A4F2}" dt="2024-10-14T12:55:09.776" v="414" actId="20577"/>
        <pc:sldMkLst>
          <pc:docMk/>
          <pc:sldMk cId="3179936617" sldId="719"/>
        </pc:sldMkLst>
        <pc:spChg chg="mod">
          <ac:chgData name="James Moore" userId="S::j.moore@uwtsd.ac.uk::2734fbee-75e6-4c68-b1e1-71d90938a1bc" providerId="AD" clId="Web-{60B758C8-F53A-635F-1A42-367C2611A4F2}" dt="2024-10-14T12:55:09.776" v="414" actId="20577"/>
          <ac:spMkLst>
            <pc:docMk/>
            <pc:sldMk cId="3179936617" sldId="719"/>
            <ac:spMk id="2" creationId="{01307BE2-E2A2-77E3-CA41-4EDD45DCE139}"/>
          </ac:spMkLst>
        </pc:spChg>
        <pc:spChg chg="del">
          <ac:chgData name="James Moore" userId="S::j.moore@uwtsd.ac.uk::2734fbee-75e6-4c68-b1e1-71d90938a1bc" providerId="AD" clId="Web-{60B758C8-F53A-635F-1A42-367C2611A4F2}" dt="2024-10-14T12:52:13.109" v="311"/>
          <ac:spMkLst>
            <pc:docMk/>
            <pc:sldMk cId="3179936617" sldId="719"/>
            <ac:spMk id="3" creationId="{14EEBC3C-92A1-83F7-4A8A-39792FD2EECA}"/>
          </ac:spMkLst>
        </pc:spChg>
      </pc:sldChg>
      <pc:sldChg chg="add del replId">
        <pc:chgData name="James Moore" userId="S::j.moore@uwtsd.ac.uk::2734fbee-75e6-4c68-b1e1-71d90938a1bc" providerId="AD" clId="Web-{60B758C8-F53A-635F-1A42-367C2611A4F2}" dt="2024-10-14T13:54:03.433" v="1019"/>
        <pc:sldMkLst>
          <pc:docMk/>
          <pc:sldMk cId="19913836" sldId="720"/>
        </pc:sldMkLst>
      </pc:sldChg>
      <pc:sldChg chg="modSp add">
        <pc:chgData name="James Moore" userId="S::j.moore@uwtsd.ac.uk::2734fbee-75e6-4c68-b1e1-71d90938a1bc" providerId="AD" clId="Web-{60B758C8-F53A-635F-1A42-367C2611A4F2}" dt="2024-10-14T13:11:13.946" v="514" actId="14100"/>
        <pc:sldMkLst>
          <pc:docMk/>
          <pc:sldMk cId="3175924651" sldId="721"/>
        </pc:sldMkLst>
        <pc:spChg chg="mod">
          <ac:chgData name="James Moore" userId="S::j.moore@uwtsd.ac.uk::2734fbee-75e6-4c68-b1e1-71d90938a1bc" providerId="AD" clId="Web-{60B758C8-F53A-635F-1A42-367C2611A4F2}" dt="2024-10-14T13:11:13.946" v="514" actId="14100"/>
          <ac:spMkLst>
            <pc:docMk/>
            <pc:sldMk cId="3175924651" sldId="721"/>
            <ac:spMk id="3" creationId="{B4ED266A-0763-441F-88C1-115B20F696AC}"/>
          </ac:spMkLst>
        </pc:spChg>
      </pc:sldChg>
      <pc:sldChg chg="addSp modSp new modNotes">
        <pc:chgData name="James Moore" userId="S::j.moore@uwtsd.ac.uk::2734fbee-75e6-4c68-b1e1-71d90938a1bc" providerId="AD" clId="Web-{60B758C8-F53A-635F-1A42-367C2611A4F2}" dt="2024-10-14T13:19:01.178" v="798"/>
        <pc:sldMkLst>
          <pc:docMk/>
          <pc:sldMk cId="3386332086" sldId="722"/>
        </pc:sldMkLst>
        <pc:spChg chg="mod">
          <ac:chgData name="James Moore" userId="S::j.moore@uwtsd.ac.uk::2734fbee-75e6-4c68-b1e1-71d90938a1bc" providerId="AD" clId="Web-{60B758C8-F53A-635F-1A42-367C2611A4F2}" dt="2024-10-14T13:14:14.910" v="555" actId="20577"/>
          <ac:spMkLst>
            <pc:docMk/>
            <pc:sldMk cId="3386332086" sldId="722"/>
            <ac:spMk id="2" creationId="{2881BCF8-C46B-FB0A-ECF5-E6583BC666F7}"/>
          </ac:spMkLst>
        </pc:spChg>
        <pc:spChg chg="mod">
          <ac:chgData name="James Moore" userId="S::j.moore@uwtsd.ac.uk::2734fbee-75e6-4c68-b1e1-71d90938a1bc" providerId="AD" clId="Web-{60B758C8-F53A-635F-1A42-367C2611A4F2}" dt="2024-10-14T13:14:01.628" v="539" actId="1076"/>
          <ac:spMkLst>
            <pc:docMk/>
            <pc:sldMk cId="3386332086" sldId="722"/>
            <ac:spMk id="3" creationId="{B618B4CB-338E-AEBD-1571-F91930DE74BE}"/>
          </ac:spMkLst>
        </pc:spChg>
        <pc:picChg chg="add mod">
          <ac:chgData name="James Moore" userId="S::j.moore@uwtsd.ac.uk::2734fbee-75e6-4c68-b1e1-71d90938a1bc" providerId="AD" clId="Web-{60B758C8-F53A-635F-1A42-367C2611A4F2}" dt="2024-10-14T13:15:04.554" v="562" actId="1076"/>
          <ac:picMkLst>
            <pc:docMk/>
            <pc:sldMk cId="3386332086" sldId="722"/>
            <ac:picMk id="4" creationId="{1D055261-B15C-DBFE-AB5A-669B6A87F7CB}"/>
          </ac:picMkLst>
        </pc:picChg>
      </pc:sldChg>
      <pc:sldChg chg="modSp add">
        <pc:chgData name="James Moore" userId="S::j.moore@uwtsd.ac.uk::2734fbee-75e6-4c68-b1e1-71d90938a1bc" providerId="AD" clId="Web-{60B758C8-F53A-635F-1A42-367C2611A4F2}" dt="2024-10-14T13:46:50.970" v="976" actId="1076"/>
        <pc:sldMkLst>
          <pc:docMk/>
          <pc:sldMk cId="3939023931" sldId="723"/>
        </pc:sldMkLst>
        <pc:spChg chg="mod">
          <ac:chgData name="James Moore" userId="S::j.moore@uwtsd.ac.uk::2734fbee-75e6-4c68-b1e1-71d90938a1bc" providerId="AD" clId="Web-{60B758C8-F53A-635F-1A42-367C2611A4F2}" dt="2024-10-14T13:46:50.970" v="976" actId="1076"/>
          <ac:spMkLst>
            <pc:docMk/>
            <pc:sldMk cId="3939023931" sldId="723"/>
            <ac:spMk id="2" creationId="{3CCB53BE-3F6A-4279-951F-1FED2DF46988}"/>
          </ac:spMkLst>
        </pc:spChg>
        <pc:graphicFrameChg chg="mod">
          <ac:chgData name="James Moore" userId="S::j.moore@uwtsd.ac.uk::2734fbee-75e6-4c68-b1e1-71d90938a1bc" providerId="AD" clId="Web-{60B758C8-F53A-635F-1A42-367C2611A4F2}" dt="2024-10-14T13:46:44.094" v="975" actId="1076"/>
          <ac:graphicFrameMkLst>
            <pc:docMk/>
            <pc:sldMk cId="3939023931" sldId="723"/>
            <ac:graphicFrameMk id="4" creationId="{5B4DAE79-1DA9-4E21-BFBE-6800DE66F6EA}"/>
          </ac:graphicFrameMkLst>
        </pc:graphicFrameChg>
      </pc:sldChg>
      <pc:sldChg chg="modSp add">
        <pc:chgData name="James Moore" userId="S::j.moore@uwtsd.ac.uk::2734fbee-75e6-4c68-b1e1-71d90938a1bc" providerId="AD" clId="Web-{60B758C8-F53A-635F-1A42-367C2611A4F2}" dt="2024-10-14T13:47:18.846" v="978" actId="1076"/>
        <pc:sldMkLst>
          <pc:docMk/>
          <pc:sldMk cId="2645991051" sldId="724"/>
        </pc:sldMkLst>
        <pc:graphicFrameChg chg="mod">
          <ac:chgData name="James Moore" userId="S::j.moore@uwtsd.ac.uk::2734fbee-75e6-4c68-b1e1-71d90938a1bc" providerId="AD" clId="Web-{60B758C8-F53A-635F-1A42-367C2611A4F2}" dt="2024-10-14T13:47:18.846" v="978" actId="1076"/>
          <ac:graphicFrameMkLst>
            <pc:docMk/>
            <pc:sldMk cId="2645991051" sldId="724"/>
            <ac:graphicFrameMk id="4" creationId="{4A08822A-0373-4FDA-B3BA-5CC0CA3E6D9A}"/>
          </ac:graphicFrameMkLst>
        </pc:graphicFrameChg>
      </pc:sldChg>
      <pc:sldChg chg="modSp add">
        <pc:chgData name="James Moore" userId="S::j.moore@uwtsd.ac.uk::2734fbee-75e6-4c68-b1e1-71d90938a1bc" providerId="AD" clId="Web-{60B758C8-F53A-635F-1A42-367C2611A4F2}" dt="2024-10-14T13:48:35.491" v="986" actId="1076"/>
        <pc:sldMkLst>
          <pc:docMk/>
          <pc:sldMk cId="667364291" sldId="725"/>
        </pc:sldMkLst>
        <pc:spChg chg="mod">
          <ac:chgData name="James Moore" userId="S::j.moore@uwtsd.ac.uk::2734fbee-75e6-4c68-b1e1-71d90938a1bc" providerId="AD" clId="Web-{60B758C8-F53A-635F-1A42-367C2611A4F2}" dt="2024-10-14T13:48:35.491" v="986" actId="1076"/>
          <ac:spMkLst>
            <pc:docMk/>
            <pc:sldMk cId="667364291" sldId="725"/>
            <ac:spMk id="4" creationId="{6C891182-8810-4287-9204-53B8B5E79009}"/>
          </ac:spMkLst>
        </pc:spChg>
      </pc:sldChg>
      <pc:sldChg chg="add">
        <pc:chgData name="James Moore" userId="S::j.moore@uwtsd.ac.uk::2734fbee-75e6-4c68-b1e1-71d90938a1bc" providerId="AD" clId="Web-{60B758C8-F53A-635F-1A42-367C2611A4F2}" dt="2024-10-14T13:49:24.854" v="989"/>
        <pc:sldMkLst>
          <pc:docMk/>
          <pc:sldMk cId="3350645461" sldId="726"/>
        </pc:sldMkLst>
      </pc:sldChg>
      <pc:sldChg chg="add">
        <pc:chgData name="James Moore" userId="S::j.moore@uwtsd.ac.uk::2734fbee-75e6-4c68-b1e1-71d90938a1bc" providerId="AD" clId="Web-{60B758C8-F53A-635F-1A42-367C2611A4F2}" dt="2024-10-14T13:49:45.558" v="991"/>
        <pc:sldMkLst>
          <pc:docMk/>
          <pc:sldMk cId="2764600232" sldId="727"/>
        </pc:sldMkLst>
      </pc:sldChg>
      <pc:sldChg chg="add">
        <pc:chgData name="James Moore" userId="S::j.moore@uwtsd.ac.uk::2734fbee-75e6-4c68-b1e1-71d90938a1bc" providerId="AD" clId="Web-{60B758C8-F53A-635F-1A42-367C2611A4F2}" dt="2024-10-14T13:52:23.241" v="1006"/>
        <pc:sldMkLst>
          <pc:docMk/>
          <pc:sldMk cId="652272332" sldId="728"/>
        </pc:sldMkLst>
      </pc:sldChg>
      <pc:sldChg chg="add">
        <pc:chgData name="James Moore" userId="S::j.moore@uwtsd.ac.uk::2734fbee-75e6-4c68-b1e1-71d90938a1bc" providerId="AD" clId="Web-{60B758C8-F53A-635F-1A42-367C2611A4F2}" dt="2024-10-14T13:53:04.570" v="1010"/>
        <pc:sldMkLst>
          <pc:docMk/>
          <pc:sldMk cId="1190424051" sldId="729"/>
        </pc:sldMkLst>
      </pc:sldChg>
      <pc:sldChg chg="modSp new">
        <pc:chgData name="James Moore" userId="S::j.moore@uwtsd.ac.uk::2734fbee-75e6-4c68-b1e1-71d90938a1bc" providerId="AD" clId="Web-{60B758C8-F53A-635F-1A42-367C2611A4F2}" dt="2024-10-14T13:56:43.068" v="1218" actId="20577"/>
        <pc:sldMkLst>
          <pc:docMk/>
          <pc:sldMk cId="3775579796" sldId="730"/>
        </pc:sldMkLst>
        <pc:spChg chg="mod">
          <ac:chgData name="James Moore" userId="S::j.moore@uwtsd.ac.uk::2734fbee-75e6-4c68-b1e1-71d90938a1bc" providerId="AD" clId="Web-{60B758C8-F53A-635F-1A42-367C2611A4F2}" dt="2024-10-14T13:54:44.436" v="1034" actId="20577"/>
          <ac:spMkLst>
            <pc:docMk/>
            <pc:sldMk cId="3775579796" sldId="730"/>
            <ac:spMk id="2" creationId="{00487ECF-0DCE-F871-F08A-185C6CC7ADCF}"/>
          </ac:spMkLst>
        </pc:spChg>
        <pc:spChg chg="mod">
          <ac:chgData name="James Moore" userId="S::j.moore@uwtsd.ac.uk::2734fbee-75e6-4c68-b1e1-71d90938a1bc" providerId="AD" clId="Web-{60B758C8-F53A-635F-1A42-367C2611A4F2}" dt="2024-10-14T13:56:43.068" v="1218" actId="20577"/>
          <ac:spMkLst>
            <pc:docMk/>
            <pc:sldMk cId="3775579796" sldId="730"/>
            <ac:spMk id="3" creationId="{261BFEE5-EDF0-BCD0-18DC-765013296F46}"/>
          </ac:spMkLst>
        </pc:spChg>
      </pc:sldChg>
    </pc:docChg>
  </pc:docChgLst>
  <pc:docChgLst>
    <pc:chgData name="James Moore" userId="S::j.moore@uwtsd.ac.uk::2734fbee-75e6-4c68-b1e1-71d90938a1bc" providerId="AD" clId="Web-{E8BA6165-E03F-E943-CEFD-8AB2836A77E5}"/>
    <pc:docChg chg="addSld delSld modSld sldOrd">
      <pc:chgData name="James Moore" userId="S::j.moore@uwtsd.ac.uk::2734fbee-75e6-4c68-b1e1-71d90938a1bc" providerId="AD" clId="Web-{E8BA6165-E03F-E943-CEFD-8AB2836A77E5}" dt="2024-10-10T12:18:29.898" v="369" actId="20577"/>
      <pc:docMkLst>
        <pc:docMk/>
      </pc:docMkLst>
      <pc:sldChg chg="del">
        <pc:chgData name="James Moore" userId="S::j.moore@uwtsd.ac.uk::2734fbee-75e6-4c68-b1e1-71d90938a1bc" providerId="AD" clId="Web-{E8BA6165-E03F-E943-CEFD-8AB2836A77E5}" dt="2024-10-10T12:12:12.417" v="192"/>
        <pc:sldMkLst>
          <pc:docMk/>
          <pc:sldMk cId="3717047952" sldId="321"/>
        </pc:sldMkLst>
      </pc:sldChg>
      <pc:sldChg chg="del">
        <pc:chgData name="James Moore" userId="S::j.moore@uwtsd.ac.uk::2734fbee-75e6-4c68-b1e1-71d90938a1bc" providerId="AD" clId="Web-{E8BA6165-E03F-E943-CEFD-8AB2836A77E5}" dt="2024-10-10T12:12:14.183" v="195"/>
        <pc:sldMkLst>
          <pc:docMk/>
          <pc:sldMk cId="296011953" sldId="324"/>
        </pc:sldMkLst>
      </pc:sldChg>
      <pc:sldChg chg="del">
        <pc:chgData name="James Moore" userId="S::j.moore@uwtsd.ac.uk::2734fbee-75e6-4c68-b1e1-71d90938a1bc" providerId="AD" clId="Web-{E8BA6165-E03F-E943-CEFD-8AB2836A77E5}" dt="2024-10-10T12:12:14.839" v="196"/>
        <pc:sldMkLst>
          <pc:docMk/>
          <pc:sldMk cId="798427634" sldId="326"/>
        </pc:sldMkLst>
      </pc:sldChg>
      <pc:sldChg chg="del">
        <pc:chgData name="James Moore" userId="S::j.moore@uwtsd.ac.uk::2734fbee-75e6-4c68-b1e1-71d90938a1bc" providerId="AD" clId="Web-{E8BA6165-E03F-E943-CEFD-8AB2836A77E5}" dt="2024-10-10T12:12:12.886" v="193"/>
        <pc:sldMkLst>
          <pc:docMk/>
          <pc:sldMk cId="4288669709" sldId="328"/>
        </pc:sldMkLst>
      </pc:sldChg>
      <pc:sldChg chg="del">
        <pc:chgData name="James Moore" userId="S::j.moore@uwtsd.ac.uk::2734fbee-75e6-4c68-b1e1-71d90938a1bc" providerId="AD" clId="Web-{E8BA6165-E03F-E943-CEFD-8AB2836A77E5}" dt="2024-10-10T12:12:17.698" v="199"/>
        <pc:sldMkLst>
          <pc:docMk/>
          <pc:sldMk cId="484289413" sldId="360"/>
        </pc:sldMkLst>
      </pc:sldChg>
      <pc:sldChg chg="del">
        <pc:chgData name="James Moore" userId="S::j.moore@uwtsd.ac.uk::2734fbee-75e6-4c68-b1e1-71d90938a1bc" providerId="AD" clId="Web-{E8BA6165-E03F-E943-CEFD-8AB2836A77E5}" dt="2024-10-10T12:12:13.901" v="194"/>
        <pc:sldMkLst>
          <pc:docMk/>
          <pc:sldMk cId="245344284" sldId="615"/>
        </pc:sldMkLst>
      </pc:sldChg>
      <pc:sldChg chg="modSp">
        <pc:chgData name="James Moore" userId="S::j.moore@uwtsd.ac.uk::2734fbee-75e6-4c68-b1e1-71d90938a1bc" providerId="AD" clId="Web-{E8BA6165-E03F-E943-CEFD-8AB2836A77E5}" dt="2024-10-10T12:11:52.619" v="189" actId="20577"/>
        <pc:sldMkLst>
          <pc:docMk/>
          <pc:sldMk cId="3748452510" sldId="658"/>
        </pc:sldMkLst>
        <pc:spChg chg="mod">
          <ac:chgData name="James Moore" userId="S::j.moore@uwtsd.ac.uk::2734fbee-75e6-4c68-b1e1-71d90938a1bc" providerId="AD" clId="Web-{E8BA6165-E03F-E943-CEFD-8AB2836A77E5}" dt="2024-10-10T12:11:52.619" v="189" actId="20577"/>
          <ac:spMkLst>
            <pc:docMk/>
            <pc:sldMk cId="3748452510" sldId="658"/>
            <ac:spMk id="2" creationId="{2A207C74-AB0C-51A6-DE3D-7B20B3577E6F}"/>
          </ac:spMkLst>
        </pc:spChg>
      </pc:sldChg>
      <pc:sldChg chg="del">
        <pc:chgData name="James Moore" userId="S::j.moore@uwtsd.ac.uk::2734fbee-75e6-4c68-b1e1-71d90938a1bc" providerId="AD" clId="Web-{E8BA6165-E03F-E943-CEFD-8AB2836A77E5}" dt="2024-10-10T12:12:11.730" v="191"/>
        <pc:sldMkLst>
          <pc:docMk/>
          <pc:sldMk cId="303848135" sldId="664"/>
        </pc:sldMkLst>
      </pc:sldChg>
      <pc:sldChg chg="del">
        <pc:chgData name="James Moore" userId="S::j.moore@uwtsd.ac.uk::2734fbee-75e6-4c68-b1e1-71d90938a1bc" providerId="AD" clId="Web-{E8BA6165-E03F-E943-CEFD-8AB2836A77E5}" dt="2024-10-10T12:12:11.089" v="190"/>
        <pc:sldMkLst>
          <pc:docMk/>
          <pc:sldMk cId="1101138102" sldId="668"/>
        </pc:sldMkLst>
      </pc:sldChg>
      <pc:sldChg chg="del">
        <pc:chgData name="James Moore" userId="S::j.moore@uwtsd.ac.uk::2734fbee-75e6-4c68-b1e1-71d90938a1bc" providerId="AD" clId="Web-{E8BA6165-E03F-E943-CEFD-8AB2836A77E5}" dt="2024-10-10T12:12:15.964" v="197"/>
        <pc:sldMkLst>
          <pc:docMk/>
          <pc:sldMk cId="1711746717" sldId="670"/>
        </pc:sldMkLst>
      </pc:sldChg>
      <pc:sldChg chg="del">
        <pc:chgData name="James Moore" userId="S::j.moore@uwtsd.ac.uk::2734fbee-75e6-4c68-b1e1-71d90938a1bc" providerId="AD" clId="Web-{E8BA6165-E03F-E943-CEFD-8AB2836A77E5}" dt="2024-10-10T12:12:17.058" v="198"/>
        <pc:sldMkLst>
          <pc:docMk/>
          <pc:sldMk cId="1729356363" sldId="673"/>
        </pc:sldMkLst>
      </pc:sldChg>
      <pc:sldChg chg="del">
        <pc:chgData name="James Moore" userId="S::j.moore@uwtsd.ac.uk::2734fbee-75e6-4c68-b1e1-71d90938a1bc" providerId="AD" clId="Web-{E8BA6165-E03F-E943-CEFD-8AB2836A77E5}" dt="2024-10-10T12:12:18.699" v="200"/>
        <pc:sldMkLst>
          <pc:docMk/>
          <pc:sldMk cId="3866060095" sldId="674"/>
        </pc:sldMkLst>
      </pc:sldChg>
      <pc:sldChg chg="del">
        <pc:chgData name="James Moore" userId="S::j.moore@uwtsd.ac.uk::2734fbee-75e6-4c68-b1e1-71d90938a1bc" providerId="AD" clId="Web-{E8BA6165-E03F-E943-CEFD-8AB2836A77E5}" dt="2024-10-10T12:14:38.063" v="236"/>
        <pc:sldMkLst>
          <pc:docMk/>
          <pc:sldMk cId="4092811143" sldId="676"/>
        </pc:sldMkLst>
      </pc:sldChg>
      <pc:sldChg chg="addSp delSp del">
        <pc:chgData name="James Moore" userId="S::j.moore@uwtsd.ac.uk::2734fbee-75e6-4c68-b1e1-71d90938a1bc" providerId="AD" clId="Web-{E8BA6165-E03F-E943-CEFD-8AB2836A77E5}" dt="2024-10-10T12:14:59.813" v="239"/>
        <pc:sldMkLst>
          <pc:docMk/>
          <pc:sldMk cId="2281291501" sldId="678"/>
        </pc:sldMkLst>
        <pc:picChg chg="add del">
          <ac:chgData name="James Moore" userId="S::j.moore@uwtsd.ac.uk::2734fbee-75e6-4c68-b1e1-71d90938a1bc" providerId="AD" clId="Web-{E8BA6165-E03F-E943-CEFD-8AB2836A77E5}" dt="2024-10-10T12:13:55.577" v="219"/>
          <ac:picMkLst>
            <pc:docMk/>
            <pc:sldMk cId="2281291501" sldId="678"/>
            <ac:picMk id="5" creationId="{6180402D-40BA-75D6-2D04-D0D9B78A2120}"/>
          </ac:picMkLst>
        </pc:picChg>
        <pc:picChg chg="add del">
          <ac:chgData name="James Moore" userId="S::j.moore@uwtsd.ac.uk::2734fbee-75e6-4c68-b1e1-71d90938a1bc" providerId="AD" clId="Web-{E8BA6165-E03F-E943-CEFD-8AB2836A77E5}" dt="2024-10-10T12:13:55.577" v="218"/>
          <ac:picMkLst>
            <pc:docMk/>
            <pc:sldMk cId="2281291501" sldId="678"/>
            <ac:picMk id="10" creationId="{31BF574A-0FCF-39B6-6649-884ED9DAD320}"/>
          </ac:picMkLst>
        </pc:picChg>
      </pc:sldChg>
      <pc:sldChg chg="ord">
        <pc:chgData name="James Moore" userId="S::j.moore@uwtsd.ac.uk::2734fbee-75e6-4c68-b1e1-71d90938a1bc" providerId="AD" clId="Web-{E8BA6165-E03F-E943-CEFD-8AB2836A77E5}" dt="2024-10-10T12:14:46.297" v="237"/>
        <pc:sldMkLst>
          <pc:docMk/>
          <pc:sldMk cId="1975084881" sldId="679"/>
        </pc:sldMkLst>
      </pc:sldChg>
      <pc:sldChg chg="del">
        <pc:chgData name="James Moore" userId="S::j.moore@uwtsd.ac.uk::2734fbee-75e6-4c68-b1e1-71d90938a1bc" providerId="AD" clId="Web-{E8BA6165-E03F-E943-CEFD-8AB2836A77E5}" dt="2024-10-10T12:14:50.360" v="238"/>
        <pc:sldMkLst>
          <pc:docMk/>
          <pc:sldMk cId="2324467239" sldId="680"/>
        </pc:sldMkLst>
      </pc:sldChg>
      <pc:sldChg chg="del">
        <pc:chgData name="James Moore" userId="S::j.moore@uwtsd.ac.uk::2734fbee-75e6-4c68-b1e1-71d90938a1bc" providerId="AD" clId="Web-{E8BA6165-E03F-E943-CEFD-8AB2836A77E5}" dt="2024-10-10T12:15:01.485" v="240"/>
        <pc:sldMkLst>
          <pc:docMk/>
          <pc:sldMk cId="3678093211" sldId="681"/>
        </pc:sldMkLst>
      </pc:sldChg>
      <pc:sldChg chg="del">
        <pc:chgData name="James Moore" userId="S::j.moore@uwtsd.ac.uk::2734fbee-75e6-4c68-b1e1-71d90938a1bc" providerId="AD" clId="Web-{E8BA6165-E03F-E943-CEFD-8AB2836A77E5}" dt="2024-10-10T12:15:05.204" v="243"/>
        <pc:sldMkLst>
          <pc:docMk/>
          <pc:sldMk cId="2537593446" sldId="682"/>
        </pc:sldMkLst>
      </pc:sldChg>
      <pc:sldChg chg="del">
        <pc:chgData name="James Moore" userId="S::j.moore@uwtsd.ac.uk::2734fbee-75e6-4c68-b1e1-71d90938a1bc" providerId="AD" clId="Web-{E8BA6165-E03F-E943-CEFD-8AB2836A77E5}" dt="2024-10-10T12:15:02.501" v="241"/>
        <pc:sldMkLst>
          <pc:docMk/>
          <pc:sldMk cId="3486833413" sldId="683"/>
        </pc:sldMkLst>
      </pc:sldChg>
      <pc:sldChg chg="del">
        <pc:chgData name="James Moore" userId="S::j.moore@uwtsd.ac.uk::2734fbee-75e6-4c68-b1e1-71d90938a1bc" providerId="AD" clId="Web-{E8BA6165-E03F-E943-CEFD-8AB2836A77E5}" dt="2024-10-10T12:15:04.235" v="242"/>
        <pc:sldMkLst>
          <pc:docMk/>
          <pc:sldMk cId="3343847603" sldId="684"/>
        </pc:sldMkLst>
      </pc:sldChg>
      <pc:sldChg chg="ord">
        <pc:chgData name="James Moore" userId="S::j.moore@uwtsd.ac.uk::2734fbee-75e6-4c68-b1e1-71d90938a1bc" providerId="AD" clId="Web-{E8BA6165-E03F-E943-CEFD-8AB2836A77E5}" dt="2024-10-10T12:15:10.611" v="244"/>
        <pc:sldMkLst>
          <pc:docMk/>
          <pc:sldMk cId="4213805310" sldId="686"/>
        </pc:sldMkLst>
      </pc:sldChg>
      <pc:sldChg chg="ord">
        <pc:chgData name="James Moore" userId="S::j.moore@uwtsd.ac.uk::2734fbee-75e6-4c68-b1e1-71d90938a1bc" providerId="AD" clId="Web-{E8BA6165-E03F-E943-CEFD-8AB2836A77E5}" dt="2024-10-10T12:15:14.705" v="245"/>
        <pc:sldMkLst>
          <pc:docMk/>
          <pc:sldMk cId="2129667743" sldId="687"/>
        </pc:sldMkLst>
      </pc:sldChg>
      <pc:sldChg chg="del">
        <pc:chgData name="James Moore" userId="S::j.moore@uwtsd.ac.uk::2734fbee-75e6-4c68-b1e1-71d90938a1bc" providerId="AD" clId="Web-{E8BA6165-E03F-E943-CEFD-8AB2836A77E5}" dt="2024-10-10T12:15:18.127" v="246"/>
        <pc:sldMkLst>
          <pc:docMk/>
          <pc:sldMk cId="765198803" sldId="688"/>
        </pc:sldMkLst>
      </pc:sldChg>
      <pc:sldChg chg="addSp delSp modSp add replId">
        <pc:chgData name="James Moore" userId="S::j.moore@uwtsd.ac.uk::2734fbee-75e6-4c68-b1e1-71d90938a1bc" providerId="AD" clId="Web-{E8BA6165-E03F-E943-CEFD-8AB2836A77E5}" dt="2024-10-10T12:16:34.051" v="264" actId="1076"/>
        <pc:sldMkLst>
          <pc:docMk/>
          <pc:sldMk cId="3280591579" sldId="692"/>
        </pc:sldMkLst>
        <pc:spChg chg="mod">
          <ac:chgData name="James Moore" userId="S::j.moore@uwtsd.ac.uk::2734fbee-75e6-4c68-b1e1-71d90938a1bc" providerId="AD" clId="Web-{E8BA6165-E03F-E943-CEFD-8AB2836A77E5}" dt="2024-10-10T12:12:41.981" v="204" actId="20577"/>
          <ac:spMkLst>
            <pc:docMk/>
            <pc:sldMk cId="3280591579" sldId="692"/>
            <ac:spMk id="2" creationId="{01307BE2-E2A2-77E3-CA41-4EDD45DCE139}"/>
          </ac:spMkLst>
        </pc:spChg>
        <pc:spChg chg="del">
          <ac:chgData name="James Moore" userId="S::j.moore@uwtsd.ac.uk::2734fbee-75e6-4c68-b1e1-71d90938a1bc" providerId="AD" clId="Web-{E8BA6165-E03F-E943-CEFD-8AB2836A77E5}" dt="2024-10-10T12:14:22.468" v="231"/>
          <ac:spMkLst>
            <pc:docMk/>
            <pc:sldMk cId="3280591579" sldId="692"/>
            <ac:spMk id="9" creationId="{79A609C8-B879-C9C9-A2AC-78EC21349251}"/>
          </ac:spMkLst>
        </pc:spChg>
        <pc:spChg chg="del mod">
          <ac:chgData name="James Moore" userId="S::j.moore@uwtsd.ac.uk::2734fbee-75e6-4c68-b1e1-71d90938a1bc" providerId="AD" clId="Web-{E8BA6165-E03F-E943-CEFD-8AB2836A77E5}" dt="2024-10-10T12:14:28.609" v="234"/>
          <ac:spMkLst>
            <pc:docMk/>
            <pc:sldMk cId="3280591579" sldId="692"/>
            <ac:spMk id="11" creationId="{4AB20261-93D8-67FC-AC6E-56339D5EDE9F}"/>
          </ac:spMkLst>
        </pc:spChg>
        <pc:spChg chg="del">
          <ac:chgData name="James Moore" userId="S::j.moore@uwtsd.ac.uk::2734fbee-75e6-4c68-b1e1-71d90938a1bc" providerId="AD" clId="Web-{E8BA6165-E03F-E943-CEFD-8AB2836A77E5}" dt="2024-10-10T12:14:30.984" v="235"/>
          <ac:spMkLst>
            <pc:docMk/>
            <pc:sldMk cId="3280591579" sldId="692"/>
            <ac:spMk id="12" creationId="{641CE3B3-6DD3-F47D-F607-483809A0FD6E}"/>
          </ac:spMkLst>
        </pc:spChg>
        <pc:spChg chg="add del mod">
          <ac:chgData name="James Moore" userId="S::j.moore@uwtsd.ac.uk::2734fbee-75e6-4c68-b1e1-71d90938a1bc" providerId="AD" clId="Web-{E8BA6165-E03F-E943-CEFD-8AB2836A77E5}" dt="2024-10-10T12:14:12.203" v="227"/>
          <ac:spMkLst>
            <pc:docMk/>
            <pc:sldMk cId="3280591579" sldId="692"/>
            <ac:spMk id="15" creationId="{96620504-09A5-367E-3D8D-37A36E48176F}"/>
          </ac:spMkLst>
        </pc:spChg>
        <pc:picChg chg="del">
          <ac:chgData name="James Moore" userId="S::j.moore@uwtsd.ac.uk::2734fbee-75e6-4c68-b1e1-71d90938a1bc" providerId="AD" clId="Web-{E8BA6165-E03F-E943-CEFD-8AB2836A77E5}" dt="2024-10-10T12:14:24.187" v="232"/>
          <ac:picMkLst>
            <pc:docMk/>
            <pc:sldMk cId="3280591579" sldId="692"/>
            <ac:picMk id="4" creationId="{58323C7A-BB8B-6515-6359-C30C9A2A49E0}"/>
          </ac:picMkLst>
        </pc:picChg>
        <pc:picChg chg="add mod ord">
          <ac:chgData name="James Moore" userId="S::j.moore@uwtsd.ac.uk::2734fbee-75e6-4c68-b1e1-71d90938a1bc" providerId="AD" clId="Web-{E8BA6165-E03F-E943-CEFD-8AB2836A77E5}" dt="2024-10-10T12:13:24.826" v="214"/>
          <ac:picMkLst>
            <pc:docMk/>
            <pc:sldMk cId="3280591579" sldId="692"/>
            <ac:picMk id="5" creationId="{21BA2C6E-CB55-CA81-81C3-F8199E8E4D5E}"/>
          </ac:picMkLst>
        </pc:picChg>
        <pc:picChg chg="add mod">
          <ac:chgData name="James Moore" userId="S::j.moore@uwtsd.ac.uk::2734fbee-75e6-4c68-b1e1-71d90938a1bc" providerId="AD" clId="Web-{E8BA6165-E03F-E943-CEFD-8AB2836A77E5}" dt="2024-10-10T12:15:51.174" v="254" actId="14100"/>
          <ac:picMkLst>
            <pc:docMk/>
            <pc:sldMk cId="3280591579" sldId="692"/>
            <ac:picMk id="6" creationId="{88676C26-9F7C-F3B7-C98E-718BC2105D01}"/>
          </ac:picMkLst>
        </pc:picChg>
        <pc:picChg chg="del">
          <ac:chgData name="James Moore" userId="S::j.moore@uwtsd.ac.uk::2734fbee-75e6-4c68-b1e1-71d90938a1bc" providerId="AD" clId="Web-{E8BA6165-E03F-E943-CEFD-8AB2836A77E5}" dt="2024-10-10T12:14:08.999" v="226"/>
          <ac:picMkLst>
            <pc:docMk/>
            <pc:sldMk cId="3280591579" sldId="692"/>
            <ac:picMk id="7" creationId="{EDDB0527-1E98-DB56-E31D-51DA8CE570EB}"/>
          </ac:picMkLst>
        </pc:picChg>
        <pc:picChg chg="del">
          <ac:chgData name="James Moore" userId="S::j.moore@uwtsd.ac.uk::2734fbee-75e6-4c68-b1e1-71d90938a1bc" providerId="AD" clId="Web-{E8BA6165-E03F-E943-CEFD-8AB2836A77E5}" dt="2024-10-10T12:12:53.731" v="205"/>
          <ac:picMkLst>
            <pc:docMk/>
            <pc:sldMk cId="3280591579" sldId="692"/>
            <ac:picMk id="8" creationId="{39B0A61A-4BD2-480B-4A5E-D44F19A05147}"/>
          </ac:picMkLst>
        </pc:picChg>
        <pc:picChg chg="del">
          <ac:chgData name="James Moore" userId="S::j.moore@uwtsd.ac.uk::2734fbee-75e6-4c68-b1e1-71d90938a1bc" providerId="AD" clId="Web-{E8BA6165-E03F-E943-CEFD-8AB2836A77E5}" dt="2024-10-10T12:13:28.201" v="215"/>
          <ac:picMkLst>
            <pc:docMk/>
            <pc:sldMk cId="3280591579" sldId="692"/>
            <ac:picMk id="10" creationId="{0A194FCC-AF5A-E5F6-E959-D89C36040600}"/>
          </ac:picMkLst>
        </pc:picChg>
        <pc:picChg chg="add mod">
          <ac:chgData name="James Moore" userId="S::j.moore@uwtsd.ac.uk::2734fbee-75e6-4c68-b1e1-71d90938a1bc" providerId="AD" clId="Web-{E8BA6165-E03F-E943-CEFD-8AB2836A77E5}" dt="2024-10-10T12:15:41.393" v="250" actId="1076"/>
          <ac:picMkLst>
            <pc:docMk/>
            <pc:sldMk cId="3280591579" sldId="692"/>
            <ac:picMk id="13" creationId="{72E9FF10-C405-44E2-EB31-04CA28EC6B50}"/>
          </ac:picMkLst>
        </pc:picChg>
        <pc:picChg chg="add mod ord">
          <ac:chgData name="James Moore" userId="S::j.moore@uwtsd.ac.uk::2734fbee-75e6-4c68-b1e1-71d90938a1bc" providerId="AD" clId="Web-{E8BA6165-E03F-E943-CEFD-8AB2836A77E5}" dt="2024-10-10T12:16:11.160" v="259" actId="1076"/>
          <ac:picMkLst>
            <pc:docMk/>
            <pc:sldMk cId="3280591579" sldId="692"/>
            <ac:picMk id="17" creationId="{AA2A918F-2221-D22C-7F8C-09E71C8559A4}"/>
          </ac:picMkLst>
        </pc:picChg>
        <pc:picChg chg="add mod">
          <ac:chgData name="James Moore" userId="S::j.moore@uwtsd.ac.uk::2734fbee-75e6-4c68-b1e1-71d90938a1bc" providerId="AD" clId="Web-{E8BA6165-E03F-E943-CEFD-8AB2836A77E5}" dt="2024-10-10T12:16:34.051" v="264" actId="1076"/>
          <ac:picMkLst>
            <pc:docMk/>
            <pc:sldMk cId="3280591579" sldId="692"/>
            <ac:picMk id="19" creationId="{8BCEAD39-FE35-E984-A9D5-D897910BE5EC}"/>
          </ac:picMkLst>
        </pc:picChg>
      </pc:sldChg>
      <pc:sldChg chg="delSp modSp add replId modNotes">
        <pc:chgData name="James Moore" userId="S::j.moore@uwtsd.ac.uk::2734fbee-75e6-4c68-b1e1-71d90938a1bc" providerId="AD" clId="Web-{E8BA6165-E03F-E943-CEFD-8AB2836A77E5}" dt="2024-10-10T12:17:24.209" v="283"/>
        <pc:sldMkLst>
          <pc:docMk/>
          <pc:sldMk cId="2079319626" sldId="693"/>
        </pc:sldMkLst>
        <pc:spChg chg="mod">
          <ac:chgData name="James Moore" userId="S::j.moore@uwtsd.ac.uk::2734fbee-75e6-4c68-b1e1-71d90938a1bc" providerId="AD" clId="Web-{E8BA6165-E03F-E943-CEFD-8AB2836A77E5}" dt="2024-10-10T12:16:56.145" v="278" actId="20577"/>
          <ac:spMkLst>
            <pc:docMk/>
            <pc:sldMk cId="2079319626" sldId="693"/>
            <ac:spMk id="2" creationId="{01307BE2-E2A2-77E3-CA41-4EDD45DCE139}"/>
          </ac:spMkLst>
        </pc:spChg>
        <pc:spChg chg="del">
          <ac:chgData name="James Moore" userId="S::j.moore@uwtsd.ac.uk::2734fbee-75e6-4c68-b1e1-71d90938a1bc" providerId="AD" clId="Web-{E8BA6165-E03F-E943-CEFD-8AB2836A77E5}" dt="2024-10-10T12:17:00.927" v="280"/>
          <ac:spMkLst>
            <pc:docMk/>
            <pc:sldMk cId="2079319626" sldId="693"/>
            <ac:spMk id="3" creationId="{B886B1B3-A676-CC80-9B01-3A4962A7B70E}"/>
          </ac:spMkLst>
        </pc:spChg>
        <pc:picChg chg="del">
          <ac:chgData name="James Moore" userId="S::j.moore@uwtsd.ac.uk::2734fbee-75e6-4c68-b1e1-71d90938a1bc" providerId="AD" clId="Web-{E8BA6165-E03F-E943-CEFD-8AB2836A77E5}" dt="2024-10-10T12:16:58.161" v="279"/>
          <ac:picMkLst>
            <pc:docMk/>
            <pc:sldMk cId="2079319626" sldId="693"/>
            <ac:picMk id="4" creationId="{740C7A3B-00B0-7576-F119-0D4D6A6C7C14}"/>
          </ac:picMkLst>
        </pc:picChg>
      </pc:sldChg>
      <pc:sldChg chg="add replId modNotes">
        <pc:chgData name="James Moore" userId="S::j.moore@uwtsd.ac.uk::2734fbee-75e6-4c68-b1e1-71d90938a1bc" providerId="AD" clId="Web-{E8BA6165-E03F-E943-CEFD-8AB2836A77E5}" dt="2024-10-10T12:17:20.271" v="282"/>
        <pc:sldMkLst>
          <pc:docMk/>
          <pc:sldMk cId="2875772426" sldId="694"/>
        </pc:sldMkLst>
      </pc:sldChg>
      <pc:sldChg chg="modSp add replId">
        <pc:chgData name="James Moore" userId="S::j.moore@uwtsd.ac.uk::2734fbee-75e6-4c68-b1e1-71d90938a1bc" providerId="AD" clId="Web-{E8BA6165-E03F-E943-CEFD-8AB2836A77E5}" dt="2024-10-10T12:18:05.804" v="313" actId="20577"/>
        <pc:sldMkLst>
          <pc:docMk/>
          <pc:sldMk cId="510156566" sldId="695"/>
        </pc:sldMkLst>
        <pc:spChg chg="mod">
          <ac:chgData name="James Moore" userId="S::j.moore@uwtsd.ac.uk::2734fbee-75e6-4c68-b1e1-71d90938a1bc" providerId="AD" clId="Web-{E8BA6165-E03F-E943-CEFD-8AB2836A77E5}" dt="2024-10-10T12:18:05.804" v="313" actId="20577"/>
          <ac:spMkLst>
            <pc:docMk/>
            <pc:sldMk cId="510156566" sldId="695"/>
            <ac:spMk id="2" creationId="{01307BE2-E2A2-77E3-CA41-4EDD45DCE139}"/>
          </ac:spMkLst>
        </pc:spChg>
      </pc:sldChg>
      <pc:sldChg chg="modSp add replId">
        <pc:chgData name="James Moore" userId="S::j.moore@uwtsd.ac.uk::2734fbee-75e6-4c68-b1e1-71d90938a1bc" providerId="AD" clId="Web-{E8BA6165-E03F-E943-CEFD-8AB2836A77E5}" dt="2024-10-10T12:18:29.898" v="369" actId="20577"/>
        <pc:sldMkLst>
          <pc:docMk/>
          <pc:sldMk cId="3726818447" sldId="696"/>
        </pc:sldMkLst>
        <pc:spChg chg="mod">
          <ac:chgData name="James Moore" userId="S::j.moore@uwtsd.ac.uk::2734fbee-75e6-4c68-b1e1-71d90938a1bc" providerId="AD" clId="Web-{E8BA6165-E03F-E943-CEFD-8AB2836A77E5}" dt="2024-10-10T12:18:29.898" v="369" actId="20577"/>
          <ac:spMkLst>
            <pc:docMk/>
            <pc:sldMk cId="3726818447" sldId="696"/>
            <ac:spMk id="2" creationId="{01307BE2-E2A2-77E3-CA41-4EDD45DCE139}"/>
          </ac:spMkLst>
        </pc:spChg>
      </pc:sldChg>
    </pc:docChg>
  </pc:docChgLst>
  <pc:docChgLst>
    <pc:chgData name="James Moore" userId="S::j.moore@uwtsd.ac.uk::2734fbee-75e6-4c68-b1e1-71d90938a1bc" providerId="AD" clId="Web-{848CBCE3-AE7F-59CD-F68C-589F34549F2A}"/>
    <pc:docChg chg="modSld">
      <pc:chgData name="James Moore" userId="S::j.moore@uwtsd.ac.uk::2734fbee-75e6-4c68-b1e1-71d90938a1bc" providerId="AD" clId="Web-{848CBCE3-AE7F-59CD-F68C-589F34549F2A}" dt="2024-10-11T09:50:02.472" v="85" actId="1076"/>
      <pc:docMkLst>
        <pc:docMk/>
      </pc:docMkLst>
      <pc:sldChg chg="addSp modSp">
        <pc:chgData name="James Moore" userId="S::j.moore@uwtsd.ac.uk::2734fbee-75e6-4c68-b1e1-71d90938a1bc" providerId="AD" clId="Web-{848CBCE3-AE7F-59CD-F68C-589F34549F2A}" dt="2024-10-11T09:50:02.472" v="85" actId="1076"/>
        <pc:sldMkLst>
          <pc:docMk/>
          <pc:sldMk cId="3726818447" sldId="696"/>
        </pc:sldMkLst>
        <pc:spChg chg="add mod">
          <ac:chgData name="James Moore" userId="S::j.moore@uwtsd.ac.uk::2734fbee-75e6-4c68-b1e1-71d90938a1bc" providerId="AD" clId="Web-{848CBCE3-AE7F-59CD-F68C-589F34549F2A}" dt="2024-10-11T09:50:02.472" v="85" actId="1076"/>
          <ac:spMkLst>
            <pc:docMk/>
            <pc:sldMk cId="3726818447" sldId="696"/>
            <ac:spMk id="3" creationId="{14EEBC3C-92A1-83F7-4A8A-39792FD2EECA}"/>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3AB30F-58DF-4A87-9E71-D1187A0FDCC8}" type="doc">
      <dgm:prSet loTypeId="urn:microsoft.com/office/officeart/2005/8/layout/vList2" loCatId="list" qsTypeId="urn:microsoft.com/office/officeart/2005/8/quickstyle/simple1" qsCatId="simple" csTypeId="urn:microsoft.com/office/officeart/2005/8/colors/accent2_1" csCatId="accent2" phldr="1"/>
      <dgm:spPr/>
      <dgm:t>
        <a:bodyPr/>
        <a:lstStyle/>
        <a:p>
          <a:endParaRPr lang="en-GB"/>
        </a:p>
      </dgm:t>
    </dgm:pt>
    <dgm:pt modelId="{F9C34D3D-3169-407D-A53E-95E9DE6ED64F}">
      <dgm:prSet phldrT="[Text]" custT="1"/>
      <dgm:spPr/>
      <dgm:t>
        <a:bodyPr/>
        <a:lstStyle/>
        <a:p>
          <a:endParaRPr lang="en-GB" sz="1600" b="1" dirty="0">
            <a:solidFill>
              <a:srgbClr val="FF0000"/>
            </a:solidFill>
          </a:endParaRPr>
        </a:p>
        <a:p>
          <a:r>
            <a:rPr lang="en-GB" sz="1600" b="1" dirty="0"/>
            <a:t>  </a:t>
          </a:r>
          <a:r>
            <a:rPr lang="en-GB" sz="1600" b="1" dirty="0">
              <a:solidFill>
                <a:srgbClr val="FF0000"/>
              </a:solidFill>
            </a:rPr>
            <a:t>Advice teams</a:t>
          </a:r>
          <a:r>
            <a:rPr lang="en-GB" sz="1600" b="1" dirty="0"/>
            <a:t>                           Created to provide information to management, sometimes given authority to implement solutions problems identified</a:t>
          </a:r>
        </a:p>
        <a:p>
          <a:r>
            <a:rPr lang="en-GB" sz="1600" b="1" dirty="0"/>
            <a:t>No financial rewards</a:t>
          </a:r>
        </a:p>
        <a:p>
          <a:r>
            <a:rPr lang="en-GB" sz="1600" b="1" dirty="0"/>
            <a:t>Members receiving training problem solving</a:t>
          </a:r>
        </a:p>
        <a:p>
          <a:r>
            <a:rPr lang="en-GB" sz="1600" b="1" dirty="0"/>
            <a:t>Regular meetings</a:t>
          </a:r>
        </a:p>
      </dgm:t>
    </dgm:pt>
    <dgm:pt modelId="{83DBA72D-7264-4A79-AA17-3DC5FD14FD76}" type="parTrans" cxnId="{25B5429A-BF69-481E-B811-1126909AC312}">
      <dgm:prSet/>
      <dgm:spPr/>
      <dgm:t>
        <a:bodyPr/>
        <a:lstStyle/>
        <a:p>
          <a:endParaRPr lang="en-GB" sz="1600" b="1"/>
        </a:p>
      </dgm:t>
    </dgm:pt>
    <dgm:pt modelId="{289005D0-C310-402A-9B0E-9EF28F7AF412}" type="sibTrans" cxnId="{25B5429A-BF69-481E-B811-1126909AC312}">
      <dgm:prSet/>
      <dgm:spPr/>
      <dgm:t>
        <a:bodyPr/>
        <a:lstStyle/>
        <a:p>
          <a:endParaRPr lang="en-GB" sz="1600" b="1"/>
        </a:p>
      </dgm:t>
    </dgm:pt>
    <dgm:pt modelId="{36543C92-522A-43F4-A0B8-4F59C20297B9}">
      <dgm:prSet phldrT="[Text]" custT="1"/>
      <dgm:spPr/>
      <dgm:t>
        <a:bodyPr/>
        <a:lstStyle/>
        <a:p>
          <a:r>
            <a:rPr lang="en-GB" sz="1600" b="1">
              <a:solidFill>
                <a:srgbClr val="FF0000"/>
              </a:solidFill>
            </a:rPr>
            <a:t>Action Teams </a:t>
          </a:r>
          <a:r>
            <a:rPr lang="en-GB" sz="1600" b="1"/>
            <a:t>– specialised skills to contribute to achieving team objectives</a:t>
          </a:r>
          <a:endParaRPr lang="en-GB" sz="1600" b="1" dirty="0"/>
        </a:p>
      </dgm:t>
    </dgm:pt>
    <dgm:pt modelId="{59EF81C0-A920-4340-8977-38C5651937B0}" type="parTrans" cxnId="{5E7ABE75-BDC6-471C-A697-49D7C7AB4384}">
      <dgm:prSet/>
      <dgm:spPr/>
      <dgm:t>
        <a:bodyPr/>
        <a:lstStyle/>
        <a:p>
          <a:endParaRPr lang="en-GB" sz="1600" b="1"/>
        </a:p>
      </dgm:t>
    </dgm:pt>
    <dgm:pt modelId="{C25E41D9-86D1-4C34-9D99-84B5DF2BE772}" type="sibTrans" cxnId="{5E7ABE75-BDC6-471C-A697-49D7C7AB4384}">
      <dgm:prSet/>
      <dgm:spPr/>
      <dgm:t>
        <a:bodyPr/>
        <a:lstStyle/>
        <a:p>
          <a:endParaRPr lang="en-GB" sz="1600" b="1"/>
        </a:p>
      </dgm:t>
    </dgm:pt>
    <dgm:pt modelId="{01C9A7E7-07C4-4B44-B9B2-3251ED9C09CF}">
      <dgm:prSet phldrT="[Text]" custT="1"/>
      <dgm:spPr/>
      <dgm:t>
        <a:bodyPr/>
        <a:lstStyle/>
        <a:p>
          <a:r>
            <a:rPr lang="en-GB" sz="1600" b="1">
              <a:solidFill>
                <a:srgbClr val="FF0000"/>
              </a:solidFill>
            </a:rPr>
            <a:t>Project team </a:t>
          </a:r>
          <a:r>
            <a:rPr lang="en-GB" sz="1600" b="1"/>
            <a:t>– brought together for a period of time looking at specific task commissioned by management – can be cross functional team across the organisation, increased productivity, improved coordination, reduced process times</a:t>
          </a:r>
          <a:endParaRPr lang="en-GB" sz="1600" b="1" dirty="0"/>
        </a:p>
      </dgm:t>
    </dgm:pt>
    <dgm:pt modelId="{3666EBA0-716A-4AF6-A408-627A09113907}" type="parTrans" cxnId="{4BE34EF3-94BA-4927-A6B7-9DDF5BBB8375}">
      <dgm:prSet/>
      <dgm:spPr/>
      <dgm:t>
        <a:bodyPr/>
        <a:lstStyle/>
        <a:p>
          <a:endParaRPr lang="en-GB" sz="1600" b="1"/>
        </a:p>
      </dgm:t>
    </dgm:pt>
    <dgm:pt modelId="{8928D65D-D3EB-45E5-B994-29E6642DD724}" type="sibTrans" cxnId="{4BE34EF3-94BA-4927-A6B7-9DDF5BBB8375}">
      <dgm:prSet/>
      <dgm:spPr/>
      <dgm:t>
        <a:bodyPr/>
        <a:lstStyle/>
        <a:p>
          <a:endParaRPr lang="en-GB" sz="1600" b="1"/>
        </a:p>
      </dgm:t>
    </dgm:pt>
    <dgm:pt modelId="{D96AF02B-51A2-42E9-AEEC-7A08DB74D291}">
      <dgm:prSet phldrT="[Text]" custT="1"/>
      <dgm:spPr/>
      <dgm:t>
        <a:bodyPr/>
        <a:lstStyle/>
        <a:p>
          <a:r>
            <a:rPr lang="en-GB" sz="1600" b="1">
              <a:solidFill>
                <a:srgbClr val="FF0000"/>
              </a:solidFill>
            </a:rPr>
            <a:t>Production team - </a:t>
          </a:r>
          <a:r>
            <a:rPr lang="en-GB" sz="1600" b="1"/>
            <a:t>- individuals performing on day to day operations (assembling) ,  high performance, collective working, assigned specific tasks</a:t>
          </a:r>
          <a:endParaRPr lang="en-GB" sz="1600" b="1" dirty="0"/>
        </a:p>
      </dgm:t>
    </dgm:pt>
    <dgm:pt modelId="{F4622251-F172-4947-9947-B4AFFF597D52}" type="parTrans" cxnId="{402D09CD-CDEB-4062-BF7B-B939DCC75ED5}">
      <dgm:prSet/>
      <dgm:spPr/>
      <dgm:t>
        <a:bodyPr/>
        <a:lstStyle/>
        <a:p>
          <a:endParaRPr lang="en-GB" sz="1600" b="1"/>
        </a:p>
      </dgm:t>
    </dgm:pt>
    <dgm:pt modelId="{F5BAA8DB-C3F4-44EB-9020-1A1260768460}" type="sibTrans" cxnId="{402D09CD-CDEB-4062-BF7B-B939DCC75ED5}">
      <dgm:prSet/>
      <dgm:spPr/>
      <dgm:t>
        <a:bodyPr/>
        <a:lstStyle/>
        <a:p>
          <a:endParaRPr lang="en-GB" sz="1600" b="1"/>
        </a:p>
      </dgm:t>
    </dgm:pt>
    <dgm:pt modelId="{E9196813-DAF9-4CDD-A461-51EA48BA390A}" type="pres">
      <dgm:prSet presAssocID="{D53AB30F-58DF-4A87-9E71-D1187A0FDCC8}" presName="linear" presStyleCnt="0">
        <dgm:presLayoutVars>
          <dgm:animLvl val="lvl"/>
          <dgm:resizeHandles val="exact"/>
        </dgm:presLayoutVars>
      </dgm:prSet>
      <dgm:spPr/>
    </dgm:pt>
    <dgm:pt modelId="{92C86A37-0074-4EA2-B233-5CE18A8FF7AF}" type="pres">
      <dgm:prSet presAssocID="{F9C34D3D-3169-407D-A53E-95E9DE6ED64F}" presName="parentText" presStyleLbl="node1" presStyleIdx="0" presStyleCnt="4">
        <dgm:presLayoutVars>
          <dgm:chMax val="0"/>
          <dgm:bulletEnabled val="1"/>
        </dgm:presLayoutVars>
      </dgm:prSet>
      <dgm:spPr/>
    </dgm:pt>
    <dgm:pt modelId="{A1DA4D9C-C653-4BEE-B4F3-536E5118521A}" type="pres">
      <dgm:prSet presAssocID="{289005D0-C310-402A-9B0E-9EF28F7AF412}" presName="spacer" presStyleCnt="0"/>
      <dgm:spPr/>
    </dgm:pt>
    <dgm:pt modelId="{922F79D0-285F-42A1-A5CA-7C016F56447A}" type="pres">
      <dgm:prSet presAssocID="{36543C92-522A-43F4-A0B8-4F59C20297B9}" presName="parentText" presStyleLbl="node1" presStyleIdx="1" presStyleCnt="4">
        <dgm:presLayoutVars>
          <dgm:chMax val="0"/>
          <dgm:bulletEnabled val="1"/>
        </dgm:presLayoutVars>
      </dgm:prSet>
      <dgm:spPr/>
    </dgm:pt>
    <dgm:pt modelId="{FF3F8B2C-53ED-4973-9C5C-04433FA0B7AE}" type="pres">
      <dgm:prSet presAssocID="{C25E41D9-86D1-4C34-9D99-84B5DF2BE772}" presName="spacer" presStyleCnt="0"/>
      <dgm:spPr/>
    </dgm:pt>
    <dgm:pt modelId="{B006D1CA-03D1-465A-8FC7-4D18C5962CFC}" type="pres">
      <dgm:prSet presAssocID="{01C9A7E7-07C4-4B44-B9B2-3251ED9C09CF}" presName="parentText" presStyleLbl="node1" presStyleIdx="2" presStyleCnt="4">
        <dgm:presLayoutVars>
          <dgm:chMax val="0"/>
          <dgm:bulletEnabled val="1"/>
        </dgm:presLayoutVars>
      </dgm:prSet>
      <dgm:spPr/>
    </dgm:pt>
    <dgm:pt modelId="{F47BD9BB-51B2-4A37-B2A0-57C27901AC28}" type="pres">
      <dgm:prSet presAssocID="{8928D65D-D3EB-45E5-B994-29E6642DD724}" presName="spacer" presStyleCnt="0"/>
      <dgm:spPr/>
    </dgm:pt>
    <dgm:pt modelId="{6B60AE86-0E9F-4316-92F9-852FEBC08E08}" type="pres">
      <dgm:prSet presAssocID="{D96AF02B-51A2-42E9-AEEC-7A08DB74D291}" presName="parentText" presStyleLbl="node1" presStyleIdx="3" presStyleCnt="4">
        <dgm:presLayoutVars>
          <dgm:chMax val="0"/>
          <dgm:bulletEnabled val="1"/>
        </dgm:presLayoutVars>
      </dgm:prSet>
      <dgm:spPr/>
    </dgm:pt>
  </dgm:ptLst>
  <dgm:cxnLst>
    <dgm:cxn modelId="{85CA951E-1606-4084-8E58-3677E94E544D}" type="presOf" srcId="{D53AB30F-58DF-4A87-9E71-D1187A0FDCC8}" destId="{E9196813-DAF9-4CDD-A461-51EA48BA390A}" srcOrd="0" destOrd="0" presId="urn:microsoft.com/office/officeart/2005/8/layout/vList2"/>
    <dgm:cxn modelId="{D6601940-DB93-4839-9015-4D3447E270DC}" type="presOf" srcId="{36543C92-522A-43F4-A0B8-4F59C20297B9}" destId="{922F79D0-285F-42A1-A5CA-7C016F56447A}" srcOrd="0" destOrd="0" presId="urn:microsoft.com/office/officeart/2005/8/layout/vList2"/>
    <dgm:cxn modelId="{E37D4540-073F-424D-8FE2-9692B1611A43}" type="presOf" srcId="{01C9A7E7-07C4-4B44-B9B2-3251ED9C09CF}" destId="{B006D1CA-03D1-465A-8FC7-4D18C5962CFC}" srcOrd="0" destOrd="0" presId="urn:microsoft.com/office/officeart/2005/8/layout/vList2"/>
    <dgm:cxn modelId="{5E7ABE75-BDC6-471C-A697-49D7C7AB4384}" srcId="{D53AB30F-58DF-4A87-9E71-D1187A0FDCC8}" destId="{36543C92-522A-43F4-A0B8-4F59C20297B9}" srcOrd="1" destOrd="0" parTransId="{59EF81C0-A920-4340-8977-38C5651937B0}" sibTransId="{C25E41D9-86D1-4C34-9D99-84B5DF2BE772}"/>
    <dgm:cxn modelId="{25B5429A-BF69-481E-B811-1126909AC312}" srcId="{D53AB30F-58DF-4A87-9E71-D1187A0FDCC8}" destId="{F9C34D3D-3169-407D-A53E-95E9DE6ED64F}" srcOrd="0" destOrd="0" parTransId="{83DBA72D-7264-4A79-AA17-3DC5FD14FD76}" sibTransId="{289005D0-C310-402A-9B0E-9EF28F7AF412}"/>
    <dgm:cxn modelId="{5CFB6BB9-1AD6-463B-8EDC-B5E15403E35F}" type="presOf" srcId="{F9C34D3D-3169-407D-A53E-95E9DE6ED64F}" destId="{92C86A37-0074-4EA2-B233-5CE18A8FF7AF}" srcOrd="0" destOrd="0" presId="urn:microsoft.com/office/officeart/2005/8/layout/vList2"/>
    <dgm:cxn modelId="{E407ADC9-DCC8-438E-AC92-3CC3EF2A1338}" type="presOf" srcId="{D96AF02B-51A2-42E9-AEEC-7A08DB74D291}" destId="{6B60AE86-0E9F-4316-92F9-852FEBC08E08}" srcOrd="0" destOrd="0" presId="urn:microsoft.com/office/officeart/2005/8/layout/vList2"/>
    <dgm:cxn modelId="{402D09CD-CDEB-4062-BF7B-B939DCC75ED5}" srcId="{D53AB30F-58DF-4A87-9E71-D1187A0FDCC8}" destId="{D96AF02B-51A2-42E9-AEEC-7A08DB74D291}" srcOrd="3" destOrd="0" parTransId="{F4622251-F172-4947-9947-B4AFFF597D52}" sibTransId="{F5BAA8DB-C3F4-44EB-9020-1A1260768460}"/>
    <dgm:cxn modelId="{4BE34EF3-94BA-4927-A6B7-9DDF5BBB8375}" srcId="{D53AB30F-58DF-4A87-9E71-D1187A0FDCC8}" destId="{01C9A7E7-07C4-4B44-B9B2-3251ED9C09CF}" srcOrd="2" destOrd="0" parTransId="{3666EBA0-716A-4AF6-A408-627A09113907}" sibTransId="{8928D65D-D3EB-45E5-B994-29E6642DD724}"/>
    <dgm:cxn modelId="{66A0BFC9-7B81-4DC4-A7F4-24C1D9719AE9}" type="presParOf" srcId="{E9196813-DAF9-4CDD-A461-51EA48BA390A}" destId="{92C86A37-0074-4EA2-B233-5CE18A8FF7AF}" srcOrd="0" destOrd="0" presId="urn:microsoft.com/office/officeart/2005/8/layout/vList2"/>
    <dgm:cxn modelId="{C901E576-71AC-4129-811B-CADD34157A2D}" type="presParOf" srcId="{E9196813-DAF9-4CDD-A461-51EA48BA390A}" destId="{A1DA4D9C-C653-4BEE-B4F3-536E5118521A}" srcOrd="1" destOrd="0" presId="urn:microsoft.com/office/officeart/2005/8/layout/vList2"/>
    <dgm:cxn modelId="{3934D13A-ECD1-4FE7-B0A0-64712D14A968}" type="presParOf" srcId="{E9196813-DAF9-4CDD-A461-51EA48BA390A}" destId="{922F79D0-285F-42A1-A5CA-7C016F56447A}" srcOrd="2" destOrd="0" presId="urn:microsoft.com/office/officeart/2005/8/layout/vList2"/>
    <dgm:cxn modelId="{583C0847-4B15-4251-B511-0BFAEF90EADD}" type="presParOf" srcId="{E9196813-DAF9-4CDD-A461-51EA48BA390A}" destId="{FF3F8B2C-53ED-4973-9C5C-04433FA0B7AE}" srcOrd="3" destOrd="0" presId="urn:microsoft.com/office/officeart/2005/8/layout/vList2"/>
    <dgm:cxn modelId="{B535BDD8-C911-4D84-9931-659E5ABA51A3}" type="presParOf" srcId="{E9196813-DAF9-4CDD-A461-51EA48BA390A}" destId="{B006D1CA-03D1-465A-8FC7-4D18C5962CFC}" srcOrd="4" destOrd="0" presId="urn:microsoft.com/office/officeart/2005/8/layout/vList2"/>
    <dgm:cxn modelId="{68FD4C62-39BA-434E-B751-E0E084B012B4}" type="presParOf" srcId="{E9196813-DAF9-4CDD-A461-51EA48BA390A}" destId="{F47BD9BB-51B2-4A37-B2A0-57C27901AC28}" srcOrd="5" destOrd="0" presId="urn:microsoft.com/office/officeart/2005/8/layout/vList2"/>
    <dgm:cxn modelId="{68E1E20D-51F3-4053-8670-4DA6C095A562}" type="presParOf" srcId="{E9196813-DAF9-4CDD-A461-51EA48BA390A}" destId="{6B60AE86-0E9F-4316-92F9-852FEBC08E0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ADDBFD-9AB7-4948-8D81-69DAAFFA9B65}" type="doc">
      <dgm:prSet loTypeId="urn:microsoft.com/office/officeart/2005/8/layout/hierarchy4" loCatId="list" qsTypeId="urn:microsoft.com/office/officeart/2005/8/quickstyle/simple1" qsCatId="simple" csTypeId="urn:microsoft.com/office/officeart/2005/8/colors/colorful2" csCatId="colorful" phldr="1"/>
      <dgm:spPr/>
      <dgm:t>
        <a:bodyPr/>
        <a:lstStyle/>
        <a:p>
          <a:endParaRPr lang="en-GB"/>
        </a:p>
      </dgm:t>
    </dgm:pt>
    <dgm:pt modelId="{85823A7E-ACEB-46C8-AC3F-2C26A7444594}">
      <dgm:prSet phldrT="[Text]"/>
      <dgm:spPr/>
      <dgm:t>
        <a:bodyPr/>
        <a:lstStyle/>
        <a:p>
          <a:r>
            <a:rPr lang="en-GB" b="1" dirty="0">
              <a:solidFill>
                <a:schemeClr val="tx1"/>
              </a:solidFill>
            </a:rPr>
            <a:t>Organisational context – </a:t>
          </a:r>
        </a:p>
        <a:p>
          <a:r>
            <a:rPr lang="en-GB" b="1" dirty="0">
              <a:solidFill>
                <a:schemeClr val="tx1"/>
              </a:solidFill>
            </a:rPr>
            <a:t>Culture/ task/ mission clarity/performance feedback/ reward/ recognition/ training/ physical environment</a:t>
          </a:r>
        </a:p>
      </dgm:t>
    </dgm:pt>
    <dgm:pt modelId="{438BF648-224B-452C-BA77-AD9621092368}" type="parTrans" cxnId="{414F4274-A0FB-45A6-906A-A37CC5C16E89}">
      <dgm:prSet/>
      <dgm:spPr/>
      <dgm:t>
        <a:bodyPr/>
        <a:lstStyle/>
        <a:p>
          <a:endParaRPr lang="en-GB"/>
        </a:p>
      </dgm:t>
    </dgm:pt>
    <dgm:pt modelId="{11AE0C16-6319-43E9-9D7C-A38EE19347FB}" type="sibTrans" cxnId="{414F4274-A0FB-45A6-906A-A37CC5C16E89}">
      <dgm:prSet/>
      <dgm:spPr/>
      <dgm:t>
        <a:bodyPr/>
        <a:lstStyle/>
        <a:p>
          <a:endParaRPr lang="en-GB"/>
        </a:p>
      </dgm:t>
    </dgm:pt>
    <dgm:pt modelId="{7AD2202F-0321-4998-8162-204EBED5684D}">
      <dgm:prSet phldrT="[Text]"/>
      <dgm:spPr/>
      <dgm:t>
        <a:bodyPr/>
        <a:lstStyle/>
        <a:p>
          <a:r>
            <a:rPr lang="en-GB" b="1" dirty="0">
              <a:solidFill>
                <a:schemeClr val="tx1"/>
              </a:solidFill>
            </a:rPr>
            <a:t>Boundaries- External &amp; Internal</a:t>
          </a:r>
        </a:p>
      </dgm:t>
    </dgm:pt>
    <dgm:pt modelId="{0A3250CD-5A12-47B4-BD79-F9EB11EA384B}" type="parTrans" cxnId="{6DE2234B-C96B-4E7E-BA65-0064C6237E43}">
      <dgm:prSet/>
      <dgm:spPr/>
      <dgm:t>
        <a:bodyPr/>
        <a:lstStyle/>
        <a:p>
          <a:endParaRPr lang="en-GB"/>
        </a:p>
      </dgm:t>
    </dgm:pt>
    <dgm:pt modelId="{79BE3E27-D5C2-4850-A15F-90DC2C9DDE6F}" type="sibTrans" cxnId="{6DE2234B-C96B-4E7E-BA65-0064C6237E43}">
      <dgm:prSet/>
      <dgm:spPr/>
      <dgm:t>
        <a:bodyPr/>
        <a:lstStyle/>
        <a:p>
          <a:endParaRPr lang="en-GB"/>
        </a:p>
      </dgm:t>
    </dgm:pt>
    <dgm:pt modelId="{8E05CF3F-8512-4B0A-843E-EAD64FE61FCF}">
      <dgm:prSet phldrT="[Text]"/>
      <dgm:spPr/>
      <dgm:t>
        <a:bodyPr/>
        <a:lstStyle/>
        <a:p>
          <a:r>
            <a:rPr lang="en-GB" b="1" dirty="0">
              <a:solidFill>
                <a:schemeClr val="tx1"/>
              </a:solidFill>
            </a:rPr>
            <a:t>Team development – interpersonal/ Norms/ Cohesion/ Roles</a:t>
          </a:r>
        </a:p>
      </dgm:t>
    </dgm:pt>
    <dgm:pt modelId="{71317634-C6BE-44F8-9B53-868CFE1B967D}" type="parTrans" cxnId="{7F399C7D-AC4E-427B-8428-1EDDCFFA6C69}">
      <dgm:prSet/>
      <dgm:spPr/>
      <dgm:t>
        <a:bodyPr/>
        <a:lstStyle/>
        <a:p>
          <a:endParaRPr lang="en-GB"/>
        </a:p>
      </dgm:t>
    </dgm:pt>
    <dgm:pt modelId="{CDE0BD21-3F63-4B0B-844B-EA11CC0F780B}" type="sibTrans" cxnId="{7F399C7D-AC4E-427B-8428-1EDDCFFA6C69}">
      <dgm:prSet/>
      <dgm:spPr/>
      <dgm:t>
        <a:bodyPr/>
        <a:lstStyle/>
        <a:p>
          <a:endParaRPr lang="en-GB"/>
        </a:p>
      </dgm:t>
    </dgm:pt>
    <dgm:pt modelId="{3DB9E35D-39BA-42BD-A33C-F7DA452D9D39}">
      <dgm:prSet phldrT="[Text]"/>
      <dgm:spPr/>
      <dgm:t>
        <a:bodyPr/>
        <a:lstStyle/>
        <a:p>
          <a:r>
            <a:rPr lang="en-GB" b="1" dirty="0">
              <a:solidFill>
                <a:schemeClr val="tx1"/>
              </a:solidFill>
            </a:rPr>
            <a:t>Team effectiveness – performance and visibility</a:t>
          </a:r>
        </a:p>
      </dgm:t>
    </dgm:pt>
    <dgm:pt modelId="{20E349AB-AE87-4FF5-A19D-BB6F9B88F0BB}" type="parTrans" cxnId="{DCCA4137-CC81-4472-BBD8-CBBBE0842DBE}">
      <dgm:prSet/>
      <dgm:spPr/>
      <dgm:t>
        <a:bodyPr/>
        <a:lstStyle/>
        <a:p>
          <a:endParaRPr lang="en-GB"/>
        </a:p>
      </dgm:t>
    </dgm:pt>
    <dgm:pt modelId="{C84AA00B-7E39-4C96-97C7-315937D64DC7}" type="sibTrans" cxnId="{DCCA4137-CC81-4472-BBD8-CBBBE0842DBE}">
      <dgm:prSet/>
      <dgm:spPr/>
      <dgm:t>
        <a:bodyPr/>
        <a:lstStyle/>
        <a:p>
          <a:endParaRPr lang="en-GB"/>
        </a:p>
      </dgm:t>
    </dgm:pt>
    <dgm:pt modelId="{1DC5FBD3-452D-42E8-A797-538155E9D3AB}" type="pres">
      <dgm:prSet presAssocID="{ECADDBFD-9AB7-4948-8D81-69DAAFFA9B65}" presName="Name0" presStyleCnt="0">
        <dgm:presLayoutVars>
          <dgm:chPref val="1"/>
          <dgm:dir/>
          <dgm:animOne val="branch"/>
          <dgm:animLvl val="lvl"/>
          <dgm:resizeHandles/>
        </dgm:presLayoutVars>
      </dgm:prSet>
      <dgm:spPr/>
    </dgm:pt>
    <dgm:pt modelId="{81E55BBE-6BBE-48A5-B575-A6BF765728CB}" type="pres">
      <dgm:prSet presAssocID="{85823A7E-ACEB-46C8-AC3F-2C26A7444594}" presName="vertOne" presStyleCnt="0"/>
      <dgm:spPr/>
    </dgm:pt>
    <dgm:pt modelId="{BF54C4B5-FC39-48FC-8BB9-51A528D213E4}" type="pres">
      <dgm:prSet presAssocID="{85823A7E-ACEB-46C8-AC3F-2C26A7444594}" presName="txOne" presStyleLbl="node0" presStyleIdx="0" presStyleCnt="1">
        <dgm:presLayoutVars>
          <dgm:chPref val="3"/>
        </dgm:presLayoutVars>
      </dgm:prSet>
      <dgm:spPr/>
    </dgm:pt>
    <dgm:pt modelId="{BC9F86EC-D961-45C3-BCFA-2E544CDB89C3}" type="pres">
      <dgm:prSet presAssocID="{85823A7E-ACEB-46C8-AC3F-2C26A7444594}" presName="parTransOne" presStyleCnt="0"/>
      <dgm:spPr/>
    </dgm:pt>
    <dgm:pt modelId="{9189EC8A-89E2-4B7A-8EDE-B0A717B0C6D2}" type="pres">
      <dgm:prSet presAssocID="{85823A7E-ACEB-46C8-AC3F-2C26A7444594}" presName="horzOne" presStyleCnt="0"/>
      <dgm:spPr/>
    </dgm:pt>
    <dgm:pt modelId="{6C3BD437-BF19-4EB0-A0C9-7869C7EC0DE4}" type="pres">
      <dgm:prSet presAssocID="{7AD2202F-0321-4998-8162-204EBED5684D}" presName="vertTwo" presStyleCnt="0"/>
      <dgm:spPr/>
    </dgm:pt>
    <dgm:pt modelId="{4F3AF0BA-D79A-4BB2-9DDA-73B0F03A62B5}" type="pres">
      <dgm:prSet presAssocID="{7AD2202F-0321-4998-8162-204EBED5684D}" presName="txTwo" presStyleLbl="node2" presStyleIdx="0" presStyleCnt="1">
        <dgm:presLayoutVars>
          <dgm:chPref val="3"/>
        </dgm:presLayoutVars>
      </dgm:prSet>
      <dgm:spPr/>
    </dgm:pt>
    <dgm:pt modelId="{773DA26D-BBF7-4D3D-839F-2BC7270F2515}" type="pres">
      <dgm:prSet presAssocID="{7AD2202F-0321-4998-8162-204EBED5684D}" presName="parTransTwo" presStyleCnt="0"/>
      <dgm:spPr/>
    </dgm:pt>
    <dgm:pt modelId="{68175A8F-9E3D-43C0-A0ED-5E1D28E995E6}" type="pres">
      <dgm:prSet presAssocID="{7AD2202F-0321-4998-8162-204EBED5684D}" presName="horzTwo" presStyleCnt="0"/>
      <dgm:spPr/>
    </dgm:pt>
    <dgm:pt modelId="{FC1CF43C-9FC5-4A4A-8948-EF3C651F3B2C}" type="pres">
      <dgm:prSet presAssocID="{8E05CF3F-8512-4B0A-843E-EAD64FE61FCF}" presName="vertThree" presStyleCnt="0"/>
      <dgm:spPr/>
    </dgm:pt>
    <dgm:pt modelId="{FC7B1DAA-1337-48E8-A3E4-D8C30A23F48C}" type="pres">
      <dgm:prSet presAssocID="{8E05CF3F-8512-4B0A-843E-EAD64FE61FCF}" presName="txThree" presStyleLbl="node3" presStyleIdx="0" presStyleCnt="2">
        <dgm:presLayoutVars>
          <dgm:chPref val="3"/>
        </dgm:presLayoutVars>
      </dgm:prSet>
      <dgm:spPr/>
    </dgm:pt>
    <dgm:pt modelId="{A0C60DDA-F1CF-4112-8166-B5D0A752A35F}" type="pres">
      <dgm:prSet presAssocID="{8E05CF3F-8512-4B0A-843E-EAD64FE61FCF}" presName="horzThree" presStyleCnt="0"/>
      <dgm:spPr/>
    </dgm:pt>
    <dgm:pt modelId="{103F207D-88CC-49F1-A264-AF0106440FB3}" type="pres">
      <dgm:prSet presAssocID="{CDE0BD21-3F63-4B0B-844B-EA11CC0F780B}" presName="sibSpaceThree" presStyleCnt="0"/>
      <dgm:spPr/>
    </dgm:pt>
    <dgm:pt modelId="{A9539F5C-F151-4592-A44B-AE7019FC3668}" type="pres">
      <dgm:prSet presAssocID="{3DB9E35D-39BA-42BD-A33C-F7DA452D9D39}" presName="vertThree" presStyleCnt="0"/>
      <dgm:spPr/>
    </dgm:pt>
    <dgm:pt modelId="{760ED7DA-9F18-4A87-AA8B-0F0B78F8BAFC}" type="pres">
      <dgm:prSet presAssocID="{3DB9E35D-39BA-42BD-A33C-F7DA452D9D39}" presName="txThree" presStyleLbl="node3" presStyleIdx="1" presStyleCnt="2">
        <dgm:presLayoutVars>
          <dgm:chPref val="3"/>
        </dgm:presLayoutVars>
      </dgm:prSet>
      <dgm:spPr/>
    </dgm:pt>
    <dgm:pt modelId="{61C2B207-D52E-40B5-8834-D6D8CDDEA76E}" type="pres">
      <dgm:prSet presAssocID="{3DB9E35D-39BA-42BD-A33C-F7DA452D9D39}" presName="horzThree" presStyleCnt="0"/>
      <dgm:spPr/>
    </dgm:pt>
  </dgm:ptLst>
  <dgm:cxnLst>
    <dgm:cxn modelId="{EEFB9514-CCB6-4C09-9F7C-16B8644DA978}" type="presOf" srcId="{ECADDBFD-9AB7-4948-8D81-69DAAFFA9B65}" destId="{1DC5FBD3-452D-42E8-A797-538155E9D3AB}" srcOrd="0" destOrd="0" presId="urn:microsoft.com/office/officeart/2005/8/layout/hierarchy4"/>
    <dgm:cxn modelId="{4D92671B-91FB-46F1-96AC-3F6031FCD448}" type="presOf" srcId="{8E05CF3F-8512-4B0A-843E-EAD64FE61FCF}" destId="{FC7B1DAA-1337-48E8-A3E4-D8C30A23F48C}" srcOrd="0" destOrd="0" presId="urn:microsoft.com/office/officeart/2005/8/layout/hierarchy4"/>
    <dgm:cxn modelId="{DCCA4137-CC81-4472-BBD8-CBBBE0842DBE}" srcId="{7AD2202F-0321-4998-8162-204EBED5684D}" destId="{3DB9E35D-39BA-42BD-A33C-F7DA452D9D39}" srcOrd="1" destOrd="0" parTransId="{20E349AB-AE87-4FF5-A19D-BB6F9B88F0BB}" sibTransId="{C84AA00B-7E39-4C96-97C7-315937D64DC7}"/>
    <dgm:cxn modelId="{6DE2234B-C96B-4E7E-BA65-0064C6237E43}" srcId="{85823A7E-ACEB-46C8-AC3F-2C26A7444594}" destId="{7AD2202F-0321-4998-8162-204EBED5684D}" srcOrd="0" destOrd="0" parTransId="{0A3250CD-5A12-47B4-BD79-F9EB11EA384B}" sibTransId="{79BE3E27-D5C2-4850-A15F-90DC2C9DDE6F}"/>
    <dgm:cxn modelId="{414F4274-A0FB-45A6-906A-A37CC5C16E89}" srcId="{ECADDBFD-9AB7-4948-8D81-69DAAFFA9B65}" destId="{85823A7E-ACEB-46C8-AC3F-2C26A7444594}" srcOrd="0" destOrd="0" parTransId="{438BF648-224B-452C-BA77-AD9621092368}" sibTransId="{11AE0C16-6319-43E9-9D7C-A38EE19347FB}"/>
    <dgm:cxn modelId="{4DE5167C-7AEF-41F7-8279-A10B226DEE01}" type="presOf" srcId="{3DB9E35D-39BA-42BD-A33C-F7DA452D9D39}" destId="{760ED7DA-9F18-4A87-AA8B-0F0B78F8BAFC}" srcOrd="0" destOrd="0" presId="urn:microsoft.com/office/officeart/2005/8/layout/hierarchy4"/>
    <dgm:cxn modelId="{E40A937C-5C19-450F-8F37-479D500EB22B}" type="presOf" srcId="{7AD2202F-0321-4998-8162-204EBED5684D}" destId="{4F3AF0BA-D79A-4BB2-9DDA-73B0F03A62B5}" srcOrd="0" destOrd="0" presId="urn:microsoft.com/office/officeart/2005/8/layout/hierarchy4"/>
    <dgm:cxn modelId="{7F399C7D-AC4E-427B-8428-1EDDCFFA6C69}" srcId="{7AD2202F-0321-4998-8162-204EBED5684D}" destId="{8E05CF3F-8512-4B0A-843E-EAD64FE61FCF}" srcOrd="0" destOrd="0" parTransId="{71317634-C6BE-44F8-9B53-868CFE1B967D}" sibTransId="{CDE0BD21-3F63-4B0B-844B-EA11CC0F780B}"/>
    <dgm:cxn modelId="{9BBBD0B6-E1C9-4216-9D57-C81AB2D40F38}" type="presOf" srcId="{85823A7E-ACEB-46C8-AC3F-2C26A7444594}" destId="{BF54C4B5-FC39-48FC-8BB9-51A528D213E4}" srcOrd="0" destOrd="0" presId="urn:microsoft.com/office/officeart/2005/8/layout/hierarchy4"/>
    <dgm:cxn modelId="{03CFFE92-6A7C-4353-949F-9A8A97A75496}" type="presParOf" srcId="{1DC5FBD3-452D-42E8-A797-538155E9D3AB}" destId="{81E55BBE-6BBE-48A5-B575-A6BF765728CB}" srcOrd="0" destOrd="0" presId="urn:microsoft.com/office/officeart/2005/8/layout/hierarchy4"/>
    <dgm:cxn modelId="{0450FADD-CAB0-40D8-9B0D-7940D191DBA2}" type="presParOf" srcId="{81E55BBE-6BBE-48A5-B575-A6BF765728CB}" destId="{BF54C4B5-FC39-48FC-8BB9-51A528D213E4}" srcOrd="0" destOrd="0" presId="urn:microsoft.com/office/officeart/2005/8/layout/hierarchy4"/>
    <dgm:cxn modelId="{168C6FD7-F1B5-4AD4-92CC-5646EB9E029F}" type="presParOf" srcId="{81E55BBE-6BBE-48A5-B575-A6BF765728CB}" destId="{BC9F86EC-D961-45C3-BCFA-2E544CDB89C3}" srcOrd="1" destOrd="0" presId="urn:microsoft.com/office/officeart/2005/8/layout/hierarchy4"/>
    <dgm:cxn modelId="{56ADC1DC-1F33-46BD-9D88-65C8FA5CF538}" type="presParOf" srcId="{81E55BBE-6BBE-48A5-B575-A6BF765728CB}" destId="{9189EC8A-89E2-4B7A-8EDE-B0A717B0C6D2}" srcOrd="2" destOrd="0" presId="urn:microsoft.com/office/officeart/2005/8/layout/hierarchy4"/>
    <dgm:cxn modelId="{B9003CAB-FB05-4C16-B9C8-B46842E96A33}" type="presParOf" srcId="{9189EC8A-89E2-4B7A-8EDE-B0A717B0C6D2}" destId="{6C3BD437-BF19-4EB0-A0C9-7869C7EC0DE4}" srcOrd="0" destOrd="0" presId="urn:microsoft.com/office/officeart/2005/8/layout/hierarchy4"/>
    <dgm:cxn modelId="{240FC34C-F397-44B9-B6EB-E77479D47661}" type="presParOf" srcId="{6C3BD437-BF19-4EB0-A0C9-7869C7EC0DE4}" destId="{4F3AF0BA-D79A-4BB2-9DDA-73B0F03A62B5}" srcOrd="0" destOrd="0" presId="urn:microsoft.com/office/officeart/2005/8/layout/hierarchy4"/>
    <dgm:cxn modelId="{7F2A1C6A-9659-4557-B750-0F8B91EA3EFB}" type="presParOf" srcId="{6C3BD437-BF19-4EB0-A0C9-7869C7EC0DE4}" destId="{773DA26D-BBF7-4D3D-839F-2BC7270F2515}" srcOrd="1" destOrd="0" presId="urn:microsoft.com/office/officeart/2005/8/layout/hierarchy4"/>
    <dgm:cxn modelId="{59CD2CD1-C6B6-426B-A843-09C009DA95EC}" type="presParOf" srcId="{6C3BD437-BF19-4EB0-A0C9-7869C7EC0DE4}" destId="{68175A8F-9E3D-43C0-A0ED-5E1D28E995E6}" srcOrd="2" destOrd="0" presId="urn:microsoft.com/office/officeart/2005/8/layout/hierarchy4"/>
    <dgm:cxn modelId="{288A83FF-078A-4D0B-BA98-E3A3EF1CC1E9}" type="presParOf" srcId="{68175A8F-9E3D-43C0-A0ED-5E1D28E995E6}" destId="{FC1CF43C-9FC5-4A4A-8948-EF3C651F3B2C}" srcOrd="0" destOrd="0" presId="urn:microsoft.com/office/officeart/2005/8/layout/hierarchy4"/>
    <dgm:cxn modelId="{C6D7DE30-35F2-4602-81A0-69398174EB16}" type="presParOf" srcId="{FC1CF43C-9FC5-4A4A-8948-EF3C651F3B2C}" destId="{FC7B1DAA-1337-48E8-A3E4-D8C30A23F48C}" srcOrd="0" destOrd="0" presId="urn:microsoft.com/office/officeart/2005/8/layout/hierarchy4"/>
    <dgm:cxn modelId="{A71D27B2-AAC8-4DCE-B190-52999B61E2E7}" type="presParOf" srcId="{FC1CF43C-9FC5-4A4A-8948-EF3C651F3B2C}" destId="{A0C60DDA-F1CF-4112-8166-B5D0A752A35F}" srcOrd="1" destOrd="0" presId="urn:microsoft.com/office/officeart/2005/8/layout/hierarchy4"/>
    <dgm:cxn modelId="{96437503-EB30-4735-B348-FD32DCB718D7}" type="presParOf" srcId="{68175A8F-9E3D-43C0-A0ED-5E1D28E995E6}" destId="{103F207D-88CC-49F1-A264-AF0106440FB3}" srcOrd="1" destOrd="0" presId="urn:microsoft.com/office/officeart/2005/8/layout/hierarchy4"/>
    <dgm:cxn modelId="{A38962F4-96E5-49F2-AC9C-77CD7FECF4FF}" type="presParOf" srcId="{68175A8F-9E3D-43C0-A0ED-5E1D28E995E6}" destId="{A9539F5C-F151-4592-A44B-AE7019FC3668}" srcOrd="2" destOrd="0" presId="urn:microsoft.com/office/officeart/2005/8/layout/hierarchy4"/>
    <dgm:cxn modelId="{804E576E-FB52-43C4-B1CA-4049D5A21FA5}" type="presParOf" srcId="{A9539F5C-F151-4592-A44B-AE7019FC3668}" destId="{760ED7DA-9F18-4A87-AA8B-0F0B78F8BAFC}" srcOrd="0" destOrd="0" presId="urn:microsoft.com/office/officeart/2005/8/layout/hierarchy4"/>
    <dgm:cxn modelId="{C15EB645-70DD-42BD-A562-F29B6BA1FEB4}" type="presParOf" srcId="{A9539F5C-F151-4592-A44B-AE7019FC3668}" destId="{61C2B207-D52E-40B5-8834-D6D8CDDEA76E}"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855B2C-3A15-466B-8209-C55BF76E75E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B171FE-6D43-4E6A-BEA0-FDB18F7EF0C1}">
      <dgm:prSet/>
      <dgm:spPr/>
      <dgm:t>
        <a:bodyPr/>
        <a:lstStyle/>
        <a:p>
          <a:pPr>
            <a:defRPr cap="all"/>
          </a:pPr>
          <a:r>
            <a:rPr lang="en-GB"/>
            <a:t>Forming</a:t>
          </a:r>
          <a:endParaRPr lang="en-US"/>
        </a:p>
      </dgm:t>
    </dgm:pt>
    <dgm:pt modelId="{9B1E1C5B-17D8-4E30-9081-C9A8493D8F89}" type="parTrans" cxnId="{2A235AFE-984E-46E1-B3F8-5E77821B5A8A}">
      <dgm:prSet/>
      <dgm:spPr/>
      <dgm:t>
        <a:bodyPr/>
        <a:lstStyle/>
        <a:p>
          <a:endParaRPr lang="en-US"/>
        </a:p>
      </dgm:t>
    </dgm:pt>
    <dgm:pt modelId="{B9E5E498-0B57-4BD4-9184-1DA0EBC94B16}" type="sibTrans" cxnId="{2A235AFE-984E-46E1-B3F8-5E77821B5A8A}">
      <dgm:prSet/>
      <dgm:spPr/>
      <dgm:t>
        <a:bodyPr/>
        <a:lstStyle/>
        <a:p>
          <a:endParaRPr lang="en-US"/>
        </a:p>
      </dgm:t>
    </dgm:pt>
    <dgm:pt modelId="{F090C6F8-F8E9-4BC4-86B1-90C0EBBD6A36}">
      <dgm:prSet/>
      <dgm:spPr/>
      <dgm:t>
        <a:bodyPr/>
        <a:lstStyle/>
        <a:p>
          <a:pPr>
            <a:defRPr cap="all"/>
          </a:pPr>
          <a:r>
            <a:rPr lang="en-GB"/>
            <a:t>Storming</a:t>
          </a:r>
          <a:endParaRPr lang="en-US"/>
        </a:p>
      </dgm:t>
    </dgm:pt>
    <dgm:pt modelId="{5DC0806B-F531-4860-A831-E69238EFCD2C}" type="parTrans" cxnId="{C9CA0863-CF4B-4770-AA8F-4DE86B11296E}">
      <dgm:prSet/>
      <dgm:spPr/>
      <dgm:t>
        <a:bodyPr/>
        <a:lstStyle/>
        <a:p>
          <a:endParaRPr lang="en-US"/>
        </a:p>
      </dgm:t>
    </dgm:pt>
    <dgm:pt modelId="{E7704CA2-A698-4806-B8A2-5DECE2E034AE}" type="sibTrans" cxnId="{C9CA0863-CF4B-4770-AA8F-4DE86B11296E}">
      <dgm:prSet/>
      <dgm:spPr/>
      <dgm:t>
        <a:bodyPr/>
        <a:lstStyle/>
        <a:p>
          <a:endParaRPr lang="en-US"/>
        </a:p>
      </dgm:t>
    </dgm:pt>
    <dgm:pt modelId="{2B675A4A-1FFC-49C6-965F-30D68BE321B2}">
      <dgm:prSet/>
      <dgm:spPr/>
      <dgm:t>
        <a:bodyPr/>
        <a:lstStyle/>
        <a:p>
          <a:pPr>
            <a:defRPr cap="all"/>
          </a:pPr>
          <a:r>
            <a:rPr lang="en-GB"/>
            <a:t>Performing</a:t>
          </a:r>
          <a:endParaRPr lang="en-US"/>
        </a:p>
      </dgm:t>
    </dgm:pt>
    <dgm:pt modelId="{7A6CFD01-6781-4AAF-B7DA-91CAE53747FE}" type="parTrans" cxnId="{40B87B6B-9496-4348-889D-F39DF23AD5F5}">
      <dgm:prSet/>
      <dgm:spPr/>
      <dgm:t>
        <a:bodyPr/>
        <a:lstStyle/>
        <a:p>
          <a:endParaRPr lang="en-US"/>
        </a:p>
      </dgm:t>
    </dgm:pt>
    <dgm:pt modelId="{E7F0C8E9-6B3A-4494-889F-C240ADD7FC70}" type="sibTrans" cxnId="{40B87B6B-9496-4348-889D-F39DF23AD5F5}">
      <dgm:prSet/>
      <dgm:spPr/>
      <dgm:t>
        <a:bodyPr/>
        <a:lstStyle/>
        <a:p>
          <a:endParaRPr lang="en-US"/>
        </a:p>
      </dgm:t>
    </dgm:pt>
    <dgm:pt modelId="{B65133FD-7064-4CC8-9E59-1F9E14CCECDD}">
      <dgm:prSet/>
      <dgm:spPr/>
      <dgm:t>
        <a:bodyPr/>
        <a:lstStyle/>
        <a:p>
          <a:pPr>
            <a:defRPr cap="all"/>
          </a:pPr>
          <a:r>
            <a:rPr lang="en-GB"/>
            <a:t>Norming </a:t>
          </a:r>
          <a:endParaRPr lang="en-US"/>
        </a:p>
      </dgm:t>
    </dgm:pt>
    <dgm:pt modelId="{220DC602-0398-49F7-BF37-EF43C6C579AF}" type="parTrans" cxnId="{26CC48AC-230E-4350-8FEE-485AD3EFB393}">
      <dgm:prSet/>
      <dgm:spPr/>
      <dgm:t>
        <a:bodyPr/>
        <a:lstStyle/>
        <a:p>
          <a:endParaRPr lang="en-US"/>
        </a:p>
      </dgm:t>
    </dgm:pt>
    <dgm:pt modelId="{6BF067F1-17B9-495D-B43A-411D321D5463}" type="sibTrans" cxnId="{26CC48AC-230E-4350-8FEE-485AD3EFB393}">
      <dgm:prSet/>
      <dgm:spPr/>
      <dgm:t>
        <a:bodyPr/>
        <a:lstStyle/>
        <a:p>
          <a:endParaRPr lang="en-US"/>
        </a:p>
      </dgm:t>
    </dgm:pt>
    <dgm:pt modelId="{AEAF01B3-3F26-4A1A-B8D3-05E82030259A}">
      <dgm:prSet/>
      <dgm:spPr/>
      <dgm:t>
        <a:bodyPr/>
        <a:lstStyle/>
        <a:p>
          <a:pPr>
            <a:defRPr cap="all"/>
          </a:pPr>
          <a:r>
            <a:rPr lang="en-GB"/>
            <a:t>Adjourning</a:t>
          </a:r>
          <a:endParaRPr lang="en-US"/>
        </a:p>
      </dgm:t>
    </dgm:pt>
    <dgm:pt modelId="{976DECDA-6C23-49B2-B11E-3E9F262FF9F4}" type="parTrans" cxnId="{B3C1BA45-4616-4755-8722-C7D2BF88CE06}">
      <dgm:prSet/>
      <dgm:spPr/>
      <dgm:t>
        <a:bodyPr/>
        <a:lstStyle/>
        <a:p>
          <a:endParaRPr lang="en-US"/>
        </a:p>
      </dgm:t>
    </dgm:pt>
    <dgm:pt modelId="{1E374F4A-5EC8-4032-8685-D5320CFD9628}" type="sibTrans" cxnId="{B3C1BA45-4616-4755-8722-C7D2BF88CE06}">
      <dgm:prSet/>
      <dgm:spPr/>
      <dgm:t>
        <a:bodyPr/>
        <a:lstStyle/>
        <a:p>
          <a:endParaRPr lang="en-US"/>
        </a:p>
      </dgm:t>
    </dgm:pt>
    <dgm:pt modelId="{CEA6ABF2-135C-49A8-958E-ABA123C760D4}" type="pres">
      <dgm:prSet presAssocID="{42855B2C-3A15-466B-8209-C55BF76E75EA}" presName="root" presStyleCnt="0">
        <dgm:presLayoutVars>
          <dgm:dir/>
          <dgm:resizeHandles val="exact"/>
        </dgm:presLayoutVars>
      </dgm:prSet>
      <dgm:spPr/>
    </dgm:pt>
    <dgm:pt modelId="{9979BD40-0E9A-455A-800A-A0F6B63CD322}" type="pres">
      <dgm:prSet presAssocID="{21B171FE-6D43-4E6A-BEA0-FDB18F7EF0C1}" presName="compNode" presStyleCnt="0"/>
      <dgm:spPr/>
    </dgm:pt>
    <dgm:pt modelId="{81034760-9B73-45B9-99DA-0FAE53E4D7E5}" type="pres">
      <dgm:prSet presAssocID="{21B171FE-6D43-4E6A-BEA0-FDB18F7EF0C1}" presName="iconBgRect" presStyleLbl="bgShp" presStyleIdx="0" presStyleCnt="5"/>
      <dgm:spPr/>
    </dgm:pt>
    <dgm:pt modelId="{D77BDAA2-1C92-4B1B-86DD-45D81885C77A}" type="pres">
      <dgm:prSet presAssocID="{21B171FE-6D43-4E6A-BEA0-FDB18F7EF0C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mboo"/>
        </a:ext>
      </dgm:extLst>
    </dgm:pt>
    <dgm:pt modelId="{D2ADEB23-244A-498A-829A-4FD018003D83}" type="pres">
      <dgm:prSet presAssocID="{21B171FE-6D43-4E6A-BEA0-FDB18F7EF0C1}" presName="spaceRect" presStyleCnt="0"/>
      <dgm:spPr/>
    </dgm:pt>
    <dgm:pt modelId="{4185D4A2-C7D5-41DF-B88E-F0F2C3CE630E}" type="pres">
      <dgm:prSet presAssocID="{21B171FE-6D43-4E6A-BEA0-FDB18F7EF0C1}" presName="textRect" presStyleLbl="revTx" presStyleIdx="0" presStyleCnt="5">
        <dgm:presLayoutVars>
          <dgm:chMax val="1"/>
          <dgm:chPref val="1"/>
        </dgm:presLayoutVars>
      </dgm:prSet>
      <dgm:spPr/>
    </dgm:pt>
    <dgm:pt modelId="{689BB4D9-8132-4819-AD2E-1A9C47AB34CD}" type="pres">
      <dgm:prSet presAssocID="{B9E5E498-0B57-4BD4-9184-1DA0EBC94B16}" presName="sibTrans" presStyleCnt="0"/>
      <dgm:spPr/>
    </dgm:pt>
    <dgm:pt modelId="{2C55CF48-6388-48D9-828D-A93D776F9EA3}" type="pres">
      <dgm:prSet presAssocID="{F090C6F8-F8E9-4BC4-86B1-90C0EBBD6A36}" presName="compNode" presStyleCnt="0"/>
      <dgm:spPr/>
    </dgm:pt>
    <dgm:pt modelId="{ABAAB117-81D3-4AA1-9ABD-D74B1E05ECB7}" type="pres">
      <dgm:prSet presAssocID="{F090C6F8-F8E9-4BC4-86B1-90C0EBBD6A36}" presName="iconBgRect" presStyleLbl="bgShp" presStyleIdx="1" presStyleCnt="5"/>
      <dgm:spPr/>
    </dgm:pt>
    <dgm:pt modelId="{C2E41A0A-1334-465A-A46A-CC1903CD9C98}" type="pres">
      <dgm:prSet presAssocID="{F090C6F8-F8E9-4BC4-86B1-90C0EBBD6A3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ning"/>
        </a:ext>
      </dgm:extLst>
    </dgm:pt>
    <dgm:pt modelId="{17B3BA78-C289-4BB7-9E45-2B173B8AB2A7}" type="pres">
      <dgm:prSet presAssocID="{F090C6F8-F8E9-4BC4-86B1-90C0EBBD6A36}" presName="spaceRect" presStyleCnt="0"/>
      <dgm:spPr/>
    </dgm:pt>
    <dgm:pt modelId="{FD05893A-884B-4957-9BD9-9C7D87D7F268}" type="pres">
      <dgm:prSet presAssocID="{F090C6F8-F8E9-4BC4-86B1-90C0EBBD6A36}" presName="textRect" presStyleLbl="revTx" presStyleIdx="1" presStyleCnt="5">
        <dgm:presLayoutVars>
          <dgm:chMax val="1"/>
          <dgm:chPref val="1"/>
        </dgm:presLayoutVars>
      </dgm:prSet>
      <dgm:spPr/>
    </dgm:pt>
    <dgm:pt modelId="{B1F2BC7E-C808-43BF-9EF4-F04239AEBC65}" type="pres">
      <dgm:prSet presAssocID="{E7704CA2-A698-4806-B8A2-5DECE2E034AE}" presName="sibTrans" presStyleCnt="0"/>
      <dgm:spPr/>
    </dgm:pt>
    <dgm:pt modelId="{D9352BF3-41AD-49B2-B57D-ED5E9DFDD909}" type="pres">
      <dgm:prSet presAssocID="{2B675A4A-1FFC-49C6-965F-30D68BE321B2}" presName="compNode" presStyleCnt="0"/>
      <dgm:spPr/>
    </dgm:pt>
    <dgm:pt modelId="{BD87D5A8-E2A6-4037-8447-94BE8197F60D}" type="pres">
      <dgm:prSet presAssocID="{2B675A4A-1FFC-49C6-965F-30D68BE321B2}" presName="iconBgRect" presStyleLbl="bgShp" presStyleIdx="2" presStyleCnt="5"/>
      <dgm:spPr/>
    </dgm:pt>
    <dgm:pt modelId="{5CF8BCF5-D06B-47CC-8E54-7BB8FEE8E845}" type="pres">
      <dgm:prSet presAssocID="{2B675A4A-1FFC-49C6-965F-30D68BE321B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ama"/>
        </a:ext>
      </dgm:extLst>
    </dgm:pt>
    <dgm:pt modelId="{42B5FE9A-1BE1-419F-BA0A-6D0225E19A57}" type="pres">
      <dgm:prSet presAssocID="{2B675A4A-1FFC-49C6-965F-30D68BE321B2}" presName="spaceRect" presStyleCnt="0"/>
      <dgm:spPr/>
    </dgm:pt>
    <dgm:pt modelId="{4FB010DD-F151-4E57-B534-17076E044EC1}" type="pres">
      <dgm:prSet presAssocID="{2B675A4A-1FFC-49C6-965F-30D68BE321B2}" presName="textRect" presStyleLbl="revTx" presStyleIdx="2" presStyleCnt="5">
        <dgm:presLayoutVars>
          <dgm:chMax val="1"/>
          <dgm:chPref val="1"/>
        </dgm:presLayoutVars>
      </dgm:prSet>
      <dgm:spPr/>
    </dgm:pt>
    <dgm:pt modelId="{172E78CD-905D-4AB5-8DBD-7BA497E792C8}" type="pres">
      <dgm:prSet presAssocID="{E7F0C8E9-6B3A-4494-889F-C240ADD7FC70}" presName="sibTrans" presStyleCnt="0"/>
      <dgm:spPr/>
    </dgm:pt>
    <dgm:pt modelId="{EEACBFDF-924E-4617-86F1-B64EB7F2BA8A}" type="pres">
      <dgm:prSet presAssocID="{B65133FD-7064-4CC8-9E59-1F9E14CCECDD}" presName="compNode" presStyleCnt="0"/>
      <dgm:spPr/>
    </dgm:pt>
    <dgm:pt modelId="{97D82D75-F98C-45D4-8B1B-55DD3A631765}" type="pres">
      <dgm:prSet presAssocID="{B65133FD-7064-4CC8-9E59-1F9E14CCECDD}" presName="iconBgRect" presStyleLbl="bgShp" presStyleIdx="3" presStyleCnt="5"/>
      <dgm:spPr/>
    </dgm:pt>
    <dgm:pt modelId="{C4274E28-BC12-4DFC-AF62-0C1CD3F1F706}" type="pres">
      <dgm:prSet presAssocID="{B65133FD-7064-4CC8-9E59-1F9E14CCECD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ustomer Review"/>
        </a:ext>
      </dgm:extLst>
    </dgm:pt>
    <dgm:pt modelId="{2EE113C7-E2B5-46E1-A0F3-92F9D7590F2E}" type="pres">
      <dgm:prSet presAssocID="{B65133FD-7064-4CC8-9E59-1F9E14CCECDD}" presName="spaceRect" presStyleCnt="0"/>
      <dgm:spPr/>
    </dgm:pt>
    <dgm:pt modelId="{FEBF2FCF-697D-4A64-8D65-26D01CBFE072}" type="pres">
      <dgm:prSet presAssocID="{B65133FD-7064-4CC8-9E59-1F9E14CCECDD}" presName="textRect" presStyleLbl="revTx" presStyleIdx="3" presStyleCnt="5">
        <dgm:presLayoutVars>
          <dgm:chMax val="1"/>
          <dgm:chPref val="1"/>
        </dgm:presLayoutVars>
      </dgm:prSet>
      <dgm:spPr/>
    </dgm:pt>
    <dgm:pt modelId="{A05162F3-E44B-493A-A827-3D370E7C2E7B}" type="pres">
      <dgm:prSet presAssocID="{6BF067F1-17B9-495D-B43A-411D321D5463}" presName="sibTrans" presStyleCnt="0"/>
      <dgm:spPr/>
    </dgm:pt>
    <dgm:pt modelId="{26F1A14E-0623-4825-B568-906DB21BCA7B}" type="pres">
      <dgm:prSet presAssocID="{AEAF01B3-3F26-4A1A-B8D3-05E82030259A}" presName="compNode" presStyleCnt="0"/>
      <dgm:spPr/>
    </dgm:pt>
    <dgm:pt modelId="{325A53E7-B8BC-4785-8841-94572E3C5285}" type="pres">
      <dgm:prSet presAssocID="{AEAF01B3-3F26-4A1A-B8D3-05E82030259A}" presName="iconBgRect" presStyleLbl="bgShp" presStyleIdx="4" presStyleCnt="5"/>
      <dgm:spPr/>
    </dgm:pt>
    <dgm:pt modelId="{16DA71AB-D65E-4D60-BC07-20E2D8DBE4A3}" type="pres">
      <dgm:prSet presAssocID="{AEAF01B3-3F26-4A1A-B8D3-05E82030259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4B2BE9FA-995D-4701-B4A6-8396D7AE06BB}" type="pres">
      <dgm:prSet presAssocID="{AEAF01B3-3F26-4A1A-B8D3-05E82030259A}" presName="spaceRect" presStyleCnt="0"/>
      <dgm:spPr/>
    </dgm:pt>
    <dgm:pt modelId="{7660A12F-4DF1-4B1F-AA66-0D58142F2C6E}" type="pres">
      <dgm:prSet presAssocID="{AEAF01B3-3F26-4A1A-B8D3-05E82030259A}" presName="textRect" presStyleLbl="revTx" presStyleIdx="4" presStyleCnt="5">
        <dgm:presLayoutVars>
          <dgm:chMax val="1"/>
          <dgm:chPref val="1"/>
        </dgm:presLayoutVars>
      </dgm:prSet>
      <dgm:spPr/>
    </dgm:pt>
  </dgm:ptLst>
  <dgm:cxnLst>
    <dgm:cxn modelId="{C786DD18-6D52-4910-8EE9-4E446871D1EE}" type="presOf" srcId="{B65133FD-7064-4CC8-9E59-1F9E14CCECDD}" destId="{FEBF2FCF-697D-4A64-8D65-26D01CBFE072}" srcOrd="0" destOrd="0" presId="urn:microsoft.com/office/officeart/2018/5/layout/IconCircleLabelList"/>
    <dgm:cxn modelId="{C9CA0863-CF4B-4770-AA8F-4DE86B11296E}" srcId="{42855B2C-3A15-466B-8209-C55BF76E75EA}" destId="{F090C6F8-F8E9-4BC4-86B1-90C0EBBD6A36}" srcOrd="1" destOrd="0" parTransId="{5DC0806B-F531-4860-A831-E69238EFCD2C}" sibTransId="{E7704CA2-A698-4806-B8A2-5DECE2E034AE}"/>
    <dgm:cxn modelId="{B3C1BA45-4616-4755-8722-C7D2BF88CE06}" srcId="{42855B2C-3A15-466B-8209-C55BF76E75EA}" destId="{AEAF01B3-3F26-4A1A-B8D3-05E82030259A}" srcOrd="4" destOrd="0" parTransId="{976DECDA-6C23-49B2-B11E-3E9F262FF9F4}" sibTransId="{1E374F4A-5EC8-4032-8685-D5320CFD9628}"/>
    <dgm:cxn modelId="{40B87B6B-9496-4348-889D-F39DF23AD5F5}" srcId="{42855B2C-3A15-466B-8209-C55BF76E75EA}" destId="{2B675A4A-1FFC-49C6-965F-30D68BE321B2}" srcOrd="2" destOrd="0" parTransId="{7A6CFD01-6781-4AAF-B7DA-91CAE53747FE}" sibTransId="{E7F0C8E9-6B3A-4494-889F-C240ADD7FC70}"/>
    <dgm:cxn modelId="{8C3B2978-57AE-4783-A329-237CB231B6CD}" type="presOf" srcId="{F090C6F8-F8E9-4BC4-86B1-90C0EBBD6A36}" destId="{FD05893A-884B-4957-9BD9-9C7D87D7F268}" srcOrd="0" destOrd="0" presId="urn:microsoft.com/office/officeart/2018/5/layout/IconCircleLabelList"/>
    <dgm:cxn modelId="{26CC48AC-230E-4350-8FEE-485AD3EFB393}" srcId="{42855B2C-3A15-466B-8209-C55BF76E75EA}" destId="{B65133FD-7064-4CC8-9E59-1F9E14CCECDD}" srcOrd="3" destOrd="0" parTransId="{220DC602-0398-49F7-BF37-EF43C6C579AF}" sibTransId="{6BF067F1-17B9-495D-B43A-411D321D5463}"/>
    <dgm:cxn modelId="{4B7B95B5-0CA2-4D4B-86D0-ACD59AA73C63}" type="presOf" srcId="{21B171FE-6D43-4E6A-BEA0-FDB18F7EF0C1}" destId="{4185D4A2-C7D5-41DF-B88E-F0F2C3CE630E}" srcOrd="0" destOrd="0" presId="urn:microsoft.com/office/officeart/2018/5/layout/IconCircleLabelList"/>
    <dgm:cxn modelId="{CC6557E1-5D92-46B0-8B45-D5084228F764}" type="presOf" srcId="{42855B2C-3A15-466B-8209-C55BF76E75EA}" destId="{CEA6ABF2-135C-49A8-958E-ABA123C760D4}" srcOrd="0" destOrd="0" presId="urn:microsoft.com/office/officeart/2018/5/layout/IconCircleLabelList"/>
    <dgm:cxn modelId="{E18CACF8-E978-439D-A4AE-F297DCD5766C}" type="presOf" srcId="{AEAF01B3-3F26-4A1A-B8D3-05E82030259A}" destId="{7660A12F-4DF1-4B1F-AA66-0D58142F2C6E}" srcOrd="0" destOrd="0" presId="urn:microsoft.com/office/officeart/2018/5/layout/IconCircleLabelList"/>
    <dgm:cxn modelId="{63A234FC-091C-4988-9641-FB754AF764E4}" type="presOf" srcId="{2B675A4A-1FFC-49C6-965F-30D68BE321B2}" destId="{4FB010DD-F151-4E57-B534-17076E044EC1}" srcOrd="0" destOrd="0" presId="urn:microsoft.com/office/officeart/2018/5/layout/IconCircleLabelList"/>
    <dgm:cxn modelId="{2A235AFE-984E-46E1-B3F8-5E77821B5A8A}" srcId="{42855B2C-3A15-466B-8209-C55BF76E75EA}" destId="{21B171FE-6D43-4E6A-BEA0-FDB18F7EF0C1}" srcOrd="0" destOrd="0" parTransId="{9B1E1C5B-17D8-4E30-9081-C9A8493D8F89}" sibTransId="{B9E5E498-0B57-4BD4-9184-1DA0EBC94B16}"/>
    <dgm:cxn modelId="{E14D9E1F-AB3E-4FFD-B7CC-849CF07D4C82}" type="presParOf" srcId="{CEA6ABF2-135C-49A8-958E-ABA123C760D4}" destId="{9979BD40-0E9A-455A-800A-A0F6B63CD322}" srcOrd="0" destOrd="0" presId="urn:microsoft.com/office/officeart/2018/5/layout/IconCircleLabelList"/>
    <dgm:cxn modelId="{B3EEF40B-07EF-471C-8393-B2A7DAEE5FEE}" type="presParOf" srcId="{9979BD40-0E9A-455A-800A-A0F6B63CD322}" destId="{81034760-9B73-45B9-99DA-0FAE53E4D7E5}" srcOrd="0" destOrd="0" presId="urn:microsoft.com/office/officeart/2018/5/layout/IconCircleLabelList"/>
    <dgm:cxn modelId="{75C88458-5368-4BC5-94F7-FE90FA1BEE8C}" type="presParOf" srcId="{9979BD40-0E9A-455A-800A-A0F6B63CD322}" destId="{D77BDAA2-1C92-4B1B-86DD-45D81885C77A}" srcOrd="1" destOrd="0" presId="urn:microsoft.com/office/officeart/2018/5/layout/IconCircleLabelList"/>
    <dgm:cxn modelId="{4099D319-5AAE-4AD7-8E1F-F3AB8ED56517}" type="presParOf" srcId="{9979BD40-0E9A-455A-800A-A0F6B63CD322}" destId="{D2ADEB23-244A-498A-829A-4FD018003D83}" srcOrd="2" destOrd="0" presId="urn:microsoft.com/office/officeart/2018/5/layout/IconCircleLabelList"/>
    <dgm:cxn modelId="{43763A54-7279-4B54-BCAC-7E95ADF4A2C2}" type="presParOf" srcId="{9979BD40-0E9A-455A-800A-A0F6B63CD322}" destId="{4185D4A2-C7D5-41DF-B88E-F0F2C3CE630E}" srcOrd="3" destOrd="0" presId="urn:microsoft.com/office/officeart/2018/5/layout/IconCircleLabelList"/>
    <dgm:cxn modelId="{9A71E929-AE3C-44DB-AD2D-549631C097B5}" type="presParOf" srcId="{CEA6ABF2-135C-49A8-958E-ABA123C760D4}" destId="{689BB4D9-8132-4819-AD2E-1A9C47AB34CD}" srcOrd="1" destOrd="0" presId="urn:microsoft.com/office/officeart/2018/5/layout/IconCircleLabelList"/>
    <dgm:cxn modelId="{A0F600D9-3193-4927-846D-224159639BEE}" type="presParOf" srcId="{CEA6ABF2-135C-49A8-958E-ABA123C760D4}" destId="{2C55CF48-6388-48D9-828D-A93D776F9EA3}" srcOrd="2" destOrd="0" presId="urn:microsoft.com/office/officeart/2018/5/layout/IconCircleLabelList"/>
    <dgm:cxn modelId="{072A273B-BE2D-4407-BDF3-BE5E2E2FA6A3}" type="presParOf" srcId="{2C55CF48-6388-48D9-828D-A93D776F9EA3}" destId="{ABAAB117-81D3-4AA1-9ABD-D74B1E05ECB7}" srcOrd="0" destOrd="0" presId="urn:microsoft.com/office/officeart/2018/5/layout/IconCircleLabelList"/>
    <dgm:cxn modelId="{EBAB2B50-8F05-439F-BA4D-79F45B622CA9}" type="presParOf" srcId="{2C55CF48-6388-48D9-828D-A93D776F9EA3}" destId="{C2E41A0A-1334-465A-A46A-CC1903CD9C98}" srcOrd="1" destOrd="0" presId="urn:microsoft.com/office/officeart/2018/5/layout/IconCircleLabelList"/>
    <dgm:cxn modelId="{FD3BDEFD-4582-47CC-968D-23300253553A}" type="presParOf" srcId="{2C55CF48-6388-48D9-828D-A93D776F9EA3}" destId="{17B3BA78-C289-4BB7-9E45-2B173B8AB2A7}" srcOrd="2" destOrd="0" presId="urn:microsoft.com/office/officeart/2018/5/layout/IconCircleLabelList"/>
    <dgm:cxn modelId="{4EEEAF91-5440-4E63-97F1-F81AA4CFF8AB}" type="presParOf" srcId="{2C55CF48-6388-48D9-828D-A93D776F9EA3}" destId="{FD05893A-884B-4957-9BD9-9C7D87D7F268}" srcOrd="3" destOrd="0" presId="urn:microsoft.com/office/officeart/2018/5/layout/IconCircleLabelList"/>
    <dgm:cxn modelId="{30FDA7A8-2D25-4812-8DBD-C543AC7BD2F9}" type="presParOf" srcId="{CEA6ABF2-135C-49A8-958E-ABA123C760D4}" destId="{B1F2BC7E-C808-43BF-9EF4-F04239AEBC65}" srcOrd="3" destOrd="0" presId="urn:microsoft.com/office/officeart/2018/5/layout/IconCircleLabelList"/>
    <dgm:cxn modelId="{74C56232-D8E3-4001-B1ED-57698DFFD48F}" type="presParOf" srcId="{CEA6ABF2-135C-49A8-958E-ABA123C760D4}" destId="{D9352BF3-41AD-49B2-B57D-ED5E9DFDD909}" srcOrd="4" destOrd="0" presId="urn:microsoft.com/office/officeart/2018/5/layout/IconCircleLabelList"/>
    <dgm:cxn modelId="{577FD72E-7EEF-4571-A16D-110EA453A5E8}" type="presParOf" srcId="{D9352BF3-41AD-49B2-B57D-ED5E9DFDD909}" destId="{BD87D5A8-E2A6-4037-8447-94BE8197F60D}" srcOrd="0" destOrd="0" presId="urn:microsoft.com/office/officeart/2018/5/layout/IconCircleLabelList"/>
    <dgm:cxn modelId="{FB103401-AC4D-49E1-BF65-2BE57D66EABD}" type="presParOf" srcId="{D9352BF3-41AD-49B2-B57D-ED5E9DFDD909}" destId="{5CF8BCF5-D06B-47CC-8E54-7BB8FEE8E845}" srcOrd="1" destOrd="0" presId="urn:microsoft.com/office/officeart/2018/5/layout/IconCircleLabelList"/>
    <dgm:cxn modelId="{9B237243-0D33-4D82-963A-FC2C9044E77F}" type="presParOf" srcId="{D9352BF3-41AD-49B2-B57D-ED5E9DFDD909}" destId="{42B5FE9A-1BE1-419F-BA0A-6D0225E19A57}" srcOrd="2" destOrd="0" presId="urn:microsoft.com/office/officeart/2018/5/layout/IconCircleLabelList"/>
    <dgm:cxn modelId="{CA7B157D-C7D9-46DE-8750-57BB962523AC}" type="presParOf" srcId="{D9352BF3-41AD-49B2-B57D-ED5E9DFDD909}" destId="{4FB010DD-F151-4E57-B534-17076E044EC1}" srcOrd="3" destOrd="0" presId="urn:microsoft.com/office/officeart/2018/5/layout/IconCircleLabelList"/>
    <dgm:cxn modelId="{850D49B3-5CD7-4542-99DB-F4581E54F940}" type="presParOf" srcId="{CEA6ABF2-135C-49A8-958E-ABA123C760D4}" destId="{172E78CD-905D-4AB5-8DBD-7BA497E792C8}" srcOrd="5" destOrd="0" presId="urn:microsoft.com/office/officeart/2018/5/layout/IconCircleLabelList"/>
    <dgm:cxn modelId="{4BCC5DAA-EB41-42C9-99A3-8632E305D599}" type="presParOf" srcId="{CEA6ABF2-135C-49A8-958E-ABA123C760D4}" destId="{EEACBFDF-924E-4617-86F1-B64EB7F2BA8A}" srcOrd="6" destOrd="0" presId="urn:microsoft.com/office/officeart/2018/5/layout/IconCircleLabelList"/>
    <dgm:cxn modelId="{78E09CB7-4838-4833-A39D-8545952C8D25}" type="presParOf" srcId="{EEACBFDF-924E-4617-86F1-B64EB7F2BA8A}" destId="{97D82D75-F98C-45D4-8B1B-55DD3A631765}" srcOrd="0" destOrd="0" presId="urn:microsoft.com/office/officeart/2018/5/layout/IconCircleLabelList"/>
    <dgm:cxn modelId="{90FECE54-BFBC-48A2-952E-693FA5511DB9}" type="presParOf" srcId="{EEACBFDF-924E-4617-86F1-B64EB7F2BA8A}" destId="{C4274E28-BC12-4DFC-AF62-0C1CD3F1F706}" srcOrd="1" destOrd="0" presId="urn:microsoft.com/office/officeart/2018/5/layout/IconCircleLabelList"/>
    <dgm:cxn modelId="{1899C071-A392-468A-A7F2-76C549B5F439}" type="presParOf" srcId="{EEACBFDF-924E-4617-86F1-B64EB7F2BA8A}" destId="{2EE113C7-E2B5-46E1-A0F3-92F9D7590F2E}" srcOrd="2" destOrd="0" presId="urn:microsoft.com/office/officeart/2018/5/layout/IconCircleLabelList"/>
    <dgm:cxn modelId="{1E41C62E-8AB0-475F-831D-125A6284734E}" type="presParOf" srcId="{EEACBFDF-924E-4617-86F1-B64EB7F2BA8A}" destId="{FEBF2FCF-697D-4A64-8D65-26D01CBFE072}" srcOrd="3" destOrd="0" presId="urn:microsoft.com/office/officeart/2018/5/layout/IconCircleLabelList"/>
    <dgm:cxn modelId="{F64032BB-7970-4944-8730-E30093E8C3CF}" type="presParOf" srcId="{CEA6ABF2-135C-49A8-958E-ABA123C760D4}" destId="{A05162F3-E44B-493A-A827-3D370E7C2E7B}" srcOrd="7" destOrd="0" presId="urn:microsoft.com/office/officeart/2018/5/layout/IconCircleLabelList"/>
    <dgm:cxn modelId="{97F63ABD-B2CC-4824-B107-28875BC0BBE6}" type="presParOf" srcId="{CEA6ABF2-135C-49A8-958E-ABA123C760D4}" destId="{26F1A14E-0623-4825-B568-906DB21BCA7B}" srcOrd="8" destOrd="0" presId="urn:microsoft.com/office/officeart/2018/5/layout/IconCircleLabelList"/>
    <dgm:cxn modelId="{679269C6-63C0-49DB-9420-BF174A835403}" type="presParOf" srcId="{26F1A14E-0623-4825-B568-906DB21BCA7B}" destId="{325A53E7-B8BC-4785-8841-94572E3C5285}" srcOrd="0" destOrd="0" presId="urn:microsoft.com/office/officeart/2018/5/layout/IconCircleLabelList"/>
    <dgm:cxn modelId="{8918B909-B040-49FE-803F-0D4F4BA15A6B}" type="presParOf" srcId="{26F1A14E-0623-4825-B568-906DB21BCA7B}" destId="{16DA71AB-D65E-4D60-BC07-20E2D8DBE4A3}" srcOrd="1" destOrd="0" presId="urn:microsoft.com/office/officeart/2018/5/layout/IconCircleLabelList"/>
    <dgm:cxn modelId="{E8FDFBA6-6A17-449E-A2F2-056B252F1D82}" type="presParOf" srcId="{26F1A14E-0623-4825-B568-906DB21BCA7B}" destId="{4B2BE9FA-995D-4701-B4A6-8396D7AE06BB}" srcOrd="2" destOrd="0" presId="urn:microsoft.com/office/officeart/2018/5/layout/IconCircleLabelList"/>
    <dgm:cxn modelId="{BFEAD5C4-9422-438E-B103-874AA9C7B9FC}" type="presParOf" srcId="{26F1A14E-0623-4825-B568-906DB21BCA7B}" destId="{7660A12F-4DF1-4B1F-AA66-0D58142F2C6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C86A37-0074-4EA2-B233-5CE18A8FF7AF}">
      <dsp:nvSpPr>
        <dsp:cNvPr id="0" name=""/>
        <dsp:cNvSpPr/>
      </dsp:nvSpPr>
      <dsp:spPr>
        <a:xfrm>
          <a:off x="0" y="1757"/>
          <a:ext cx="8496944" cy="1284486"/>
        </a:xfrm>
        <a:prstGeom prst="round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endParaRPr lang="en-GB" sz="1600" b="1" kern="1200" dirty="0">
            <a:solidFill>
              <a:srgbClr val="FF0000"/>
            </a:solidFill>
          </a:endParaRPr>
        </a:p>
        <a:p>
          <a:pPr marL="0" lvl="0" indent="0" algn="l" defTabSz="711200">
            <a:lnSpc>
              <a:spcPct val="90000"/>
            </a:lnSpc>
            <a:spcBef>
              <a:spcPct val="0"/>
            </a:spcBef>
            <a:spcAft>
              <a:spcPct val="35000"/>
            </a:spcAft>
            <a:buNone/>
          </a:pPr>
          <a:r>
            <a:rPr lang="en-GB" sz="1600" b="1" kern="1200" dirty="0"/>
            <a:t>  </a:t>
          </a:r>
          <a:r>
            <a:rPr lang="en-GB" sz="1600" b="1" kern="1200" dirty="0">
              <a:solidFill>
                <a:srgbClr val="FF0000"/>
              </a:solidFill>
            </a:rPr>
            <a:t>Advice teams</a:t>
          </a:r>
          <a:r>
            <a:rPr lang="en-GB" sz="1600" b="1" kern="1200" dirty="0"/>
            <a:t>                           Created to provide information to management, sometimes given authority to implement solutions problems identified</a:t>
          </a:r>
        </a:p>
        <a:p>
          <a:pPr marL="0" lvl="0" indent="0" algn="l" defTabSz="711200">
            <a:lnSpc>
              <a:spcPct val="90000"/>
            </a:lnSpc>
            <a:spcBef>
              <a:spcPct val="0"/>
            </a:spcBef>
            <a:spcAft>
              <a:spcPct val="35000"/>
            </a:spcAft>
            <a:buNone/>
          </a:pPr>
          <a:r>
            <a:rPr lang="en-GB" sz="1600" b="1" kern="1200" dirty="0"/>
            <a:t>No financial rewards</a:t>
          </a:r>
        </a:p>
        <a:p>
          <a:pPr marL="0" lvl="0" indent="0" algn="l" defTabSz="711200">
            <a:lnSpc>
              <a:spcPct val="90000"/>
            </a:lnSpc>
            <a:spcBef>
              <a:spcPct val="0"/>
            </a:spcBef>
            <a:spcAft>
              <a:spcPct val="35000"/>
            </a:spcAft>
            <a:buNone/>
          </a:pPr>
          <a:r>
            <a:rPr lang="en-GB" sz="1600" b="1" kern="1200" dirty="0"/>
            <a:t>Members receiving training problem solving</a:t>
          </a:r>
        </a:p>
        <a:p>
          <a:pPr marL="0" lvl="0" indent="0" algn="l" defTabSz="711200">
            <a:lnSpc>
              <a:spcPct val="90000"/>
            </a:lnSpc>
            <a:spcBef>
              <a:spcPct val="0"/>
            </a:spcBef>
            <a:spcAft>
              <a:spcPct val="35000"/>
            </a:spcAft>
            <a:buNone/>
          </a:pPr>
          <a:r>
            <a:rPr lang="en-GB" sz="1600" b="1" kern="1200" dirty="0"/>
            <a:t>Regular meetings</a:t>
          </a:r>
        </a:p>
      </dsp:txBody>
      <dsp:txXfrm>
        <a:off x="62703" y="64460"/>
        <a:ext cx="8371538" cy="1159080"/>
      </dsp:txXfrm>
    </dsp:sp>
    <dsp:sp modelId="{922F79D0-285F-42A1-A5CA-7C016F56447A}">
      <dsp:nvSpPr>
        <dsp:cNvPr id="0" name=""/>
        <dsp:cNvSpPr/>
      </dsp:nvSpPr>
      <dsp:spPr>
        <a:xfrm>
          <a:off x="0" y="1300615"/>
          <a:ext cx="8496944" cy="1284486"/>
        </a:xfrm>
        <a:prstGeom prst="round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rgbClr val="FF0000"/>
              </a:solidFill>
            </a:rPr>
            <a:t>Action Teams </a:t>
          </a:r>
          <a:r>
            <a:rPr lang="en-GB" sz="1600" b="1" kern="1200"/>
            <a:t>– specialised skills to contribute to achieving team objectives</a:t>
          </a:r>
          <a:endParaRPr lang="en-GB" sz="1600" b="1" kern="1200" dirty="0"/>
        </a:p>
      </dsp:txBody>
      <dsp:txXfrm>
        <a:off x="62703" y="1363318"/>
        <a:ext cx="8371538" cy="1159080"/>
      </dsp:txXfrm>
    </dsp:sp>
    <dsp:sp modelId="{B006D1CA-03D1-465A-8FC7-4D18C5962CFC}">
      <dsp:nvSpPr>
        <dsp:cNvPr id="0" name=""/>
        <dsp:cNvSpPr/>
      </dsp:nvSpPr>
      <dsp:spPr>
        <a:xfrm>
          <a:off x="0" y="2599473"/>
          <a:ext cx="8496944" cy="1284486"/>
        </a:xfrm>
        <a:prstGeom prst="round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rgbClr val="FF0000"/>
              </a:solidFill>
            </a:rPr>
            <a:t>Project team </a:t>
          </a:r>
          <a:r>
            <a:rPr lang="en-GB" sz="1600" b="1" kern="1200"/>
            <a:t>– brought together for a period of time looking at specific task commissioned by management – can be cross functional team across the organisation, increased productivity, improved coordination, reduced process times</a:t>
          </a:r>
          <a:endParaRPr lang="en-GB" sz="1600" b="1" kern="1200" dirty="0"/>
        </a:p>
      </dsp:txBody>
      <dsp:txXfrm>
        <a:off x="62703" y="2662176"/>
        <a:ext cx="8371538" cy="1159080"/>
      </dsp:txXfrm>
    </dsp:sp>
    <dsp:sp modelId="{6B60AE86-0E9F-4316-92F9-852FEBC08E08}">
      <dsp:nvSpPr>
        <dsp:cNvPr id="0" name=""/>
        <dsp:cNvSpPr/>
      </dsp:nvSpPr>
      <dsp:spPr>
        <a:xfrm>
          <a:off x="0" y="3898332"/>
          <a:ext cx="8496944" cy="1284486"/>
        </a:xfrm>
        <a:prstGeom prst="round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solidFill>
                <a:srgbClr val="FF0000"/>
              </a:solidFill>
            </a:rPr>
            <a:t>Production team - </a:t>
          </a:r>
          <a:r>
            <a:rPr lang="en-GB" sz="1600" b="1" kern="1200"/>
            <a:t>- individuals performing on day to day operations (assembling) ,  high performance, collective working, assigned specific tasks</a:t>
          </a:r>
          <a:endParaRPr lang="en-GB" sz="1600" b="1" kern="1200" dirty="0"/>
        </a:p>
      </dsp:txBody>
      <dsp:txXfrm>
        <a:off x="62703" y="3961035"/>
        <a:ext cx="8371538" cy="11590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54C4B5-FC39-48FC-8BB9-51A528D213E4}">
      <dsp:nvSpPr>
        <dsp:cNvPr id="0" name=""/>
        <dsp:cNvSpPr/>
      </dsp:nvSpPr>
      <dsp:spPr>
        <a:xfrm>
          <a:off x="3773" y="345"/>
          <a:ext cx="8058540" cy="116202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Organisational context – </a:t>
          </a:r>
        </a:p>
        <a:p>
          <a:pPr marL="0" lvl="0" indent="0" algn="ctr" defTabSz="800100">
            <a:lnSpc>
              <a:spcPct val="90000"/>
            </a:lnSpc>
            <a:spcBef>
              <a:spcPct val="0"/>
            </a:spcBef>
            <a:spcAft>
              <a:spcPct val="35000"/>
            </a:spcAft>
            <a:buNone/>
          </a:pPr>
          <a:r>
            <a:rPr lang="en-GB" sz="1800" b="1" kern="1200" dirty="0">
              <a:solidFill>
                <a:schemeClr val="tx1"/>
              </a:solidFill>
            </a:rPr>
            <a:t>Culture/ task/ mission clarity/performance feedback/ reward/ recognition/ training/ physical environment</a:t>
          </a:r>
        </a:p>
      </dsp:txBody>
      <dsp:txXfrm>
        <a:off x="37808" y="34380"/>
        <a:ext cx="7990470" cy="1093955"/>
      </dsp:txXfrm>
    </dsp:sp>
    <dsp:sp modelId="{4F3AF0BA-D79A-4BB2-9DDA-73B0F03A62B5}">
      <dsp:nvSpPr>
        <dsp:cNvPr id="0" name=""/>
        <dsp:cNvSpPr/>
      </dsp:nvSpPr>
      <dsp:spPr>
        <a:xfrm>
          <a:off x="3773" y="1301762"/>
          <a:ext cx="8058540" cy="1162025"/>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Boundaries- External &amp; Internal</a:t>
          </a:r>
        </a:p>
      </dsp:txBody>
      <dsp:txXfrm>
        <a:off x="37808" y="1335797"/>
        <a:ext cx="7990470" cy="1093955"/>
      </dsp:txXfrm>
    </dsp:sp>
    <dsp:sp modelId="{FC7B1DAA-1337-48E8-A3E4-D8C30A23F48C}">
      <dsp:nvSpPr>
        <dsp:cNvPr id="0" name=""/>
        <dsp:cNvSpPr/>
      </dsp:nvSpPr>
      <dsp:spPr>
        <a:xfrm>
          <a:off x="3773" y="2603179"/>
          <a:ext cx="3946396" cy="1162025"/>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Team development – interpersonal/ Norms/ Cohesion/ Roles</a:t>
          </a:r>
        </a:p>
      </dsp:txBody>
      <dsp:txXfrm>
        <a:off x="37808" y="2637214"/>
        <a:ext cx="3878326" cy="1093955"/>
      </dsp:txXfrm>
    </dsp:sp>
    <dsp:sp modelId="{760ED7DA-9F18-4A87-AA8B-0F0B78F8BAFC}">
      <dsp:nvSpPr>
        <dsp:cNvPr id="0" name=""/>
        <dsp:cNvSpPr/>
      </dsp:nvSpPr>
      <dsp:spPr>
        <a:xfrm>
          <a:off x="4115917" y="2603179"/>
          <a:ext cx="3946396" cy="1162025"/>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Team effectiveness – performance and visibility</a:t>
          </a:r>
        </a:p>
      </dsp:txBody>
      <dsp:txXfrm>
        <a:off x="4149952" y="2637214"/>
        <a:ext cx="3878326" cy="10939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34760-9B73-45B9-99DA-0FAE53E4D7E5}">
      <dsp:nvSpPr>
        <dsp:cNvPr id="0" name=""/>
        <dsp:cNvSpPr/>
      </dsp:nvSpPr>
      <dsp:spPr>
        <a:xfrm>
          <a:off x="280385" y="951648"/>
          <a:ext cx="862101" cy="86210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BDAA2-1C92-4B1B-86DD-45D81885C77A}">
      <dsp:nvSpPr>
        <dsp:cNvPr id="0" name=""/>
        <dsp:cNvSpPr/>
      </dsp:nvSpPr>
      <dsp:spPr>
        <a:xfrm>
          <a:off x="464111" y="1135374"/>
          <a:ext cx="494648" cy="4946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85D4A2-C7D5-41DF-B88E-F0F2C3CE630E}">
      <dsp:nvSpPr>
        <dsp:cNvPr id="0" name=""/>
        <dsp:cNvSpPr/>
      </dsp:nvSpPr>
      <dsp:spPr>
        <a:xfrm>
          <a:off x="4795"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Forming</a:t>
          </a:r>
          <a:endParaRPr lang="en-US" sz="1700" kern="1200"/>
        </a:p>
      </dsp:txBody>
      <dsp:txXfrm>
        <a:off x="4795" y="2082273"/>
        <a:ext cx="1413281" cy="565312"/>
      </dsp:txXfrm>
    </dsp:sp>
    <dsp:sp modelId="{ABAAB117-81D3-4AA1-9ABD-D74B1E05ECB7}">
      <dsp:nvSpPr>
        <dsp:cNvPr id="0" name=""/>
        <dsp:cNvSpPr/>
      </dsp:nvSpPr>
      <dsp:spPr>
        <a:xfrm>
          <a:off x="1940990" y="951648"/>
          <a:ext cx="862101" cy="86210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E41A0A-1334-465A-A46A-CC1903CD9C98}">
      <dsp:nvSpPr>
        <dsp:cNvPr id="0" name=""/>
        <dsp:cNvSpPr/>
      </dsp:nvSpPr>
      <dsp:spPr>
        <a:xfrm>
          <a:off x="2124717" y="1135374"/>
          <a:ext cx="494648" cy="4946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05893A-884B-4957-9BD9-9C7D87D7F268}">
      <dsp:nvSpPr>
        <dsp:cNvPr id="0" name=""/>
        <dsp:cNvSpPr/>
      </dsp:nvSpPr>
      <dsp:spPr>
        <a:xfrm>
          <a:off x="1665400"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Storming</a:t>
          </a:r>
          <a:endParaRPr lang="en-US" sz="1700" kern="1200"/>
        </a:p>
      </dsp:txBody>
      <dsp:txXfrm>
        <a:off x="1665400" y="2082273"/>
        <a:ext cx="1413281" cy="565312"/>
      </dsp:txXfrm>
    </dsp:sp>
    <dsp:sp modelId="{BD87D5A8-E2A6-4037-8447-94BE8197F60D}">
      <dsp:nvSpPr>
        <dsp:cNvPr id="0" name=""/>
        <dsp:cNvSpPr/>
      </dsp:nvSpPr>
      <dsp:spPr>
        <a:xfrm>
          <a:off x="3601596" y="951648"/>
          <a:ext cx="862101" cy="86210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8BCF5-D06B-47CC-8E54-7BB8FEE8E845}">
      <dsp:nvSpPr>
        <dsp:cNvPr id="0" name=""/>
        <dsp:cNvSpPr/>
      </dsp:nvSpPr>
      <dsp:spPr>
        <a:xfrm>
          <a:off x="3785322" y="1135374"/>
          <a:ext cx="494648" cy="4946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FB010DD-F151-4E57-B534-17076E044EC1}">
      <dsp:nvSpPr>
        <dsp:cNvPr id="0" name=""/>
        <dsp:cNvSpPr/>
      </dsp:nvSpPr>
      <dsp:spPr>
        <a:xfrm>
          <a:off x="3326006"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Performing</a:t>
          </a:r>
          <a:endParaRPr lang="en-US" sz="1700" kern="1200"/>
        </a:p>
      </dsp:txBody>
      <dsp:txXfrm>
        <a:off x="3326006" y="2082273"/>
        <a:ext cx="1413281" cy="565312"/>
      </dsp:txXfrm>
    </dsp:sp>
    <dsp:sp modelId="{97D82D75-F98C-45D4-8B1B-55DD3A631765}">
      <dsp:nvSpPr>
        <dsp:cNvPr id="0" name=""/>
        <dsp:cNvSpPr/>
      </dsp:nvSpPr>
      <dsp:spPr>
        <a:xfrm>
          <a:off x="5262201" y="951648"/>
          <a:ext cx="862101" cy="86210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274E28-BC12-4DFC-AF62-0C1CD3F1F706}">
      <dsp:nvSpPr>
        <dsp:cNvPr id="0" name=""/>
        <dsp:cNvSpPr/>
      </dsp:nvSpPr>
      <dsp:spPr>
        <a:xfrm>
          <a:off x="5445928" y="1135374"/>
          <a:ext cx="494648" cy="4946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EBF2FCF-697D-4A64-8D65-26D01CBFE072}">
      <dsp:nvSpPr>
        <dsp:cNvPr id="0" name=""/>
        <dsp:cNvSpPr/>
      </dsp:nvSpPr>
      <dsp:spPr>
        <a:xfrm>
          <a:off x="4986611"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Norming </a:t>
          </a:r>
          <a:endParaRPr lang="en-US" sz="1700" kern="1200"/>
        </a:p>
      </dsp:txBody>
      <dsp:txXfrm>
        <a:off x="4986611" y="2082273"/>
        <a:ext cx="1413281" cy="565312"/>
      </dsp:txXfrm>
    </dsp:sp>
    <dsp:sp modelId="{325A53E7-B8BC-4785-8841-94572E3C5285}">
      <dsp:nvSpPr>
        <dsp:cNvPr id="0" name=""/>
        <dsp:cNvSpPr/>
      </dsp:nvSpPr>
      <dsp:spPr>
        <a:xfrm>
          <a:off x="6922807" y="951648"/>
          <a:ext cx="862101" cy="86210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A71AB-D65E-4D60-BC07-20E2D8DBE4A3}">
      <dsp:nvSpPr>
        <dsp:cNvPr id="0" name=""/>
        <dsp:cNvSpPr/>
      </dsp:nvSpPr>
      <dsp:spPr>
        <a:xfrm>
          <a:off x="7106533" y="1135374"/>
          <a:ext cx="494648" cy="4946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60A12F-4DF1-4B1F-AA66-0D58142F2C6E}">
      <dsp:nvSpPr>
        <dsp:cNvPr id="0" name=""/>
        <dsp:cNvSpPr/>
      </dsp:nvSpPr>
      <dsp:spPr>
        <a:xfrm>
          <a:off x="6647217" y="2082273"/>
          <a:ext cx="1413281" cy="56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Adjourning</a:t>
          </a:r>
          <a:endParaRPr lang="en-US" sz="1700" kern="1200"/>
        </a:p>
      </dsp:txBody>
      <dsp:txXfrm>
        <a:off x="6647217" y="2082273"/>
        <a:ext cx="1413281" cy="56531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14/10/2024</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14/10/2024</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D910D-1CCB-55CD-AEA3-01C69BB68E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48405E-94FC-5113-0C8C-B7C6C1B604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AD29A0-31D1-6290-ADBD-5AD3F244B1A4}"/>
              </a:ext>
            </a:extLst>
          </p:cNvPr>
          <p:cNvSpPr>
            <a:spLocks noGrp="1"/>
          </p:cNvSpPr>
          <p:nvPr>
            <p:ph type="body" idx="1"/>
          </p:nvPr>
        </p:nvSpPr>
        <p:spPr/>
        <p:txBody>
          <a:bodyPr/>
          <a:lstStyle/>
          <a:p>
            <a:r>
              <a:rPr lang="en-GB" dirty="0"/>
              <a:t>Overview of today’s lecture</a:t>
            </a:r>
          </a:p>
          <a:p>
            <a:endParaRPr lang="en-GB"/>
          </a:p>
          <a:p>
            <a:r>
              <a:rPr lang="en-GB" dirty="0"/>
              <a:t>Spend 5-7 minutes recapping on slides 3-13 – 30-60 seconds per slide.</a:t>
            </a:r>
            <a:endParaRPr lang="en-GB" dirty="0">
              <a:cs typeface="Calibri"/>
            </a:endParaRPr>
          </a:p>
        </p:txBody>
      </p:sp>
      <p:sp>
        <p:nvSpPr>
          <p:cNvPr id="4" name="Slide Number Placeholder 3">
            <a:extLst>
              <a:ext uri="{FF2B5EF4-FFF2-40B4-BE49-F238E27FC236}">
                <a16:creationId xmlns:a16="http://schemas.microsoft.com/office/drawing/2014/main" id="{4290B727-A0CE-16D9-F276-B41AA803718B}"/>
              </a:ext>
            </a:extLst>
          </p:cNvPr>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2926951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Briefly recap slides 3-8 using the Brain Rules principles https://brainrules.net/:</a:t>
            </a:r>
            <a:endParaRPr lang="en-US" dirty="0">
              <a:ea typeface="Calibri"/>
              <a:cs typeface="Calibri"/>
            </a:endParaRPr>
          </a:p>
          <a:p>
            <a:pPr marL="171450" indent="-171450">
              <a:buFont typeface="Calibri"/>
              <a:buChar char="-"/>
            </a:pPr>
            <a:r>
              <a:rPr lang="en-GB" dirty="0">
                <a:ea typeface="Calibri"/>
                <a:cs typeface="Calibri"/>
              </a:rPr>
              <a:t>#5 Rule Repeat to Remember </a:t>
            </a:r>
          </a:p>
          <a:p>
            <a:pPr marL="171450" indent="-171450">
              <a:buFont typeface="Calibri"/>
              <a:buChar char="-"/>
            </a:pPr>
            <a:r>
              <a:rPr lang="en-GB" dirty="0">
                <a:ea typeface="Calibri"/>
                <a:cs typeface="Calibri"/>
              </a:rPr>
              <a:t>#6 Remember to Repeat</a:t>
            </a: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E0BFB425-B183-42E8-B64A-79CD177D6D42}" type="slidenum">
              <a:rPr lang="en-GB" smtClean="0"/>
              <a:t>3</a:t>
            </a:fld>
            <a:endParaRPr lang="en-GB"/>
          </a:p>
        </p:txBody>
      </p:sp>
    </p:spTree>
    <p:extLst>
      <p:ext uri="{BB962C8B-B14F-4D97-AF65-F5344CB8AC3E}">
        <p14:creationId xmlns:p14="http://schemas.microsoft.com/office/powerpoint/2010/main" val="1040982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a chance to both disrupt and reinforce students understanding of people.</a:t>
            </a:r>
          </a:p>
          <a:p>
            <a:endParaRPr lang="en-GB"/>
          </a:p>
          <a:p>
            <a:r>
              <a:rPr lang="en-GB"/>
              <a:t>We are deliberately starting with understanding individuals and how each person’s awareness of themselves, their relationships and the world around them determines how well they can interact and do things together at a deep and effective level.</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4101025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a:t>Discuss this model with the students – what are the implications? Ask for their thoughts – what is the model explaining? Is there anything missing from the diagram? They should identify that effective communication can be an iterative process – I send a message, then the recipient checks their understanding, and then I confirm their understanding or refine my message….and so on.</a:t>
            </a:r>
            <a:endParaRPr lang="en-US"/>
          </a:p>
          <a:p>
            <a:r>
              <a:rPr lang="en-GB" dirty="0"/>
              <a:t>The students might identify that there do not appear to be any ‘barriers’ to communication in this model. It also suggests that all channels can be equally effective? Do we believe this to be the case? What about the impact of non-verbal communications – where will this be most obvious? Challenge their thinking and get them critically analysing the model, not just accepting it at face value.</a:t>
            </a:r>
            <a:endParaRPr lang="en-US" dirty="0"/>
          </a:p>
          <a:p>
            <a:endParaRPr lang="en-GB" dirty="0">
              <a:ea typeface="Calibri"/>
              <a:cs typeface="Calibri"/>
            </a:endParaRPr>
          </a:p>
        </p:txBody>
      </p:sp>
      <p:sp>
        <p:nvSpPr>
          <p:cNvPr id="4" name="Slide Number Placeholder 3"/>
          <p:cNvSpPr>
            <a:spLocks noGrp="1"/>
          </p:cNvSpPr>
          <p:nvPr>
            <p:ph type="sldNum" sz="quarter" idx="10"/>
          </p:nvPr>
        </p:nvSpPr>
        <p:spPr/>
        <p:txBody>
          <a:bodyPr/>
          <a:lstStyle/>
          <a:p>
            <a:fld id="{2E08981C-5477-41DA-A44B-80B5904A5173}" type="slidenum">
              <a:rPr lang="en-GB" smtClean="0"/>
              <a:pPr/>
              <a:t>12</a:t>
            </a:fld>
            <a:endParaRPr lang="en-GB"/>
          </a:p>
        </p:txBody>
      </p:sp>
    </p:spTree>
    <p:extLst>
      <p:ext uri="{BB962C8B-B14F-4D97-AF65-F5344CB8AC3E}">
        <p14:creationId xmlns:p14="http://schemas.microsoft.com/office/powerpoint/2010/main" val="23697672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b="1" i="1" dirty="0">
                <a:cs typeface="Calibri"/>
              </a:rPr>
              <a:t>Keeping asking questions to funnel down to get to the answer.</a:t>
            </a:r>
          </a:p>
          <a:p>
            <a:endParaRPr lang="en-GB" b="1" i="1" dirty="0">
              <a:ea typeface="Calibri"/>
              <a:cs typeface="Calibri"/>
            </a:endParaRPr>
          </a:p>
          <a:p>
            <a:r>
              <a:rPr lang="en-GB" b="1" i="1" dirty="0">
                <a:ea typeface="Calibri"/>
                <a:cs typeface="Calibri"/>
              </a:rPr>
              <a:t>Link this to the previous sessions on coaching styles...</a:t>
            </a:r>
          </a:p>
        </p:txBody>
      </p:sp>
      <p:sp>
        <p:nvSpPr>
          <p:cNvPr id="4" name="Slide Number Placeholder 3"/>
          <p:cNvSpPr>
            <a:spLocks noGrp="1"/>
          </p:cNvSpPr>
          <p:nvPr>
            <p:ph type="sldNum" sz="quarter" idx="10"/>
          </p:nvPr>
        </p:nvSpPr>
        <p:spPr/>
        <p:txBody>
          <a:bodyPr/>
          <a:lstStyle/>
          <a:p>
            <a:fld id="{A74F7143-3262-4712-BBAC-9EEC69AABB0A}" type="slidenum">
              <a:rPr lang="en-GB" smtClean="0"/>
              <a:pPr/>
              <a:t>23</a:t>
            </a:fld>
            <a:endParaRPr lang="en-GB"/>
          </a:p>
        </p:txBody>
      </p:sp>
    </p:spTree>
    <p:extLst>
      <p:ext uri="{BB962C8B-B14F-4D97-AF65-F5344CB8AC3E}">
        <p14:creationId xmlns:p14="http://schemas.microsoft.com/office/powerpoint/2010/main" val="3265565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4F7143-3262-4712-BBAC-9EEC69AABB0A}" type="slidenum">
              <a:rPr lang="en-GB" smtClean="0"/>
              <a:pPr/>
              <a:t>25</a:t>
            </a:fld>
            <a:endParaRPr lang="en-GB"/>
          </a:p>
        </p:txBody>
      </p:sp>
    </p:spTree>
    <p:extLst>
      <p:ext uri="{BB962C8B-B14F-4D97-AF65-F5344CB8AC3E}">
        <p14:creationId xmlns:p14="http://schemas.microsoft.com/office/powerpoint/2010/main" val="10042925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Ask the group for a rough poll of how many of each role are present in the room – how many shapers?  Coordinators?  And so on.  Make a mental note, so that you can ask them about whether they recognise the traits for each role as they are discussed.  </a:t>
            </a:r>
          </a:p>
        </p:txBody>
      </p:sp>
      <p:sp>
        <p:nvSpPr>
          <p:cNvPr id="4" name="Slide Number Placeholder 3"/>
          <p:cNvSpPr>
            <a:spLocks noGrp="1"/>
          </p:cNvSpPr>
          <p:nvPr>
            <p:ph type="sldNum" sz="quarter" idx="10"/>
          </p:nvPr>
        </p:nvSpPr>
        <p:spPr/>
        <p:txBody>
          <a:bodyPr/>
          <a:lstStyle/>
          <a:p>
            <a:fld id="{535D0D52-B7B8-4C70-AE2E-EA49A1FAC794}" type="slidenum">
              <a:rPr lang="en-GB" smtClean="0"/>
              <a:t>29</a:t>
            </a:fld>
            <a:endParaRPr lang="en-GB"/>
          </a:p>
        </p:txBody>
      </p:sp>
    </p:spTree>
    <p:extLst>
      <p:ext uri="{BB962C8B-B14F-4D97-AF65-F5344CB8AC3E}">
        <p14:creationId xmlns:p14="http://schemas.microsoft.com/office/powerpoint/2010/main" val="11144705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This is a discussion to find out what students think about these issues.  Reward and recognition are often thought of in purely monetary terms, but the majority of times, this need not be the case!  It can be a timely ‘Well done!’, or a quiet word of thanks for a job completed on time and to a good standard.  It can be bringing in a cake or some home-cooked food to celebrate an individual or team success.  I can be informal, or formal….through the performance review system, for example.  It can be the opportunity to take on more complex or important work, as the result of continuous solid effort and positive attitudes and behaviours.  Bring in all sorts of methods and mechanisms, but keep ‘money’ as something that goes with job role – it gets you through the door but it seldom motivates consistently.  Job </a:t>
            </a:r>
            <a:r>
              <a:rPr lang="en-GB" dirty="0" err="1"/>
              <a:t>satidsfaction</a:t>
            </a:r>
            <a:r>
              <a:rPr lang="en-GB" dirty="0"/>
              <a:t>, self-fulfilment, the opportunity to learn, a feeling of ‘worth’ and value….none of these need involve monetary bribes.  In fact, if they do, they would be unsustainable!  A pay rise only works once, but recognition – specific and meaningful, and in a timely manner – can sustain performance.  Discuss this with the group – what are there opinions?  Ask for experiences.  </a:t>
            </a:r>
            <a:r>
              <a:rPr lang="en-GB" b="1" i="1" dirty="0"/>
              <a:t>Why do people pack in well paid jobs to do something less well paid?  </a:t>
            </a:r>
            <a:r>
              <a:rPr lang="en-GB" dirty="0"/>
              <a:t>Draw out the learning points.  What is the role of leadership in creating the right, motivating environment?</a:t>
            </a:r>
          </a:p>
        </p:txBody>
      </p:sp>
      <p:sp>
        <p:nvSpPr>
          <p:cNvPr id="4" name="Slide Number Placeholder 3"/>
          <p:cNvSpPr>
            <a:spLocks noGrp="1"/>
          </p:cNvSpPr>
          <p:nvPr>
            <p:ph type="sldNum" sz="quarter" idx="10"/>
          </p:nvPr>
        </p:nvSpPr>
        <p:spPr/>
        <p:txBody>
          <a:bodyPr/>
          <a:lstStyle/>
          <a:p>
            <a:fld id="{535D0D52-B7B8-4C70-AE2E-EA49A1FAC794}" type="slidenum">
              <a:rPr lang="en-GB" smtClean="0"/>
              <a:t>42</a:t>
            </a:fld>
            <a:endParaRPr lang="en-GB"/>
          </a:p>
        </p:txBody>
      </p:sp>
    </p:spTree>
    <p:extLst>
      <p:ext uri="{BB962C8B-B14F-4D97-AF65-F5344CB8AC3E}">
        <p14:creationId xmlns:p14="http://schemas.microsoft.com/office/powerpoint/2010/main" val="691607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endParaRPr lang="en-US">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43</a:t>
            </a:fld>
            <a:endParaRPr lang="en-GB"/>
          </a:p>
        </p:txBody>
      </p:sp>
    </p:spTree>
    <p:extLst>
      <p:ext uri="{BB962C8B-B14F-4D97-AF65-F5344CB8AC3E}">
        <p14:creationId xmlns:p14="http://schemas.microsoft.com/office/powerpoint/2010/main" val="6164424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endParaRPr lang="en-US">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20867930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15</a:t>
            </a:fld>
            <a:endParaRPr lang="en-GB"/>
          </a:p>
        </p:txBody>
      </p:sp>
    </p:spTree>
    <p:extLst>
      <p:ext uri="{BB962C8B-B14F-4D97-AF65-F5344CB8AC3E}">
        <p14:creationId xmlns:p14="http://schemas.microsoft.com/office/powerpoint/2010/main" val="28200523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fld id="{17D73F5B-D7D0-411C-8830-CE2AB86724EF}" type="slidenum">
              <a:rPr lang="en-GB" smtClean="0"/>
              <a:t>16</a:t>
            </a:fld>
            <a:endParaRPr lang="en-GB"/>
          </a:p>
        </p:txBody>
      </p:sp>
    </p:spTree>
    <p:extLst>
      <p:ext uri="{BB962C8B-B14F-4D97-AF65-F5344CB8AC3E}">
        <p14:creationId xmlns:p14="http://schemas.microsoft.com/office/powerpoint/2010/main" val="8364098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20 minute exercise </a:t>
            </a:r>
          </a:p>
        </p:txBody>
      </p:sp>
      <p:sp>
        <p:nvSpPr>
          <p:cNvPr id="4" name="Slide Number Placeholder 3"/>
          <p:cNvSpPr>
            <a:spLocks noGrp="1"/>
          </p:cNvSpPr>
          <p:nvPr>
            <p:ph type="sldNum" sz="quarter" idx="10"/>
          </p:nvPr>
        </p:nvSpPr>
        <p:spPr/>
        <p:txBody>
          <a:bodyPr/>
          <a:lstStyle/>
          <a:p>
            <a:fld id="{17D73F5B-D7D0-411C-8830-CE2AB86724EF}" type="slidenum">
              <a:rPr lang="en-GB" smtClean="0"/>
              <a:t>17</a:t>
            </a:fld>
            <a:endParaRPr lang="en-GB"/>
          </a:p>
        </p:txBody>
      </p:sp>
    </p:spTree>
    <p:extLst>
      <p:ext uri="{BB962C8B-B14F-4D97-AF65-F5344CB8AC3E}">
        <p14:creationId xmlns:p14="http://schemas.microsoft.com/office/powerpoint/2010/main" val="2957452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1" u="sng" dirty="0"/>
          </a:p>
        </p:txBody>
      </p:sp>
      <p:sp>
        <p:nvSpPr>
          <p:cNvPr id="4" name="Slide Number Placeholder 3"/>
          <p:cNvSpPr>
            <a:spLocks noGrp="1"/>
          </p:cNvSpPr>
          <p:nvPr>
            <p:ph type="sldNum" sz="quarter" idx="10"/>
          </p:nvPr>
        </p:nvSpPr>
        <p:spPr/>
        <p:txBody>
          <a:bodyPr/>
          <a:lstStyle/>
          <a:p>
            <a:fld id="{17D73F5B-D7D0-411C-8830-CE2AB86724EF}" type="slidenum">
              <a:rPr lang="en-GB" smtClean="0"/>
              <a:t>18</a:t>
            </a:fld>
            <a:endParaRPr lang="en-GB"/>
          </a:p>
        </p:txBody>
      </p:sp>
    </p:spTree>
    <p:extLst>
      <p:ext uri="{BB962C8B-B14F-4D97-AF65-F5344CB8AC3E}">
        <p14:creationId xmlns:p14="http://schemas.microsoft.com/office/powerpoint/2010/main" val="13992767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19</a:t>
            </a:fld>
            <a:endParaRPr lang="en-GB"/>
          </a:p>
        </p:txBody>
      </p:sp>
    </p:spTree>
    <p:extLst>
      <p:ext uri="{BB962C8B-B14F-4D97-AF65-F5344CB8AC3E}">
        <p14:creationId xmlns:p14="http://schemas.microsoft.com/office/powerpoint/2010/main" val="6258278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20</a:t>
            </a:fld>
            <a:endParaRPr lang="en-GB"/>
          </a:p>
        </p:txBody>
      </p:sp>
    </p:spTree>
    <p:extLst>
      <p:ext uri="{BB962C8B-B14F-4D97-AF65-F5344CB8AC3E}">
        <p14:creationId xmlns:p14="http://schemas.microsoft.com/office/powerpoint/2010/main" val="4508630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21</a:t>
            </a:fld>
            <a:endParaRPr lang="en-GB"/>
          </a:p>
        </p:txBody>
      </p:sp>
    </p:spTree>
    <p:extLst>
      <p:ext uri="{BB962C8B-B14F-4D97-AF65-F5344CB8AC3E}">
        <p14:creationId xmlns:p14="http://schemas.microsoft.com/office/powerpoint/2010/main" val="12876658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17D73F5B-D7D0-411C-8830-CE2AB86724EF}" type="slidenum">
              <a:rPr lang="en-GB" smtClean="0"/>
              <a:t>22</a:t>
            </a:fld>
            <a:endParaRPr lang="en-GB"/>
          </a:p>
        </p:txBody>
      </p:sp>
    </p:spTree>
    <p:extLst>
      <p:ext uri="{BB962C8B-B14F-4D97-AF65-F5344CB8AC3E}">
        <p14:creationId xmlns:p14="http://schemas.microsoft.com/office/powerpoint/2010/main" val="41814737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Show the TED Talk – break the class into smaller groups and ask them to reflect on when they have noticed a group becoming a team? What was happening?</a:t>
            </a:r>
          </a:p>
          <a:p>
            <a:endParaRPr lang="en-US" dirty="0">
              <a:cs typeface="Calibri"/>
            </a:endParaRPr>
          </a:p>
          <a:p>
            <a:r>
              <a:rPr lang="en-US" dirty="0">
                <a:cs typeface="Calibri"/>
              </a:rPr>
              <a:t>Ask them to notice when a team was not working effectively – what was happening?</a:t>
            </a:r>
          </a:p>
          <a:p>
            <a:endParaRPr lang="en-US" dirty="0">
              <a:cs typeface="Calibri"/>
            </a:endParaRPr>
          </a:p>
          <a:p>
            <a:r>
              <a:rPr lang="en-US" dirty="0">
                <a:cs typeface="Calibri"/>
              </a:rPr>
              <a:t>7-8 mins then bring back into a whole class discussion.</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19</a:t>
            </a:fld>
            <a:endParaRPr lang="en-GB"/>
          </a:p>
        </p:txBody>
      </p:sp>
    </p:spTree>
    <p:extLst>
      <p:ext uri="{BB962C8B-B14F-4D97-AF65-F5344CB8AC3E}">
        <p14:creationId xmlns:p14="http://schemas.microsoft.com/office/powerpoint/2010/main" val="31798738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20 min exercise</a:t>
            </a:r>
          </a:p>
          <a:p>
            <a:endParaRPr lang="en-GB" dirty="0">
              <a:cs typeface="Calibri"/>
            </a:endParaRPr>
          </a:p>
          <a:p>
            <a:r>
              <a:rPr lang="en-US"/>
              <a:t>– break the class into smaller groups and ask them to reflect on when they have noticed a group becoming a team? What was happening?</a:t>
            </a:r>
            <a:endParaRPr lang="en-US" dirty="0"/>
          </a:p>
          <a:p>
            <a:endParaRPr lang="en-US" dirty="0"/>
          </a:p>
          <a:p>
            <a:r>
              <a:rPr lang="en-US"/>
              <a:t>Ask them to notice when a team was not working effectively – what was happening?</a:t>
            </a:r>
            <a:endParaRPr lang="en-US" dirty="0"/>
          </a:p>
          <a:p>
            <a:endParaRPr lang="en-US" dirty="0"/>
          </a:p>
          <a:p>
            <a:r>
              <a:rPr lang="en-US" dirty="0"/>
              <a:t>7-8 mins then bring back into a whole class discussion.</a:t>
            </a:r>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24</a:t>
            </a:fld>
            <a:endParaRPr lang="en-GB"/>
          </a:p>
        </p:txBody>
      </p:sp>
    </p:spTree>
    <p:extLst>
      <p:ext uri="{BB962C8B-B14F-4D97-AF65-F5344CB8AC3E}">
        <p14:creationId xmlns:p14="http://schemas.microsoft.com/office/powerpoint/2010/main" val="37071620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endParaRPr lang="en-GB" b="0" i="0" dirty="0"/>
          </a:p>
        </p:txBody>
      </p:sp>
      <p:sp>
        <p:nvSpPr>
          <p:cNvPr id="4" name="Slide Number Placeholder 3"/>
          <p:cNvSpPr>
            <a:spLocks noGrp="1"/>
          </p:cNvSpPr>
          <p:nvPr>
            <p:ph type="sldNum" sz="quarter" idx="10"/>
          </p:nvPr>
        </p:nvSpPr>
        <p:spPr/>
        <p:txBody>
          <a:bodyPr/>
          <a:lstStyle/>
          <a:p>
            <a:fld id="{17D73F5B-D7D0-411C-8830-CE2AB86724EF}" type="slidenum">
              <a:rPr lang="en-GB" smtClean="0"/>
              <a:t>25</a:t>
            </a:fld>
            <a:endParaRPr lang="en-GB"/>
          </a:p>
        </p:txBody>
      </p:sp>
    </p:spTree>
    <p:extLst>
      <p:ext uri="{BB962C8B-B14F-4D97-AF65-F5344CB8AC3E}">
        <p14:creationId xmlns:p14="http://schemas.microsoft.com/office/powerpoint/2010/main" val="39925194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marL="228600" indent="-228600">
              <a:buAutoNum type="arabicPeriod"/>
            </a:pPr>
            <a:r>
              <a:rPr lang="en-GB" dirty="0"/>
              <a:t>Organisational context – wider culture: values &amp; beliefs </a:t>
            </a:r>
            <a:r>
              <a:rPr lang="en-GB" dirty="0" err="1"/>
              <a:t>i.e</a:t>
            </a:r>
            <a:r>
              <a:rPr lang="en-GB" dirty="0"/>
              <a:t> success driven/ ethics. Tasks: different types of tasks allocated, appropriate technology and systems in place and social organisation and roles. Mission – defined purpose. Received timely accurate feedback, praise as rewards, training for technical and skill to achieve key elements, close proximity- communication set up.</a:t>
            </a:r>
          </a:p>
          <a:p>
            <a:pPr marL="228600" indent="-228600">
              <a:buAutoNum type="arabicPeriod"/>
            </a:pPr>
            <a:r>
              <a:rPr lang="en-GB" dirty="0"/>
              <a:t>Boundaries – while working in the organisation, the team has to ensure it meets the wider objectives while working interpedently on own goals. External – refers to team as whole in relation to the whole organisation and needs to synchronized with whole organisation- adding value. Internal – refers to teams members possessing skills and knowledge to contribute to specific objective.</a:t>
            </a:r>
          </a:p>
          <a:p>
            <a:pPr marL="228600" indent="-228600">
              <a:buAutoNum type="arabicPeriod"/>
            </a:pPr>
            <a:r>
              <a:rPr lang="en-GB" dirty="0"/>
              <a:t>Team development – induvial gelling together – </a:t>
            </a:r>
            <a:r>
              <a:rPr lang="en-GB" dirty="0" err="1"/>
              <a:t>Tuckmans</a:t>
            </a:r>
            <a:r>
              <a:rPr lang="en-GB" dirty="0"/>
              <a:t> model, roles are defined. Norms – rules of behaviour, Cohesion: mutual collaboration that motivates one another but enhances creative individual thinking</a:t>
            </a:r>
          </a:p>
          <a:p>
            <a:pPr marL="228600" indent="-228600">
              <a:buAutoNum type="arabicPeriod"/>
            </a:pPr>
            <a:r>
              <a:rPr lang="en-GB" dirty="0"/>
              <a:t>Team performance – focusses on externally meeting needs of company while team visibility meets the internal enhancement to perform effectively- collaboration/ mutual support and commitment.</a:t>
            </a:r>
          </a:p>
        </p:txBody>
      </p:sp>
      <p:sp>
        <p:nvSpPr>
          <p:cNvPr id="4" name="Slide Number Placeholder 3"/>
          <p:cNvSpPr>
            <a:spLocks noGrp="1"/>
          </p:cNvSpPr>
          <p:nvPr>
            <p:ph type="sldNum" sz="quarter" idx="5"/>
          </p:nvPr>
        </p:nvSpPr>
        <p:spPr/>
        <p:txBody>
          <a:bodyPr/>
          <a:lstStyle/>
          <a:p>
            <a:fld id="{90EEACC9-36CA-4170-B814-D2326227168E}" type="slidenum">
              <a:rPr lang="en-GB" smtClean="0"/>
              <a:t>27</a:t>
            </a:fld>
            <a:endParaRPr lang="en-GB"/>
          </a:p>
        </p:txBody>
      </p:sp>
    </p:spTree>
    <p:extLst>
      <p:ext uri="{BB962C8B-B14F-4D97-AF65-F5344CB8AC3E}">
        <p14:creationId xmlns:p14="http://schemas.microsoft.com/office/powerpoint/2010/main" val="14779537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defRPr/>
            </a:pPr>
            <a:r>
              <a:rPr lang="en-GB" dirty="0">
                <a:cs typeface="Calibri"/>
              </a:rPr>
              <a:t>Loop back to the first 1-3 weeks with the focus on relationships and the importance of knowing, liking and trusting...enough for whatever needs to be done.</a:t>
            </a:r>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26</a:t>
            </a:fld>
            <a:endParaRPr lang="en-GB"/>
          </a:p>
        </p:txBody>
      </p:sp>
    </p:spTree>
    <p:extLst>
      <p:ext uri="{BB962C8B-B14F-4D97-AF65-F5344CB8AC3E}">
        <p14:creationId xmlns:p14="http://schemas.microsoft.com/office/powerpoint/2010/main" val="15486393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27</a:t>
            </a:fld>
            <a:endParaRPr lang="en-GB"/>
          </a:p>
        </p:txBody>
      </p:sp>
    </p:spTree>
    <p:extLst>
      <p:ext uri="{BB962C8B-B14F-4D97-AF65-F5344CB8AC3E}">
        <p14:creationId xmlns:p14="http://schemas.microsoft.com/office/powerpoint/2010/main" val="181022482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D73F5B-D7D0-411C-8830-CE2AB86724EF}" type="slidenum">
              <a:rPr lang="en-GB" smtClean="0"/>
              <a:t>28</a:t>
            </a:fld>
            <a:endParaRPr lang="en-GB"/>
          </a:p>
        </p:txBody>
      </p:sp>
    </p:spTree>
    <p:extLst>
      <p:ext uri="{BB962C8B-B14F-4D97-AF65-F5344CB8AC3E}">
        <p14:creationId xmlns:p14="http://schemas.microsoft.com/office/powerpoint/2010/main" val="4207743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228600" indent="-228600">
              <a:buAutoNum type="arabicParenR"/>
            </a:pPr>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29</a:t>
            </a:fld>
            <a:endParaRPr lang="en-GB"/>
          </a:p>
        </p:txBody>
      </p:sp>
    </p:spTree>
    <p:extLst>
      <p:ext uri="{BB962C8B-B14F-4D97-AF65-F5344CB8AC3E}">
        <p14:creationId xmlns:p14="http://schemas.microsoft.com/office/powerpoint/2010/main" val="197838665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7D73F5B-D7D0-411C-8830-CE2AB86724EF}" type="slidenum">
              <a:rPr lang="en-GB" smtClean="0"/>
              <a:t>30</a:t>
            </a:fld>
            <a:endParaRPr lang="en-GB"/>
          </a:p>
        </p:txBody>
      </p:sp>
    </p:spTree>
    <p:extLst>
      <p:ext uri="{BB962C8B-B14F-4D97-AF65-F5344CB8AC3E}">
        <p14:creationId xmlns:p14="http://schemas.microsoft.com/office/powerpoint/2010/main" val="40599578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D73F5B-D7D0-411C-8830-CE2AB86724EF}" type="slidenum">
              <a:rPr lang="en-GB" smtClean="0"/>
              <a:t>31</a:t>
            </a:fld>
            <a:endParaRPr lang="en-GB"/>
          </a:p>
        </p:txBody>
      </p:sp>
    </p:spTree>
    <p:extLst>
      <p:ext uri="{BB962C8B-B14F-4D97-AF65-F5344CB8AC3E}">
        <p14:creationId xmlns:p14="http://schemas.microsoft.com/office/powerpoint/2010/main" val="2657894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EEACC9-36CA-4170-B814-D2326227168E}" type="slidenum">
              <a:rPr lang="en-GB" smtClean="0"/>
              <a:t>34</a:t>
            </a:fld>
            <a:endParaRPr lang="en-GB"/>
          </a:p>
        </p:txBody>
      </p:sp>
    </p:spTree>
    <p:extLst>
      <p:ext uri="{BB962C8B-B14F-4D97-AF65-F5344CB8AC3E}">
        <p14:creationId xmlns:p14="http://schemas.microsoft.com/office/powerpoint/2010/main" val="191164651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EEACC9-36CA-4170-B814-D2326227168E}" type="slidenum">
              <a:rPr lang="en-GB" smtClean="0"/>
              <a:t>34</a:t>
            </a:fld>
            <a:endParaRPr lang="en-GB"/>
          </a:p>
        </p:txBody>
      </p:sp>
    </p:spTree>
    <p:extLst>
      <p:ext uri="{BB962C8B-B14F-4D97-AF65-F5344CB8AC3E}">
        <p14:creationId xmlns:p14="http://schemas.microsoft.com/office/powerpoint/2010/main" val="362697967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Consideration is given to hierarchical structure/ leadership/ individual roles and responsibilities</a:t>
            </a:r>
          </a:p>
        </p:txBody>
      </p:sp>
      <p:sp>
        <p:nvSpPr>
          <p:cNvPr id="4" name="Slide Number Placeholder 3"/>
          <p:cNvSpPr>
            <a:spLocks noGrp="1"/>
          </p:cNvSpPr>
          <p:nvPr>
            <p:ph type="sldNum" sz="quarter" idx="5"/>
          </p:nvPr>
        </p:nvSpPr>
        <p:spPr/>
        <p:txBody>
          <a:bodyPr/>
          <a:lstStyle/>
          <a:p>
            <a:fld id="{90EEACC9-36CA-4170-B814-D2326227168E}" type="slidenum">
              <a:rPr lang="en-GB" smtClean="0"/>
              <a:t>37</a:t>
            </a:fld>
            <a:endParaRPr lang="en-GB"/>
          </a:p>
        </p:txBody>
      </p:sp>
    </p:spTree>
    <p:extLst>
      <p:ext uri="{BB962C8B-B14F-4D97-AF65-F5344CB8AC3E}">
        <p14:creationId xmlns:p14="http://schemas.microsoft.com/office/powerpoint/2010/main" val="70626553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xfrm>
            <a:off x="407988" y="1219200"/>
            <a:ext cx="5853112" cy="3292475"/>
          </a:xfrm>
          <a:ln/>
        </p:spPr>
      </p:sp>
      <p:sp>
        <p:nvSpPr>
          <p:cNvPr id="4403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22103734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xfrm>
            <a:off x="407988" y="1219200"/>
            <a:ext cx="5853112" cy="3292475"/>
          </a:xfrm>
          <a:ln/>
        </p:spPr>
      </p:sp>
      <p:sp>
        <p:nvSpPr>
          <p:cNvPr id="4608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04655173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xfrm>
            <a:off x="407988" y="1219200"/>
            <a:ext cx="5853112" cy="3292475"/>
          </a:xfrm>
          <a:ln/>
        </p:spPr>
      </p:sp>
      <p:sp>
        <p:nvSpPr>
          <p:cNvPr id="4813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43764564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EEACC9-36CA-4170-B814-D2326227168E}" type="slidenum">
              <a:rPr lang="en-GB" smtClean="0"/>
              <a:t>42</a:t>
            </a:fld>
            <a:endParaRPr lang="en-GB"/>
          </a:p>
        </p:txBody>
      </p:sp>
    </p:spTree>
    <p:extLst>
      <p:ext uri="{BB962C8B-B14F-4D97-AF65-F5344CB8AC3E}">
        <p14:creationId xmlns:p14="http://schemas.microsoft.com/office/powerpoint/2010/main" val="286426531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xfrm>
            <a:off x="407988" y="1219200"/>
            <a:ext cx="5853112" cy="3292475"/>
          </a:xfrm>
          <a:ln/>
        </p:spPr>
      </p:sp>
      <p:sp>
        <p:nvSpPr>
          <p:cNvPr id="5017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19907285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a:xfrm>
            <a:off x="407988" y="1219200"/>
            <a:ext cx="5853112" cy="3292475"/>
          </a:xfrm>
          <a:ln/>
        </p:spPr>
      </p:sp>
      <p:sp>
        <p:nvSpPr>
          <p:cNvPr id="5222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98943890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xfrm>
            <a:off x="407988" y="1219200"/>
            <a:ext cx="5853112" cy="3292475"/>
          </a:xfrm>
          <a:ln/>
        </p:spPr>
      </p:sp>
      <p:sp>
        <p:nvSpPr>
          <p:cNvPr id="5427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47321310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xfrm>
            <a:off x="407988" y="1219200"/>
            <a:ext cx="5853112" cy="3292475"/>
          </a:xfrm>
          <a:ln/>
        </p:spPr>
      </p:sp>
      <p:sp>
        <p:nvSpPr>
          <p:cNvPr id="5632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9215211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xfrm>
            <a:off x="407988" y="1219200"/>
            <a:ext cx="5853112" cy="3292475"/>
          </a:xfrm>
          <a:ln/>
        </p:spPr>
      </p:sp>
      <p:sp>
        <p:nvSpPr>
          <p:cNvPr id="5837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20238457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xfrm>
            <a:off x="407988" y="1219200"/>
            <a:ext cx="5853112" cy="3292475"/>
          </a:xfrm>
          <a:ln/>
        </p:spPr>
      </p:sp>
      <p:sp>
        <p:nvSpPr>
          <p:cNvPr id="6041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53815591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xfrm>
            <a:off x="407988" y="1219200"/>
            <a:ext cx="5853112" cy="3292475"/>
          </a:xfrm>
          <a:ln/>
        </p:spPr>
      </p:sp>
      <p:sp>
        <p:nvSpPr>
          <p:cNvPr id="6246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47416641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xfrm>
            <a:off x="407988" y="1219200"/>
            <a:ext cx="5853112" cy="3292475"/>
          </a:xfrm>
          <a:ln/>
        </p:spPr>
      </p:sp>
      <p:sp>
        <p:nvSpPr>
          <p:cNvPr id="64515"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52845019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xfrm>
            <a:off x="407988" y="1219200"/>
            <a:ext cx="5853112" cy="3292475"/>
          </a:xfrm>
          <a:ln/>
        </p:spPr>
      </p:sp>
      <p:sp>
        <p:nvSpPr>
          <p:cNvPr id="6656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25345275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dirty="0"/>
              <a:t>This phase is sometimes called ‘</a:t>
            </a:r>
            <a:r>
              <a:rPr lang="en-GB" b="1" i="1" dirty="0"/>
              <a:t>Mourning</a:t>
            </a:r>
            <a:r>
              <a:rPr lang="en-GB" dirty="0"/>
              <a:t>’, as there is a feeling of loss, and things may never be like this again.  </a:t>
            </a:r>
          </a:p>
        </p:txBody>
      </p:sp>
      <p:sp>
        <p:nvSpPr>
          <p:cNvPr id="4" name="Slide Number Placeholder 3"/>
          <p:cNvSpPr>
            <a:spLocks noGrp="1"/>
          </p:cNvSpPr>
          <p:nvPr>
            <p:ph type="sldNum" sz="quarter" idx="10"/>
          </p:nvPr>
        </p:nvSpPr>
        <p:spPr/>
        <p:txBody>
          <a:bodyPr/>
          <a:lstStyle/>
          <a:p>
            <a:fld id="{90EEACC9-36CA-4170-B814-D2326227168E}" type="slidenum">
              <a:rPr lang="en-GB" smtClean="0"/>
              <a:t>54</a:t>
            </a:fld>
            <a:endParaRPr lang="en-GB"/>
          </a:p>
        </p:txBody>
      </p:sp>
    </p:spTree>
    <p:extLst>
      <p:ext uri="{BB962C8B-B14F-4D97-AF65-F5344CB8AC3E}">
        <p14:creationId xmlns:p14="http://schemas.microsoft.com/office/powerpoint/2010/main" val="365438648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xfrm>
            <a:off x="407988" y="1219200"/>
            <a:ext cx="5853112" cy="3292475"/>
          </a:xfrm>
          <a:ln/>
        </p:spPr>
      </p:sp>
      <p:sp>
        <p:nvSpPr>
          <p:cNvPr id="68611"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7877619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xfrm>
            <a:off x="407988" y="1219200"/>
            <a:ext cx="5853112" cy="3292475"/>
          </a:xfrm>
          <a:ln/>
        </p:spPr>
      </p:sp>
      <p:sp>
        <p:nvSpPr>
          <p:cNvPr id="7065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57663763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xfrm>
            <a:off x="407988" y="1219200"/>
            <a:ext cx="5853112" cy="3292475"/>
          </a:xfrm>
          <a:ln/>
        </p:spPr>
      </p:sp>
      <p:sp>
        <p:nvSpPr>
          <p:cNvPr id="72707"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02444506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xfrm>
            <a:off x="407988" y="1219200"/>
            <a:ext cx="5853112" cy="3292475"/>
          </a:xfrm>
          <a:ln/>
        </p:spPr>
      </p:sp>
      <p:sp>
        <p:nvSpPr>
          <p:cNvPr id="80899"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33258952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Reintroduce the assessments. Talk through the requirements and ask for any questions.</a:t>
            </a:r>
            <a:endParaRPr lang="en-US"/>
          </a:p>
        </p:txBody>
      </p:sp>
      <p:sp>
        <p:nvSpPr>
          <p:cNvPr id="4" name="Slide Number Placeholder 3"/>
          <p:cNvSpPr>
            <a:spLocks noGrp="1"/>
          </p:cNvSpPr>
          <p:nvPr>
            <p:ph type="sldNum" sz="quarter" idx="5"/>
          </p:nvPr>
        </p:nvSpPr>
        <p:spPr/>
        <p:txBody>
          <a:bodyPr/>
          <a:lstStyle/>
          <a:p>
            <a:fld id="{1B66EC27-1294-409F-9E76-31E2ACB031B4}" type="slidenum">
              <a:rPr lang="en-GB" smtClean="0"/>
              <a:t>44</a:t>
            </a:fld>
            <a:endParaRPr lang="en-GB"/>
          </a:p>
        </p:txBody>
      </p:sp>
    </p:spTree>
    <p:extLst>
      <p:ext uri="{BB962C8B-B14F-4D97-AF65-F5344CB8AC3E}">
        <p14:creationId xmlns:p14="http://schemas.microsoft.com/office/powerpoint/2010/main" val="415188341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Reintroduce the assessments. Talk through the requirements and ask for any questions.</a:t>
            </a:r>
            <a:endParaRPr lang="en-US"/>
          </a:p>
        </p:txBody>
      </p:sp>
      <p:sp>
        <p:nvSpPr>
          <p:cNvPr id="4" name="Slide Number Placeholder 3"/>
          <p:cNvSpPr>
            <a:spLocks noGrp="1"/>
          </p:cNvSpPr>
          <p:nvPr>
            <p:ph type="sldNum" sz="quarter" idx="5"/>
          </p:nvPr>
        </p:nvSpPr>
        <p:spPr/>
        <p:txBody>
          <a:bodyPr/>
          <a:lstStyle/>
          <a:p>
            <a:fld id="{1B66EC27-1294-409F-9E76-31E2ACB031B4}" type="slidenum">
              <a:rPr lang="en-GB" smtClean="0"/>
              <a:t>45</a:t>
            </a:fld>
            <a:endParaRPr lang="en-GB"/>
          </a:p>
        </p:txBody>
      </p:sp>
    </p:spTree>
    <p:extLst>
      <p:ext uri="{BB962C8B-B14F-4D97-AF65-F5344CB8AC3E}">
        <p14:creationId xmlns:p14="http://schemas.microsoft.com/office/powerpoint/2010/main" val="1289148467"/>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Reintroduce the assessments. Talk through the requirements and ask for any questions.</a:t>
            </a:r>
            <a:endParaRPr lang="en-US"/>
          </a:p>
        </p:txBody>
      </p:sp>
      <p:sp>
        <p:nvSpPr>
          <p:cNvPr id="4" name="Slide Number Placeholder 3"/>
          <p:cNvSpPr>
            <a:spLocks noGrp="1"/>
          </p:cNvSpPr>
          <p:nvPr>
            <p:ph type="sldNum" sz="quarter" idx="5"/>
          </p:nvPr>
        </p:nvSpPr>
        <p:spPr/>
        <p:txBody>
          <a:bodyPr/>
          <a:lstStyle/>
          <a:p>
            <a:fld id="{1B66EC27-1294-409F-9E76-31E2ACB031B4}" type="slidenum">
              <a:rPr lang="en-GB" smtClean="0"/>
              <a:t>46</a:t>
            </a:fld>
            <a:endParaRPr lang="en-GB"/>
          </a:p>
        </p:txBody>
      </p:sp>
    </p:spTree>
    <p:extLst>
      <p:ext uri="{BB962C8B-B14F-4D97-AF65-F5344CB8AC3E}">
        <p14:creationId xmlns:p14="http://schemas.microsoft.com/office/powerpoint/2010/main" val="384188134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r>
              <a:rPr lang="en-US"/>
              <a:t>Maslow, (1943) engagement, feeling valued, helps with esteem needs and belonging parts of the pyramid.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49</a:t>
            </a:fld>
            <a:endParaRPr lang="en-GB"/>
          </a:p>
        </p:txBody>
      </p:sp>
    </p:spTree>
    <p:extLst>
      <p:ext uri="{BB962C8B-B14F-4D97-AF65-F5344CB8AC3E}">
        <p14:creationId xmlns:p14="http://schemas.microsoft.com/office/powerpoint/2010/main" val="38066533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14/10/2024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14/10/2024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a:t>Place heading here</a:t>
            </a:r>
            <a:endParaRPr lang="en-GB"/>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a:t>Add your slide text here – minimum font size 18</a:t>
            </a:r>
            <a:endParaRPr lang="en-GB"/>
          </a:p>
        </p:txBody>
      </p:sp>
    </p:spTree>
    <p:extLst>
      <p:ext uri="{BB962C8B-B14F-4D97-AF65-F5344CB8AC3E}">
        <p14:creationId xmlns:p14="http://schemas.microsoft.com/office/powerpoint/2010/main" val="2010862469"/>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Healthier Together layout 1">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1B7B700-3380-E347-9336-58CA4FED7C4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1" name="Picture 10">
            <a:extLst>
              <a:ext uri="{FF2B5EF4-FFF2-40B4-BE49-F238E27FC236}">
                <a16:creationId xmlns:a16="http://schemas.microsoft.com/office/drawing/2014/main" id="{E30561D3-9282-DF47-95A4-7BC5AB6592B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5" name="Slide Number Placeholder 10">
            <a:extLst>
              <a:ext uri="{FF2B5EF4-FFF2-40B4-BE49-F238E27FC236}">
                <a16:creationId xmlns:a16="http://schemas.microsoft.com/office/drawing/2014/main" id="{95C0B4EF-690C-4F47-A03A-9E6695C6168B}"/>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3"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a:t>Place heading here</a:t>
            </a:r>
            <a:endParaRPr lang="en-GB"/>
          </a:p>
        </p:txBody>
      </p:sp>
      <p:sp>
        <p:nvSpPr>
          <p:cNvPr id="6"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a:t>Add your slide text here – minimum font size 18</a:t>
            </a:r>
            <a:endParaRPr lang="en-GB"/>
          </a:p>
        </p:txBody>
      </p:sp>
    </p:spTree>
    <p:extLst>
      <p:ext uri="{BB962C8B-B14F-4D97-AF65-F5344CB8AC3E}">
        <p14:creationId xmlns:p14="http://schemas.microsoft.com/office/powerpoint/2010/main" val="178220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14/10/2024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ted.com/talks/amy_edmondson_how_to_turn_a_group_of_strangers_into_a_team?utm_campaign=tedspread&amp;utm_medium=referral&amp;utm_source=tedcomshare"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2.xml"/><Relationship Id="rId1" Type="http://schemas.openxmlformats.org/officeDocument/2006/relationships/video" Target="https://www.youtube.com/embed/B7tOALvmv_Q?feature=oembed"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microsoft.com/office/2007/relationships/hdphoto" Target="../media/hdphoto1.wdp"/></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microsoft.com/office/2007/relationships/hdphoto" Target="../media/hdphoto2.wdp"/></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790106"/>
          </a:xfrm>
        </p:spPr>
        <p:txBody>
          <a:bodyPr>
            <a:normAutofit/>
          </a:bodyPr>
          <a:lstStyle/>
          <a:p>
            <a:pPr>
              <a:lnSpc>
                <a:spcPct val="115000"/>
              </a:lnSpc>
              <a:spcAft>
                <a:spcPts val="1000"/>
              </a:spcAft>
            </a:pPr>
            <a:r>
              <a:rPr lang="en-GB" sz="3600" b="1">
                <a:solidFill>
                  <a:schemeClr val="bg1"/>
                </a:solidFill>
                <a:latin typeface="Helvetica-Bold"/>
                <a:ea typeface="Calibri" panose="020F0502020204030204" pitchFamily="34" charset="0"/>
                <a:cs typeface="Helvetica-Bold" pitchFamily="2" charset="0"/>
              </a:rPr>
              <a:t>BMSW4009</a:t>
            </a:r>
            <a:r>
              <a:rPr lang="en-GB" sz="3600" b="1">
                <a:solidFill>
                  <a:schemeClr val="bg1"/>
                </a:solidFill>
                <a:effectLst/>
                <a:latin typeface="Helvetica-Bold"/>
                <a:ea typeface="Calibri" panose="020F0502020204030204" pitchFamily="34" charset="0"/>
                <a:cs typeface="Helvetica-Bold" pitchFamily="2" charset="0"/>
              </a:rPr>
              <a:t> </a:t>
            </a:r>
            <a:br>
              <a:rPr lang="en-GB" sz="3600" b="1">
                <a:effectLst/>
                <a:latin typeface="Helvetica-Bold" pitchFamily="2" charset="0"/>
                <a:ea typeface="Calibri" panose="020F0502020204030204" pitchFamily="34" charset="0"/>
                <a:cs typeface="Helvetica-Bold" pitchFamily="2" charset="0"/>
              </a:rPr>
            </a:br>
            <a:br>
              <a:rPr lang="en-GB" sz="1200" b="1">
                <a:effectLst/>
                <a:latin typeface="Helvetica-Bold" pitchFamily="2" charset="0"/>
                <a:ea typeface="Calibri" panose="020F0502020204030204" pitchFamily="34" charset="0"/>
                <a:cs typeface="Helvetica-Bold" pitchFamily="2" charset="0"/>
              </a:rPr>
            </a:br>
            <a:r>
              <a:rPr lang="en-GB" sz="3600" b="1">
                <a:solidFill>
                  <a:schemeClr val="bg1"/>
                </a:solidFill>
                <a:effectLst/>
                <a:latin typeface="Helvetica-Bold"/>
                <a:ea typeface="Calibri" panose="020F0502020204030204" pitchFamily="34" charset="0"/>
                <a:cs typeface="Helvetica-Bold" pitchFamily="2" charset="0"/>
              </a:rPr>
              <a:t>Effective Team Working and Communication</a:t>
            </a:r>
            <a:endParaRPr lang="en-GB" sz="3600">
              <a:solidFill>
                <a:schemeClr val="bg1"/>
              </a:solidFill>
              <a:effectLst/>
              <a:latin typeface="Helvetica-Bold"/>
              <a:ea typeface="Calibri" panose="020F050202020403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4202088" y="3707110"/>
            <a:ext cx="3781872" cy="1308177"/>
          </a:xfrm>
        </p:spPr>
        <p:txBody>
          <a:bodyPr vert="horz" lIns="91440" tIns="45720" rIns="91440" bIns="45720" rtlCol="0" anchor="t">
            <a:normAutofit/>
          </a:bodyPr>
          <a:lstStyle/>
          <a:p>
            <a:r>
              <a:rPr lang="en-GB" b="1" dirty="0">
                <a:solidFill>
                  <a:schemeClr val="bg1"/>
                </a:solidFill>
                <a:latin typeface="Arial"/>
                <a:cs typeface="Arial"/>
              </a:rPr>
              <a:t>Week 5</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5CA83-BDB0-A2D6-B721-D230A7D74CD4}"/>
            </a:ext>
          </a:extLst>
        </p:cNvPr>
        <p:cNvGrpSpPr/>
        <p:nvPr/>
      </p:nvGrpSpPr>
      <p:grpSpPr>
        <a:xfrm>
          <a:off x="0" y="0"/>
          <a:ext cx="0" cy="0"/>
          <a:chOff x="0" y="0"/>
          <a:chExt cx="0" cy="0"/>
        </a:xfrm>
      </p:grpSpPr>
      <p:pic>
        <p:nvPicPr>
          <p:cNvPr id="8" name="Picture 7" descr="Time To Think">
            <a:extLst>
              <a:ext uri="{FF2B5EF4-FFF2-40B4-BE49-F238E27FC236}">
                <a16:creationId xmlns:a16="http://schemas.microsoft.com/office/drawing/2014/main" id="{58D3EFFF-743C-0FBB-D44D-81AC640578D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1180000">
            <a:off x="9251039" y="3497300"/>
            <a:ext cx="1295675" cy="1975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2A207C74-AB0C-51A6-DE3D-7B20B3577E6F}"/>
              </a:ext>
            </a:extLst>
          </p:cNvPr>
          <p:cNvSpPr txBox="1"/>
          <p:nvPr/>
        </p:nvSpPr>
        <p:spPr>
          <a:xfrm>
            <a:off x="688964" y="1163073"/>
            <a:ext cx="8598038" cy="4518572"/>
          </a:xfrm>
          <a:prstGeom prst="rect">
            <a:avLst/>
          </a:prstGeom>
          <a:noFill/>
        </p:spPr>
        <p:txBody>
          <a:bodyPr wrap="square" lIns="91440" tIns="45720" rIns="91440" bIns="45720" rtlCol="0" anchor="t">
            <a:spAutoFit/>
          </a:bodyPr>
          <a:lstStyle/>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Reflection on Communication Models, Belbin Team Types and group/team motivation/ engagement: what have we been noticing? </a:t>
            </a:r>
            <a:endParaRPr lang="en-GB" sz="2800">
              <a:latin typeface="Myriad Pro"/>
              <a:cs typeface="Arial"/>
            </a:endParaRPr>
          </a:p>
          <a:p>
            <a:pPr marL="533400" marR="76200" indent="-457200">
              <a:lnSpc>
                <a:spcPct val="114999"/>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Consider Groups vs Teams</a:t>
            </a:r>
          </a:p>
          <a:p>
            <a:pPr marL="533400" marR="76200" indent="-457200">
              <a:lnSpc>
                <a:spcPct val="114999"/>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Introduce Tuckman's Theory on Team Development</a:t>
            </a:r>
          </a:p>
          <a:p>
            <a:pPr marL="533400" marR="76200" indent="-457200">
              <a:lnSpc>
                <a:spcPct val="114999"/>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Spend time developing your team</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Reminder of </a:t>
            </a:r>
            <a:r>
              <a:rPr lang="en-GB" sz="2800" dirty="0">
                <a:solidFill>
                  <a:srgbClr val="000000"/>
                </a:solidFill>
                <a:effectLst/>
                <a:latin typeface="Arial"/>
                <a:ea typeface="Times New Roman" panose="02020603050405020304" pitchFamily="18" charset="0"/>
                <a:cs typeface="Arial"/>
              </a:rPr>
              <a:t>the assessment</a:t>
            </a:r>
            <a:r>
              <a:rPr lang="en-GB" sz="2800" dirty="0">
                <a:effectLst/>
                <a:latin typeface="Arial"/>
                <a:cs typeface="Arial"/>
              </a:rPr>
              <a:t> </a:t>
            </a:r>
            <a:endParaRPr lang="en-GB" sz="2800" dirty="0">
              <a:latin typeface="Arial"/>
              <a:cs typeface="Arial"/>
            </a:endParaRPr>
          </a:p>
        </p:txBody>
      </p:sp>
      <p:sp>
        <p:nvSpPr>
          <p:cNvPr id="4" name="TextBox 3">
            <a:extLst>
              <a:ext uri="{FF2B5EF4-FFF2-40B4-BE49-F238E27FC236}">
                <a16:creationId xmlns:a16="http://schemas.microsoft.com/office/drawing/2014/main" id="{557EE258-9946-9160-1790-B6FC21DEBB6A}"/>
              </a:ext>
            </a:extLst>
          </p:cNvPr>
          <p:cNvSpPr txBox="1"/>
          <p:nvPr/>
        </p:nvSpPr>
        <p:spPr>
          <a:xfrm>
            <a:off x="695400" y="404664"/>
            <a:ext cx="8280920" cy="769441"/>
          </a:xfrm>
          <a:prstGeom prst="rect">
            <a:avLst/>
          </a:prstGeom>
          <a:noFill/>
        </p:spPr>
        <p:txBody>
          <a:bodyPr wrap="square" rtlCol="0">
            <a:spAutoFit/>
          </a:bodyPr>
          <a:lstStyle/>
          <a:p>
            <a:r>
              <a:rPr lang="en-GB" sz="4400">
                <a:latin typeface="Arial" panose="020B0604020202020204" pitchFamily="34" charset="0"/>
                <a:cs typeface="Arial" panose="020B0604020202020204" pitchFamily="34" charset="0"/>
              </a:rPr>
              <a:t>Today we will…</a:t>
            </a:r>
          </a:p>
        </p:txBody>
      </p:sp>
      <p:pic>
        <p:nvPicPr>
          <p:cNvPr id="6" name="Picture 5" descr="Image result for belbin team roles">
            <a:extLst>
              <a:ext uri="{FF2B5EF4-FFF2-40B4-BE49-F238E27FC236}">
                <a16:creationId xmlns:a16="http://schemas.microsoft.com/office/drawing/2014/main" id="{7E7955DC-2BCA-0FAB-0DD9-48C186E1166D}"/>
              </a:ext>
            </a:extLst>
          </p:cNvPr>
          <p:cNvPicPr>
            <a:picLocks noChangeAspect="1"/>
          </p:cNvPicPr>
          <p:nvPr/>
        </p:nvPicPr>
        <p:blipFill>
          <a:blip r:embed="rId4"/>
          <a:stretch>
            <a:fillRect/>
          </a:stretch>
        </p:blipFill>
        <p:spPr>
          <a:xfrm>
            <a:off x="8797378" y="3503"/>
            <a:ext cx="3390900" cy="3505200"/>
          </a:xfrm>
          <a:prstGeom prst="rect">
            <a:avLst/>
          </a:prstGeom>
        </p:spPr>
      </p:pic>
      <p:pic>
        <p:nvPicPr>
          <p:cNvPr id="10" name="Picture 9" descr="The 7 Habits of Highly Effective People ...">
            <a:extLst>
              <a:ext uri="{FF2B5EF4-FFF2-40B4-BE49-F238E27FC236}">
                <a16:creationId xmlns:a16="http://schemas.microsoft.com/office/drawing/2014/main" id="{1701C06C-EE92-3618-7AA4-E94D6C218E4C}"/>
              </a:ext>
            </a:extLst>
          </p:cNvPr>
          <p:cNvPicPr>
            <a:picLocks noChangeAspect="1"/>
          </p:cNvPicPr>
          <p:nvPr/>
        </p:nvPicPr>
        <p:blipFill>
          <a:blip r:embed="rId5"/>
          <a:stretch>
            <a:fillRect/>
          </a:stretch>
        </p:blipFill>
        <p:spPr>
          <a:xfrm rot="480000">
            <a:off x="10794938" y="3510735"/>
            <a:ext cx="1265737" cy="1937014"/>
          </a:xfrm>
          <a:prstGeom prst="rect">
            <a:avLst/>
          </a:prstGeom>
        </p:spPr>
      </p:pic>
    </p:spTree>
    <p:extLst>
      <p:ext uri="{BB962C8B-B14F-4D97-AF65-F5344CB8AC3E}">
        <p14:creationId xmlns:p14="http://schemas.microsoft.com/office/powerpoint/2010/main" val="3748452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Scroll 2">
            <a:extLst>
              <a:ext uri="{FF2B5EF4-FFF2-40B4-BE49-F238E27FC236}">
                <a16:creationId xmlns:a16="http://schemas.microsoft.com/office/drawing/2014/main" id="{2EC0E9A9-EB06-5CA4-1AFA-D3609C074D34}"/>
              </a:ext>
            </a:extLst>
          </p:cNvPr>
          <p:cNvSpPr/>
          <p:nvPr/>
        </p:nvSpPr>
        <p:spPr>
          <a:xfrm>
            <a:off x="690881" y="772160"/>
            <a:ext cx="6847840" cy="4490720"/>
          </a:xfrm>
          <a:prstGeom prst="vertic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7200" i="1">
                <a:solidFill>
                  <a:schemeClr val="tx1"/>
                </a:solidFill>
                <a:latin typeface="Arial"/>
                <a:cs typeface="Arial"/>
              </a:rPr>
              <a:t>There is nowt so queer as folk</a:t>
            </a:r>
          </a:p>
        </p:txBody>
      </p:sp>
      <p:sp>
        <p:nvSpPr>
          <p:cNvPr id="4" name="TextBox 3">
            <a:extLst>
              <a:ext uri="{FF2B5EF4-FFF2-40B4-BE49-F238E27FC236}">
                <a16:creationId xmlns:a16="http://schemas.microsoft.com/office/drawing/2014/main" id="{C6DE60A1-3266-F5C6-BC3D-7DC579E16CE1}"/>
              </a:ext>
            </a:extLst>
          </p:cNvPr>
          <p:cNvSpPr txBox="1"/>
          <p:nvPr/>
        </p:nvSpPr>
        <p:spPr>
          <a:xfrm>
            <a:off x="8035636" y="2367170"/>
            <a:ext cx="3129280" cy="2123658"/>
          </a:xfrm>
          <a:prstGeom prst="rect">
            <a:avLst/>
          </a:prstGeom>
          <a:noFill/>
        </p:spPr>
        <p:txBody>
          <a:bodyPr wrap="square" rtlCol="0">
            <a:spAutoFit/>
          </a:bodyPr>
          <a:lstStyle/>
          <a:p>
            <a:pPr algn="ctr"/>
            <a:r>
              <a:rPr lang="en-GB" sz="4400">
                <a:latin typeface="Arial" panose="020B0604020202020204" pitchFamily="34" charset="0"/>
                <a:cs typeface="Arial" panose="020B0604020202020204" pitchFamily="34" charset="0"/>
              </a:rPr>
              <a:t>Sheffield (Yorkshire) expression</a:t>
            </a:r>
          </a:p>
        </p:txBody>
      </p:sp>
    </p:spTree>
    <p:extLst>
      <p:ext uri="{BB962C8B-B14F-4D97-AF65-F5344CB8AC3E}">
        <p14:creationId xmlns:p14="http://schemas.microsoft.com/office/powerpoint/2010/main" val="1733525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268B0-DCB9-69A8-567A-18D52A7ED6DE}"/>
              </a:ext>
            </a:extLst>
          </p:cNvPr>
          <p:cNvSpPr>
            <a:spLocks noGrp="1"/>
          </p:cNvSpPr>
          <p:nvPr>
            <p:ph type="title"/>
          </p:nvPr>
        </p:nvSpPr>
        <p:spPr>
          <a:xfrm>
            <a:off x="407368" y="114987"/>
            <a:ext cx="10972800" cy="1143000"/>
          </a:xfrm>
        </p:spPr>
        <p:txBody>
          <a:bodyPr/>
          <a:lstStyle/>
          <a:p>
            <a:pPr algn="l"/>
            <a:r>
              <a:rPr lang="en-GB">
                <a:latin typeface="Arial"/>
                <a:cs typeface="Arial"/>
              </a:rPr>
              <a:t>What do we know about people:</a:t>
            </a:r>
          </a:p>
        </p:txBody>
      </p:sp>
      <p:sp>
        <p:nvSpPr>
          <p:cNvPr id="4" name="Rounded Rectangle 3">
            <a:extLst>
              <a:ext uri="{FF2B5EF4-FFF2-40B4-BE49-F238E27FC236}">
                <a16:creationId xmlns:a16="http://schemas.microsoft.com/office/drawing/2014/main" id="{371ECC71-192F-768D-98FB-C42FCC667372}"/>
              </a:ext>
            </a:extLst>
          </p:cNvPr>
          <p:cNvSpPr/>
          <p:nvPr/>
        </p:nvSpPr>
        <p:spPr>
          <a:xfrm>
            <a:off x="1055440" y="3060999"/>
            <a:ext cx="3744416" cy="864096"/>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We are all weird</a:t>
            </a:r>
          </a:p>
        </p:txBody>
      </p:sp>
      <p:sp>
        <p:nvSpPr>
          <p:cNvPr id="7" name="Rounded Rectangle 6">
            <a:extLst>
              <a:ext uri="{FF2B5EF4-FFF2-40B4-BE49-F238E27FC236}">
                <a16:creationId xmlns:a16="http://schemas.microsoft.com/office/drawing/2014/main" id="{1C5B32EB-E495-59AC-C8EA-80B46C16FA0B}"/>
              </a:ext>
            </a:extLst>
          </p:cNvPr>
          <p:cNvSpPr/>
          <p:nvPr/>
        </p:nvSpPr>
        <p:spPr>
          <a:xfrm>
            <a:off x="1552783" y="4365104"/>
            <a:ext cx="3744416" cy="864096"/>
          </a:xfrm>
          <a:prstGeom prst="roundRect">
            <a:avLst/>
          </a:prstGeom>
          <a:solidFill>
            <a:schemeClr val="accent4">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We keep changing</a:t>
            </a:r>
          </a:p>
        </p:txBody>
      </p:sp>
      <p:sp>
        <p:nvSpPr>
          <p:cNvPr id="8" name="Rounded Rectangle 7">
            <a:extLst>
              <a:ext uri="{FF2B5EF4-FFF2-40B4-BE49-F238E27FC236}">
                <a16:creationId xmlns:a16="http://schemas.microsoft.com/office/drawing/2014/main" id="{579F16DF-B7E2-AE09-2151-7D18A2F3A767}"/>
              </a:ext>
            </a:extLst>
          </p:cNvPr>
          <p:cNvSpPr/>
          <p:nvPr/>
        </p:nvSpPr>
        <p:spPr>
          <a:xfrm>
            <a:off x="609600" y="1477991"/>
            <a:ext cx="3744416"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We are shaped by our surroundings</a:t>
            </a:r>
          </a:p>
        </p:txBody>
      </p:sp>
      <p:sp>
        <p:nvSpPr>
          <p:cNvPr id="9" name="Rounded Rectangle 8">
            <a:extLst>
              <a:ext uri="{FF2B5EF4-FFF2-40B4-BE49-F238E27FC236}">
                <a16:creationId xmlns:a16="http://schemas.microsoft.com/office/drawing/2014/main" id="{FD6435D2-55F5-C4A5-3A7B-6460AF5EB842}"/>
              </a:ext>
            </a:extLst>
          </p:cNvPr>
          <p:cNvSpPr/>
          <p:nvPr/>
        </p:nvSpPr>
        <p:spPr>
          <a:xfrm>
            <a:off x="6312024" y="3060998"/>
            <a:ext cx="4104456" cy="864097"/>
          </a:xfrm>
          <a:prstGeom prst="roundRect">
            <a:avLst/>
          </a:prstGeom>
          <a:solidFill>
            <a:srgbClr val="F47688">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Conflict is inevitable</a:t>
            </a:r>
          </a:p>
        </p:txBody>
      </p:sp>
      <p:sp>
        <p:nvSpPr>
          <p:cNvPr id="10" name="Rounded Rectangle 9">
            <a:extLst>
              <a:ext uri="{FF2B5EF4-FFF2-40B4-BE49-F238E27FC236}">
                <a16:creationId xmlns:a16="http://schemas.microsoft.com/office/drawing/2014/main" id="{8EEE154E-07DA-628B-434F-4C1B7595C8B9}"/>
              </a:ext>
            </a:extLst>
          </p:cNvPr>
          <p:cNvSpPr/>
          <p:nvPr/>
        </p:nvSpPr>
        <p:spPr>
          <a:xfrm>
            <a:off x="5735960" y="1477991"/>
            <a:ext cx="4971317"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We have evolved to both compete and collaborate</a:t>
            </a:r>
          </a:p>
        </p:txBody>
      </p:sp>
      <p:sp>
        <p:nvSpPr>
          <p:cNvPr id="11" name="Rounded Rectangle 10">
            <a:extLst>
              <a:ext uri="{FF2B5EF4-FFF2-40B4-BE49-F238E27FC236}">
                <a16:creationId xmlns:a16="http://schemas.microsoft.com/office/drawing/2014/main" id="{E9C7B1C5-CD39-F231-EE27-A95E3B0B4856}"/>
              </a:ext>
            </a:extLst>
          </p:cNvPr>
          <p:cNvSpPr/>
          <p:nvPr/>
        </p:nvSpPr>
        <p:spPr>
          <a:xfrm>
            <a:off x="6744072" y="4365103"/>
            <a:ext cx="5040560" cy="864097"/>
          </a:xfrm>
          <a:prstGeom prst="roundRect">
            <a:avLst/>
          </a:prstGeom>
          <a:solidFill>
            <a:srgbClr val="92D050">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solidFill>
                  <a:schemeClr val="tx1"/>
                </a:solidFill>
                <a:latin typeface="Arial"/>
                <a:cs typeface="Arial"/>
              </a:rPr>
              <a:t>We achieve more together</a:t>
            </a:r>
          </a:p>
        </p:txBody>
      </p:sp>
    </p:spTree>
    <p:extLst>
      <p:ext uri="{BB962C8B-B14F-4D97-AF65-F5344CB8AC3E}">
        <p14:creationId xmlns:p14="http://schemas.microsoft.com/office/powerpoint/2010/main" val="30928123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Users\Bob Wilson\Desktop\communication-cycle.jpg">
            <a:extLst>
              <a:ext uri="{FF2B5EF4-FFF2-40B4-BE49-F238E27FC236}">
                <a16:creationId xmlns:a16="http://schemas.microsoft.com/office/drawing/2014/main" id="{60C4BEFE-722D-4B55-92F4-A2F4F23C14B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r="-22" b="3139"/>
          <a:stretch/>
        </p:blipFill>
        <p:spPr bwMode="auto">
          <a:xfrm>
            <a:off x="4299611" y="274136"/>
            <a:ext cx="7895345" cy="580701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itle 1">
            <a:extLst>
              <a:ext uri="{FF2B5EF4-FFF2-40B4-BE49-F238E27FC236}">
                <a16:creationId xmlns:a16="http://schemas.microsoft.com/office/drawing/2014/main" id="{9B2E4A2E-5150-5395-7035-9161A13F3D02}"/>
              </a:ext>
            </a:extLst>
          </p:cNvPr>
          <p:cNvSpPr txBox="1">
            <a:spLocks/>
          </p:cNvSpPr>
          <p:nvPr/>
        </p:nvSpPr>
        <p:spPr>
          <a:xfrm>
            <a:off x="185445" y="1994506"/>
            <a:ext cx="4317762" cy="2242088"/>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dirty="0">
                <a:latin typeface="Arial"/>
                <a:cs typeface="Arial"/>
              </a:rPr>
              <a:t>The Communication Cycle</a:t>
            </a:r>
          </a:p>
        </p:txBody>
      </p:sp>
    </p:spTree>
    <p:extLst>
      <p:ext uri="{BB962C8B-B14F-4D97-AF65-F5344CB8AC3E}">
        <p14:creationId xmlns:p14="http://schemas.microsoft.com/office/powerpoint/2010/main" val="3066286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DA7A9-5066-29A0-EE1A-FD83C91B68D8}"/>
              </a:ext>
            </a:extLst>
          </p:cNvPr>
          <p:cNvSpPr>
            <a:spLocks noGrp="1"/>
          </p:cNvSpPr>
          <p:nvPr>
            <p:ph type="title"/>
          </p:nvPr>
        </p:nvSpPr>
        <p:spPr>
          <a:xfrm>
            <a:off x="609600" y="256709"/>
            <a:ext cx="10972800" cy="1143000"/>
          </a:xfrm>
        </p:spPr>
        <p:txBody>
          <a:bodyPr/>
          <a:lstStyle/>
          <a:p>
            <a:r>
              <a:rPr lang="en-US" dirty="0">
                <a:latin typeface="Arial"/>
                <a:cs typeface="Arial"/>
              </a:rPr>
              <a:t>Listening...</a:t>
            </a:r>
            <a:endParaRPr lang="en-US" dirty="0"/>
          </a:p>
        </p:txBody>
      </p:sp>
      <p:pic>
        <p:nvPicPr>
          <p:cNvPr id="5" name="Picture 4" descr="Time To Think">
            <a:extLst>
              <a:ext uri="{FF2B5EF4-FFF2-40B4-BE49-F238E27FC236}">
                <a16:creationId xmlns:a16="http://schemas.microsoft.com/office/drawing/2014/main" id="{A187C8F2-491D-47D3-4311-E4A980753E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420000">
            <a:off x="601248" y="514158"/>
            <a:ext cx="1970087" cy="30090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5">
            <a:extLst>
              <a:ext uri="{FF2B5EF4-FFF2-40B4-BE49-F238E27FC236}">
                <a16:creationId xmlns:a16="http://schemas.microsoft.com/office/drawing/2014/main" id="{50DCD016-C65D-3E9D-8ED6-80AE84264F11}"/>
              </a:ext>
            </a:extLst>
          </p:cNvPr>
          <p:cNvSpPr txBox="1">
            <a:spLocks noChangeArrowheads="1"/>
          </p:cNvSpPr>
          <p:nvPr/>
        </p:nvSpPr>
        <p:spPr bwMode="auto">
          <a:xfrm>
            <a:off x="4457581" y="1838286"/>
            <a:ext cx="3270832"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Listen with Fascination</a:t>
            </a:r>
          </a:p>
        </p:txBody>
      </p:sp>
      <p:sp>
        <p:nvSpPr>
          <p:cNvPr id="8" name="TextBox 5">
            <a:extLst>
              <a:ext uri="{FF2B5EF4-FFF2-40B4-BE49-F238E27FC236}">
                <a16:creationId xmlns:a16="http://schemas.microsoft.com/office/drawing/2014/main" id="{6C80432C-8515-0B8E-C822-8FC5CAEA814D}"/>
              </a:ext>
            </a:extLst>
          </p:cNvPr>
          <p:cNvSpPr txBox="1">
            <a:spLocks noChangeArrowheads="1"/>
          </p:cNvSpPr>
          <p:nvPr/>
        </p:nvSpPr>
        <p:spPr bwMode="auto">
          <a:xfrm>
            <a:off x="611722" y="3631227"/>
            <a:ext cx="4965161"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The single most dignifying thing you can do is just listen to someone</a:t>
            </a:r>
          </a:p>
        </p:txBody>
      </p:sp>
      <p:pic>
        <p:nvPicPr>
          <p:cNvPr id="9" name="Picture 8" descr="The 7 Habits of Highly Effective People ...">
            <a:extLst>
              <a:ext uri="{FF2B5EF4-FFF2-40B4-BE49-F238E27FC236}">
                <a16:creationId xmlns:a16="http://schemas.microsoft.com/office/drawing/2014/main" id="{8771841F-7D6F-10A5-1F63-CA87078D609F}"/>
              </a:ext>
            </a:extLst>
          </p:cNvPr>
          <p:cNvPicPr>
            <a:picLocks noChangeAspect="1"/>
          </p:cNvPicPr>
          <p:nvPr/>
        </p:nvPicPr>
        <p:blipFill>
          <a:blip r:embed="rId3"/>
          <a:stretch>
            <a:fillRect/>
          </a:stretch>
        </p:blipFill>
        <p:spPr>
          <a:xfrm rot="480000">
            <a:off x="9264503" y="514528"/>
            <a:ext cx="1957667" cy="2988048"/>
          </a:xfrm>
          <a:prstGeom prst="rect">
            <a:avLst/>
          </a:prstGeom>
        </p:spPr>
      </p:pic>
      <p:sp>
        <p:nvSpPr>
          <p:cNvPr id="10" name="TextBox 5">
            <a:extLst>
              <a:ext uri="{FF2B5EF4-FFF2-40B4-BE49-F238E27FC236}">
                <a16:creationId xmlns:a16="http://schemas.microsoft.com/office/drawing/2014/main" id="{1C7C9FAE-2D95-C4C8-5791-763223F8A02F}"/>
              </a:ext>
            </a:extLst>
          </p:cNvPr>
          <p:cNvSpPr txBox="1">
            <a:spLocks noChangeArrowheads="1"/>
          </p:cNvSpPr>
          <p:nvPr/>
        </p:nvSpPr>
        <p:spPr bwMode="auto">
          <a:xfrm>
            <a:off x="6860122" y="3882239"/>
            <a:ext cx="4965161"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Seek first to understand before being understood</a:t>
            </a:r>
          </a:p>
        </p:txBody>
      </p:sp>
    </p:spTree>
    <p:extLst>
      <p:ext uri="{BB962C8B-B14F-4D97-AF65-F5344CB8AC3E}">
        <p14:creationId xmlns:p14="http://schemas.microsoft.com/office/powerpoint/2010/main" val="19335834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B1F85-1F1E-4DF9-9203-C128DDDEF546}"/>
              </a:ext>
            </a:extLst>
          </p:cNvPr>
          <p:cNvSpPr>
            <a:spLocks noGrp="1"/>
          </p:cNvSpPr>
          <p:nvPr>
            <p:ph type="title"/>
          </p:nvPr>
        </p:nvSpPr>
        <p:spPr/>
        <p:txBody>
          <a:bodyPr>
            <a:normAutofit/>
          </a:bodyPr>
          <a:lstStyle/>
          <a:p>
            <a:r>
              <a:rPr lang="en-GB" b="1" dirty="0">
                <a:latin typeface="Arial"/>
                <a:cs typeface="Arial"/>
              </a:rPr>
              <a:t>Using questions to build relationships</a:t>
            </a:r>
          </a:p>
        </p:txBody>
      </p:sp>
      <p:sp>
        <p:nvSpPr>
          <p:cNvPr id="3" name="Content Placeholder 2">
            <a:extLst>
              <a:ext uri="{FF2B5EF4-FFF2-40B4-BE49-F238E27FC236}">
                <a16:creationId xmlns:a16="http://schemas.microsoft.com/office/drawing/2014/main" id="{19E5EC7B-EA13-41AE-90CA-03ED61023D23}"/>
              </a:ext>
            </a:extLst>
          </p:cNvPr>
          <p:cNvSpPr>
            <a:spLocks noGrp="1"/>
          </p:cNvSpPr>
          <p:nvPr>
            <p:ph idx="1"/>
          </p:nvPr>
        </p:nvSpPr>
        <p:spPr>
          <a:xfrm>
            <a:off x="1981200" y="1688023"/>
            <a:ext cx="8229600" cy="3917032"/>
          </a:xfrm>
        </p:spPr>
        <p:txBody>
          <a:bodyPr/>
          <a:lstStyle/>
          <a:p>
            <a:r>
              <a:rPr lang="en-GB" dirty="0">
                <a:latin typeface="Arial"/>
                <a:cs typeface="Arial"/>
              </a:rPr>
              <a:t>Questions in conversation…</a:t>
            </a:r>
          </a:p>
        </p:txBody>
      </p:sp>
      <p:pic>
        <p:nvPicPr>
          <p:cNvPr id="4" name="Picture 3">
            <a:extLst>
              <a:ext uri="{FF2B5EF4-FFF2-40B4-BE49-F238E27FC236}">
                <a16:creationId xmlns:a16="http://schemas.microsoft.com/office/drawing/2014/main" id="{B8E57D8C-619C-479E-B4EA-D948794770C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702696" y="2209343"/>
            <a:ext cx="5508104" cy="3429000"/>
          </a:xfrm>
          <a:prstGeom prst="rect">
            <a:avLst/>
          </a:prstGeom>
          <a:ln>
            <a:noFill/>
          </a:ln>
        </p:spPr>
      </p:pic>
    </p:spTree>
    <p:extLst>
      <p:ext uri="{BB962C8B-B14F-4D97-AF65-F5344CB8AC3E}">
        <p14:creationId xmlns:p14="http://schemas.microsoft.com/office/powerpoint/2010/main" val="1808394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87DD6-A447-44B1-B69D-7A92A28AD57B}"/>
              </a:ext>
            </a:extLst>
          </p:cNvPr>
          <p:cNvSpPr>
            <a:spLocks noGrp="1"/>
          </p:cNvSpPr>
          <p:nvPr>
            <p:ph type="title"/>
          </p:nvPr>
        </p:nvSpPr>
        <p:spPr>
          <a:xfrm>
            <a:off x="1981200" y="125760"/>
            <a:ext cx="8229600" cy="1143000"/>
          </a:xfrm>
        </p:spPr>
        <p:txBody>
          <a:bodyPr>
            <a:noAutofit/>
          </a:bodyPr>
          <a:lstStyle/>
          <a:p>
            <a:r>
              <a:rPr lang="en-GB" sz="3200" b="1" dirty="0">
                <a:latin typeface="Arial"/>
                <a:cs typeface="Arial"/>
              </a:rPr>
              <a:t>In Conclusion – Communication is Complicated!</a:t>
            </a:r>
          </a:p>
        </p:txBody>
      </p:sp>
      <p:pic>
        <p:nvPicPr>
          <p:cNvPr id="4" name="Picture 3">
            <a:extLst>
              <a:ext uri="{FF2B5EF4-FFF2-40B4-BE49-F238E27FC236}">
                <a16:creationId xmlns:a16="http://schemas.microsoft.com/office/drawing/2014/main" id="{AC4A6E28-C0F3-49DB-A4CF-B508E595F4F2}"/>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2279576" y="1196752"/>
            <a:ext cx="7931224" cy="4392488"/>
          </a:xfrm>
          <a:prstGeom prst="rect">
            <a:avLst/>
          </a:prstGeom>
          <a:ln>
            <a:noFill/>
          </a:ln>
        </p:spPr>
      </p:pic>
    </p:spTree>
    <p:extLst>
      <p:ext uri="{BB962C8B-B14F-4D97-AF65-F5344CB8AC3E}">
        <p14:creationId xmlns:p14="http://schemas.microsoft.com/office/powerpoint/2010/main" val="1477379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9A2BD-4958-4AEB-BEF4-8AB6C3DFA10A}"/>
              </a:ext>
            </a:extLst>
          </p:cNvPr>
          <p:cNvSpPr>
            <a:spLocks noGrp="1"/>
          </p:cNvSpPr>
          <p:nvPr>
            <p:ph type="title"/>
          </p:nvPr>
        </p:nvSpPr>
        <p:spPr/>
        <p:txBody>
          <a:bodyPr/>
          <a:lstStyle/>
          <a:p>
            <a:r>
              <a:rPr lang="en-US" altLang="en-US" dirty="0">
                <a:cs typeface="Arial" pitchFamily="34" charset="0"/>
              </a:rPr>
              <a:t>Belbin’s 8 Team Roles</a:t>
            </a:r>
            <a:endParaRPr lang="en-GB" dirty="0"/>
          </a:p>
        </p:txBody>
      </p:sp>
      <p:sp>
        <p:nvSpPr>
          <p:cNvPr id="4" name="Rectangle 3">
            <a:extLst>
              <a:ext uri="{FF2B5EF4-FFF2-40B4-BE49-F238E27FC236}">
                <a16:creationId xmlns:a16="http://schemas.microsoft.com/office/drawing/2014/main" id="{4CB0E1AF-51FC-48A3-8E07-9369120EE475}"/>
              </a:ext>
            </a:extLst>
          </p:cNvPr>
          <p:cNvSpPr/>
          <p:nvPr/>
        </p:nvSpPr>
        <p:spPr>
          <a:xfrm>
            <a:off x="1857872" y="1268760"/>
            <a:ext cx="8352928" cy="4278094"/>
          </a:xfrm>
          <a:prstGeom prst="rect">
            <a:avLst/>
          </a:prstGeom>
        </p:spPr>
        <p:txBody>
          <a:bodyPr wrap="square">
            <a:spAutoFit/>
          </a:bodyPr>
          <a:lstStyle/>
          <a:p>
            <a:pPr>
              <a:defRPr/>
            </a:pPr>
            <a:r>
              <a:rPr lang="en-GB" altLang="en-US" sz="3200" dirty="0">
                <a:cs typeface="Arial" pitchFamily="34" charset="0"/>
              </a:rPr>
              <a:t>Coordinator			Implementer</a:t>
            </a:r>
          </a:p>
          <a:p>
            <a:pPr>
              <a:defRPr/>
            </a:pPr>
            <a:endParaRPr lang="en-GB" altLang="en-US" sz="3200" dirty="0">
              <a:cs typeface="Arial" pitchFamily="34" charset="0"/>
            </a:endParaRPr>
          </a:p>
          <a:p>
            <a:pPr>
              <a:defRPr/>
            </a:pPr>
            <a:r>
              <a:rPr lang="en-GB" altLang="en-US" sz="3200" dirty="0">
                <a:cs typeface="Arial" pitchFamily="34" charset="0"/>
              </a:rPr>
              <a:t>Plant					Monitor / Evaluator</a:t>
            </a:r>
          </a:p>
          <a:p>
            <a:pPr>
              <a:defRPr/>
            </a:pPr>
            <a:endParaRPr lang="en-GB" altLang="en-US" sz="3200" dirty="0">
              <a:cs typeface="Arial" pitchFamily="34" charset="0"/>
            </a:endParaRPr>
          </a:p>
          <a:p>
            <a:pPr>
              <a:defRPr/>
            </a:pPr>
            <a:r>
              <a:rPr lang="en-GB" altLang="en-US" sz="3200" dirty="0">
                <a:cs typeface="Arial" pitchFamily="34" charset="0"/>
              </a:rPr>
              <a:t>Resource Investigator	Team Worker</a:t>
            </a:r>
          </a:p>
          <a:p>
            <a:pPr>
              <a:defRPr/>
            </a:pPr>
            <a:endParaRPr lang="en-GB" altLang="en-US" sz="3200" dirty="0">
              <a:cs typeface="Arial" pitchFamily="34" charset="0"/>
            </a:endParaRPr>
          </a:p>
          <a:p>
            <a:pPr>
              <a:defRPr/>
            </a:pPr>
            <a:r>
              <a:rPr lang="en-GB" altLang="en-US" sz="3200" dirty="0">
                <a:cs typeface="Arial" pitchFamily="34" charset="0"/>
              </a:rPr>
              <a:t>Shaper				Completer/Finisher</a:t>
            </a:r>
          </a:p>
          <a:p>
            <a:pPr algn="ctr">
              <a:defRPr/>
            </a:pPr>
            <a:endParaRPr lang="en-GB" altLang="en-US" sz="1600" b="1" dirty="0">
              <a:solidFill>
                <a:srgbClr val="FF0000"/>
              </a:solidFill>
              <a:effectLst>
                <a:outerShdw blurRad="38100" dist="38100" dir="2700000" algn="tl">
                  <a:srgbClr val="000000">
                    <a:alpha val="43137"/>
                  </a:srgbClr>
                </a:outerShdw>
              </a:effectLst>
              <a:cs typeface="Arial" pitchFamily="34" charset="0"/>
            </a:endParaRPr>
          </a:p>
          <a:p>
            <a:pPr algn="ctr">
              <a:defRPr/>
            </a:pPr>
            <a:r>
              <a:rPr lang="en-GB" altLang="en-US" sz="3200" b="1" dirty="0">
                <a:solidFill>
                  <a:srgbClr val="FF0000"/>
                </a:solidFill>
                <a:effectLst>
                  <a:outerShdw blurRad="38100" dist="38100" dir="2700000" algn="tl">
                    <a:srgbClr val="000000">
                      <a:alpha val="43137"/>
                    </a:srgbClr>
                  </a:outerShdw>
                </a:effectLst>
                <a:cs typeface="Arial" pitchFamily="34" charset="0"/>
              </a:rPr>
              <a:t>Which are you?</a:t>
            </a:r>
            <a:endParaRPr lang="en-GB" sz="3200" dirty="0"/>
          </a:p>
        </p:txBody>
      </p:sp>
    </p:spTree>
    <p:extLst>
      <p:ext uri="{BB962C8B-B14F-4D97-AF65-F5344CB8AC3E}">
        <p14:creationId xmlns:p14="http://schemas.microsoft.com/office/powerpoint/2010/main" val="18423418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08FBC-8299-4E30-956B-466D7600DF40}"/>
              </a:ext>
            </a:extLst>
          </p:cNvPr>
          <p:cNvSpPr>
            <a:spLocks noGrp="1"/>
          </p:cNvSpPr>
          <p:nvPr>
            <p:ph type="title"/>
          </p:nvPr>
        </p:nvSpPr>
        <p:spPr/>
        <p:txBody>
          <a:bodyPr/>
          <a:lstStyle/>
          <a:p>
            <a:r>
              <a:rPr lang="en-GB" dirty="0"/>
              <a:t>Team Roles</a:t>
            </a:r>
          </a:p>
        </p:txBody>
      </p:sp>
      <p:graphicFrame>
        <p:nvGraphicFramePr>
          <p:cNvPr id="6" name="Table 5">
            <a:extLst>
              <a:ext uri="{FF2B5EF4-FFF2-40B4-BE49-F238E27FC236}">
                <a16:creationId xmlns:a16="http://schemas.microsoft.com/office/drawing/2014/main" id="{894FCB8E-B204-4290-82CA-3148F6CB53B6}"/>
              </a:ext>
            </a:extLst>
          </p:cNvPr>
          <p:cNvGraphicFramePr>
            <a:graphicFrameLocks noGrp="1"/>
          </p:cNvGraphicFramePr>
          <p:nvPr/>
        </p:nvGraphicFramePr>
        <p:xfrm>
          <a:off x="1775520" y="1397000"/>
          <a:ext cx="8640960" cy="4150360"/>
        </p:xfrm>
        <a:graphic>
          <a:graphicData uri="http://schemas.openxmlformats.org/drawingml/2006/table">
            <a:tbl>
              <a:tblPr firstRow="1" bandRow="1">
                <a:tableStyleId>{5C22544A-7EE6-4342-B048-85BDC9FD1C3A}</a:tableStyleId>
              </a:tblPr>
              <a:tblGrid>
                <a:gridCol w="2644548">
                  <a:extLst>
                    <a:ext uri="{9D8B030D-6E8A-4147-A177-3AD203B41FA5}">
                      <a16:colId xmlns:a16="http://schemas.microsoft.com/office/drawing/2014/main" val="783200840"/>
                    </a:ext>
                  </a:extLst>
                </a:gridCol>
                <a:gridCol w="2998206">
                  <a:extLst>
                    <a:ext uri="{9D8B030D-6E8A-4147-A177-3AD203B41FA5}">
                      <a16:colId xmlns:a16="http://schemas.microsoft.com/office/drawing/2014/main" val="3344182575"/>
                    </a:ext>
                  </a:extLst>
                </a:gridCol>
                <a:gridCol w="2998206">
                  <a:extLst>
                    <a:ext uri="{9D8B030D-6E8A-4147-A177-3AD203B41FA5}">
                      <a16:colId xmlns:a16="http://schemas.microsoft.com/office/drawing/2014/main" val="3244922759"/>
                    </a:ext>
                  </a:extLst>
                </a:gridCol>
              </a:tblGrid>
              <a:tr h="370840">
                <a:tc>
                  <a:txBody>
                    <a:bodyPr/>
                    <a:lstStyle/>
                    <a:p>
                      <a:r>
                        <a:rPr lang="en-GB" b="1" dirty="0">
                          <a:latin typeface="+mn-lt"/>
                        </a:rPr>
                        <a:t>Team Role</a:t>
                      </a:r>
                    </a:p>
                  </a:txBody>
                  <a:tcPr/>
                </a:tc>
                <a:tc>
                  <a:txBody>
                    <a:bodyPr/>
                    <a:lstStyle/>
                    <a:p>
                      <a:r>
                        <a:rPr lang="en-GB" dirty="0">
                          <a:latin typeface="+mn-lt"/>
                        </a:rPr>
                        <a:t>Strengths</a:t>
                      </a:r>
                    </a:p>
                  </a:txBody>
                  <a:tcPr/>
                </a:tc>
                <a:tc>
                  <a:txBody>
                    <a:bodyPr/>
                    <a:lstStyle/>
                    <a:p>
                      <a:r>
                        <a:rPr lang="en-GB" dirty="0">
                          <a:latin typeface="+mn-lt"/>
                        </a:rPr>
                        <a:t>Weaknesses</a:t>
                      </a:r>
                    </a:p>
                  </a:txBody>
                  <a:tcPr/>
                </a:tc>
                <a:extLst>
                  <a:ext uri="{0D108BD9-81ED-4DB2-BD59-A6C34878D82A}">
                    <a16:rowId xmlns:a16="http://schemas.microsoft.com/office/drawing/2014/main" val="134654669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cs typeface="Arial" pitchFamily="34" charset="0"/>
                        </a:rPr>
                        <a:t>Plant</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latin typeface="+mn-lt"/>
                          <a:cs typeface="Arial" pitchFamily="34" charset="0"/>
                        </a:rPr>
                        <a:t>Creative, imaginative, unorthodox, solves difficult problems.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latin typeface="Arial" pitchFamily="34" charset="0"/>
                          <a:cs typeface="Arial" pitchFamily="34" charset="0"/>
                        </a:rPr>
                        <a:t>Poor in communication and in managing ordinary people.</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146604941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ea typeface="Calibri"/>
                          <a:cs typeface="Arial" pitchFamily="34" charset="0"/>
                        </a:rPr>
                        <a:t>Resource Investigator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Extrovert, enthusiastic, communicative. Explores opportunities and develops contacts.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Arial" pitchFamily="34" charset="0"/>
                          <a:ea typeface="+mn-ea"/>
                          <a:cs typeface="Arial" pitchFamily="34" charset="0"/>
                        </a:rPr>
                        <a:t>Loses interest once initial enthusiasm has passed.</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155194530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cs typeface="Arial" pitchFamily="34" charset="0"/>
                        </a:rPr>
                        <a:t>Coordinator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Mature, confident</a:t>
                      </a:r>
                      <a:r>
                        <a:rPr lang="en-GB" sz="1400" baseline="0" dirty="0">
                          <a:latin typeface="+mn-lt"/>
                          <a:cs typeface="Arial" pitchFamily="34" charset="0"/>
                        </a:rPr>
                        <a:t> and trusting. A good chairperson. Clarifies goals, promotes decision-making.</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itchFamily="34" charset="0"/>
                          <a:cs typeface="Arial" pitchFamily="34" charset="0"/>
                        </a:rPr>
                        <a:t>Not necessarily the most clever or creative member</a:t>
                      </a:r>
                      <a:r>
                        <a:rPr lang="en-GB" sz="1400" baseline="0" dirty="0">
                          <a:latin typeface="Arial" pitchFamily="34" charset="0"/>
                          <a:cs typeface="Arial" pitchFamily="34" charset="0"/>
                        </a:rPr>
                        <a:t> of the group.</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200018362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ea typeface="Calibri"/>
                          <a:cs typeface="Arial" pitchFamily="34" charset="0"/>
                        </a:rPr>
                        <a:t>Shaper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Dynamic, outgoing and highly strung. Challenges, pressurises, finds ways around obstacles.</a:t>
                      </a:r>
                      <a:endParaRPr lang="en-GB" sz="1400" dirty="0">
                        <a:latin typeface="+mn-lt"/>
                        <a:cs typeface="Arial" pitchFamily="34" charset="0"/>
                      </a:endParaRPr>
                    </a:p>
                    <a:p>
                      <a:endParaRPr lang="en-GB" sz="1400" dirty="0">
                        <a:latin typeface="+mn-lt"/>
                      </a:endParaRPr>
                    </a:p>
                  </a:txBody>
                  <a:tcPr/>
                </a:tc>
                <a:tc>
                  <a:txBody>
                    <a:bodyPr/>
                    <a:lstStyle/>
                    <a:p>
                      <a:r>
                        <a:rPr lang="en-GB" sz="1400" kern="1200" dirty="0">
                          <a:solidFill>
                            <a:schemeClr val="dk1"/>
                          </a:solidFill>
                          <a:latin typeface="Arial" pitchFamily="34" charset="0"/>
                          <a:ea typeface="+mn-ea"/>
                          <a:cs typeface="Arial" pitchFamily="34" charset="0"/>
                        </a:rPr>
                        <a:t>Prone to provocation and short-lived bursts of temper</a:t>
                      </a:r>
                      <a:endParaRPr lang="en-GB" sz="1400" dirty="0">
                        <a:latin typeface="+mn-lt"/>
                      </a:endParaRPr>
                    </a:p>
                  </a:txBody>
                  <a:tcPr/>
                </a:tc>
                <a:extLst>
                  <a:ext uri="{0D108BD9-81ED-4DB2-BD59-A6C34878D82A}">
                    <a16:rowId xmlns:a16="http://schemas.microsoft.com/office/drawing/2014/main" val="1284321692"/>
                  </a:ext>
                </a:extLst>
              </a:tr>
            </a:tbl>
          </a:graphicData>
        </a:graphic>
      </p:graphicFrame>
    </p:spTree>
    <p:extLst>
      <p:ext uri="{BB962C8B-B14F-4D97-AF65-F5344CB8AC3E}">
        <p14:creationId xmlns:p14="http://schemas.microsoft.com/office/powerpoint/2010/main" val="23767284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EE5A8-3A30-4ED7-BEE3-13E672D7869B}"/>
              </a:ext>
            </a:extLst>
          </p:cNvPr>
          <p:cNvSpPr>
            <a:spLocks noGrp="1"/>
          </p:cNvSpPr>
          <p:nvPr>
            <p:ph type="title"/>
          </p:nvPr>
        </p:nvSpPr>
        <p:spPr>
          <a:xfrm>
            <a:off x="1981200" y="323528"/>
            <a:ext cx="8229600" cy="1008112"/>
          </a:xfrm>
        </p:spPr>
        <p:txBody>
          <a:bodyPr/>
          <a:lstStyle/>
          <a:p>
            <a:r>
              <a:rPr lang="en-GB" dirty="0"/>
              <a:t>Team Roles (cont.)</a:t>
            </a:r>
          </a:p>
        </p:txBody>
      </p:sp>
      <p:graphicFrame>
        <p:nvGraphicFramePr>
          <p:cNvPr id="4" name="Table 3">
            <a:extLst>
              <a:ext uri="{FF2B5EF4-FFF2-40B4-BE49-F238E27FC236}">
                <a16:creationId xmlns:a16="http://schemas.microsoft.com/office/drawing/2014/main" id="{908E1720-9656-4466-A7B2-F9A67AD5B4D6}"/>
              </a:ext>
            </a:extLst>
          </p:cNvPr>
          <p:cNvGraphicFramePr>
            <a:graphicFrameLocks noGrp="1"/>
          </p:cNvGraphicFramePr>
          <p:nvPr/>
        </p:nvGraphicFramePr>
        <p:xfrm>
          <a:off x="1775520" y="1331640"/>
          <a:ext cx="8640960" cy="4084320"/>
        </p:xfrm>
        <a:graphic>
          <a:graphicData uri="http://schemas.openxmlformats.org/drawingml/2006/table">
            <a:tbl>
              <a:tblPr firstRow="1" bandRow="1">
                <a:tableStyleId>{5C22544A-7EE6-4342-B048-85BDC9FD1C3A}</a:tableStyleId>
              </a:tblPr>
              <a:tblGrid>
                <a:gridCol w="2880320">
                  <a:extLst>
                    <a:ext uri="{9D8B030D-6E8A-4147-A177-3AD203B41FA5}">
                      <a16:colId xmlns:a16="http://schemas.microsoft.com/office/drawing/2014/main" val="1890520835"/>
                    </a:ext>
                  </a:extLst>
                </a:gridCol>
                <a:gridCol w="2880320">
                  <a:extLst>
                    <a:ext uri="{9D8B030D-6E8A-4147-A177-3AD203B41FA5}">
                      <a16:colId xmlns:a16="http://schemas.microsoft.com/office/drawing/2014/main" val="1090961735"/>
                    </a:ext>
                  </a:extLst>
                </a:gridCol>
                <a:gridCol w="2880320">
                  <a:extLst>
                    <a:ext uri="{9D8B030D-6E8A-4147-A177-3AD203B41FA5}">
                      <a16:colId xmlns:a16="http://schemas.microsoft.com/office/drawing/2014/main" val="3853026797"/>
                    </a:ext>
                  </a:extLst>
                </a:gridCol>
              </a:tblGrid>
              <a:tr h="370840">
                <a:tc>
                  <a:txBody>
                    <a:bodyPr/>
                    <a:lstStyle/>
                    <a:p>
                      <a:r>
                        <a:rPr lang="en-GB" sz="1400" dirty="0">
                          <a:latin typeface="+mn-lt"/>
                        </a:rPr>
                        <a:t>Monitor/Evaluator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Sober, strategic</a:t>
                      </a:r>
                      <a:r>
                        <a:rPr lang="en-GB" sz="1400" baseline="0" dirty="0">
                          <a:latin typeface="+mn-lt"/>
                          <a:cs typeface="Arial" pitchFamily="34" charset="0"/>
                        </a:rPr>
                        <a:t> and discerning. Sees all options. Judges.</a:t>
                      </a:r>
                      <a:endParaRPr lang="en-GB" sz="1400" dirty="0">
                        <a:latin typeface="+mn-lt"/>
                        <a:cs typeface="Arial" pitchFamily="34" charset="0"/>
                      </a:endParaRPr>
                    </a:p>
                    <a:p>
                      <a:endParaRPr lang="en-GB" sz="1400" dirty="0">
                        <a:latin typeface="+mn-lt"/>
                      </a:endParaRPr>
                    </a:p>
                  </a:txBody>
                  <a:tcPr/>
                </a:tc>
                <a:tc>
                  <a:txBody>
                    <a:bodyPr/>
                    <a:lstStyle/>
                    <a:p>
                      <a:r>
                        <a:rPr lang="en-GB" sz="1400" dirty="0">
                          <a:latin typeface="+mn-lt"/>
                          <a:cs typeface="Arial" pitchFamily="34" charset="0"/>
                        </a:rPr>
                        <a:t>Lacks drive and ability to</a:t>
                      </a:r>
                      <a:r>
                        <a:rPr lang="en-GB" sz="1400" baseline="0" dirty="0">
                          <a:latin typeface="+mn-lt"/>
                          <a:cs typeface="Arial" pitchFamily="34" charset="0"/>
                        </a:rPr>
                        <a:t> inspire others</a:t>
                      </a:r>
                      <a:endParaRPr lang="en-GB" sz="1400" dirty="0">
                        <a:latin typeface="+mn-lt"/>
                      </a:endParaRPr>
                    </a:p>
                  </a:txBody>
                  <a:tcPr/>
                </a:tc>
                <a:extLst>
                  <a:ext uri="{0D108BD9-81ED-4DB2-BD59-A6C34878D82A}">
                    <a16:rowId xmlns:a16="http://schemas.microsoft.com/office/drawing/2014/main" val="407758394"/>
                  </a:ext>
                </a:extLst>
              </a:tr>
              <a:tr h="370840">
                <a:tc>
                  <a:txBody>
                    <a:bodyPr/>
                    <a:lstStyle/>
                    <a:p>
                      <a:r>
                        <a:rPr lang="en-GB" sz="1400" dirty="0">
                          <a:latin typeface="+mn-lt"/>
                        </a:rPr>
                        <a:t>Team Worker</a:t>
                      </a:r>
                    </a:p>
                  </a:txBody>
                  <a:tcPr/>
                </a:tc>
                <a:tc>
                  <a:txBody>
                    <a:bodyPr/>
                    <a:lstStyle/>
                    <a:p>
                      <a:r>
                        <a:rPr lang="en-GB" sz="1400" kern="1200" dirty="0">
                          <a:solidFill>
                            <a:schemeClr val="dk1"/>
                          </a:solidFill>
                          <a:latin typeface="+mn-lt"/>
                          <a:ea typeface="+mn-ea"/>
                          <a:cs typeface="Arial" pitchFamily="34" charset="0"/>
                        </a:rPr>
                        <a:t>Social, mild, perceptive and accommodating. Listens, builds, averts friction</a:t>
                      </a:r>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Indecisive in crunch situations.</a:t>
                      </a:r>
                      <a:endParaRPr lang="en-GB" sz="1400" dirty="0">
                        <a:latin typeface="+mn-lt"/>
                        <a:cs typeface="Arial" pitchFamily="34" charset="0"/>
                      </a:endParaRPr>
                    </a:p>
                    <a:p>
                      <a:endParaRPr lang="en-GB" sz="1400" dirty="0">
                        <a:latin typeface="+mn-lt"/>
                      </a:endParaRPr>
                    </a:p>
                  </a:txBody>
                  <a:tcPr/>
                </a:tc>
                <a:extLst>
                  <a:ext uri="{0D108BD9-81ED-4DB2-BD59-A6C34878D82A}">
                    <a16:rowId xmlns:a16="http://schemas.microsoft.com/office/drawing/2014/main" val="3183829617"/>
                  </a:ext>
                </a:extLst>
              </a:tr>
              <a:tr h="370840">
                <a:tc>
                  <a:txBody>
                    <a:bodyPr/>
                    <a:lstStyle/>
                    <a:p>
                      <a:r>
                        <a:rPr lang="en-GB" sz="1400" dirty="0">
                          <a:latin typeface="+mn-lt"/>
                        </a:rPr>
                        <a:t>Implementer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Disciplined, reliable,</a:t>
                      </a:r>
                      <a:r>
                        <a:rPr lang="en-GB" sz="1400" baseline="0" dirty="0">
                          <a:latin typeface="+mn-lt"/>
                          <a:cs typeface="Arial" pitchFamily="34" charset="0"/>
                        </a:rPr>
                        <a:t> conservative and efficient. Turns ideas into plans/actions.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ea typeface="Calibri"/>
                          <a:cs typeface="Arial" pitchFamily="34" charset="0"/>
                        </a:rPr>
                        <a:t>Somewhat inflexible. Slow</a:t>
                      </a:r>
                      <a:r>
                        <a:rPr lang="en-GB" sz="1400" baseline="0" dirty="0">
                          <a:latin typeface="+mn-lt"/>
                          <a:ea typeface="Calibri"/>
                          <a:cs typeface="Arial" pitchFamily="34" charset="0"/>
                        </a:rPr>
                        <a:t> to respond to new possibilities.</a:t>
                      </a:r>
                      <a:endParaRPr lang="en-GB" sz="1400" dirty="0">
                        <a:latin typeface="+mn-lt"/>
                        <a:ea typeface="Calibri"/>
                        <a:cs typeface="Arial" pitchFamily="34" charset="0"/>
                      </a:endParaRPr>
                    </a:p>
                    <a:p>
                      <a:endParaRPr lang="en-GB" sz="1400" dirty="0">
                        <a:latin typeface="+mn-lt"/>
                      </a:endParaRPr>
                    </a:p>
                  </a:txBody>
                  <a:tcPr/>
                </a:tc>
                <a:extLst>
                  <a:ext uri="{0D108BD9-81ED-4DB2-BD59-A6C34878D82A}">
                    <a16:rowId xmlns:a16="http://schemas.microsoft.com/office/drawing/2014/main" val="557007220"/>
                  </a:ext>
                </a:extLst>
              </a:tr>
              <a:tr h="370840">
                <a:tc>
                  <a:txBody>
                    <a:bodyPr/>
                    <a:lstStyle/>
                    <a:p>
                      <a:r>
                        <a:rPr lang="en-GB" sz="1400" dirty="0">
                          <a:latin typeface="+mn-lt"/>
                        </a:rPr>
                        <a:t>Completer/Finisher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Painstakingly conscientious. Searches out errors and omissions. Delivers on time.</a:t>
                      </a:r>
                      <a:endParaRPr lang="en-GB" sz="1400" dirty="0">
                        <a:latin typeface="+mn-lt"/>
                        <a:cs typeface="Arial" pitchFamily="34" charset="0"/>
                      </a:endParaRPr>
                    </a:p>
                    <a:p>
                      <a:endParaRPr lang="en-GB" sz="1400" dirty="0">
                        <a:latin typeface="+mn-lt"/>
                      </a:endParaRPr>
                    </a:p>
                  </a:txBody>
                  <a:tcPr/>
                </a:tc>
                <a:tc>
                  <a:txBody>
                    <a:bodyPr/>
                    <a:lstStyle/>
                    <a:p>
                      <a:r>
                        <a:rPr lang="en-GB" sz="1400" dirty="0">
                          <a:latin typeface="+mn-lt"/>
                          <a:ea typeface="Calibri"/>
                          <a:cs typeface="Arial" pitchFamily="34" charset="0"/>
                        </a:rPr>
                        <a:t>Inclined to worry unduly. Reluctant to delegate</a:t>
                      </a:r>
                      <a:endParaRPr lang="en-GB" sz="1400" dirty="0">
                        <a:latin typeface="+mn-lt"/>
                      </a:endParaRPr>
                    </a:p>
                  </a:txBody>
                  <a:tcPr/>
                </a:tc>
                <a:extLst>
                  <a:ext uri="{0D108BD9-81ED-4DB2-BD59-A6C34878D82A}">
                    <a16:rowId xmlns:a16="http://schemas.microsoft.com/office/drawing/2014/main" val="2187922459"/>
                  </a:ext>
                </a:extLst>
              </a:tr>
              <a:tr h="370840">
                <a:tc>
                  <a:txBody>
                    <a:bodyPr/>
                    <a:lstStyle/>
                    <a:p>
                      <a:r>
                        <a:rPr lang="en-GB" sz="1400" dirty="0">
                          <a:latin typeface="+mn-lt"/>
                        </a:rPr>
                        <a:t>Specialist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Single-minded,</a:t>
                      </a:r>
                      <a:r>
                        <a:rPr lang="en-GB" sz="1400" baseline="0" dirty="0">
                          <a:latin typeface="+mn-lt"/>
                          <a:cs typeface="Arial" pitchFamily="34" charset="0"/>
                        </a:rPr>
                        <a:t> self-starting and dedicated. Provides knowledge.</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ea typeface="Calibri"/>
                          <a:cs typeface="Arial" pitchFamily="34" charset="0"/>
                        </a:rPr>
                        <a:t>Contributes only on a narrow front.</a:t>
                      </a:r>
                    </a:p>
                    <a:p>
                      <a:endParaRPr lang="en-GB" sz="1400" dirty="0">
                        <a:latin typeface="+mn-lt"/>
                      </a:endParaRPr>
                    </a:p>
                  </a:txBody>
                  <a:tcPr/>
                </a:tc>
                <a:extLst>
                  <a:ext uri="{0D108BD9-81ED-4DB2-BD59-A6C34878D82A}">
                    <a16:rowId xmlns:a16="http://schemas.microsoft.com/office/drawing/2014/main" val="3387851387"/>
                  </a:ext>
                </a:extLst>
              </a:tr>
            </a:tbl>
          </a:graphicData>
        </a:graphic>
      </p:graphicFrame>
    </p:spTree>
    <p:extLst>
      <p:ext uri="{BB962C8B-B14F-4D97-AF65-F5344CB8AC3E}">
        <p14:creationId xmlns:p14="http://schemas.microsoft.com/office/powerpoint/2010/main" val="33358657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5E684-286B-4505-B15B-BB2CF05BA7FC}"/>
              </a:ext>
            </a:extLst>
          </p:cNvPr>
          <p:cNvSpPr>
            <a:spLocks noGrp="1"/>
          </p:cNvSpPr>
          <p:nvPr>
            <p:ph type="title"/>
          </p:nvPr>
        </p:nvSpPr>
        <p:spPr/>
        <p:txBody>
          <a:bodyPr/>
          <a:lstStyle/>
          <a:p>
            <a:r>
              <a:rPr lang="en-GB" altLang="en-US" dirty="0">
                <a:cs typeface="Arial" panose="020B0604020202020204" pitchFamily="34" charset="0"/>
              </a:rPr>
              <a:t>Reward &amp; Recognition</a:t>
            </a:r>
            <a:endParaRPr lang="en-GB" dirty="0"/>
          </a:p>
        </p:txBody>
      </p:sp>
      <p:sp>
        <p:nvSpPr>
          <p:cNvPr id="3" name="Content Placeholder 2">
            <a:extLst>
              <a:ext uri="{FF2B5EF4-FFF2-40B4-BE49-F238E27FC236}">
                <a16:creationId xmlns:a16="http://schemas.microsoft.com/office/drawing/2014/main" id="{7511E38B-5F85-45E2-A3D9-DC5DDA654E37}"/>
              </a:ext>
            </a:extLst>
          </p:cNvPr>
          <p:cNvSpPr>
            <a:spLocks noGrp="1"/>
          </p:cNvSpPr>
          <p:nvPr>
            <p:ph idx="1"/>
          </p:nvPr>
        </p:nvSpPr>
        <p:spPr>
          <a:xfrm>
            <a:off x="1210442" y="1661511"/>
            <a:ext cx="9206038" cy="3855722"/>
          </a:xfrm>
        </p:spPr>
        <p:txBody>
          <a:bodyPr>
            <a:normAutofit fontScale="92500"/>
          </a:bodyPr>
          <a:lstStyle/>
          <a:p>
            <a:r>
              <a:rPr lang="en-GB" altLang="en-US" dirty="0">
                <a:latin typeface="Arial" charset="0"/>
                <a:cs typeface="Arial" charset="0"/>
              </a:rPr>
              <a:t>Why is it important to reward and recognise when a team has done a good job?</a:t>
            </a:r>
          </a:p>
          <a:p>
            <a:endParaRPr lang="en-GB" altLang="en-US" sz="800" dirty="0">
              <a:latin typeface="Arial" charset="0"/>
              <a:cs typeface="Arial" charset="0"/>
            </a:endParaRPr>
          </a:p>
          <a:p>
            <a:pPr lvl="1"/>
            <a:r>
              <a:rPr lang="en-GB" altLang="en-US" dirty="0">
                <a:latin typeface="Arial" charset="0"/>
                <a:cs typeface="Arial" charset="0"/>
              </a:rPr>
              <a:t>Let’s discuss why this is important.</a:t>
            </a:r>
          </a:p>
          <a:p>
            <a:r>
              <a:rPr lang="en-GB" altLang="en-US" dirty="0">
                <a:latin typeface="Arial" charset="0"/>
                <a:cs typeface="Arial" charset="0"/>
              </a:rPr>
              <a:t>What about individuals who have done a good job?</a:t>
            </a:r>
          </a:p>
          <a:p>
            <a:pPr lvl="1"/>
            <a:endParaRPr lang="en-GB" altLang="en-US" sz="800" dirty="0">
              <a:latin typeface="Arial" charset="0"/>
              <a:cs typeface="Arial" charset="0"/>
            </a:endParaRPr>
          </a:p>
          <a:p>
            <a:r>
              <a:rPr lang="en-GB" altLang="en-US" dirty="0">
                <a:latin typeface="Arial" charset="0"/>
                <a:cs typeface="Arial" charset="0"/>
              </a:rPr>
              <a:t>What are your experiences of working in a team?</a:t>
            </a:r>
          </a:p>
          <a:p>
            <a:endParaRPr lang="en-GB" altLang="en-US" sz="800" dirty="0">
              <a:latin typeface="Arial" charset="0"/>
              <a:cs typeface="Arial" charset="0"/>
            </a:endParaRPr>
          </a:p>
          <a:p>
            <a:pPr lvl="1"/>
            <a:r>
              <a:rPr lang="en-GB" altLang="en-US" dirty="0">
                <a:latin typeface="Arial" charset="0"/>
                <a:cs typeface="Arial" charset="0"/>
              </a:rPr>
              <a:t>Good, Okay, Poor</a:t>
            </a:r>
          </a:p>
          <a:p>
            <a:endParaRPr lang="en-GB" dirty="0"/>
          </a:p>
        </p:txBody>
      </p:sp>
    </p:spTree>
    <p:extLst>
      <p:ext uri="{BB962C8B-B14F-4D97-AF65-F5344CB8AC3E}">
        <p14:creationId xmlns:p14="http://schemas.microsoft.com/office/powerpoint/2010/main" val="23011571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472316" y="31234"/>
            <a:ext cx="11417809" cy="924278"/>
          </a:xfrm>
        </p:spPr>
        <p:txBody>
          <a:bodyPr>
            <a:normAutofit/>
          </a:bodyPr>
          <a:lstStyle/>
          <a:p>
            <a:r>
              <a:rPr lang="en-US" dirty="0">
                <a:latin typeface="Arial"/>
                <a:cs typeface="Arial"/>
              </a:rPr>
              <a:t>Building Team Motivation &amp; Engagement</a:t>
            </a:r>
            <a:endParaRPr lang="en-US" dirty="0"/>
          </a:p>
        </p:txBody>
      </p:sp>
      <p:sp>
        <p:nvSpPr>
          <p:cNvPr id="3" name="TextBox 2">
            <a:extLst>
              <a:ext uri="{FF2B5EF4-FFF2-40B4-BE49-F238E27FC236}">
                <a16:creationId xmlns:a16="http://schemas.microsoft.com/office/drawing/2014/main" id="{14EEBC3C-92A1-83F7-4A8A-39792FD2EECA}"/>
              </a:ext>
            </a:extLst>
          </p:cNvPr>
          <p:cNvSpPr txBox="1"/>
          <p:nvPr/>
        </p:nvSpPr>
        <p:spPr>
          <a:xfrm>
            <a:off x="689635" y="1455123"/>
            <a:ext cx="10817394"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err="1">
                <a:latin typeface="Arial"/>
                <a:cs typeface="Arial"/>
              </a:rPr>
              <a:t>Recognise</a:t>
            </a:r>
            <a:r>
              <a:rPr lang="en-US" sz="3600" dirty="0">
                <a:latin typeface="Arial"/>
                <a:cs typeface="Arial"/>
              </a:rPr>
              <a:t> and Reward:</a:t>
            </a:r>
          </a:p>
          <a:p>
            <a:pPr marL="571500" indent="-571500">
              <a:buFont typeface="Calibri"/>
              <a:buChar char="-"/>
            </a:pPr>
            <a:r>
              <a:rPr lang="en-US" sz="3600" dirty="0">
                <a:latin typeface="Arial"/>
                <a:cs typeface="Arial"/>
              </a:rPr>
              <a:t>Collaborative </a:t>
            </a:r>
            <a:r>
              <a:rPr lang="en-US" sz="3600" dirty="0" err="1">
                <a:latin typeface="Arial"/>
                <a:cs typeface="Arial"/>
              </a:rPr>
              <a:t>behaviours</a:t>
            </a:r>
            <a:endParaRPr lang="en-US" sz="3600" dirty="0">
              <a:latin typeface="Arial"/>
              <a:cs typeface="Arial"/>
            </a:endParaRPr>
          </a:p>
          <a:p>
            <a:pPr marL="571500" indent="-571500">
              <a:buFont typeface="Calibri"/>
              <a:buChar char="-"/>
            </a:pPr>
            <a:r>
              <a:rPr lang="en-US" sz="3600" err="1">
                <a:latin typeface="Arial"/>
                <a:cs typeface="Arial"/>
              </a:rPr>
              <a:t>socialisation</a:t>
            </a:r>
            <a:r>
              <a:rPr lang="en-US" sz="3600" dirty="0">
                <a:latin typeface="Arial"/>
                <a:cs typeface="Arial"/>
              </a:rPr>
              <a:t> skills and </a:t>
            </a:r>
            <a:r>
              <a:rPr lang="en-US" sz="3600" err="1">
                <a:latin typeface="Arial"/>
                <a:cs typeface="Arial"/>
              </a:rPr>
              <a:t>behaviours</a:t>
            </a:r>
            <a:r>
              <a:rPr lang="en-US" sz="3600" dirty="0">
                <a:latin typeface="Arial"/>
                <a:cs typeface="Arial"/>
              </a:rPr>
              <a:t> </a:t>
            </a:r>
          </a:p>
          <a:p>
            <a:pPr marL="571500" indent="-571500">
              <a:buFont typeface="Calibri"/>
              <a:buChar char="-"/>
            </a:pPr>
            <a:r>
              <a:rPr lang="en-US" sz="3600" dirty="0">
                <a:latin typeface="Arial"/>
                <a:cs typeface="Arial"/>
              </a:rPr>
              <a:t>Listening and the use of coaching questions</a:t>
            </a:r>
          </a:p>
          <a:p>
            <a:pPr marL="571500" indent="-571500">
              <a:buFont typeface="Calibri"/>
              <a:buChar char="-"/>
            </a:pPr>
            <a:r>
              <a:rPr lang="en-US" sz="3600" dirty="0">
                <a:latin typeface="Arial"/>
                <a:cs typeface="Arial"/>
              </a:rPr>
              <a:t>Experimentation/offering support/challenge to others</a:t>
            </a:r>
          </a:p>
        </p:txBody>
      </p:sp>
    </p:spTree>
    <p:extLst>
      <p:ext uri="{BB962C8B-B14F-4D97-AF65-F5344CB8AC3E}">
        <p14:creationId xmlns:p14="http://schemas.microsoft.com/office/powerpoint/2010/main" val="37268184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384730" y="329028"/>
            <a:ext cx="11417809" cy="4567863"/>
          </a:xfrm>
        </p:spPr>
        <p:txBody>
          <a:bodyPr>
            <a:normAutofit/>
          </a:bodyPr>
          <a:lstStyle/>
          <a:p>
            <a:r>
              <a:rPr lang="en-US" b="1" dirty="0">
                <a:latin typeface="Arial"/>
                <a:cs typeface="Arial"/>
              </a:rPr>
              <a:t>What have you noticed in the last week?</a:t>
            </a:r>
            <a:br>
              <a:rPr lang="en-US" dirty="0">
                <a:latin typeface="Arial"/>
                <a:cs typeface="Arial"/>
              </a:rPr>
            </a:br>
            <a:br>
              <a:rPr lang="en-US" dirty="0">
                <a:latin typeface="Arial"/>
                <a:cs typeface="Arial"/>
              </a:rPr>
            </a:br>
            <a:r>
              <a:rPr lang="en-US" dirty="0">
                <a:latin typeface="Arial"/>
                <a:cs typeface="Arial"/>
              </a:rPr>
              <a:t>- Communication</a:t>
            </a:r>
            <a:br>
              <a:rPr lang="en-US" dirty="0">
                <a:latin typeface="Arial"/>
                <a:cs typeface="Arial"/>
              </a:rPr>
            </a:br>
            <a:r>
              <a:rPr lang="en-US" dirty="0">
                <a:latin typeface="Arial"/>
                <a:cs typeface="Arial"/>
              </a:rPr>
              <a:t>- Listening and funneling questions</a:t>
            </a:r>
            <a:br>
              <a:rPr lang="en-US" dirty="0">
                <a:latin typeface="Arial"/>
                <a:cs typeface="Arial"/>
              </a:rPr>
            </a:br>
            <a:r>
              <a:rPr lang="en-US" dirty="0">
                <a:latin typeface="Arial"/>
                <a:cs typeface="Arial"/>
              </a:rPr>
              <a:t>- Belbin Team role preferences </a:t>
            </a:r>
            <a:br>
              <a:rPr lang="en-US" dirty="0">
                <a:latin typeface="Arial"/>
                <a:cs typeface="Arial"/>
              </a:rPr>
            </a:br>
            <a:r>
              <a:rPr lang="en-US" dirty="0">
                <a:latin typeface="Arial"/>
                <a:cs typeface="Arial"/>
              </a:rPr>
              <a:t>- How to reward effective team working</a:t>
            </a:r>
          </a:p>
        </p:txBody>
      </p:sp>
    </p:spTree>
    <p:extLst>
      <p:ext uri="{BB962C8B-B14F-4D97-AF65-F5344CB8AC3E}">
        <p14:creationId xmlns:p14="http://schemas.microsoft.com/office/powerpoint/2010/main" val="31799366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C91E2-873F-4B15-ABA1-887A17D417B0}"/>
              </a:ext>
            </a:extLst>
          </p:cNvPr>
          <p:cNvSpPr>
            <a:spLocks noGrp="1"/>
          </p:cNvSpPr>
          <p:nvPr>
            <p:ph type="title"/>
          </p:nvPr>
        </p:nvSpPr>
        <p:spPr/>
        <p:txBody>
          <a:bodyPr/>
          <a:lstStyle/>
          <a:p>
            <a:r>
              <a:rPr lang="en-GB" b="1" dirty="0">
                <a:latin typeface="Arial"/>
                <a:cs typeface="Arial"/>
              </a:rPr>
              <a:t>What is a Team?</a:t>
            </a:r>
          </a:p>
        </p:txBody>
      </p:sp>
      <p:sp>
        <p:nvSpPr>
          <p:cNvPr id="3" name="Content Placeholder 2">
            <a:extLst>
              <a:ext uri="{FF2B5EF4-FFF2-40B4-BE49-F238E27FC236}">
                <a16:creationId xmlns:a16="http://schemas.microsoft.com/office/drawing/2014/main" id="{0B770F7F-1A60-4FFD-B3A2-2C338E80C711}"/>
              </a:ext>
            </a:extLst>
          </p:cNvPr>
          <p:cNvSpPr>
            <a:spLocks noGrp="1"/>
          </p:cNvSpPr>
          <p:nvPr>
            <p:ph idx="1"/>
          </p:nvPr>
        </p:nvSpPr>
        <p:spPr>
          <a:xfrm>
            <a:off x="627124" y="1449318"/>
            <a:ext cx="10943355" cy="3952309"/>
          </a:xfrm>
        </p:spPr>
        <p:txBody>
          <a:bodyPr>
            <a:normAutofit/>
          </a:bodyPr>
          <a:lstStyle/>
          <a:p>
            <a:pPr marL="0" indent="0" algn="just">
              <a:buNone/>
              <a:defRPr/>
            </a:pPr>
            <a:r>
              <a:rPr lang="en-GB" dirty="0">
                <a:latin typeface="Arial" panose="020B0604020202020204" pitchFamily="34" charset="0"/>
                <a:cs typeface="Arial" panose="020B0604020202020204" pitchFamily="34" charset="0"/>
              </a:rPr>
              <a:t>Exercise:</a:t>
            </a:r>
          </a:p>
          <a:p>
            <a:pPr algn="just">
              <a:defRPr/>
            </a:pPr>
            <a:r>
              <a:rPr lang="en-GB" dirty="0">
                <a:latin typeface="Arial" panose="020B0604020202020204" pitchFamily="34" charset="0"/>
                <a:cs typeface="Arial" panose="020B0604020202020204" pitchFamily="34" charset="0"/>
              </a:rPr>
              <a:t>In groups, discuss what we mean by ‘team’</a:t>
            </a:r>
          </a:p>
          <a:p>
            <a:pPr algn="just">
              <a:defRPr/>
            </a:pPr>
            <a:r>
              <a:rPr lang="en-GB" dirty="0">
                <a:latin typeface="Arial" panose="020B0604020202020204" pitchFamily="34" charset="0"/>
                <a:cs typeface="Arial" panose="020B0604020202020204" pitchFamily="34" charset="0"/>
              </a:rPr>
              <a:t>Use flip chart paper to present your findings to the group. </a:t>
            </a:r>
            <a:r>
              <a:rPr lang="en-GB" b="1" dirty="0">
                <a:latin typeface="Arial" panose="020B0604020202020204" pitchFamily="34" charset="0"/>
                <a:cs typeface="Arial" panose="020B0604020202020204" pitchFamily="34" charset="0"/>
              </a:rPr>
              <a:t>Use examples</a:t>
            </a:r>
            <a:r>
              <a:rPr lang="en-GB" dirty="0">
                <a:latin typeface="Arial" panose="020B0604020202020204" pitchFamily="34" charset="0"/>
                <a:cs typeface="Arial" panose="020B0604020202020204" pitchFamily="34" charset="0"/>
              </a:rPr>
              <a:t> to support your explanation</a:t>
            </a:r>
          </a:p>
          <a:p>
            <a:endParaRPr lang="en-GB" dirty="0"/>
          </a:p>
        </p:txBody>
      </p:sp>
    </p:spTree>
    <p:extLst>
      <p:ext uri="{BB962C8B-B14F-4D97-AF65-F5344CB8AC3E}">
        <p14:creationId xmlns:p14="http://schemas.microsoft.com/office/powerpoint/2010/main" val="748128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9E40D-53C5-4989-98D2-081976421193}"/>
              </a:ext>
            </a:extLst>
          </p:cNvPr>
          <p:cNvSpPr>
            <a:spLocks noGrp="1"/>
          </p:cNvSpPr>
          <p:nvPr>
            <p:ph type="title"/>
          </p:nvPr>
        </p:nvSpPr>
        <p:spPr/>
        <p:txBody>
          <a:bodyPr/>
          <a:lstStyle/>
          <a:p>
            <a:r>
              <a:rPr lang="en-GB" b="1" dirty="0"/>
              <a:t>Effective Team Working</a:t>
            </a:r>
          </a:p>
        </p:txBody>
      </p:sp>
      <p:sp>
        <p:nvSpPr>
          <p:cNvPr id="3" name="Content Placeholder 2">
            <a:extLst>
              <a:ext uri="{FF2B5EF4-FFF2-40B4-BE49-F238E27FC236}">
                <a16:creationId xmlns:a16="http://schemas.microsoft.com/office/drawing/2014/main" id="{B4ED266A-0763-441F-88C1-115B20F696AC}"/>
              </a:ext>
            </a:extLst>
          </p:cNvPr>
          <p:cNvSpPr>
            <a:spLocks noGrp="1"/>
          </p:cNvSpPr>
          <p:nvPr>
            <p:ph idx="1"/>
          </p:nvPr>
        </p:nvSpPr>
        <p:spPr>
          <a:xfrm>
            <a:off x="914743" y="1677811"/>
            <a:ext cx="10716745" cy="3839422"/>
          </a:xfrm>
        </p:spPr>
        <p:txBody>
          <a:bodyPr>
            <a:normAutofit/>
          </a:bodyPr>
          <a:lstStyle/>
          <a:p>
            <a:pPr>
              <a:spcBef>
                <a:spcPct val="0"/>
              </a:spcBef>
              <a:buClr>
                <a:schemeClr val="tx1"/>
              </a:buClr>
              <a:buNone/>
            </a:pPr>
            <a:r>
              <a:rPr lang="en-US" altLang="en-US" dirty="0">
                <a:latin typeface="Arial" pitchFamily="34" charset="0"/>
              </a:rPr>
              <a:t>Belbin (Dr. Meredith Belbin): </a:t>
            </a:r>
          </a:p>
          <a:p>
            <a:pPr>
              <a:spcBef>
                <a:spcPct val="0"/>
              </a:spcBef>
              <a:buClr>
                <a:schemeClr val="tx1"/>
              </a:buClr>
            </a:pPr>
            <a:r>
              <a:rPr lang="en-US" altLang="en-US" dirty="0">
                <a:latin typeface="Arial" pitchFamily="34" charset="0"/>
              </a:rPr>
              <a:t>Teams are a question of balance</a:t>
            </a:r>
          </a:p>
          <a:p>
            <a:pPr>
              <a:spcBef>
                <a:spcPct val="0"/>
              </a:spcBef>
              <a:buClr>
                <a:schemeClr val="tx1"/>
              </a:buClr>
            </a:pPr>
            <a:r>
              <a:rPr lang="en-US" altLang="en-US" dirty="0">
                <a:latin typeface="Arial" pitchFamily="34" charset="0"/>
              </a:rPr>
              <a:t>What is needed is not well balanced individuals but individuals that balance well together</a:t>
            </a:r>
            <a:endParaRPr lang="en-GB" altLang="en-US" dirty="0">
              <a:latin typeface="Arial" pitchFamily="34" charset="0"/>
            </a:endParaRPr>
          </a:p>
          <a:p>
            <a:pPr>
              <a:spcBef>
                <a:spcPct val="0"/>
              </a:spcBef>
              <a:buClr>
                <a:schemeClr val="tx1"/>
              </a:buClr>
              <a:buNone/>
            </a:pPr>
            <a:endParaRPr lang="en-GB" sz="1400" dirty="0"/>
          </a:p>
          <a:p>
            <a:pPr>
              <a:spcBef>
                <a:spcPct val="0"/>
              </a:spcBef>
              <a:buClr>
                <a:schemeClr val="tx1"/>
              </a:buClr>
              <a:buNone/>
            </a:pPr>
            <a:r>
              <a:rPr lang="en-GB" sz="1300" dirty="0">
                <a:latin typeface="Arial" panose="020B0604020202020204" pitchFamily="34" charset="0"/>
                <a:cs typeface="Arial" panose="020B0604020202020204" pitchFamily="34" charset="0"/>
              </a:rPr>
              <a:t>Belbin, R. Meredith, </a:t>
            </a:r>
            <a:r>
              <a:rPr lang="en-GB" sz="1300" i="1" dirty="0">
                <a:latin typeface="Arial" panose="020B0604020202020204" pitchFamily="34" charset="0"/>
                <a:cs typeface="Arial" panose="020B0604020202020204" pitchFamily="34" charset="0"/>
              </a:rPr>
              <a:t>Management Teams: Why They Succeed or Fail. </a:t>
            </a:r>
            <a:r>
              <a:rPr lang="en-GB" sz="1300" dirty="0">
                <a:latin typeface="Arial" panose="020B0604020202020204" pitchFamily="34" charset="0"/>
                <a:cs typeface="Arial" panose="020B0604020202020204" pitchFamily="34" charset="0"/>
              </a:rPr>
              <a:t>Butterworth Heinemann, 3rd ed., 2010</a:t>
            </a:r>
          </a:p>
          <a:p>
            <a:pPr>
              <a:spcBef>
                <a:spcPct val="0"/>
              </a:spcBef>
              <a:buClr>
                <a:schemeClr val="tx1"/>
              </a:buClr>
              <a:buNone/>
            </a:pPr>
            <a:endParaRPr lang="en-GB" sz="1400" dirty="0">
              <a:latin typeface="Arial" panose="020B0604020202020204" pitchFamily="34" charset="0"/>
              <a:cs typeface="Arial" panose="020B0604020202020204" pitchFamily="34" charset="0"/>
            </a:endParaRPr>
          </a:p>
          <a:p>
            <a:pPr marL="0" indent="0">
              <a:spcBef>
                <a:spcPct val="0"/>
              </a:spcBef>
              <a:buClr>
                <a:schemeClr val="tx1"/>
              </a:buClr>
              <a:buNone/>
            </a:pPr>
            <a:r>
              <a:rPr lang="en-GB" sz="2800" b="1" dirty="0">
                <a:latin typeface="Arial" panose="020B0604020202020204" pitchFamily="34" charset="0"/>
                <a:cs typeface="Arial" panose="020B0604020202020204" pitchFamily="34" charset="0"/>
              </a:rPr>
              <a:t>Question: </a:t>
            </a:r>
            <a:r>
              <a:rPr lang="en-GB" sz="2800" dirty="0">
                <a:latin typeface="Arial" panose="020B0604020202020204" pitchFamily="34" charset="0"/>
                <a:cs typeface="Arial" panose="020B0604020202020204" pitchFamily="34" charset="0"/>
              </a:rPr>
              <a:t>What is meant by balancing well together?</a:t>
            </a:r>
          </a:p>
          <a:p>
            <a:endParaRPr lang="en-GB" dirty="0"/>
          </a:p>
        </p:txBody>
      </p:sp>
    </p:spTree>
    <p:extLst>
      <p:ext uri="{BB962C8B-B14F-4D97-AF65-F5344CB8AC3E}">
        <p14:creationId xmlns:p14="http://schemas.microsoft.com/office/powerpoint/2010/main" val="3175924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9270B-7988-4FF6-946D-5B758397009D}"/>
              </a:ext>
            </a:extLst>
          </p:cNvPr>
          <p:cNvSpPr>
            <a:spLocks noGrp="1"/>
          </p:cNvSpPr>
          <p:nvPr>
            <p:ph type="title"/>
          </p:nvPr>
        </p:nvSpPr>
        <p:spPr/>
        <p:txBody>
          <a:bodyPr>
            <a:normAutofit fontScale="90000"/>
          </a:bodyPr>
          <a:lstStyle/>
          <a:p>
            <a:r>
              <a:rPr lang="en-GB" b="1" dirty="0">
                <a:cs typeface="Arial"/>
              </a:rPr>
              <a:t>What is the difference between a team </a:t>
            </a:r>
            <a:br>
              <a:rPr lang="en-GB" b="1" dirty="0">
                <a:cs typeface="Arial"/>
              </a:rPr>
            </a:br>
            <a:r>
              <a:rPr lang="en-GB" b="1" dirty="0">
                <a:cs typeface="Arial"/>
              </a:rPr>
              <a:t>and a group?</a:t>
            </a:r>
          </a:p>
        </p:txBody>
      </p:sp>
      <p:sp>
        <p:nvSpPr>
          <p:cNvPr id="3" name="Content Placeholder 2">
            <a:extLst>
              <a:ext uri="{FF2B5EF4-FFF2-40B4-BE49-F238E27FC236}">
                <a16:creationId xmlns:a16="http://schemas.microsoft.com/office/drawing/2014/main" id="{0E146608-B550-4B13-91C3-7F251537091C}"/>
              </a:ext>
            </a:extLst>
          </p:cNvPr>
          <p:cNvSpPr>
            <a:spLocks noGrp="1"/>
          </p:cNvSpPr>
          <p:nvPr>
            <p:ph idx="1"/>
          </p:nvPr>
        </p:nvSpPr>
        <p:spPr>
          <a:xfrm>
            <a:off x="788812" y="1677811"/>
            <a:ext cx="11381389" cy="3839422"/>
          </a:xfrm>
        </p:spPr>
        <p:txBody>
          <a:bodyPr/>
          <a:lstStyle/>
          <a:p>
            <a:pPr marL="119062" indent="0" algn="just">
              <a:buNone/>
              <a:defRPr/>
            </a:pPr>
            <a:r>
              <a:rPr lang="en-GB" b="1" dirty="0">
                <a:latin typeface="Arial" panose="020B0604020202020204" pitchFamily="34" charset="0"/>
                <a:cs typeface="Arial" panose="020B0604020202020204" pitchFamily="34" charset="0"/>
              </a:rPr>
              <a:t>Exercise:</a:t>
            </a:r>
            <a:endParaRPr lang="en-GB" dirty="0">
              <a:latin typeface="Arial" panose="020B0604020202020204" pitchFamily="34" charset="0"/>
              <a:cs typeface="Arial" panose="020B0604020202020204" pitchFamily="34" charset="0"/>
            </a:endParaRPr>
          </a:p>
          <a:p>
            <a:pPr algn="just">
              <a:defRPr/>
            </a:pPr>
            <a:r>
              <a:rPr lang="en-GB" dirty="0">
                <a:latin typeface="Arial" panose="020B0604020202020204" pitchFamily="34" charset="0"/>
                <a:cs typeface="Arial" panose="020B0604020202020204" pitchFamily="34" charset="0"/>
              </a:rPr>
              <a:t>Agree the differences in your teams</a:t>
            </a:r>
            <a:endParaRPr lang="en-GB" sz="800" dirty="0">
              <a:latin typeface="Arial" panose="020B0604020202020204" pitchFamily="34" charset="0"/>
              <a:cs typeface="Arial" panose="020B0604020202020204" pitchFamily="34" charset="0"/>
            </a:endParaRPr>
          </a:p>
          <a:p>
            <a:pPr algn="just">
              <a:defRPr/>
            </a:pPr>
            <a:r>
              <a:rPr lang="en-GB" dirty="0">
                <a:latin typeface="Arial" panose="020B0604020202020204" pitchFamily="34" charset="0"/>
                <a:cs typeface="Arial" panose="020B0604020202020204" pitchFamily="34" charset="0"/>
              </a:rPr>
              <a:t>Use flip chart paper to present your findings to the group. </a:t>
            </a:r>
            <a:r>
              <a:rPr lang="en-GB" b="1" dirty="0">
                <a:latin typeface="Arial" panose="020B0604020202020204" pitchFamily="34" charset="0"/>
                <a:cs typeface="Arial" panose="020B0604020202020204" pitchFamily="34" charset="0"/>
              </a:rPr>
              <a:t>Use examples</a:t>
            </a:r>
            <a:r>
              <a:rPr lang="en-GB" dirty="0">
                <a:latin typeface="Arial" panose="020B0604020202020204" pitchFamily="34" charset="0"/>
                <a:cs typeface="Arial" panose="020B0604020202020204" pitchFamily="34" charset="0"/>
              </a:rPr>
              <a:t> to support your answer</a:t>
            </a:r>
          </a:p>
          <a:p>
            <a:pPr marL="0" indent="0">
              <a:buNone/>
            </a:pPr>
            <a:endParaRPr lang="en-GB" dirty="0"/>
          </a:p>
        </p:txBody>
      </p:sp>
    </p:spTree>
    <p:extLst>
      <p:ext uri="{BB962C8B-B14F-4D97-AF65-F5344CB8AC3E}">
        <p14:creationId xmlns:p14="http://schemas.microsoft.com/office/powerpoint/2010/main" val="2665193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B8ADE-B036-4BD8-A9ED-722EE4CF8CE1}"/>
              </a:ext>
            </a:extLst>
          </p:cNvPr>
          <p:cNvSpPr>
            <a:spLocks noGrp="1"/>
          </p:cNvSpPr>
          <p:nvPr>
            <p:ph type="title"/>
          </p:nvPr>
        </p:nvSpPr>
        <p:spPr/>
        <p:txBody>
          <a:bodyPr>
            <a:normAutofit fontScale="90000"/>
          </a:bodyPr>
          <a:lstStyle/>
          <a:p>
            <a:r>
              <a:rPr lang="en-GB" b="1" dirty="0"/>
              <a:t>Differences between a team and a group: discussion</a:t>
            </a:r>
          </a:p>
        </p:txBody>
      </p:sp>
      <p:pic>
        <p:nvPicPr>
          <p:cNvPr id="4" name="Picture 2" descr="http://blog.dew-point.com.hk/wp-content/uploads/2012/09/teamwork_team_building.jpg">
            <a:extLst>
              <a:ext uri="{FF2B5EF4-FFF2-40B4-BE49-F238E27FC236}">
                <a16:creationId xmlns:a16="http://schemas.microsoft.com/office/drawing/2014/main" id="{749069E2-03A2-486D-94C8-FF07041C9250}"/>
              </a:ext>
            </a:extLst>
          </p:cNvPr>
          <p:cNvPicPr>
            <a:picLocks noGrp="1" noChangeAspect="1" noChangeArrowheads="1"/>
          </p:cNvPicPr>
          <p:nvPr>
            <p:ph idx="1"/>
          </p:nvPr>
        </p:nvPicPr>
        <p:blipFill>
          <a:blip r:embed="rId3">
            <a:extLst>
              <a:ext uri="{28A0092B-C50C-407E-A947-70E740481C1C}">
                <a14:useLocalDpi xmlns:a14="http://schemas.microsoft.com/office/drawing/2010/main"/>
              </a:ext>
            </a:extLst>
          </a:blip>
          <a:srcRect/>
          <a:stretch>
            <a:fillRect/>
          </a:stretch>
        </p:blipFill>
        <p:spPr bwMode="auto">
          <a:xfrm>
            <a:off x="4648177" y="1600201"/>
            <a:ext cx="2895647"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02087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2D0091-09BA-465B-BF87-54BE72754E2F}"/>
              </a:ext>
            </a:extLst>
          </p:cNvPr>
          <p:cNvSpPr>
            <a:spLocks noGrp="1"/>
          </p:cNvSpPr>
          <p:nvPr>
            <p:ph type="title"/>
          </p:nvPr>
        </p:nvSpPr>
        <p:spPr/>
        <p:txBody>
          <a:bodyPr>
            <a:normAutofit fontScale="90000"/>
          </a:bodyPr>
          <a:lstStyle/>
          <a:p>
            <a:r>
              <a:rPr lang="en-GB" b="1" dirty="0"/>
              <a:t>Differences between Groups and Teams</a:t>
            </a:r>
          </a:p>
        </p:txBody>
      </p:sp>
      <p:sp>
        <p:nvSpPr>
          <p:cNvPr id="3" name="Content Placeholder 2">
            <a:extLst>
              <a:ext uri="{FF2B5EF4-FFF2-40B4-BE49-F238E27FC236}">
                <a16:creationId xmlns:a16="http://schemas.microsoft.com/office/drawing/2014/main" id="{A7B97C92-DD57-4D51-A942-5399177076A7}"/>
              </a:ext>
            </a:extLst>
          </p:cNvPr>
          <p:cNvSpPr>
            <a:spLocks noGrp="1"/>
          </p:cNvSpPr>
          <p:nvPr>
            <p:ph idx="1"/>
          </p:nvPr>
        </p:nvSpPr>
        <p:spPr/>
        <p:txBody>
          <a:bodyPr/>
          <a:lstStyle/>
          <a:p>
            <a:pPr marL="0" indent="0">
              <a:buNone/>
            </a:pPr>
            <a:r>
              <a:rPr lang="en-GB" dirty="0"/>
              <a:t>Teams have:</a:t>
            </a:r>
          </a:p>
          <a:p>
            <a:r>
              <a:rPr lang="en-GB" dirty="0"/>
              <a:t>Interdependent relationships</a:t>
            </a:r>
          </a:p>
          <a:p>
            <a:r>
              <a:rPr lang="en-GB" dirty="0"/>
              <a:t>Mutual accountability</a:t>
            </a:r>
          </a:p>
          <a:p>
            <a:r>
              <a:rPr lang="en-GB" dirty="0"/>
              <a:t>A common goal</a:t>
            </a:r>
          </a:p>
        </p:txBody>
      </p:sp>
    </p:spTree>
    <p:extLst>
      <p:ext uri="{BB962C8B-B14F-4D97-AF65-F5344CB8AC3E}">
        <p14:creationId xmlns:p14="http://schemas.microsoft.com/office/powerpoint/2010/main" val="658412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7763E-3DA7-464F-AC05-105895D0AFCD}"/>
              </a:ext>
            </a:extLst>
          </p:cNvPr>
          <p:cNvSpPr>
            <a:spLocks noGrp="1"/>
          </p:cNvSpPr>
          <p:nvPr>
            <p:ph type="title"/>
          </p:nvPr>
        </p:nvSpPr>
        <p:spPr/>
        <p:txBody>
          <a:bodyPr>
            <a:normAutofit fontScale="90000"/>
          </a:bodyPr>
          <a:lstStyle/>
          <a:p>
            <a:r>
              <a:rPr lang="en-GB" b="1" dirty="0"/>
              <a:t>Another viewpoint – teams v. workgroups</a:t>
            </a:r>
          </a:p>
        </p:txBody>
      </p:sp>
      <p:sp>
        <p:nvSpPr>
          <p:cNvPr id="3" name="Content Placeholder 2">
            <a:extLst>
              <a:ext uri="{FF2B5EF4-FFF2-40B4-BE49-F238E27FC236}">
                <a16:creationId xmlns:a16="http://schemas.microsoft.com/office/drawing/2014/main" id="{C86D76D5-EC53-456C-BBB9-9C24BE9344B5}"/>
              </a:ext>
            </a:extLst>
          </p:cNvPr>
          <p:cNvSpPr>
            <a:spLocks noGrp="1"/>
          </p:cNvSpPr>
          <p:nvPr>
            <p:ph idx="1"/>
          </p:nvPr>
        </p:nvSpPr>
        <p:spPr/>
        <p:txBody>
          <a:bodyPr>
            <a:normAutofit fontScale="92500" lnSpcReduction="10000"/>
          </a:bodyPr>
          <a:lstStyle/>
          <a:p>
            <a:pPr marL="514350" indent="-514350">
              <a:buFont typeface="+mj-lt"/>
              <a:buAutoNum type="arabicPeriod"/>
            </a:pPr>
            <a:r>
              <a:rPr lang="en-GB" dirty="0"/>
              <a:t>Teams must be real</a:t>
            </a:r>
          </a:p>
          <a:p>
            <a:pPr marL="514350" indent="-514350">
              <a:buFont typeface="+mj-lt"/>
              <a:buAutoNum type="arabicPeriod"/>
            </a:pPr>
            <a:r>
              <a:rPr lang="en-GB" dirty="0"/>
              <a:t>Teams need a compelling direction</a:t>
            </a:r>
          </a:p>
          <a:p>
            <a:pPr marL="514350" indent="-514350">
              <a:buFont typeface="+mj-lt"/>
              <a:buAutoNum type="arabicPeriod"/>
            </a:pPr>
            <a:r>
              <a:rPr lang="en-GB" dirty="0"/>
              <a:t>Teams need enabling structures</a:t>
            </a:r>
          </a:p>
          <a:p>
            <a:pPr marL="514350" indent="-514350">
              <a:buFont typeface="+mj-lt"/>
              <a:buAutoNum type="arabicPeriod"/>
            </a:pPr>
            <a:r>
              <a:rPr lang="en-GB" dirty="0"/>
              <a:t>Teams need a supportive organisation</a:t>
            </a:r>
          </a:p>
          <a:p>
            <a:pPr marL="514350" indent="-514350">
              <a:buFont typeface="+mj-lt"/>
              <a:buAutoNum type="arabicPeriod"/>
            </a:pPr>
            <a:r>
              <a:rPr lang="en-GB" dirty="0"/>
              <a:t>Teams need expert coaching</a:t>
            </a:r>
          </a:p>
          <a:p>
            <a:endParaRPr lang="en-GB" dirty="0"/>
          </a:p>
          <a:p>
            <a:pPr marL="0" indent="0">
              <a:buNone/>
            </a:pPr>
            <a:r>
              <a:rPr lang="en-GB" sz="2000" dirty="0"/>
              <a:t>Griffith, B.A. &amp; Dunham, E.B. (2015). </a:t>
            </a:r>
            <a:r>
              <a:rPr lang="en-GB" sz="2000" i="1" dirty="0"/>
              <a:t>Working in Teams: Moving from high potential to high performance.</a:t>
            </a:r>
            <a:r>
              <a:rPr lang="en-GB" sz="2000" dirty="0"/>
              <a:t> California: Sage Publications Inc. Ch.1</a:t>
            </a:r>
          </a:p>
        </p:txBody>
      </p:sp>
    </p:spTree>
    <p:extLst>
      <p:ext uri="{BB962C8B-B14F-4D97-AF65-F5344CB8AC3E}">
        <p14:creationId xmlns:p14="http://schemas.microsoft.com/office/powerpoint/2010/main" val="853974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3AFF-4D13-4E4C-B634-9F0D72E9FE63}"/>
              </a:ext>
            </a:extLst>
          </p:cNvPr>
          <p:cNvSpPr>
            <a:spLocks noGrp="1"/>
          </p:cNvSpPr>
          <p:nvPr>
            <p:ph type="title"/>
          </p:nvPr>
        </p:nvSpPr>
        <p:spPr/>
        <p:txBody>
          <a:bodyPr>
            <a:normAutofit fontScale="90000"/>
          </a:bodyPr>
          <a:lstStyle/>
          <a:p>
            <a:r>
              <a:rPr lang="en-GB" b="1" dirty="0"/>
              <a:t>So, why have teams? One view…</a:t>
            </a:r>
          </a:p>
        </p:txBody>
      </p:sp>
      <p:sp>
        <p:nvSpPr>
          <p:cNvPr id="4" name="Content Placeholder 2">
            <a:extLst>
              <a:ext uri="{FF2B5EF4-FFF2-40B4-BE49-F238E27FC236}">
                <a16:creationId xmlns:a16="http://schemas.microsoft.com/office/drawing/2014/main" id="{66DC80E1-F738-48D7-8D62-64C585321714}"/>
              </a:ext>
            </a:extLst>
          </p:cNvPr>
          <p:cNvSpPr>
            <a:spLocks noGrp="1"/>
          </p:cNvSpPr>
          <p:nvPr>
            <p:ph idx="1"/>
          </p:nvPr>
        </p:nvSpPr>
        <p:spPr/>
        <p:txBody>
          <a:bodyPr>
            <a:normAutofit/>
          </a:bodyPr>
          <a:lstStyle/>
          <a:p>
            <a:pPr eaLnBrk="1" hangingPunct="1">
              <a:buFont typeface="Wingdings" panose="05000000000000000000" pitchFamily="2" charset="2"/>
              <a:buChar char="Ø"/>
              <a:defRPr/>
            </a:pPr>
            <a:r>
              <a:rPr lang="en-GB" altLang="en-US" dirty="0">
                <a:cs typeface="Arial" panose="020B0604020202020204" pitchFamily="34" charset="0"/>
              </a:rPr>
              <a:t>Many of today’s workplaces draw on flatter organisational structure and have more team-based work. </a:t>
            </a:r>
          </a:p>
          <a:p>
            <a:pPr eaLnBrk="1" hangingPunct="1">
              <a:buFont typeface="Wingdings" panose="05000000000000000000" pitchFamily="2" charset="2"/>
              <a:buChar char="Ø"/>
              <a:defRPr/>
            </a:pPr>
            <a:r>
              <a:rPr lang="en-GB" altLang="en-US" dirty="0">
                <a:cs typeface="Arial" panose="020B0604020202020204" pitchFamily="34" charset="0"/>
              </a:rPr>
              <a:t>Team working can give a team member a sense of identity, support, and friendship</a:t>
            </a:r>
          </a:p>
          <a:p>
            <a:pPr marL="0" indent="0" eaLnBrk="1" hangingPunct="1">
              <a:buFont typeface="Arial" pitchFamily="34" charset="0"/>
              <a:buNone/>
              <a:defRPr/>
            </a:pPr>
            <a:endParaRPr lang="en-GB" altLang="en-US" dirty="0">
              <a:cs typeface="Arial" panose="020B0604020202020204" pitchFamily="34" charset="0"/>
            </a:endParaRPr>
          </a:p>
          <a:p>
            <a:pPr marL="0" indent="0" eaLnBrk="1" hangingPunct="1">
              <a:buNone/>
              <a:defRPr/>
            </a:pPr>
            <a:r>
              <a:rPr lang="en-GB" sz="1800" dirty="0"/>
              <a:t>Bowler, M. &amp; Brass, D. J. (2006). </a:t>
            </a:r>
            <a:r>
              <a:rPr lang="en-GB" sz="1800" i="1" dirty="0">
                <a:cs typeface="Times New Roman" panose="02020603050405020304" pitchFamily="18" charset="0"/>
              </a:rPr>
              <a:t>Relational correlates of interpersonal citizenship behavior, A social network perspective</a:t>
            </a:r>
            <a:r>
              <a:rPr lang="en-GB" sz="1800" dirty="0"/>
              <a:t>. Journal of Applied Psychology, 91, 70-82. </a:t>
            </a:r>
            <a:endParaRPr lang="en-GB" altLang="en-US" dirty="0">
              <a:cs typeface="Arial" panose="020B0604020202020204" pitchFamily="34" charset="0"/>
            </a:endParaRPr>
          </a:p>
          <a:p>
            <a:pPr eaLnBrk="1" hangingPunct="1">
              <a:defRPr/>
            </a:pPr>
            <a:endParaRPr lang="en-GB" altLang="en-US" dirty="0">
              <a:cs typeface="Arial" panose="020B0604020202020204" pitchFamily="34" charset="0"/>
            </a:endParaRPr>
          </a:p>
        </p:txBody>
      </p:sp>
    </p:spTree>
    <p:extLst>
      <p:ext uri="{BB962C8B-B14F-4D97-AF65-F5344CB8AC3E}">
        <p14:creationId xmlns:p14="http://schemas.microsoft.com/office/powerpoint/2010/main" val="802420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9DFEA-F371-44BB-A26C-48BFCB93108B}"/>
              </a:ext>
            </a:extLst>
          </p:cNvPr>
          <p:cNvSpPr>
            <a:spLocks noGrp="1"/>
          </p:cNvSpPr>
          <p:nvPr>
            <p:ph type="title"/>
          </p:nvPr>
        </p:nvSpPr>
        <p:spPr/>
        <p:txBody>
          <a:bodyPr/>
          <a:lstStyle/>
          <a:p>
            <a:r>
              <a:rPr lang="en-GB" b="1" dirty="0"/>
              <a:t>Another view…</a:t>
            </a:r>
          </a:p>
        </p:txBody>
      </p:sp>
      <p:sp>
        <p:nvSpPr>
          <p:cNvPr id="3" name="Content Placeholder 2">
            <a:extLst>
              <a:ext uri="{FF2B5EF4-FFF2-40B4-BE49-F238E27FC236}">
                <a16:creationId xmlns:a16="http://schemas.microsoft.com/office/drawing/2014/main" id="{E9076430-835C-4D77-A230-8DCA4C8E7293}"/>
              </a:ext>
            </a:extLst>
          </p:cNvPr>
          <p:cNvSpPr>
            <a:spLocks noGrp="1"/>
          </p:cNvSpPr>
          <p:nvPr>
            <p:ph idx="1"/>
          </p:nvPr>
        </p:nvSpPr>
        <p:spPr>
          <a:xfrm>
            <a:off x="1981200" y="1600202"/>
            <a:ext cx="8229600" cy="3124943"/>
          </a:xfrm>
        </p:spPr>
        <p:txBody>
          <a:bodyPr>
            <a:normAutofit fontScale="92500" lnSpcReduction="10000"/>
          </a:bodyPr>
          <a:lstStyle/>
          <a:p>
            <a:pPr marL="0" indent="0" algn="just">
              <a:buNone/>
            </a:pPr>
            <a:r>
              <a:rPr lang="en-GB" sz="2800" dirty="0"/>
              <a:t>“</a:t>
            </a:r>
            <a:r>
              <a:rPr lang="en-GB" sz="2800" i="1" dirty="0"/>
              <a:t>Keeping up with the complexities of a global economy requires businesses to draw upon multiple perspectives from multiple sources of input, in order to be able to compete.  For this reason, task-oriented teams can be found almost anywhere, from factory assembly lines to corporate executive suites” </a:t>
            </a:r>
          </a:p>
          <a:p>
            <a:pPr marL="0" indent="0" algn="just">
              <a:buNone/>
            </a:pPr>
            <a:endParaRPr lang="en-GB" sz="2800" i="1" dirty="0"/>
          </a:p>
          <a:p>
            <a:pPr marL="0" indent="0" algn="just">
              <a:buNone/>
            </a:pPr>
            <a:r>
              <a:rPr lang="en-GB" sz="2000" i="1" dirty="0"/>
              <a:t>(Griffith &amp; Dunham, 2015, P.3). </a:t>
            </a:r>
          </a:p>
          <a:p>
            <a:pPr marL="0" indent="0">
              <a:buNone/>
            </a:pPr>
            <a:endParaRPr lang="en-GB" sz="2000" i="1" dirty="0"/>
          </a:p>
          <a:p>
            <a:pPr marL="0" indent="0">
              <a:buNone/>
            </a:pPr>
            <a:endParaRPr lang="en-GB" sz="2000" i="1" dirty="0"/>
          </a:p>
        </p:txBody>
      </p:sp>
    </p:spTree>
    <p:extLst>
      <p:ext uri="{BB962C8B-B14F-4D97-AF65-F5344CB8AC3E}">
        <p14:creationId xmlns:p14="http://schemas.microsoft.com/office/powerpoint/2010/main" val="4179680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1BCF8-C46B-FB0A-ECF5-E6583BC666F7}"/>
              </a:ext>
            </a:extLst>
          </p:cNvPr>
          <p:cNvSpPr>
            <a:spLocks noGrp="1"/>
          </p:cNvSpPr>
          <p:nvPr>
            <p:ph type="title"/>
          </p:nvPr>
        </p:nvSpPr>
        <p:spPr/>
        <p:txBody>
          <a:bodyPr/>
          <a:lstStyle/>
          <a:p>
            <a:r>
              <a:rPr lang="en-US" dirty="0">
                <a:latin typeface="Arial"/>
                <a:cs typeface="Arial"/>
              </a:rPr>
              <a:t>How to make a group a team?</a:t>
            </a:r>
          </a:p>
        </p:txBody>
      </p:sp>
      <p:sp>
        <p:nvSpPr>
          <p:cNvPr id="3" name="Content Placeholder 2">
            <a:extLst>
              <a:ext uri="{FF2B5EF4-FFF2-40B4-BE49-F238E27FC236}">
                <a16:creationId xmlns:a16="http://schemas.microsoft.com/office/drawing/2014/main" id="{B618B4CB-338E-AEBD-1571-F91930DE74BE}"/>
              </a:ext>
            </a:extLst>
          </p:cNvPr>
          <p:cNvSpPr>
            <a:spLocks noGrp="1"/>
          </p:cNvSpPr>
          <p:nvPr>
            <p:ph idx="1"/>
          </p:nvPr>
        </p:nvSpPr>
        <p:spPr>
          <a:xfrm>
            <a:off x="2204156" y="4732867"/>
            <a:ext cx="7783689" cy="770256"/>
          </a:xfrm>
        </p:spPr>
        <p:txBody>
          <a:bodyPr vert="horz" lIns="91440" tIns="45720" rIns="91440" bIns="45720" rtlCol="0" anchor="t">
            <a:normAutofit lnSpcReduction="10000"/>
          </a:bodyPr>
          <a:lstStyle/>
          <a:p>
            <a:pPr marL="0" indent="0">
              <a:buNone/>
            </a:pPr>
            <a:r>
              <a:rPr lang="en-US" sz="1600" dirty="0">
                <a:ea typeface="+mn-lt"/>
                <a:cs typeface="+mn-lt"/>
                <a:hlinkClick r:id="rId3"/>
              </a:rPr>
              <a:t>https://www.ted.com/talks/amy_edmondson_how_to_turn_a_group_of_strangers_into_a_team?utm_campaign=tedspread&amp;utm_medium=referral&amp;utm_source=tedcomshare</a:t>
            </a:r>
            <a:r>
              <a:rPr lang="en-US" sz="1600" dirty="0">
                <a:ea typeface="+mn-lt"/>
                <a:cs typeface="+mn-lt"/>
              </a:rPr>
              <a:t> </a:t>
            </a:r>
            <a:endParaRPr lang="en-US" sz="1600" dirty="0"/>
          </a:p>
        </p:txBody>
      </p:sp>
      <p:pic>
        <p:nvPicPr>
          <p:cNvPr id="4" name="Picture 3" descr="Amy Edmondson: How to turn a group of ...">
            <a:extLst>
              <a:ext uri="{FF2B5EF4-FFF2-40B4-BE49-F238E27FC236}">
                <a16:creationId xmlns:a16="http://schemas.microsoft.com/office/drawing/2014/main" id="{1D055261-B15C-DBFE-AB5A-669B6A87F7CB}"/>
              </a:ext>
            </a:extLst>
          </p:cNvPr>
          <p:cNvPicPr>
            <a:picLocks noChangeAspect="1"/>
          </p:cNvPicPr>
          <p:nvPr/>
        </p:nvPicPr>
        <p:blipFill>
          <a:blip r:embed="rId4"/>
          <a:stretch>
            <a:fillRect/>
          </a:stretch>
        </p:blipFill>
        <p:spPr>
          <a:xfrm>
            <a:off x="3573639" y="1711678"/>
            <a:ext cx="5044721" cy="2792588"/>
          </a:xfrm>
          <a:prstGeom prst="rect">
            <a:avLst/>
          </a:prstGeom>
        </p:spPr>
      </p:pic>
    </p:spTree>
    <p:extLst>
      <p:ext uri="{BB962C8B-B14F-4D97-AF65-F5344CB8AC3E}">
        <p14:creationId xmlns:p14="http://schemas.microsoft.com/office/powerpoint/2010/main" val="33863320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FDDF2-B5B1-414A-9950-0DD67548B529}"/>
              </a:ext>
            </a:extLst>
          </p:cNvPr>
          <p:cNvSpPr>
            <a:spLocks noGrp="1"/>
          </p:cNvSpPr>
          <p:nvPr>
            <p:ph type="title"/>
          </p:nvPr>
        </p:nvSpPr>
        <p:spPr>
          <a:xfrm>
            <a:off x="1775520" y="274638"/>
            <a:ext cx="8435280" cy="1143000"/>
          </a:xfrm>
        </p:spPr>
        <p:txBody>
          <a:bodyPr>
            <a:normAutofit fontScale="90000"/>
          </a:bodyPr>
          <a:lstStyle/>
          <a:p>
            <a:r>
              <a:rPr lang="en-GB" b="1" dirty="0"/>
              <a:t>So, what makes an effective team?</a:t>
            </a:r>
          </a:p>
        </p:txBody>
      </p:sp>
      <p:sp>
        <p:nvSpPr>
          <p:cNvPr id="3" name="Content Placeholder 2">
            <a:extLst>
              <a:ext uri="{FF2B5EF4-FFF2-40B4-BE49-F238E27FC236}">
                <a16:creationId xmlns:a16="http://schemas.microsoft.com/office/drawing/2014/main" id="{7004EE9D-DD1E-4182-ADFE-3AF7E17EA361}"/>
              </a:ext>
            </a:extLst>
          </p:cNvPr>
          <p:cNvSpPr>
            <a:spLocks noGrp="1"/>
          </p:cNvSpPr>
          <p:nvPr>
            <p:ph idx="1"/>
          </p:nvPr>
        </p:nvSpPr>
        <p:spPr/>
        <p:txBody>
          <a:bodyPr/>
          <a:lstStyle/>
          <a:p>
            <a:pPr marL="0" indent="0">
              <a:buNone/>
            </a:pPr>
            <a:r>
              <a:rPr lang="en-GB" dirty="0"/>
              <a:t>Exercise:</a:t>
            </a:r>
          </a:p>
          <a:p>
            <a:pPr algn="just"/>
            <a:r>
              <a:rPr lang="en-GB" dirty="0"/>
              <a:t>Reflect on the videos you have watched so far, plus your own experiences of team working, and </a:t>
            </a:r>
            <a:r>
              <a:rPr lang="en-GB" u="sng" dirty="0"/>
              <a:t>identify all the elements</a:t>
            </a:r>
            <a:r>
              <a:rPr lang="en-GB" dirty="0"/>
              <a:t> that make an effective team</a:t>
            </a:r>
          </a:p>
          <a:p>
            <a:pPr marL="0" indent="0">
              <a:buNone/>
            </a:pPr>
            <a:endParaRPr lang="en-GB" dirty="0"/>
          </a:p>
        </p:txBody>
      </p:sp>
    </p:spTree>
    <p:extLst>
      <p:ext uri="{BB962C8B-B14F-4D97-AF65-F5344CB8AC3E}">
        <p14:creationId xmlns:p14="http://schemas.microsoft.com/office/powerpoint/2010/main" val="1925018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2099F-6677-4649-98D6-9D542DE3F68C}"/>
              </a:ext>
            </a:extLst>
          </p:cNvPr>
          <p:cNvSpPr>
            <a:spLocks noGrp="1"/>
          </p:cNvSpPr>
          <p:nvPr>
            <p:ph type="title"/>
          </p:nvPr>
        </p:nvSpPr>
        <p:spPr/>
        <p:txBody>
          <a:bodyPr>
            <a:noAutofit/>
          </a:bodyPr>
          <a:lstStyle/>
          <a:p>
            <a:r>
              <a:rPr lang="en-GB" sz="3600" b="1" dirty="0"/>
              <a:t>What makes teams effective? Discussion </a:t>
            </a:r>
          </a:p>
        </p:txBody>
      </p:sp>
      <p:sp>
        <p:nvSpPr>
          <p:cNvPr id="4" name="Oval 3">
            <a:extLst>
              <a:ext uri="{FF2B5EF4-FFF2-40B4-BE49-F238E27FC236}">
                <a16:creationId xmlns:a16="http://schemas.microsoft.com/office/drawing/2014/main" id="{6E3BC6C2-8631-4FA7-9701-CD361E1A38A6}"/>
              </a:ext>
            </a:extLst>
          </p:cNvPr>
          <p:cNvSpPr/>
          <p:nvPr/>
        </p:nvSpPr>
        <p:spPr>
          <a:xfrm>
            <a:off x="6073555" y="1411017"/>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Common Goals</a:t>
            </a:r>
          </a:p>
        </p:txBody>
      </p:sp>
      <p:sp>
        <p:nvSpPr>
          <p:cNvPr id="5" name="Oval 4">
            <a:extLst>
              <a:ext uri="{FF2B5EF4-FFF2-40B4-BE49-F238E27FC236}">
                <a16:creationId xmlns:a16="http://schemas.microsoft.com/office/drawing/2014/main" id="{37D7C963-1932-470D-A9B3-C3D7FA5AA98D}"/>
              </a:ext>
            </a:extLst>
          </p:cNvPr>
          <p:cNvSpPr/>
          <p:nvPr/>
        </p:nvSpPr>
        <p:spPr>
          <a:xfrm>
            <a:off x="5274688" y="2839445"/>
            <a:ext cx="1642625" cy="10692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1" i="1" dirty="0"/>
              <a:t>What teams need</a:t>
            </a:r>
          </a:p>
        </p:txBody>
      </p:sp>
      <p:sp>
        <p:nvSpPr>
          <p:cNvPr id="6" name="Oval 5">
            <a:extLst>
              <a:ext uri="{FF2B5EF4-FFF2-40B4-BE49-F238E27FC236}">
                <a16:creationId xmlns:a16="http://schemas.microsoft.com/office/drawing/2014/main" id="{58C8B48F-F529-400C-8062-7E0C66109D0B}"/>
              </a:ext>
            </a:extLst>
          </p:cNvPr>
          <p:cNvSpPr/>
          <p:nvPr/>
        </p:nvSpPr>
        <p:spPr>
          <a:xfrm>
            <a:off x="7480447" y="1904683"/>
            <a:ext cx="1308720"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Leadership</a:t>
            </a:r>
          </a:p>
        </p:txBody>
      </p:sp>
      <p:sp>
        <p:nvSpPr>
          <p:cNvPr id="7" name="Oval 6">
            <a:extLst>
              <a:ext uri="{FF2B5EF4-FFF2-40B4-BE49-F238E27FC236}">
                <a16:creationId xmlns:a16="http://schemas.microsoft.com/office/drawing/2014/main" id="{56E8EC39-DB9A-4E83-875D-CFA82D485C74}"/>
              </a:ext>
            </a:extLst>
          </p:cNvPr>
          <p:cNvSpPr/>
          <p:nvPr/>
        </p:nvSpPr>
        <p:spPr>
          <a:xfrm>
            <a:off x="8134808" y="2675457"/>
            <a:ext cx="153574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Appropriate member skills and role clarity</a:t>
            </a:r>
          </a:p>
        </p:txBody>
      </p:sp>
      <p:sp>
        <p:nvSpPr>
          <p:cNvPr id="8" name="Oval 7">
            <a:extLst>
              <a:ext uri="{FF2B5EF4-FFF2-40B4-BE49-F238E27FC236}">
                <a16:creationId xmlns:a16="http://schemas.microsoft.com/office/drawing/2014/main" id="{4F590F2C-A856-4CFF-BE7F-56D2953128B4}"/>
              </a:ext>
            </a:extLst>
          </p:cNvPr>
          <p:cNvSpPr/>
          <p:nvPr/>
        </p:nvSpPr>
        <p:spPr>
          <a:xfrm>
            <a:off x="8149652" y="3426114"/>
            <a:ext cx="1535741" cy="6619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Interaction &amp; involvement of all members</a:t>
            </a:r>
          </a:p>
        </p:txBody>
      </p:sp>
      <p:sp>
        <p:nvSpPr>
          <p:cNvPr id="9" name="Oval 8">
            <a:extLst>
              <a:ext uri="{FF2B5EF4-FFF2-40B4-BE49-F238E27FC236}">
                <a16:creationId xmlns:a16="http://schemas.microsoft.com/office/drawing/2014/main" id="{D978C9DC-6C31-4271-9546-111975255186}"/>
              </a:ext>
            </a:extLst>
          </p:cNvPr>
          <p:cNvSpPr/>
          <p:nvPr/>
        </p:nvSpPr>
        <p:spPr>
          <a:xfrm>
            <a:off x="7320136" y="4202547"/>
            <a:ext cx="1368152"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Maintenance of individual self esteem</a:t>
            </a:r>
          </a:p>
        </p:txBody>
      </p:sp>
      <p:sp>
        <p:nvSpPr>
          <p:cNvPr id="10" name="Oval 9">
            <a:extLst>
              <a:ext uri="{FF2B5EF4-FFF2-40B4-BE49-F238E27FC236}">
                <a16:creationId xmlns:a16="http://schemas.microsoft.com/office/drawing/2014/main" id="{5F640C14-285F-4FE2-806E-0F6C068A1D43}"/>
              </a:ext>
            </a:extLst>
          </p:cNvPr>
          <p:cNvSpPr/>
          <p:nvPr/>
        </p:nvSpPr>
        <p:spPr>
          <a:xfrm>
            <a:off x="6182901" y="4778557"/>
            <a:ext cx="1474294" cy="7153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Established ground rules</a:t>
            </a:r>
          </a:p>
        </p:txBody>
      </p:sp>
      <p:sp>
        <p:nvSpPr>
          <p:cNvPr id="11" name="Oval 10">
            <a:extLst>
              <a:ext uri="{FF2B5EF4-FFF2-40B4-BE49-F238E27FC236}">
                <a16:creationId xmlns:a16="http://schemas.microsoft.com/office/drawing/2014/main" id="{A9692B7A-C7EE-4762-8276-5F92DDFDB889}"/>
              </a:ext>
            </a:extLst>
          </p:cNvPr>
          <p:cNvSpPr/>
          <p:nvPr/>
        </p:nvSpPr>
        <p:spPr>
          <a:xfrm>
            <a:off x="4510538" y="4778555"/>
            <a:ext cx="1585463" cy="7153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Open communication</a:t>
            </a:r>
          </a:p>
        </p:txBody>
      </p:sp>
      <p:sp>
        <p:nvSpPr>
          <p:cNvPr id="12" name="Oval 11">
            <a:extLst>
              <a:ext uri="{FF2B5EF4-FFF2-40B4-BE49-F238E27FC236}">
                <a16:creationId xmlns:a16="http://schemas.microsoft.com/office/drawing/2014/main" id="{02657BC9-8AA9-462F-83F9-2B695C086D9B}"/>
              </a:ext>
            </a:extLst>
          </p:cNvPr>
          <p:cNvSpPr/>
          <p:nvPr/>
        </p:nvSpPr>
        <p:spPr>
          <a:xfrm>
            <a:off x="3118208" y="4197444"/>
            <a:ext cx="1598556" cy="6934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Well defined decision making processes</a:t>
            </a:r>
          </a:p>
        </p:txBody>
      </p:sp>
      <p:sp>
        <p:nvSpPr>
          <p:cNvPr id="13" name="Oval 12">
            <a:extLst>
              <a:ext uri="{FF2B5EF4-FFF2-40B4-BE49-F238E27FC236}">
                <a16:creationId xmlns:a16="http://schemas.microsoft.com/office/drawing/2014/main" id="{4B74C438-C2CD-4C0A-978F-CDBD0AF65FB3}"/>
              </a:ext>
            </a:extLst>
          </p:cNvPr>
          <p:cNvSpPr/>
          <p:nvPr/>
        </p:nvSpPr>
        <p:spPr>
          <a:xfrm>
            <a:off x="2523960" y="3374055"/>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Evaluation of effectiveness</a:t>
            </a:r>
          </a:p>
        </p:txBody>
      </p:sp>
      <p:sp>
        <p:nvSpPr>
          <p:cNvPr id="14" name="Oval 13">
            <a:extLst>
              <a:ext uri="{FF2B5EF4-FFF2-40B4-BE49-F238E27FC236}">
                <a16:creationId xmlns:a16="http://schemas.microsoft.com/office/drawing/2014/main" id="{86339589-FD08-497B-A737-69EBA8A50EA6}"/>
              </a:ext>
            </a:extLst>
          </p:cNvPr>
          <p:cNvSpPr/>
          <p:nvPr/>
        </p:nvSpPr>
        <p:spPr>
          <a:xfrm>
            <a:off x="2523960" y="2615860"/>
            <a:ext cx="15948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Mutual trust &amp; support</a:t>
            </a:r>
          </a:p>
        </p:txBody>
      </p:sp>
      <p:sp>
        <p:nvSpPr>
          <p:cNvPr id="15" name="Oval 14">
            <a:extLst>
              <a:ext uri="{FF2B5EF4-FFF2-40B4-BE49-F238E27FC236}">
                <a16:creationId xmlns:a16="http://schemas.microsoft.com/office/drawing/2014/main" id="{3180DC4E-B466-4E9A-8A1A-3079D4921E88}"/>
              </a:ext>
            </a:extLst>
          </p:cNvPr>
          <p:cNvSpPr/>
          <p:nvPr/>
        </p:nvSpPr>
        <p:spPr>
          <a:xfrm>
            <a:off x="3303558" y="1856988"/>
            <a:ext cx="1224136"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Respect for differences</a:t>
            </a:r>
          </a:p>
        </p:txBody>
      </p:sp>
      <p:sp>
        <p:nvSpPr>
          <p:cNvPr id="16" name="Oval 15">
            <a:extLst>
              <a:ext uri="{FF2B5EF4-FFF2-40B4-BE49-F238E27FC236}">
                <a16:creationId xmlns:a16="http://schemas.microsoft.com/office/drawing/2014/main" id="{D0E6B40E-B5C6-4FCE-B003-843F75820E71}"/>
              </a:ext>
            </a:extLst>
          </p:cNvPr>
          <p:cNvSpPr/>
          <p:nvPr/>
        </p:nvSpPr>
        <p:spPr>
          <a:xfrm>
            <a:off x="4527695" y="1422152"/>
            <a:ext cx="1281921" cy="6480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t>Constructive conflict resolution</a:t>
            </a:r>
          </a:p>
        </p:txBody>
      </p:sp>
      <p:cxnSp>
        <p:nvCxnSpPr>
          <p:cNvPr id="18" name="Straight Connector 17">
            <a:extLst>
              <a:ext uri="{FF2B5EF4-FFF2-40B4-BE49-F238E27FC236}">
                <a16:creationId xmlns:a16="http://schemas.microsoft.com/office/drawing/2014/main" id="{F4A8BE2B-65E3-49F5-9378-1A6544E8C30E}"/>
              </a:ext>
            </a:extLst>
          </p:cNvPr>
          <p:cNvCxnSpPr>
            <a:stCxn id="14" idx="6"/>
          </p:cNvCxnSpPr>
          <p:nvPr/>
        </p:nvCxnSpPr>
        <p:spPr>
          <a:xfrm>
            <a:off x="4118796" y="2939896"/>
            <a:ext cx="1184472" cy="201072"/>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DFFC603-DB5A-4947-A23F-8B8E91EA4E26}"/>
              </a:ext>
            </a:extLst>
          </p:cNvPr>
          <p:cNvCxnSpPr>
            <a:stCxn id="13" idx="6"/>
          </p:cNvCxnSpPr>
          <p:nvPr/>
        </p:nvCxnSpPr>
        <p:spPr>
          <a:xfrm flipV="1">
            <a:off x="4118797" y="3465005"/>
            <a:ext cx="1155891" cy="233087"/>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8779170-7DDB-447D-82F6-86C906C06FE6}"/>
              </a:ext>
            </a:extLst>
          </p:cNvPr>
          <p:cNvCxnSpPr>
            <a:stCxn id="12" idx="7"/>
            <a:endCxn id="5" idx="3"/>
          </p:cNvCxnSpPr>
          <p:nvPr/>
        </p:nvCxnSpPr>
        <p:spPr>
          <a:xfrm flipV="1">
            <a:off x="4482662" y="3752081"/>
            <a:ext cx="1032583" cy="54692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6FB0DB8-0F48-4B27-B851-A523211B9E14}"/>
              </a:ext>
            </a:extLst>
          </p:cNvPr>
          <p:cNvCxnSpPr/>
          <p:nvPr/>
        </p:nvCxnSpPr>
        <p:spPr>
          <a:xfrm flipV="1">
            <a:off x="5515244" y="3908665"/>
            <a:ext cx="436740"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281C3C2-71EC-46D4-8F14-BA06DD25EE00}"/>
              </a:ext>
            </a:extLst>
          </p:cNvPr>
          <p:cNvCxnSpPr/>
          <p:nvPr/>
        </p:nvCxnSpPr>
        <p:spPr>
          <a:xfrm flipH="1" flipV="1">
            <a:off x="6307271" y="3908665"/>
            <a:ext cx="363865" cy="86989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5D2DECE-E0CD-4F85-BA54-25EBE121C586}"/>
              </a:ext>
            </a:extLst>
          </p:cNvPr>
          <p:cNvCxnSpPr>
            <a:stCxn id="9" idx="1"/>
            <a:endCxn id="5" idx="5"/>
          </p:cNvCxnSpPr>
          <p:nvPr/>
        </p:nvCxnSpPr>
        <p:spPr>
          <a:xfrm flipH="1" flipV="1">
            <a:off x="6676755" y="3752081"/>
            <a:ext cx="843742" cy="545374"/>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24B84B05-5E04-4492-983E-0EDF29C2D211}"/>
              </a:ext>
            </a:extLst>
          </p:cNvPr>
          <p:cNvCxnSpPr>
            <a:stCxn id="8" idx="2"/>
          </p:cNvCxnSpPr>
          <p:nvPr/>
        </p:nvCxnSpPr>
        <p:spPr>
          <a:xfrm flipH="1" flipV="1">
            <a:off x="6879697" y="3490352"/>
            <a:ext cx="1269954" cy="266745"/>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473C106-CAB9-415E-8EDA-77B7EE67F125}"/>
              </a:ext>
            </a:extLst>
          </p:cNvPr>
          <p:cNvCxnSpPr>
            <a:stCxn id="7" idx="2"/>
          </p:cNvCxnSpPr>
          <p:nvPr/>
        </p:nvCxnSpPr>
        <p:spPr>
          <a:xfrm flipH="1">
            <a:off x="6879697" y="2999494"/>
            <a:ext cx="1255110" cy="195975"/>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DBF7E68-EB29-41F0-B067-47ADD194FBD2}"/>
              </a:ext>
            </a:extLst>
          </p:cNvPr>
          <p:cNvCxnSpPr>
            <a:endCxn id="5" idx="1"/>
          </p:cNvCxnSpPr>
          <p:nvPr/>
        </p:nvCxnSpPr>
        <p:spPr>
          <a:xfrm>
            <a:off x="4482662" y="2358344"/>
            <a:ext cx="1032583" cy="637685"/>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77A88D7-4BF4-4FA8-9D10-95677199294E}"/>
              </a:ext>
            </a:extLst>
          </p:cNvPr>
          <p:cNvCxnSpPr/>
          <p:nvPr/>
        </p:nvCxnSpPr>
        <p:spPr>
          <a:xfrm>
            <a:off x="5515244" y="2028751"/>
            <a:ext cx="436740" cy="82037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33224ABF-C334-459D-AF2C-F0B4CD5954DC}"/>
              </a:ext>
            </a:extLst>
          </p:cNvPr>
          <p:cNvCxnSpPr>
            <a:cxnSpLocks/>
            <a:stCxn id="4" idx="4"/>
          </p:cNvCxnSpPr>
          <p:nvPr/>
        </p:nvCxnSpPr>
        <p:spPr>
          <a:xfrm flipH="1">
            <a:off x="6279475" y="2059090"/>
            <a:ext cx="406148" cy="766531"/>
          </a:xfrm>
          <a:prstGeom prst="line">
            <a:avLst/>
          </a:prstGeom>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111FC38-B979-4CC2-AC8C-DD25328E403A}"/>
              </a:ext>
            </a:extLst>
          </p:cNvPr>
          <p:cNvCxnSpPr>
            <a:stCxn id="6" idx="3"/>
            <a:endCxn id="5" idx="7"/>
          </p:cNvCxnSpPr>
          <p:nvPr/>
        </p:nvCxnSpPr>
        <p:spPr>
          <a:xfrm flipH="1">
            <a:off x="6676755" y="2457848"/>
            <a:ext cx="995350" cy="538181"/>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417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5"/>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animBg="1"/>
      <p:bldP spid="11" grpId="0" animBg="1"/>
      <p:bldP spid="12" grpId="0" animBg="1"/>
      <p:bldP spid="13" grpId="0" animBg="1"/>
      <p:bldP spid="14" grpId="0" animBg="1"/>
      <p:bldP spid="15" grpId="0" animBg="1"/>
      <p:bldP spid="16"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B53BE-3F6A-4279-951F-1FED2DF46988}"/>
              </a:ext>
            </a:extLst>
          </p:cNvPr>
          <p:cNvSpPr>
            <a:spLocks noGrp="1"/>
          </p:cNvSpPr>
          <p:nvPr>
            <p:ph type="title"/>
          </p:nvPr>
        </p:nvSpPr>
        <p:spPr>
          <a:xfrm>
            <a:off x="3042" y="2474640"/>
            <a:ext cx="2442194" cy="748032"/>
          </a:xfrm>
        </p:spPr>
        <p:txBody>
          <a:bodyPr>
            <a:normAutofit fontScale="90000"/>
          </a:bodyPr>
          <a:lstStyle/>
          <a:p>
            <a:pPr algn="ctr"/>
            <a:r>
              <a:rPr lang="en-GB" sz="4000">
                <a:latin typeface="Arial"/>
                <a:cs typeface="Arial"/>
              </a:rPr>
              <a:t>Types of Teams</a:t>
            </a:r>
            <a:endParaRPr lang="en-GB" sz="4000" dirty="0">
              <a:latin typeface="Arial"/>
              <a:cs typeface="Arial"/>
            </a:endParaRPr>
          </a:p>
        </p:txBody>
      </p:sp>
      <p:graphicFrame>
        <p:nvGraphicFramePr>
          <p:cNvPr id="4" name="Content Placeholder 3">
            <a:extLst>
              <a:ext uri="{FF2B5EF4-FFF2-40B4-BE49-F238E27FC236}">
                <a16:creationId xmlns:a16="http://schemas.microsoft.com/office/drawing/2014/main" id="{5B4DAE79-1DA9-4E21-BFBE-6800DE66F6EA}"/>
              </a:ext>
            </a:extLst>
          </p:cNvPr>
          <p:cNvGraphicFramePr>
            <a:graphicFrameLocks noGrp="1"/>
          </p:cNvGraphicFramePr>
          <p:nvPr>
            <p:ph idx="1"/>
            <p:extLst>
              <p:ext uri="{D42A27DB-BD31-4B8C-83A1-F6EECF244321}">
                <p14:modId xmlns:p14="http://schemas.microsoft.com/office/powerpoint/2010/main" val="2735182605"/>
              </p:ext>
            </p:extLst>
          </p:nvPr>
        </p:nvGraphicFramePr>
        <p:xfrm>
          <a:off x="2864982" y="257117"/>
          <a:ext cx="8496944"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90239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DFBCA-04C7-431D-8234-9A93F2742DF0}"/>
              </a:ext>
            </a:extLst>
          </p:cNvPr>
          <p:cNvSpPr>
            <a:spLocks noGrp="1"/>
          </p:cNvSpPr>
          <p:nvPr>
            <p:ph type="title"/>
          </p:nvPr>
        </p:nvSpPr>
        <p:spPr/>
        <p:txBody>
          <a:bodyPr/>
          <a:lstStyle/>
          <a:p>
            <a:pPr algn="ctr"/>
            <a:r>
              <a:rPr lang="en-GB" dirty="0"/>
              <a:t>Team working framework</a:t>
            </a:r>
          </a:p>
        </p:txBody>
      </p:sp>
      <p:graphicFrame>
        <p:nvGraphicFramePr>
          <p:cNvPr id="4" name="Content Placeholder 3">
            <a:extLst>
              <a:ext uri="{FF2B5EF4-FFF2-40B4-BE49-F238E27FC236}">
                <a16:creationId xmlns:a16="http://schemas.microsoft.com/office/drawing/2014/main" id="{4A08822A-0373-4FDA-B3BA-5CC0CA3E6D9A}"/>
              </a:ext>
            </a:extLst>
          </p:cNvPr>
          <p:cNvGraphicFramePr>
            <a:graphicFrameLocks noGrp="1"/>
          </p:cNvGraphicFramePr>
          <p:nvPr>
            <p:ph idx="1"/>
            <p:extLst>
              <p:ext uri="{D42A27DB-BD31-4B8C-83A1-F6EECF244321}">
                <p14:modId xmlns:p14="http://schemas.microsoft.com/office/powerpoint/2010/main" val="1251425395"/>
              </p:ext>
            </p:extLst>
          </p:nvPr>
        </p:nvGraphicFramePr>
        <p:xfrm>
          <a:off x="2065692" y="1549400"/>
          <a:ext cx="8066087" cy="37655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59910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064C-D9C9-4623-A270-8124B5F7D1AA}"/>
              </a:ext>
            </a:extLst>
          </p:cNvPr>
          <p:cNvSpPr>
            <a:spLocks noGrp="1"/>
          </p:cNvSpPr>
          <p:nvPr>
            <p:ph type="title"/>
          </p:nvPr>
        </p:nvSpPr>
        <p:spPr/>
        <p:txBody>
          <a:bodyPr>
            <a:normAutofit/>
          </a:bodyPr>
          <a:lstStyle/>
          <a:p>
            <a:r>
              <a:rPr lang="en-GB" b="1" dirty="0"/>
              <a:t>What can help build trust?</a:t>
            </a:r>
          </a:p>
        </p:txBody>
      </p:sp>
      <p:sp>
        <p:nvSpPr>
          <p:cNvPr id="4" name="Content Placeholder 2">
            <a:extLst>
              <a:ext uri="{FF2B5EF4-FFF2-40B4-BE49-F238E27FC236}">
                <a16:creationId xmlns:a16="http://schemas.microsoft.com/office/drawing/2014/main" id="{FE19ADBB-0A90-46FD-BCB3-052FE6C00653}"/>
              </a:ext>
            </a:extLst>
          </p:cNvPr>
          <p:cNvSpPr>
            <a:spLocks noGrp="1"/>
          </p:cNvSpPr>
          <p:nvPr>
            <p:ph idx="1"/>
          </p:nvPr>
        </p:nvSpPr>
        <p:spPr>
          <a:xfrm>
            <a:off x="1775520" y="1340768"/>
            <a:ext cx="8435280" cy="3917032"/>
          </a:xfrm>
        </p:spPr>
        <p:txBody>
          <a:bodyPr>
            <a:normAutofit/>
          </a:bodyPr>
          <a:lstStyle/>
          <a:p>
            <a:pPr marL="514350" indent="-514350" eaLnBrk="1" hangingPunct="1">
              <a:buFont typeface="Corbel" pitchFamily="34" charset="0"/>
              <a:buAutoNum type="arabicPeriod"/>
            </a:pPr>
            <a:r>
              <a:rPr lang="en-GB" altLang="en-US" sz="2800" dirty="0">
                <a:cs typeface="Arial" pitchFamily="34" charset="0"/>
              </a:rPr>
              <a:t>Talk straight</a:t>
            </a:r>
          </a:p>
          <a:p>
            <a:pPr marL="514350" indent="-514350" eaLnBrk="1" hangingPunct="1">
              <a:buFont typeface="Corbel" pitchFamily="34" charset="0"/>
              <a:buAutoNum type="arabicPeriod"/>
            </a:pPr>
            <a:r>
              <a:rPr lang="en-GB" altLang="en-US" sz="2800" dirty="0">
                <a:cs typeface="Arial" pitchFamily="34" charset="0"/>
              </a:rPr>
              <a:t>Demonstrate respect</a:t>
            </a:r>
          </a:p>
          <a:p>
            <a:pPr marL="514350" indent="-514350" eaLnBrk="1" hangingPunct="1">
              <a:buFont typeface="Corbel" pitchFamily="34" charset="0"/>
              <a:buAutoNum type="arabicPeriod"/>
            </a:pPr>
            <a:r>
              <a:rPr lang="en-GB" altLang="en-US" sz="2800" dirty="0">
                <a:cs typeface="Arial" pitchFamily="34" charset="0"/>
              </a:rPr>
              <a:t>Create transparency</a:t>
            </a:r>
          </a:p>
          <a:p>
            <a:pPr marL="514350" indent="-514350" eaLnBrk="1" hangingPunct="1">
              <a:buFont typeface="Corbel" pitchFamily="34" charset="0"/>
              <a:buAutoNum type="arabicPeriod"/>
            </a:pPr>
            <a:r>
              <a:rPr lang="en-GB" altLang="en-US" sz="2800" dirty="0">
                <a:cs typeface="Arial" pitchFamily="34" charset="0"/>
              </a:rPr>
              <a:t>Right Wrongs</a:t>
            </a:r>
          </a:p>
          <a:p>
            <a:pPr marL="514350" indent="-514350" eaLnBrk="1" hangingPunct="1">
              <a:buFont typeface="Corbel" pitchFamily="34" charset="0"/>
              <a:buAutoNum type="arabicPeriod"/>
            </a:pPr>
            <a:r>
              <a:rPr lang="en-GB" altLang="en-US" sz="2800" dirty="0">
                <a:cs typeface="Arial" pitchFamily="34" charset="0"/>
              </a:rPr>
              <a:t>Show loyalty</a:t>
            </a:r>
          </a:p>
          <a:p>
            <a:pPr marL="514350" indent="-514350" eaLnBrk="1" hangingPunct="1">
              <a:buFont typeface="Corbel" pitchFamily="34" charset="0"/>
              <a:buAutoNum type="arabicPeriod"/>
            </a:pPr>
            <a:r>
              <a:rPr lang="en-GB" altLang="en-US" sz="2800" dirty="0">
                <a:cs typeface="Arial" pitchFamily="34" charset="0"/>
              </a:rPr>
              <a:t>Deliver results</a:t>
            </a:r>
          </a:p>
          <a:p>
            <a:pPr marL="514350" indent="-514350" eaLnBrk="1" hangingPunct="1">
              <a:buFont typeface="Corbel" pitchFamily="34" charset="0"/>
              <a:buAutoNum type="arabicPeriod"/>
            </a:pPr>
            <a:r>
              <a:rPr lang="en-GB" altLang="en-US" sz="2800" dirty="0">
                <a:cs typeface="Arial" pitchFamily="34" charset="0"/>
              </a:rPr>
              <a:t>Get better</a:t>
            </a:r>
          </a:p>
          <a:p>
            <a:pPr marL="514350" indent="-514350" eaLnBrk="1" hangingPunct="1">
              <a:buFont typeface="Corbel" pitchFamily="34" charset="0"/>
              <a:buAutoNum type="arabicPeriod"/>
            </a:pPr>
            <a:endParaRPr lang="en-GB" altLang="en-US" sz="2800" dirty="0">
              <a:cs typeface="Arial" pitchFamily="34" charset="0"/>
            </a:endParaRPr>
          </a:p>
          <a:p>
            <a:pPr marL="0" indent="0" eaLnBrk="1" hangingPunct="1">
              <a:buNone/>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a:p>
            <a:pPr marL="514350" indent="-514350" eaLnBrk="1" hangingPunct="1">
              <a:buFont typeface="Corbel" pitchFamily="34" charset="0"/>
              <a:buAutoNum type="arabicPeriod"/>
            </a:pPr>
            <a:endParaRPr lang="en-GB" altLang="en-US" sz="2800" dirty="0">
              <a:cs typeface="Arial" pitchFamily="34" charset="0"/>
            </a:endParaRPr>
          </a:p>
        </p:txBody>
      </p:sp>
      <p:sp>
        <p:nvSpPr>
          <p:cNvPr id="5" name="Content Placeholder 3">
            <a:extLst>
              <a:ext uri="{FF2B5EF4-FFF2-40B4-BE49-F238E27FC236}">
                <a16:creationId xmlns:a16="http://schemas.microsoft.com/office/drawing/2014/main" id="{F7B38E36-15AC-4509-87FD-3C74D50052EA}"/>
              </a:ext>
            </a:extLst>
          </p:cNvPr>
          <p:cNvSpPr txBox="1">
            <a:spLocks/>
          </p:cNvSpPr>
          <p:nvPr/>
        </p:nvSpPr>
        <p:spPr>
          <a:xfrm>
            <a:off x="6023992" y="1340769"/>
            <a:ext cx="4394012" cy="388915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buFont typeface="Corbel" pitchFamily="34" charset="0"/>
              <a:buAutoNum type="arabicPeriod" startAt="8"/>
            </a:pPr>
            <a:r>
              <a:rPr lang="en-GB" altLang="en-US" sz="2800" dirty="0">
                <a:cs typeface="Arial" pitchFamily="34" charset="0"/>
              </a:rPr>
              <a:t>Confront reality</a:t>
            </a:r>
          </a:p>
          <a:p>
            <a:pPr marL="514350" indent="-514350">
              <a:buFont typeface="Corbel" pitchFamily="34" charset="0"/>
              <a:buAutoNum type="arabicPeriod" startAt="8"/>
            </a:pPr>
            <a:r>
              <a:rPr lang="en-GB" altLang="en-US" sz="2800" dirty="0">
                <a:cs typeface="Arial" pitchFamily="34" charset="0"/>
              </a:rPr>
              <a:t>Clarify expectations</a:t>
            </a:r>
          </a:p>
          <a:p>
            <a:pPr marL="514350" indent="-514350">
              <a:buFont typeface="Corbel" pitchFamily="34" charset="0"/>
              <a:buAutoNum type="arabicPeriod" startAt="8"/>
            </a:pPr>
            <a:r>
              <a:rPr lang="en-GB" altLang="en-US" sz="2800" dirty="0">
                <a:cs typeface="Arial" pitchFamily="34" charset="0"/>
              </a:rPr>
              <a:t>Practice Accountability</a:t>
            </a:r>
          </a:p>
          <a:p>
            <a:pPr marL="514350" indent="-514350">
              <a:buFont typeface="Corbel" pitchFamily="34" charset="0"/>
              <a:buAutoNum type="arabicPeriod" startAt="8"/>
            </a:pPr>
            <a:r>
              <a:rPr lang="en-GB" altLang="en-US" sz="2800" dirty="0">
                <a:cs typeface="Arial" pitchFamily="34" charset="0"/>
              </a:rPr>
              <a:t>Listen First</a:t>
            </a:r>
          </a:p>
          <a:p>
            <a:pPr marL="514350" indent="-514350">
              <a:buFont typeface="Corbel" pitchFamily="34" charset="0"/>
              <a:buAutoNum type="arabicPeriod" startAt="8"/>
            </a:pPr>
            <a:r>
              <a:rPr lang="en-GB" altLang="en-US" sz="2800" dirty="0">
                <a:cs typeface="Arial" pitchFamily="34" charset="0"/>
              </a:rPr>
              <a:t>Keep Commitments</a:t>
            </a:r>
          </a:p>
          <a:p>
            <a:pPr marL="514350" indent="-514350">
              <a:buFont typeface="Corbel" pitchFamily="34" charset="0"/>
              <a:buAutoNum type="arabicPeriod" startAt="8"/>
            </a:pPr>
            <a:r>
              <a:rPr lang="en-GB" altLang="en-US" sz="2800" dirty="0">
                <a:cs typeface="Arial" pitchFamily="34" charset="0"/>
              </a:rPr>
              <a:t>Extend trust</a:t>
            </a:r>
          </a:p>
        </p:txBody>
      </p:sp>
      <p:sp>
        <p:nvSpPr>
          <p:cNvPr id="6" name="Rectangle 5">
            <a:extLst>
              <a:ext uri="{FF2B5EF4-FFF2-40B4-BE49-F238E27FC236}">
                <a16:creationId xmlns:a16="http://schemas.microsoft.com/office/drawing/2014/main" id="{F3C86F0A-F4B2-49D2-8AC7-1F24C2B81B72}"/>
              </a:ext>
            </a:extLst>
          </p:cNvPr>
          <p:cNvSpPr/>
          <p:nvPr/>
        </p:nvSpPr>
        <p:spPr>
          <a:xfrm>
            <a:off x="1847528" y="4920695"/>
            <a:ext cx="7634372" cy="646331"/>
          </a:xfrm>
          <a:prstGeom prst="rect">
            <a:avLst/>
          </a:prstGeom>
        </p:spPr>
        <p:txBody>
          <a:bodyPr wrap="square">
            <a:spAutoFit/>
          </a:bodyPr>
          <a:lstStyle/>
          <a:p>
            <a:r>
              <a:rPr lang="en-US" sz="1800" dirty="0"/>
              <a:t>Covey, S.M.R. 2006, </a:t>
            </a:r>
            <a:r>
              <a:rPr lang="en-US" sz="1800" dirty="0">
                <a:latin typeface="Times New Roman" panose="02020603050405020304" pitchFamily="18" charset="0"/>
                <a:cs typeface="Times New Roman" panose="02020603050405020304" pitchFamily="18" charset="0"/>
              </a:rPr>
              <a:t>“</a:t>
            </a:r>
            <a:r>
              <a:rPr lang="en-US" sz="1800" i="1" dirty="0">
                <a:latin typeface="Times New Roman" panose="02020603050405020304" pitchFamily="18" charset="0"/>
                <a:cs typeface="Times New Roman" panose="02020603050405020304" pitchFamily="18" charset="0"/>
              </a:rPr>
              <a:t>The speed of trust: the one thing that changes everything” </a:t>
            </a:r>
            <a:r>
              <a:rPr lang="en-US" sz="1800" dirty="0"/>
              <a:t>Simon &amp; Schuster, New York; London. </a:t>
            </a:r>
            <a:endParaRPr lang="en-GB" sz="1800" dirty="0"/>
          </a:p>
        </p:txBody>
      </p:sp>
    </p:spTree>
    <p:extLst>
      <p:ext uri="{BB962C8B-B14F-4D97-AF65-F5344CB8AC3E}">
        <p14:creationId xmlns:p14="http://schemas.microsoft.com/office/powerpoint/2010/main" val="453579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30ADC-4744-4FE4-BFD0-62C617B8E8B9}"/>
              </a:ext>
            </a:extLst>
          </p:cNvPr>
          <p:cNvSpPr>
            <a:spLocks noGrp="1"/>
          </p:cNvSpPr>
          <p:nvPr>
            <p:ph type="title"/>
          </p:nvPr>
        </p:nvSpPr>
        <p:spPr/>
        <p:txBody>
          <a:bodyPr>
            <a:normAutofit fontScale="90000"/>
          </a:bodyPr>
          <a:lstStyle/>
          <a:p>
            <a:r>
              <a:rPr lang="en-GB" b="1" dirty="0"/>
              <a:t>Developing Good Relationships</a:t>
            </a:r>
          </a:p>
        </p:txBody>
      </p:sp>
      <p:sp>
        <p:nvSpPr>
          <p:cNvPr id="4" name="Rectangle 3">
            <a:extLst>
              <a:ext uri="{FF2B5EF4-FFF2-40B4-BE49-F238E27FC236}">
                <a16:creationId xmlns:a16="http://schemas.microsoft.com/office/drawing/2014/main" id="{0C77FC44-0895-4F99-A83D-66E6AD65E363}"/>
              </a:ext>
            </a:extLst>
          </p:cNvPr>
          <p:cNvSpPr txBox="1">
            <a:spLocks noChangeArrowheads="1"/>
          </p:cNvSpPr>
          <p:nvPr/>
        </p:nvSpPr>
        <p:spPr>
          <a:xfrm>
            <a:off x="1992313" y="1268414"/>
            <a:ext cx="4248150" cy="4968875"/>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Within the team:</a:t>
            </a:r>
          </a:p>
          <a:p>
            <a:r>
              <a:rPr lang="en-GB" altLang="en-US" sz="2400" i="1" dirty="0">
                <a:cs typeface="Arial" pitchFamily="34" charset="0"/>
              </a:rPr>
              <a:t>Communicate often</a:t>
            </a:r>
            <a:endParaRPr lang="en-US" altLang="en-US" sz="2400" i="1" dirty="0">
              <a:cs typeface="Arial" pitchFamily="34" charset="0"/>
            </a:endParaRPr>
          </a:p>
          <a:p>
            <a:r>
              <a:rPr lang="en-GB" altLang="en-US" sz="2400" i="1" dirty="0">
                <a:cs typeface="Arial" pitchFamily="34" charset="0"/>
              </a:rPr>
              <a:t>Value each individual</a:t>
            </a:r>
            <a:endParaRPr lang="en-US" altLang="en-US" sz="2400" i="1" dirty="0">
              <a:cs typeface="Arial" pitchFamily="34" charset="0"/>
            </a:endParaRPr>
          </a:p>
          <a:p>
            <a:r>
              <a:rPr lang="en-GB" altLang="en-US" sz="2400" i="1" dirty="0">
                <a:cs typeface="Arial" pitchFamily="34" charset="0"/>
              </a:rPr>
              <a:t>Work hard</a:t>
            </a:r>
            <a:endParaRPr lang="en-US" altLang="en-US" sz="2400" i="1" dirty="0">
              <a:cs typeface="Arial" pitchFamily="34" charset="0"/>
            </a:endParaRPr>
          </a:p>
          <a:p>
            <a:r>
              <a:rPr lang="en-GB" altLang="en-US" sz="2400" i="1" dirty="0">
                <a:cs typeface="Arial" pitchFamily="34" charset="0"/>
              </a:rPr>
              <a:t>Involve everyone</a:t>
            </a:r>
            <a:endParaRPr lang="en-US" altLang="en-US" sz="2400" i="1" dirty="0">
              <a:cs typeface="Arial" pitchFamily="34" charset="0"/>
            </a:endParaRPr>
          </a:p>
          <a:p>
            <a:r>
              <a:rPr lang="en-GB" altLang="en-US" sz="2400" i="1" dirty="0">
                <a:cs typeface="Arial" pitchFamily="34" charset="0"/>
              </a:rPr>
              <a:t>Be loyal</a:t>
            </a:r>
            <a:endParaRPr lang="en-US" altLang="en-US" sz="2400" i="1" dirty="0">
              <a:cs typeface="Arial" pitchFamily="34" charset="0"/>
            </a:endParaRPr>
          </a:p>
          <a:p>
            <a:r>
              <a:rPr lang="en-GB" altLang="en-US" sz="2400" i="1" dirty="0">
                <a:cs typeface="Arial" pitchFamily="34" charset="0"/>
              </a:rPr>
              <a:t>Provide for development </a:t>
            </a:r>
            <a:endParaRPr lang="en-US" altLang="en-US" sz="2400" i="1" dirty="0">
              <a:cs typeface="Arial" pitchFamily="34" charset="0"/>
            </a:endParaRPr>
          </a:p>
          <a:p>
            <a:r>
              <a:rPr lang="en-GB" altLang="en-US" sz="2400" i="1" dirty="0">
                <a:cs typeface="Arial" pitchFamily="34" charset="0"/>
              </a:rPr>
              <a:t>Be fair and consistent</a:t>
            </a:r>
            <a:endParaRPr lang="en-US" altLang="en-US" sz="2400" i="1" dirty="0">
              <a:cs typeface="Arial" pitchFamily="34" charset="0"/>
            </a:endParaRPr>
          </a:p>
          <a:p>
            <a:r>
              <a:rPr lang="en-GB" altLang="en-US" sz="2400" i="1" dirty="0">
                <a:cs typeface="Arial" pitchFamily="34" charset="0"/>
              </a:rPr>
              <a:t>Manage conflict </a:t>
            </a:r>
            <a:endParaRPr lang="en-US" altLang="en-US" sz="2400" i="1" dirty="0">
              <a:cs typeface="Arial" pitchFamily="34" charset="0"/>
            </a:endParaRPr>
          </a:p>
          <a:p>
            <a:r>
              <a:rPr lang="en-GB" altLang="en-US" sz="2400" i="1" dirty="0">
                <a:cs typeface="Arial" pitchFamily="34" charset="0"/>
              </a:rPr>
              <a:t>Be assertive</a:t>
            </a:r>
            <a:endParaRPr lang="en-US" altLang="en-US" sz="2400" i="1" dirty="0">
              <a:cs typeface="Arial" pitchFamily="34" charset="0"/>
            </a:endParaRPr>
          </a:p>
          <a:p>
            <a:pPr marL="0" indent="0">
              <a:buFont typeface="Arial" pitchFamily="34" charset="0"/>
              <a:buNone/>
            </a:pPr>
            <a:endParaRPr lang="en-US" altLang="en-US" sz="2400" i="1" dirty="0">
              <a:cs typeface="Arial" pitchFamily="34" charset="0"/>
            </a:endParaRPr>
          </a:p>
        </p:txBody>
      </p:sp>
      <p:sp>
        <p:nvSpPr>
          <p:cNvPr id="5" name="Rectangle 4">
            <a:extLst>
              <a:ext uri="{FF2B5EF4-FFF2-40B4-BE49-F238E27FC236}">
                <a16:creationId xmlns:a16="http://schemas.microsoft.com/office/drawing/2014/main" id="{C1F87341-F5C2-48D7-A0CA-83D4BF94DE24}"/>
              </a:ext>
            </a:extLst>
          </p:cNvPr>
          <p:cNvSpPr txBox="1">
            <a:spLocks noChangeArrowheads="1"/>
          </p:cNvSpPr>
          <p:nvPr/>
        </p:nvSpPr>
        <p:spPr>
          <a:xfrm>
            <a:off x="6096001" y="1282457"/>
            <a:ext cx="4249737" cy="452596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altLang="en-US" sz="2400" b="1" dirty="0">
                <a:cs typeface="Arial" pitchFamily="34" charset="0"/>
              </a:rPr>
              <a:t>Outside the team:</a:t>
            </a:r>
          </a:p>
          <a:p>
            <a:r>
              <a:rPr lang="en-GB" altLang="en-US" sz="2400" i="1" dirty="0">
                <a:cs typeface="Arial" pitchFamily="34" charset="0"/>
              </a:rPr>
              <a:t>Recognise wider team role</a:t>
            </a:r>
          </a:p>
          <a:p>
            <a:r>
              <a:rPr lang="en-GB" altLang="en-US" sz="2400" i="1" dirty="0">
                <a:cs typeface="Arial" pitchFamily="34" charset="0"/>
              </a:rPr>
              <a:t>Co-operate with other internal teams</a:t>
            </a:r>
          </a:p>
          <a:p>
            <a:r>
              <a:rPr lang="en-GB" altLang="en-US" sz="2400" i="1" dirty="0">
                <a:cs typeface="Arial" pitchFamily="34" charset="0"/>
              </a:rPr>
              <a:t>Communicate regularly up, down and across </a:t>
            </a:r>
          </a:p>
          <a:p>
            <a:r>
              <a:rPr lang="en-GB" altLang="en-US" sz="2400" i="1" dirty="0">
                <a:cs typeface="Arial" pitchFamily="34" charset="0"/>
              </a:rPr>
              <a:t>Promote good customer and supplier relationships</a:t>
            </a:r>
          </a:p>
          <a:p>
            <a:r>
              <a:rPr lang="en-GB" altLang="en-US" sz="2400" i="1" dirty="0">
                <a:cs typeface="Arial" pitchFamily="34" charset="0"/>
              </a:rPr>
              <a:t>Manage conflict </a:t>
            </a:r>
            <a:endParaRPr lang="en-US" altLang="en-US" sz="2400" i="1" dirty="0">
              <a:cs typeface="Arial" pitchFamily="34" charset="0"/>
            </a:endParaRPr>
          </a:p>
        </p:txBody>
      </p:sp>
    </p:spTree>
    <p:extLst>
      <p:ext uri="{BB962C8B-B14F-4D97-AF65-F5344CB8AC3E}">
        <p14:creationId xmlns:p14="http://schemas.microsoft.com/office/powerpoint/2010/main" val="722931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7" end="7"/>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8" end="8"/>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9" end="9"/>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AEB68-4A86-4DF1-820C-955161BA49A1}"/>
              </a:ext>
            </a:extLst>
          </p:cNvPr>
          <p:cNvSpPr>
            <a:spLocks noGrp="1"/>
          </p:cNvSpPr>
          <p:nvPr>
            <p:ph type="title"/>
          </p:nvPr>
        </p:nvSpPr>
        <p:spPr/>
        <p:txBody>
          <a:bodyPr>
            <a:normAutofit fontScale="90000"/>
          </a:bodyPr>
          <a:lstStyle/>
          <a:p>
            <a:r>
              <a:rPr lang="en-GB" b="1" dirty="0"/>
              <a:t>What issues can affect relationship building?</a:t>
            </a:r>
            <a:endParaRPr lang="en-GB" dirty="0"/>
          </a:p>
        </p:txBody>
      </p:sp>
      <p:sp>
        <p:nvSpPr>
          <p:cNvPr id="3" name="Content Placeholder 2">
            <a:extLst>
              <a:ext uri="{FF2B5EF4-FFF2-40B4-BE49-F238E27FC236}">
                <a16:creationId xmlns:a16="http://schemas.microsoft.com/office/drawing/2014/main" id="{12FA22C7-A296-4334-BF7B-E5775AA94E3B}"/>
              </a:ext>
            </a:extLst>
          </p:cNvPr>
          <p:cNvSpPr>
            <a:spLocks noGrp="1"/>
          </p:cNvSpPr>
          <p:nvPr>
            <p:ph idx="1"/>
          </p:nvPr>
        </p:nvSpPr>
        <p:spPr/>
        <p:txBody>
          <a:bodyPr/>
          <a:lstStyle/>
          <a:p>
            <a:pPr marL="0" indent="0">
              <a:buNone/>
            </a:pPr>
            <a:r>
              <a:rPr lang="en-GB" dirty="0"/>
              <a:t>Exercise:</a:t>
            </a:r>
          </a:p>
          <a:p>
            <a:r>
              <a:rPr lang="en-GB" dirty="0"/>
              <a:t>Discuss what issues can affect relationship building in teams</a:t>
            </a:r>
          </a:p>
          <a:p>
            <a:pPr marL="0" indent="0">
              <a:buNone/>
            </a:pPr>
            <a:endParaRPr lang="en-GB" dirty="0"/>
          </a:p>
          <a:p>
            <a:pPr marL="0" indent="0">
              <a:buNone/>
            </a:pPr>
            <a:r>
              <a:rPr lang="en-GB" dirty="0"/>
              <a:t>Use examples where appropriate</a:t>
            </a:r>
          </a:p>
        </p:txBody>
      </p:sp>
    </p:spTree>
    <p:extLst>
      <p:ext uri="{BB962C8B-B14F-4D97-AF65-F5344CB8AC3E}">
        <p14:creationId xmlns:p14="http://schemas.microsoft.com/office/powerpoint/2010/main" val="3109474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p:txBody>
          <a:bodyPr>
            <a:normAutofit fontScale="90000"/>
          </a:bodyPr>
          <a:lstStyle/>
          <a:p>
            <a:r>
              <a:rPr lang="en-GB" b="1" dirty="0"/>
              <a:t>What issues can affect relationship building?</a:t>
            </a:r>
          </a:p>
        </p:txBody>
      </p:sp>
      <p:sp>
        <p:nvSpPr>
          <p:cNvPr id="3" name="Content Placeholder 2">
            <a:extLst>
              <a:ext uri="{FF2B5EF4-FFF2-40B4-BE49-F238E27FC236}">
                <a16:creationId xmlns:a16="http://schemas.microsoft.com/office/drawing/2014/main" id="{8278CD75-BC25-413D-B823-09954F78522F}"/>
              </a:ext>
            </a:extLst>
          </p:cNvPr>
          <p:cNvSpPr>
            <a:spLocks noGrp="1"/>
          </p:cNvSpPr>
          <p:nvPr>
            <p:ph idx="1"/>
          </p:nvPr>
        </p:nvSpPr>
        <p:spPr>
          <a:xfrm>
            <a:off x="1981200" y="1600201"/>
            <a:ext cx="8867328" cy="3917032"/>
          </a:xfrm>
        </p:spPr>
        <p:txBody>
          <a:bodyPr/>
          <a:lstStyle/>
          <a:p>
            <a:r>
              <a:rPr lang="en-GB" dirty="0"/>
              <a:t>Culture - organisational &amp; personal</a:t>
            </a:r>
          </a:p>
          <a:p>
            <a:r>
              <a:rPr lang="en-GB" dirty="0"/>
              <a:t>Confidentiality</a:t>
            </a:r>
          </a:p>
          <a:p>
            <a:r>
              <a:rPr lang="en-GB" dirty="0"/>
              <a:t>Social skills</a:t>
            </a:r>
          </a:p>
          <a:p>
            <a:r>
              <a:rPr lang="en-GB" dirty="0"/>
              <a:t>Communication</a:t>
            </a:r>
          </a:p>
          <a:p>
            <a:r>
              <a:rPr lang="en-GB" dirty="0"/>
              <a:t>Formality &amp; informality</a:t>
            </a:r>
          </a:p>
          <a:p>
            <a:r>
              <a:rPr lang="en-GB" dirty="0"/>
              <a:t>Trust – the big one!</a:t>
            </a:r>
          </a:p>
        </p:txBody>
      </p:sp>
    </p:spTree>
    <p:extLst>
      <p:ext uri="{BB962C8B-B14F-4D97-AF65-F5344CB8AC3E}">
        <p14:creationId xmlns:p14="http://schemas.microsoft.com/office/powerpoint/2010/main" val="3192810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8DEE1-F09D-4376-A8C3-8928BE26CE56}"/>
              </a:ext>
            </a:extLst>
          </p:cNvPr>
          <p:cNvSpPr>
            <a:spLocks noGrp="1"/>
          </p:cNvSpPr>
          <p:nvPr>
            <p:ph type="title"/>
          </p:nvPr>
        </p:nvSpPr>
        <p:spPr/>
        <p:txBody>
          <a:bodyPr/>
          <a:lstStyle/>
          <a:p>
            <a:r>
              <a:rPr lang="en-GB" b="1" dirty="0"/>
              <a:t>Benefits of an effective team</a:t>
            </a:r>
          </a:p>
        </p:txBody>
      </p:sp>
      <p:sp>
        <p:nvSpPr>
          <p:cNvPr id="3" name="Content Placeholder 2">
            <a:extLst>
              <a:ext uri="{FF2B5EF4-FFF2-40B4-BE49-F238E27FC236}">
                <a16:creationId xmlns:a16="http://schemas.microsoft.com/office/drawing/2014/main" id="{12376E1D-9621-484E-BF1D-2AC6D82EFBA0}"/>
              </a:ext>
            </a:extLst>
          </p:cNvPr>
          <p:cNvSpPr>
            <a:spLocks noGrp="1"/>
          </p:cNvSpPr>
          <p:nvPr>
            <p:ph idx="1"/>
          </p:nvPr>
        </p:nvSpPr>
        <p:spPr>
          <a:xfrm>
            <a:off x="390878" y="1416756"/>
            <a:ext cx="11410244" cy="3867644"/>
          </a:xfrm>
        </p:spPr>
        <p:txBody>
          <a:bodyPr vert="horz" lIns="91440" tIns="45720" rIns="91440" bIns="45720" rtlCol="0" anchor="t">
            <a:noAutofit/>
          </a:bodyPr>
          <a:lstStyle/>
          <a:p>
            <a:pPr marL="514350" indent="-514350">
              <a:buFont typeface="+mj-lt"/>
              <a:buAutoNum type="arabicPeriod"/>
            </a:pPr>
            <a:r>
              <a:rPr lang="en-GB" sz="2400" dirty="0">
                <a:latin typeface="Arial"/>
                <a:cs typeface="Arial"/>
              </a:rPr>
              <a:t>Increased employee involvement</a:t>
            </a:r>
          </a:p>
          <a:p>
            <a:pPr marL="514350" indent="-514350">
              <a:buFont typeface="+mj-lt"/>
              <a:buAutoNum type="arabicPeriod"/>
            </a:pPr>
            <a:r>
              <a:rPr lang="en-GB" sz="2400" dirty="0">
                <a:latin typeface="Arial"/>
                <a:cs typeface="Arial"/>
              </a:rPr>
              <a:t>Improves quality – of product and service</a:t>
            </a:r>
          </a:p>
          <a:p>
            <a:pPr marL="514350" indent="-514350">
              <a:buFont typeface="+mj-lt"/>
              <a:buAutoNum type="arabicPeriod"/>
            </a:pPr>
            <a:r>
              <a:rPr lang="en-GB" sz="2400" dirty="0">
                <a:latin typeface="Arial"/>
                <a:cs typeface="Arial"/>
              </a:rPr>
              <a:t>Reduces conflict….or uses it constructively</a:t>
            </a:r>
          </a:p>
          <a:p>
            <a:pPr marL="514350" indent="-514350">
              <a:buFont typeface="+mj-lt"/>
              <a:buAutoNum type="arabicPeriod"/>
            </a:pPr>
            <a:r>
              <a:rPr lang="en-GB" sz="2400" dirty="0">
                <a:latin typeface="Arial"/>
                <a:cs typeface="Arial"/>
              </a:rPr>
              <a:t>Adapts better to change and is more flexible….can also initiate change</a:t>
            </a:r>
          </a:p>
          <a:p>
            <a:pPr marL="514350" indent="-514350">
              <a:buFont typeface="+mj-lt"/>
              <a:buAutoNum type="arabicPeriod"/>
            </a:pPr>
            <a:r>
              <a:rPr lang="en-GB" sz="2400" dirty="0">
                <a:latin typeface="Arial"/>
                <a:cs typeface="Arial"/>
              </a:rPr>
              <a:t>Motivating environment…can be contagious!</a:t>
            </a:r>
          </a:p>
          <a:p>
            <a:pPr marL="514350" indent="-514350">
              <a:buFont typeface="+mj-lt"/>
              <a:buAutoNum type="arabicPeriod"/>
            </a:pPr>
            <a:r>
              <a:rPr lang="en-GB" sz="2400" dirty="0">
                <a:latin typeface="Arial"/>
                <a:cs typeface="Arial"/>
              </a:rPr>
              <a:t>Reduces sickness and absenteeism</a:t>
            </a:r>
          </a:p>
          <a:p>
            <a:pPr marL="514350" indent="-514350">
              <a:buFont typeface="+mj-lt"/>
              <a:buAutoNum type="arabicPeriod"/>
            </a:pPr>
            <a:r>
              <a:rPr lang="en-GB" sz="2400" dirty="0">
                <a:latin typeface="Arial"/>
                <a:cs typeface="Arial"/>
              </a:rPr>
              <a:t>Reduces waste and, therefore, costs</a:t>
            </a:r>
          </a:p>
          <a:p>
            <a:pPr marL="514350" indent="-514350">
              <a:buFont typeface="+mj-lt"/>
              <a:buAutoNum type="arabicPeriod"/>
            </a:pPr>
            <a:r>
              <a:rPr lang="en-GB" sz="2400" dirty="0">
                <a:latin typeface="Arial"/>
                <a:cs typeface="Arial"/>
              </a:rPr>
              <a:t>Helps encourage creativity and healthy risk taking for the benefit of the organisation</a:t>
            </a:r>
          </a:p>
        </p:txBody>
      </p:sp>
    </p:spTree>
    <p:extLst>
      <p:ext uri="{BB962C8B-B14F-4D97-AF65-F5344CB8AC3E}">
        <p14:creationId xmlns:p14="http://schemas.microsoft.com/office/powerpoint/2010/main" val="3346587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C3938-1303-4618-8FB8-5164334B9133}"/>
              </a:ext>
            </a:extLst>
          </p:cNvPr>
          <p:cNvSpPr>
            <a:spLocks noGrp="1"/>
          </p:cNvSpPr>
          <p:nvPr>
            <p:ph type="title"/>
          </p:nvPr>
        </p:nvSpPr>
        <p:spPr/>
        <p:txBody>
          <a:bodyPr>
            <a:normAutofit fontScale="90000"/>
          </a:bodyPr>
          <a:lstStyle/>
          <a:p>
            <a:r>
              <a:rPr lang="en-GB" b="1" dirty="0"/>
              <a:t>Drawbacks of ineffective teams</a:t>
            </a:r>
          </a:p>
        </p:txBody>
      </p:sp>
      <p:sp>
        <p:nvSpPr>
          <p:cNvPr id="3" name="Content Placeholder 2">
            <a:extLst>
              <a:ext uri="{FF2B5EF4-FFF2-40B4-BE49-F238E27FC236}">
                <a16:creationId xmlns:a16="http://schemas.microsoft.com/office/drawing/2014/main" id="{EFB06FE0-2B8F-48BA-86C9-E0E1FBCEA3A1}"/>
              </a:ext>
            </a:extLst>
          </p:cNvPr>
          <p:cNvSpPr>
            <a:spLocks noGrp="1"/>
          </p:cNvSpPr>
          <p:nvPr>
            <p:ph idx="1"/>
          </p:nvPr>
        </p:nvSpPr>
        <p:spPr>
          <a:xfrm>
            <a:off x="591639" y="1196752"/>
            <a:ext cx="11350293" cy="4320480"/>
          </a:xfrm>
        </p:spPr>
        <p:txBody>
          <a:bodyPr vert="horz" lIns="91440" tIns="45720" rIns="91440" bIns="45720" rtlCol="0" anchor="t">
            <a:noAutofit/>
          </a:bodyPr>
          <a:lstStyle/>
          <a:p>
            <a:pPr marL="514350" indent="-514350">
              <a:buFont typeface="+mj-lt"/>
              <a:buAutoNum type="arabicPeriod"/>
            </a:pPr>
            <a:r>
              <a:rPr lang="en-GB" sz="1800" dirty="0">
                <a:latin typeface="Arial"/>
                <a:cs typeface="Arial"/>
              </a:rPr>
              <a:t>No sense of common purpose, goals are not always agreed. (most like a group)</a:t>
            </a:r>
          </a:p>
          <a:p>
            <a:pPr marL="514350" indent="-514350">
              <a:buFont typeface="+mj-lt"/>
              <a:buAutoNum type="arabicPeriod"/>
            </a:pPr>
            <a:r>
              <a:rPr lang="en-GB" sz="1800" dirty="0">
                <a:latin typeface="Arial"/>
                <a:cs typeface="Arial"/>
              </a:rPr>
              <a:t>People are cautious – hold back.  </a:t>
            </a:r>
          </a:p>
          <a:p>
            <a:pPr marL="514350" indent="-514350">
              <a:buFont typeface="+mj-lt"/>
              <a:buAutoNum type="arabicPeriod"/>
            </a:pPr>
            <a:r>
              <a:rPr lang="en-GB" sz="1800" dirty="0">
                <a:latin typeface="Arial"/>
                <a:cs typeface="Arial"/>
              </a:rPr>
              <a:t>It’s not much fun; the atmosphere is “heavy”.  Humour is at the expense of others.</a:t>
            </a:r>
          </a:p>
          <a:p>
            <a:pPr marL="514350" indent="-514350">
              <a:buFont typeface="+mj-lt"/>
              <a:buAutoNum type="arabicPeriod"/>
            </a:pPr>
            <a:r>
              <a:rPr lang="en-GB" sz="1800" dirty="0">
                <a:latin typeface="Arial"/>
                <a:cs typeface="Arial"/>
              </a:rPr>
              <a:t>People get more criticism than praise – even “punished”.</a:t>
            </a:r>
          </a:p>
          <a:p>
            <a:pPr marL="514350" indent="-514350">
              <a:buFont typeface="+mj-lt"/>
              <a:buAutoNum type="arabicPeriod"/>
            </a:pPr>
            <a:r>
              <a:rPr lang="en-GB" sz="1800" dirty="0">
                <a:latin typeface="Arial"/>
                <a:cs typeface="Arial"/>
              </a:rPr>
              <a:t>People are critical of themselves – most of all – even if this is not expressed directly.</a:t>
            </a:r>
          </a:p>
          <a:p>
            <a:pPr marL="514350" indent="-514350">
              <a:buFont typeface="+mj-lt"/>
              <a:buAutoNum type="arabicPeriod"/>
            </a:pPr>
            <a:r>
              <a:rPr lang="en-GB" sz="1800" dirty="0">
                <a:latin typeface="Arial"/>
                <a:cs typeface="Arial"/>
              </a:rPr>
              <a:t>New ideas meet resistance; people say what they don’t like.  </a:t>
            </a:r>
          </a:p>
          <a:p>
            <a:pPr marL="514350" indent="-514350">
              <a:buFont typeface="+mj-lt"/>
              <a:buAutoNum type="arabicPeriod"/>
            </a:pPr>
            <a:r>
              <a:rPr lang="en-GB" sz="1800" dirty="0">
                <a:latin typeface="Arial"/>
                <a:cs typeface="Arial"/>
              </a:rPr>
              <a:t>There are rivalries.  People behave competitively (usually not intended or at an awareness level).</a:t>
            </a:r>
          </a:p>
          <a:p>
            <a:pPr marL="514350" indent="-514350">
              <a:buFont typeface="+mj-lt"/>
              <a:buAutoNum type="arabicPeriod"/>
            </a:pPr>
            <a:r>
              <a:rPr lang="en-GB" sz="1800" dirty="0">
                <a:latin typeface="Arial"/>
                <a:cs typeface="Arial"/>
              </a:rPr>
              <a:t>Some say a lot more than others; some are extremely verbose; some say very little.</a:t>
            </a:r>
          </a:p>
          <a:p>
            <a:pPr marL="514350" indent="-514350">
              <a:buFont typeface="+mj-lt"/>
              <a:buAutoNum type="arabicPeriod"/>
            </a:pPr>
            <a:r>
              <a:rPr lang="en-GB" sz="1800" dirty="0">
                <a:latin typeface="Arial"/>
                <a:cs typeface="Arial"/>
              </a:rPr>
              <a:t>People do not really listen to each other – essentially they are waiting to “get in”.</a:t>
            </a:r>
          </a:p>
          <a:p>
            <a:pPr marL="514350" indent="-514350">
              <a:buFont typeface="+mj-lt"/>
              <a:buAutoNum type="arabicPeriod"/>
            </a:pPr>
            <a:r>
              <a:rPr lang="en-GB" sz="1800" dirty="0">
                <a:latin typeface="Arial"/>
                <a:cs typeface="Arial"/>
              </a:rPr>
              <a:t>It takes a long time to reach agreement or make decisions.  Decisions are unclear. There is little commitment to decisions and probably many will not be implemented, or decisions are imposed autocratically with little discussion.</a:t>
            </a:r>
          </a:p>
          <a:p>
            <a:pPr marL="514350" indent="-514350">
              <a:buFont typeface="+mj-lt"/>
              <a:buAutoNum type="arabicPeriod"/>
            </a:pPr>
            <a:r>
              <a:rPr lang="en-GB" sz="1800" dirty="0">
                <a:latin typeface="Arial"/>
                <a:cs typeface="Arial"/>
              </a:rPr>
              <a:t>There is a high degree of frustration and complaint, most of which is expressed outside formal meetings.</a:t>
            </a:r>
          </a:p>
        </p:txBody>
      </p:sp>
    </p:spTree>
    <p:extLst>
      <p:ext uri="{BB962C8B-B14F-4D97-AF65-F5344CB8AC3E}">
        <p14:creationId xmlns:p14="http://schemas.microsoft.com/office/powerpoint/2010/main" val="25943441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DD603-B896-4BFF-9A55-3AC501B8B61A}"/>
              </a:ext>
            </a:extLst>
          </p:cNvPr>
          <p:cNvSpPr>
            <a:spLocks noGrp="1"/>
          </p:cNvSpPr>
          <p:nvPr>
            <p:ph type="title"/>
          </p:nvPr>
        </p:nvSpPr>
        <p:spPr>
          <a:xfrm>
            <a:off x="7653909" y="499533"/>
            <a:ext cx="2551176" cy="1920240"/>
          </a:xfrm>
        </p:spPr>
        <p:txBody>
          <a:bodyPr vert="horz" lIns="91440" tIns="45720" rIns="91440" bIns="45720" rtlCol="0" anchor="b">
            <a:normAutofit/>
          </a:bodyPr>
          <a:lstStyle/>
          <a:p>
            <a:pPr>
              <a:lnSpc>
                <a:spcPct val="85000"/>
              </a:lnSpc>
            </a:pPr>
            <a:r>
              <a:rPr lang="en-US" altLang="en-US" sz="3500">
                <a:solidFill>
                  <a:srgbClr val="FFFFFF"/>
                </a:solidFill>
              </a:rPr>
              <a:t>Tuckman's Team Development (1965) </a:t>
            </a:r>
            <a:endParaRPr lang="en-US" sz="3500">
              <a:solidFill>
                <a:srgbClr val="FFFFFF"/>
              </a:solidFill>
            </a:endParaRPr>
          </a:p>
        </p:txBody>
      </p:sp>
      <p:pic>
        <p:nvPicPr>
          <p:cNvPr id="3" name="Picture 2"/>
          <p:cNvPicPr>
            <a:picLocks noChangeAspect="1"/>
          </p:cNvPicPr>
          <p:nvPr/>
        </p:nvPicPr>
        <p:blipFill rotWithShape="1">
          <a:blip r:embed="rId3"/>
          <a:srcRect r="-2" b="7044"/>
          <a:stretch/>
        </p:blipFill>
        <p:spPr>
          <a:xfrm>
            <a:off x="1999500" y="640081"/>
            <a:ext cx="4708897" cy="5588101"/>
          </a:xfrm>
          <a:prstGeom prst="rect">
            <a:avLst/>
          </a:prstGeom>
        </p:spPr>
      </p:pic>
      <p:sp>
        <p:nvSpPr>
          <p:cNvPr id="4" name="Text Box 6">
            <a:extLst>
              <a:ext uri="{FF2B5EF4-FFF2-40B4-BE49-F238E27FC236}">
                <a16:creationId xmlns:a16="http://schemas.microsoft.com/office/drawing/2014/main" id="{6C891182-8810-4287-9204-53B8B5E79009}"/>
              </a:ext>
            </a:extLst>
          </p:cNvPr>
          <p:cNvSpPr txBox="1">
            <a:spLocks noChangeArrowheads="1"/>
          </p:cNvSpPr>
          <p:nvPr/>
        </p:nvSpPr>
        <p:spPr bwMode="auto">
          <a:xfrm>
            <a:off x="7653909" y="1756551"/>
            <a:ext cx="3814120" cy="335809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defTabSz="914400" eaLnBrk="1" fontAlgn="base" hangingPunct="1">
              <a:lnSpc>
                <a:spcPct val="85000"/>
              </a:lnSpc>
              <a:spcBef>
                <a:spcPct val="50000"/>
              </a:spcBef>
              <a:spcAft>
                <a:spcPct val="0"/>
              </a:spcAft>
              <a:buFont typeface="Arial" pitchFamily="34" charset="0"/>
              <a:buChar char=" "/>
            </a:pPr>
            <a:r>
              <a:rPr lang="en-US" altLang="en-US" sz="1700" b="1" dirty="0">
                <a:latin typeface="+mn-lt"/>
              </a:rPr>
              <a:t>Team’s performance theory</a:t>
            </a:r>
          </a:p>
          <a:p>
            <a:pPr defTabSz="914400" eaLnBrk="1" fontAlgn="base" hangingPunct="1">
              <a:lnSpc>
                <a:spcPct val="85000"/>
              </a:lnSpc>
              <a:spcBef>
                <a:spcPct val="50000"/>
              </a:spcBef>
              <a:spcAft>
                <a:spcPct val="0"/>
              </a:spcAft>
              <a:buFont typeface="Arial" pitchFamily="34" charset="0"/>
              <a:buChar char=" "/>
            </a:pPr>
            <a:r>
              <a:rPr lang="en-US" altLang="en-US" sz="1700" dirty="0">
                <a:latin typeface="+mn-lt"/>
              </a:rPr>
              <a:t>Professor in Philosophical, Psychological, and Comparative Studies Ohio State University </a:t>
            </a:r>
          </a:p>
          <a:p>
            <a:pPr defTabSz="914400" eaLnBrk="1" fontAlgn="base" hangingPunct="1">
              <a:lnSpc>
                <a:spcPct val="85000"/>
              </a:lnSpc>
              <a:spcBef>
                <a:spcPct val="50000"/>
              </a:spcBef>
              <a:spcAft>
                <a:spcPct val="0"/>
              </a:spcAft>
              <a:buFont typeface="Arial" pitchFamily="34" charset="0"/>
              <a:buChar char=" "/>
            </a:pPr>
            <a:r>
              <a:rPr lang="en-US" altLang="en-US" sz="1700" dirty="0">
                <a:latin typeface="+mn-lt"/>
              </a:rPr>
              <a:t>Tuckman, Bruce W. (1965) 'Developmental sequence in small groups',  </a:t>
            </a:r>
            <a:r>
              <a:rPr lang="en-US" altLang="en-US" sz="1700" i="1" dirty="0">
                <a:latin typeface="+mn-lt"/>
              </a:rPr>
              <a:t>Psychological Bulletin</a:t>
            </a:r>
            <a:r>
              <a:rPr lang="en-US" altLang="en-US" sz="1700" dirty="0">
                <a:latin typeface="+mn-lt"/>
              </a:rPr>
              <a:t>, 63, 384-399. Tuckman, Bruce W. (1972) </a:t>
            </a:r>
            <a:r>
              <a:rPr lang="en-US" altLang="en-US" sz="1700" i="1" dirty="0">
                <a:latin typeface="+mn-lt"/>
              </a:rPr>
              <a:t>Conducting Educational Research</a:t>
            </a:r>
            <a:r>
              <a:rPr lang="en-US" altLang="en-US" sz="1700" dirty="0">
                <a:latin typeface="+mn-lt"/>
              </a:rPr>
              <a:t>, New York: Harcourt Brace Jovanovich. Fifth edition 1999 by Wadsworth. Tuckman, Bruce W. (1979) </a:t>
            </a:r>
            <a:r>
              <a:rPr lang="en-US" altLang="en-US" sz="1700" i="1" dirty="0">
                <a:latin typeface="+mn-lt"/>
              </a:rPr>
              <a:t>Evaluating Instructional Programs</a:t>
            </a:r>
            <a:r>
              <a:rPr lang="en-US" altLang="en-US" sz="1700" dirty="0">
                <a:latin typeface="+mn-lt"/>
              </a:rPr>
              <a:t>, Boston: Allyn &amp; Bacon </a:t>
            </a:r>
          </a:p>
          <a:p>
            <a:pPr defTabSz="914400" eaLnBrk="1" fontAlgn="base" hangingPunct="1">
              <a:lnSpc>
                <a:spcPct val="85000"/>
              </a:lnSpc>
              <a:spcBef>
                <a:spcPct val="50000"/>
              </a:spcBef>
              <a:spcAft>
                <a:spcPct val="0"/>
              </a:spcAft>
              <a:buFont typeface="Arial" pitchFamily="34" charset="0"/>
              <a:buChar char=" "/>
            </a:pPr>
            <a:endParaRPr lang="en-US" altLang="en-US" sz="1400" dirty="0">
              <a:solidFill>
                <a:srgbClr val="FFFFFF"/>
              </a:solidFill>
              <a:latin typeface="+mn-lt"/>
            </a:endParaRPr>
          </a:p>
        </p:txBody>
      </p:sp>
    </p:spTree>
    <p:extLst>
      <p:ext uri="{BB962C8B-B14F-4D97-AF65-F5344CB8AC3E}">
        <p14:creationId xmlns:p14="http://schemas.microsoft.com/office/powerpoint/2010/main" val="6673642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1938C-B6F6-A26D-3182-9EAFA89BFDD2}"/>
              </a:ext>
            </a:extLst>
          </p:cNvPr>
          <p:cNvSpPr>
            <a:spLocks noGrp="1"/>
          </p:cNvSpPr>
          <p:nvPr>
            <p:ph type="title"/>
          </p:nvPr>
        </p:nvSpPr>
        <p:spPr>
          <a:xfrm>
            <a:off x="2016919" y="499533"/>
            <a:ext cx="8079581" cy="1658198"/>
          </a:xfrm>
        </p:spPr>
        <p:txBody>
          <a:bodyPr>
            <a:normAutofit/>
          </a:bodyPr>
          <a:lstStyle/>
          <a:p>
            <a:r>
              <a:rPr lang="en-GB" dirty="0"/>
              <a:t>Tuckman’s Theory </a:t>
            </a:r>
          </a:p>
        </p:txBody>
      </p:sp>
      <p:graphicFrame>
        <p:nvGraphicFramePr>
          <p:cNvPr id="5" name="Content Placeholder 2">
            <a:extLst>
              <a:ext uri="{FF2B5EF4-FFF2-40B4-BE49-F238E27FC236}">
                <a16:creationId xmlns:a16="http://schemas.microsoft.com/office/drawing/2014/main" id="{D305BCCC-576C-7E5E-90A3-AA6A69C9BDD4}"/>
              </a:ext>
            </a:extLst>
          </p:cNvPr>
          <p:cNvGraphicFramePr>
            <a:graphicFrameLocks noGrp="1"/>
          </p:cNvGraphicFramePr>
          <p:nvPr>
            <p:ph idx="1"/>
          </p:nvPr>
        </p:nvGraphicFramePr>
        <p:xfrm>
          <a:off x="2031206" y="2373549"/>
          <a:ext cx="8065294" cy="35992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26224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Work Project on the Tuckman Model">
            <a:hlinkClick r:id="" action="ppaction://media"/>
            <a:extLst>
              <a:ext uri="{FF2B5EF4-FFF2-40B4-BE49-F238E27FC236}">
                <a16:creationId xmlns:a16="http://schemas.microsoft.com/office/drawing/2014/main" id="{46871B43-8C16-42F9-B62C-105FCC1705D0}"/>
              </a:ext>
            </a:extLst>
          </p:cNvPr>
          <p:cNvPicPr>
            <a:picLocks noRot="1" noChangeAspect="1"/>
          </p:cNvPicPr>
          <p:nvPr>
            <a:videoFile r:link="rId1"/>
          </p:nvPr>
        </p:nvPicPr>
        <p:blipFill>
          <a:blip r:embed="rId3"/>
          <a:stretch>
            <a:fillRect/>
          </a:stretch>
        </p:blipFill>
        <p:spPr>
          <a:xfrm>
            <a:off x="1956510" y="237248"/>
            <a:ext cx="8280920" cy="5328592"/>
          </a:xfrm>
          <a:prstGeom prst="rect">
            <a:avLst/>
          </a:prstGeom>
        </p:spPr>
      </p:pic>
    </p:spTree>
    <p:extLst>
      <p:ext uri="{BB962C8B-B14F-4D97-AF65-F5344CB8AC3E}">
        <p14:creationId xmlns:p14="http://schemas.microsoft.com/office/powerpoint/2010/main" val="3170834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A9D01-E945-4A0B-935D-D35DDFBAB830}"/>
              </a:ext>
            </a:extLst>
          </p:cNvPr>
          <p:cNvSpPr>
            <a:spLocks noGrp="1"/>
          </p:cNvSpPr>
          <p:nvPr>
            <p:ph type="title"/>
          </p:nvPr>
        </p:nvSpPr>
        <p:spPr>
          <a:xfrm>
            <a:off x="5036344" y="499533"/>
            <a:ext cx="4922045" cy="1658198"/>
          </a:xfrm>
        </p:spPr>
        <p:txBody>
          <a:bodyPr>
            <a:normAutofit/>
          </a:bodyPr>
          <a:lstStyle/>
          <a:p>
            <a:r>
              <a:rPr lang="en-GB">
                <a:solidFill>
                  <a:srgbClr val="444660"/>
                </a:solidFill>
              </a:rPr>
              <a:t>Tuckman’s stages of team formation</a:t>
            </a:r>
          </a:p>
        </p:txBody>
      </p:sp>
      <p:pic>
        <p:nvPicPr>
          <p:cNvPr id="2050" name="Picture 2" descr="Image result for team working"/>
          <p:cNvPicPr>
            <a:picLocks noChangeAspect="1" noChangeArrowheads="1"/>
          </p:cNvPicPr>
          <p:nvPr/>
        </p:nvPicPr>
        <p:blipFill rotWithShape="1">
          <a:blip r:embed="rId3">
            <a:extLst>
              <a:ext uri="{BEBA8EAE-BF5A-486C-A8C5-ECC9F3942E4B}">
                <a14:imgProps xmlns:a14="http://schemas.microsoft.com/office/drawing/2010/main">
                  <a14:imgLayer r:embed="rId4">
                    <a14:imgEffect>
                      <a14:artisticLineDrawing/>
                    </a14:imgEffect>
                  </a14:imgLayer>
                </a14:imgProps>
              </a:ext>
              <a:ext uri="{28A0092B-C50C-407E-A947-70E740481C1C}">
                <a14:useLocalDpi xmlns:a14="http://schemas.microsoft.com/office/drawing/2010/main" val="0"/>
              </a:ext>
            </a:extLst>
          </a:blip>
          <a:srcRect l="43263" r="26999" b="-2"/>
          <a:stretch/>
        </p:blipFill>
        <p:spPr bwMode="auto">
          <a:xfrm flipH="1">
            <a:off x="1524021" y="-6418"/>
            <a:ext cx="3058077" cy="68644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758E3A4-6405-41FF-AFF0-66BD347F54C3}"/>
              </a:ext>
            </a:extLst>
          </p:cNvPr>
          <p:cNvSpPr>
            <a:spLocks noGrp="1"/>
          </p:cNvSpPr>
          <p:nvPr>
            <p:ph idx="1"/>
          </p:nvPr>
        </p:nvSpPr>
        <p:spPr>
          <a:xfrm>
            <a:off x="5050917" y="2011681"/>
            <a:ext cx="4821746" cy="3766185"/>
          </a:xfrm>
        </p:spPr>
        <p:txBody>
          <a:bodyPr>
            <a:normAutofit/>
          </a:bodyPr>
          <a:lstStyle/>
          <a:p>
            <a:r>
              <a:rPr lang="en-GB" altLang="en-US" sz="2000" b="1"/>
              <a:t>1. Forming</a:t>
            </a:r>
          </a:p>
          <a:p>
            <a:endParaRPr lang="en-GB" altLang="en-US" sz="2000" b="1"/>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Team members meet </a:t>
            </a:r>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Relationships have not formed</a:t>
            </a:r>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People are “weighing” each other</a:t>
            </a:r>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People wonder what is expected of them </a:t>
            </a:r>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Communications will be formal &amp; brief</a:t>
            </a:r>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Introductions are important</a:t>
            </a:r>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Outgoing characters may dominate</a:t>
            </a:r>
          </a:p>
          <a:p>
            <a:pPr lvl="1" fontAlgn="base">
              <a:spcAft>
                <a:spcPct val="0"/>
              </a:spcAft>
              <a:buClr>
                <a:srgbClr val="FF5050"/>
              </a:buClr>
              <a:buFont typeface="Courier New" panose="02070309020205020404" pitchFamily="49" charset="0"/>
              <a:buChar char="o"/>
            </a:pPr>
            <a:r>
              <a:rPr lang="en-GB" altLang="en-US" sz="2000">
                <a:latin typeface="Arial" panose="020B0604020202020204" pitchFamily="34" charset="0"/>
                <a:cs typeface="Times New Roman" panose="02020603050405020304" pitchFamily="18" charset="0"/>
              </a:rPr>
              <a:t>There is a need for formal leadership</a:t>
            </a:r>
            <a:r>
              <a:rPr lang="en-GB" altLang="en-US" sz="2000">
                <a:latin typeface="Arial" panose="020B0604020202020204" pitchFamily="34" charset="0"/>
              </a:rPr>
              <a:t> </a:t>
            </a:r>
          </a:p>
          <a:p>
            <a:endParaRPr lang="en-GB" sz="2000"/>
          </a:p>
        </p:txBody>
      </p:sp>
    </p:spTree>
    <p:extLst>
      <p:ext uri="{BB962C8B-B14F-4D97-AF65-F5344CB8AC3E}">
        <p14:creationId xmlns:p14="http://schemas.microsoft.com/office/powerpoint/2010/main" val="33506454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normAutofit/>
          </a:bodyPr>
          <a:lstStyle/>
          <a:p>
            <a:pPr eaLnBrk="1" hangingPunct="1"/>
            <a:r>
              <a:rPr lang="en-GB" altLang="en-US" sz="5400">
                <a:cs typeface="Arial" panose="020B0604020202020204" pitchFamily="34" charset="0"/>
              </a:rPr>
              <a:t>Stage 1 – Forming </a:t>
            </a:r>
          </a:p>
        </p:txBody>
      </p:sp>
      <p:sp>
        <p:nvSpPr>
          <p:cNvPr id="43011" name="Rectangle 3"/>
          <p:cNvSpPr>
            <a:spLocks noGrp="1" noChangeArrowheads="1"/>
          </p:cNvSpPr>
          <p:nvPr>
            <p:ph idx="1"/>
          </p:nvPr>
        </p:nvSpPr>
        <p:spPr>
          <a:xfrm>
            <a:off x="2016919" y="2060849"/>
            <a:ext cx="8229600" cy="3916363"/>
          </a:xfrm>
        </p:spPr>
        <p:txBody>
          <a:bodyPr/>
          <a:lstStyle/>
          <a:p>
            <a:pPr eaLnBrk="1" hangingPunct="1">
              <a:lnSpc>
                <a:spcPct val="9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90000"/>
              </a:lnSpc>
            </a:pPr>
            <a:r>
              <a:rPr lang="en-GB" altLang="en-US" sz="2400" dirty="0">
                <a:latin typeface="Arial" panose="020B0604020202020204" pitchFamily="34" charset="0"/>
                <a:cs typeface="Arial" panose="020B0604020202020204" pitchFamily="34" charset="0"/>
              </a:rPr>
              <a:t>During the forming stage team members will be getting to know each other. There is likely to be quiet, uncommunicative phases until each member knows the team. Team members will be watching and listening to others and the leader. Members will offer guarded information about themselves.</a:t>
            </a:r>
          </a:p>
        </p:txBody>
      </p:sp>
    </p:spTree>
    <p:extLst>
      <p:ext uri="{BB962C8B-B14F-4D97-AF65-F5344CB8AC3E}">
        <p14:creationId xmlns:p14="http://schemas.microsoft.com/office/powerpoint/2010/main" val="5325092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normAutofit/>
          </a:bodyPr>
          <a:lstStyle/>
          <a:p>
            <a:pPr eaLnBrk="1" hangingPunct="1"/>
            <a:r>
              <a:rPr lang="en-GB" altLang="en-US" sz="5400" dirty="0">
                <a:cs typeface="Arial" panose="020B0604020202020204" pitchFamily="34" charset="0"/>
              </a:rPr>
              <a:t>Stage 1 – Forming</a:t>
            </a:r>
          </a:p>
        </p:txBody>
      </p:sp>
      <p:sp>
        <p:nvSpPr>
          <p:cNvPr id="45059" name="Rectangle 3"/>
          <p:cNvSpPr>
            <a:spLocks noGrp="1" noChangeArrowheads="1"/>
          </p:cNvSpPr>
          <p:nvPr>
            <p:ph idx="1"/>
          </p:nvPr>
        </p:nvSpPr>
        <p:spPr>
          <a:xfrm>
            <a:off x="2095500" y="1916833"/>
            <a:ext cx="8229600" cy="3916363"/>
          </a:xfrm>
        </p:spPr>
        <p:txBody>
          <a:bodyPr/>
          <a:lstStyle/>
          <a:p>
            <a:pPr eaLnBrk="1" hangingPunct="1">
              <a:lnSpc>
                <a:spcPct val="9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90000"/>
              </a:lnSpc>
            </a:pPr>
            <a:r>
              <a:rPr lang="en-GB" altLang="en-US" sz="2400" dirty="0">
                <a:latin typeface="Arial" panose="020B0604020202020204" pitchFamily="34" charset="0"/>
                <a:cs typeface="Arial" panose="020B0604020202020204" pitchFamily="34" charset="0"/>
              </a:rPr>
              <a:t>Members will present themselves.</a:t>
            </a:r>
          </a:p>
          <a:p>
            <a:pPr eaLnBrk="1" hangingPunct="1">
              <a:lnSpc>
                <a:spcPct val="90000"/>
              </a:lnSpc>
            </a:pPr>
            <a:r>
              <a:rPr lang="en-GB" altLang="en-US" sz="2400" dirty="0">
                <a:latin typeface="Arial" panose="020B0604020202020204" pitchFamily="34" charset="0"/>
                <a:cs typeface="Arial" panose="020B0604020202020204" pitchFamily="34" charset="0"/>
              </a:rPr>
              <a:t>Try to understand and relate to the team goal.</a:t>
            </a:r>
          </a:p>
          <a:p>
            <a:pPr eaLnBrk="1" hangingPunct="1">
              <a:lnSpc>
                <a:spcPct val="90000"/>
              </a:lnSpc>
            </a:pPr>
            <a:r>
              <a:rPr lang="en-GB" altLang="en-US" sz="2400" dirty="0">
                <a:latin typeface="Arial" panose="020B0604020202020204" pitchFamily="34" charset="0"/>
                <a:cs typeface="Arial" panose="020B0604020202020204" pitchFamily="34" charset="0"/>
              </a:rPr>
              <a:t>The team will try to define and explore the team goal.</a:t>
            </a:r>
          </a:p>
          <a:p>
            <a:pPr eaLnBrk="1" hangingPunct="1">
              <a:lnSpc>
                <a:spcPct val="90000"/>
              </a:lnSpc>
            </a:pPr>
            <a:r>
              <a:rPr lang="en-GB" altLang="en-US" sz="2400" dirty="0">
                <a:latin typeface="Arial" panose="020B0604020202020204" pitchFamily="34" charset="0"/>
                <a:cs typeface="Arial" panose="020B0604020202020204" pitchFamily="34" charset="0"/>
              </a:rPr>
              <a:t>Try to set out steps to achieve the goal.</a:t>
            </a:r>
          </a:p>
          <a:p>
            <a:pPr eaLnBrk="1" hangingPunct="1">
              <a:lnSpc>
                <a:spcPct val="90000"/>
              </a:lnSpc>
            </a:pPr>
            <a:r>
              <a:rPr lang="en-GB" altLang="en-US" sz="2400" dirty="0">
                <a:latin typeface="Arial" panose="020B0604020202020204" pitchFamily="34" charset="0"/>
                <a:cs typeface="Arial" panose="020B0604020202020204" pitchFamily="34" charset="0"/>
              </a:rPr>
              <a:t>Try to fit themselves into a role in the team.</a:t>
            </a:r>
          </a:p>
        </p:txBody>
      </p:sp>
    </p:spTree>
    <p:extLst>
      <p:ext uri="{BB962C8B-B14F-4D97-AF65-F5344CB8AC3E}">
        <p14:creationId xmlns:p14="http://schemas.microsoft.com/office/powerpoint/2010/main" val="29063403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normAutofit/>
          </a:bodyPr>
          <a:lstStyle/>
          <a:p>
            <a:pPr eaLnBrk="1" hangingPunct="1"/>
            <a:r>
              <a:rPr lang="en-GB" altLang="en-US" sz="5400">
                <a:cs typeface="Arial" panose="020B0604020202020204" pitchFamily="34" charset="0"/>
              </a:rPr>
              <a:t>Stage 1 – Forming</a:t>
            </a:r>
          </a:p>
        </p:txBody>
      </p:sp>
      <p:sp>
        <p:nvSpPr>
          <p:cNvPr id="47107" name="Rectangle 3"/>
          <p:cNvSpPr>
            <a:spLocks noGrp="1" noChangeArrowheads="1"/>
          </p:cNvSpPr>
          <p:nvPr>
            <p:ph idx="1"/>
          </p:nvPr>
        </p:nvSpPr>
        <p:spPr>
          <a:xfrm>
            <a:off x="2016919" y="1916833"/>
            <a:ext cx="8229600" cy="3916363"/>
          </a:xfrm>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Leader’s actions</a:t>
            </a:r>
          </a:p>
          <a:p>
            <a:pPr eaLnBrk="1" hangingPunct="1">
              <a:lnSpc>
                <a:spcPct val="80000"/>
              </a:lnSpc>
            </a:pPr>
            <a:r>
              <a:rPr lang="en-GB" altLang="en-US" sz="2400" dirty="0">
                <a:latin typeface="Arial" panose="020B0604020202020204" pitchFamily="34" charset="0"/>
                <a:cs typeface="Arial" panose="020B0604020202020204" pitchFamily="34" charset="0"/>
              </a:rPr>
              <a:t>Use ‘ice breakers’ to help the team to get to know each other.</a:t>
            </a:r>
          </a:p>
          <a:p>
            <a:pPr eaLnBrk="1" hangingPunct="1">
              <a:lnSpc>
                <a:spcPct val="80000"/>
              </a:lnSpc>
            </a:pPr>
            <a:r>
              <a:rPr lang="en-GB" altLang="en-US" sz="2400" dirty="0">
                <a:latin typeface="Arial" panose="020B0604020202020204" pitchFamily="34" charset="0"/>
                <a:cs typeface="Arial" panose="020B0604020202020204" pitchFamily="34" charset="0"/>
              </a:rPr>
              <a:t>Set out a management vision for the team.</a:t>
            </a:r>
          </a:p>
          <a:p>
            <a:pPr eaLnBrk="1" hangingPunct="1">
              <a:lnSpc>
                <a:spcPct val="80000"/>
              </a:lnSpc>
            </a:pPr>
            <a:r>
              <a:rPr lang="en-GB" altLang="en-US" sz="2400" dirty="0">
                <a:latin typeface="Arial" panose="020B0604020202020204" pitchFamily="34" charset="0"/>
                <a:cs typeface="Arial" panose="020B0604020202020204" pitchFamily="34" charset="0"/>
              </a:rPr>
              <a:t>Explain and make clear the dimensions and limitations within which the team must work: time, budget, and so on.</a:t>
            </a:r>
          </a:p>
          <a:p>
            <a:pPr eaLnBrk="1" hangingPunct="1">
              <a:lnSpc>
                <a:spcPct val="80000"/>
              </a:lnSpc>
            </a:pPr>
            <a:r>
              <a:rPr lang="en-GB" altLang="en-US" sz="2400" dirty="0">
                <a:latin typeface="Arial" panose="020B0604020202020204" pitchFamily="34" charset="0"/>
                <a:cs typeface="Arial" panose="020B0604020202020204" pitchFamily="34" charset="0"/>
              </a:rPr>
              <a:t>Move the team onto the storming stage at the correct time.</a:t>
            </a:r>
            <a:endParaRPr lang="en-GB" altLang="en-US"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36699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80" name="Picture 8" descr="Related image"/>
          <p:cNvPicPr>
            <a:picLocks noChangeAspect="1" noChangeArrowheads="1"/>
          </p:cNvPicPr>
          <p:nvPr/>
        </p:nvPicPr>
        <p:blipFill rotWithShape="1">
          <a:blip r:embed="rId2">
            <a:extLst>
              <a:ext uri="{28A0092B-C50C-407E-A947-70E740481C1C}">
                <a14:useLocalDpi xmlns:a14="http://schemas.microsoft.com/office/drawing/2010/main" val="0"/>
              </a:ext>
            </a:extLst>
          </a:blip>
          <a:srcRect t="10060" b="13156"/>
          <a:stretch/>
        </p:blipFill>
        <p:spPr bwMode="auto">
          <a:xfrm>
            <a:off x="1524020" y="10"/>
            <a:ext cx="9143980" cy="421269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A68B83E-DA07-4BF9-9C6F-6807E4CADE35}"/>
              </a:ext>
            </a:extLst>
          </p:cNvPr>
          <p:cNvSpPr>
            <a:spLocks noGrp="1"/>
          </p:cNvSpPr>
          <p:nvPr>
            <p:ph type="title"/>
          </p:nvPr>
        </p:nvSpPr>
        <p:spPr>
          <a:xfrm>
            <a:off x="2016918" y="4544815"/>
            <a:ext cx="3632666" cy="1807659"/>
          </a:xfrm>
        </p:spPr>
        <p:txBody>
          <a:bodyPr>
            <a:normAutofit/>
          </a:bodyPr>
          <a:lstStyle/>
          <a:p>
            <a:pPr algn="r"/>
            <a:r>
              <a:rPr lang="en-GB" sz="4200">
                <a:solidFill>
                  <a:srgbClr val="FFFFFF"/>
                </a:solidFill>
              </a:rPr>
              <a:t>Discussion</a:t>
            </a:r>
          </a:p>
        </p:txBody>
      </p:sp>
      <p:sp>
        <p:nvSpPr>
          <p:cNvPr id="3" name="Content Placeholder 2">
            <a:extLst>
              <a:ext uri="{FF2B5EF4-FFF2-40B4-BE49-F238E27FC236}">
                <a16:creationId xmlns:a16="http://schemas.microsoft.com/office/drawing/2014/main" id="{031CD701-5E5A-43A2-B1F3-F75619066000}"/>
              </a:ext>
            </a:extLst>
          </p:cNvPr>
          <p:cNvSpPr>
            <a:spLocks noGrp="1"/>
          </p:cNvSpPr>
          <p:nvPr>
            <p:ph idx="1"/>
          </p:nvPr>
        </p:nvSpPr>
        <p:spPr>
          <a:xfrm>
            <a:off x="6095999" y="4540560"/>
            <a:ext cx="4000786" cy="1816169"/>
          </a:xfrm>
        </p:spPr>
        <p:txBody>
          <a:bodyPr anchor="ctr">
            <a:normAutofit/>
          </a:bodyPr>
          <a:lstStyle/>
          <a:p>
            <a:r>
              <a:rPr lang="en-US" altLang="en-US">
                <a:solidFill>
                  <a:srgbClr val="FFFFFF"/>
                </a:solidFill>
              </a:rPr>
              <a:t>Do you </a:t>
            </a:r>
            <a:r>
              <a:rPr lang="en-GB" altLang="en-US">
                <a:solidFill>
                  <a:srgbClr val="FFFFFF"/>
                </a:solidFill>
              </a:rPr>
              <a:t>recognise</a:t>
            </a:r>
            <a:r>
              <a:rPr lang="en-US" altLang="en-US">
                <a:solidFill>
                  <a:srgbClr val="FFFFFF"/>
                </a:solidFill>
              </a:rPr>
              <a:t> this, when you first meet in a new group?</a:t>
            </a:r>
          </a:p>
          <a:p>
            <a:r>
              <a:rPr lang="en-US" altLang="en-US">
                <a:solidFill>
                  <a:srgbClr val="FFFFFF"/>
                </a:solidFill>
              </a:rPr>
              <a:t>How would people in the group be feeling now?</a:t>
            </a:r>
          </a:p>
        </p:txBody>
      </p:sp>
    </p:spTree>
    <p:extLst>
      <p:ext uri="{BB962C8B-B14F-4D97-AF65-F5344CB8AC3E}">
        <p14:creationId xmlns:p14="http://schemas.microsoft.com/office/powerpoint/2010/main" val="2764600232"/>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AB2D-BD09-4802-9E77-C63BB1FDC45F}"/>
              </a:ext>
            </a:extLst>
          </p:cNvPr>
          <p:cNvSpPr>
            <a:spLocks noGrp="1"/>
          </p:cNvSpPr>
          <p:nvPr>
            <p:ph type="title"/>
          </p:nvPr>
        </p:nvSpPr>
        <p:spPr>
          <a:xfrm>
            <a:off x="5036344" y="499533"/>
            <a:ext cx="4922045" cy="1658198"/>
          </a:xfrm>
        </p:spPr>
        <p:txBody>
          <a:bodyPr>
            <a:normAutofit/>
          </a:bodyPr>
          <a:lstStyle/>
          <a:p>
            <a:r>
              <a:rPr lang="en-US" altLang="en-US">
                <a:solidFill>
                  <a:srgbClr val="126D51"/>
                </a:solidFill>
                <a:cs typeface="Arial" panose="020B0604020202020204" pitchFamily="34" charset="0"/>
              </a:rPr>
              <a:t>2. Storming</a:t>
            </a:r>
            <a:endParaRPr lang="en-GB">
              <a:solidFill>
                <a:srgbClr val="126D51"/>
              </a:solidFill>
            </a:endParaRPr>
          </a:p>
        </p:txBody>
      </p:sp>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artisticPaintBrush/>
                    </a14:imgEffect>
                  </a14:imgLayer>
                </a14:imgProps>
              </a:ext>
            </a:extLst>
          </a:blip>
          <a:srcRect l="20028" r="35421" b="-2"/>
          <a:stretch/>
        </p:blipFill>
        <p:spPr>
          <a:xfrm>
            <a:off x="1524021" y="-6418"/>
            <a:ext cx="3058077" cy="6864418"/>
          </a:xfrm>
          <a:prstGeom prst="rect">
            <a:avLst/>
          </a:prstGeom>
        </p:spPr>
      </p:pic>
      <p:sp>
        <p:nvSpPr>
          <p:cNvPr id="3" name="Content Placeholder 2">
            <a:extLst>
              <a:ext uri="{FF2B5EF4-FFF2-40B4-BE49-F238E27FC236}">
                <a16:creationId xmlns:a16="http://schemas.microsoft.com/office/drawing/2014/main" id="{1FBF4F1D-C6FF-49D3-8DC7-70FC494270E4}"/>
              </a:ext>
            </a:extLst>
          </p:cNvPr>
          <p:cNvSpPr>
            <a:spLocks noGrp="1"/>
          </p:cNvSpPr>
          <p:nvPr>
            <p:ph idx="1"/>
          </p:nvPr>
        </p:nvSpPr>
        <p:spPr>
          <a:xfrm>
            <a:off x="5043862" y="2011681"/>
            <a:ext cx="6754967" cy="3766185"/>
          </a:xfrm>
        </p:spPr>
        <p:txBody>
          <a:bodyPr>
            <a:normAutofit fontScale="85000" lnSpcReduction="10000"/>
          </a:bodyPr>
          <a:lstStyle/>
          <a:p>
            <a:pPr marL="0" indent="0">
              <a:buClr>
                <a:srgbClr val="FF5050"/>
              </a:buClr>
              <a:buNone/>
            </a:pPr>
            <a:r>
              <a:rPr lang="en-GB" altLang="en-US" b="1"/>
              <a:t>Storming</a:t>
            </a:r>
          </a:p>
          <a:p>
            <a:pPr marL="0" indent="0">
              <a:buClr>
                <a:srgbClr val="FF5050"/>
              </a:buClr>
              <a:buNone/>
            </a:pPr>
            <a:endParaRPr lang="en-GB" altLang="en-US" b="1"/>
          </a:p>
          <a:p>
            <a:pPr lvl="1">
              <a:buClr>
                <a:srgbClr val="FF5050"/>
              </a:buClr>
              <a:buFont typeface="Wingdings" panose="05000000000000000000" pitchFamily="2" charset="2"/>
              <a:buChar char="Ø"/>
            </a:pPr>
            <a:r>
              <a:rPr lang="en-GB" altLang="en-US" dirty="0">
                <a:latin typeface="Arial" panose="020B0604020202020204" pitchFamily="34" charset="0"/>
                <a:cs typeface="Times New Roman" panose="02020603050405020304" pitchFamily="18" charset="0"/>
              </a:rPr>
              <a:t>Team members are competing for position</a:t>
            </a:r>
            <a:endParaRPr lang="en-GB" altLang="en-US">
              <a:latin typeface="Arial" panose="020B0604020202020204" pitchFamily="34" charset="0"/>
              <a:cs typeface="Times New Roman" panose="02020603050405020304" pitchFamily="18" charset="0"/>
            </a:endParaRPr>
          </a:p>
          <a:p>
            <a:pPr marL="0" lvl="1" indent="0">
              <a:buClr>
                <a:srgbClr val="FF5050"/>
              </a:buClr>
              <a:buNone/>
            </a:pPr>
            <a:endParaRPr lang="en-GB" altLang="en-US">
              <a:latin typeface="Arial" panose="020B0604020202020204" pitchFamily="34" charset="0"/>
              <a:cs typeface="Times New Roman" panose="02020603050405020304" pitchFamily="18" charset="0"/>
            </a:endParaRPr>
          </a:p>
          <a:p>
            <a:pPr lvl="1">
              <a:buClr>
                <a:srgbClr val="FF5050"/>
              </a:buClr>
              <a:buFont typeface="Wingdings" panose="05000000000000000000" pitchFamily="2" charset="2"/>
              <a:buChar char="Ø"/>
            </a:pPr>
            <a:r>
              <a:rPr lang="en-GB" altLang="en-US" dirty="0">
                <a:latin typeface="Arial" panose="020B0604020202020204" pitchFamily="34" charset="0"/>
                <a:cs typeface="Times New Roman" panose="02020603050405020304" pitchFamily="18" charset="0"/>
              </a:rPr>
              <a:t>Conflict occurs whilst sorting out roles and responsibilities</a:t>
            </a:r>
          </a:p>
          <a:p>
            <a:pPr marL="0" lvl="1" indent="0">
              <a:buClr>
                <a:srgbClr val="FF5050"/>
              </a:buClr>
              <a:buNone/>
            </a:pPr>
            <a:endParaRPr lang="en-GB" altLang="en-US" dirty="0">
              <a:latin typeface="Arial" panose="020B0604020202020204" pitchFamily="34" charset="0"/>
              <a:cs typeface="Times New Roman" panose="02020603050405020304" pitchFamily="18" charset="0"/>
            </a:endParaRPr>
          </a:p>
          <a:p>
            <a:pPr lvl="1">
              <a:buClr>
                <a:srgbClr val="FF5050"/>
              </a:buClr>
              <a:buFont typeface="Wingdings" panose="05000000000000000000" pitchFamily="2" charset="2"/>
              <a:buChar char="Ø"/>
            </a:pPr>
            <a:r>
              <a:rPr lang="en-GB" altLang="en-US" dirty="0">
                <a:latin typeface="Arial" panose="020B0604020202020204" pitchFamily="34" charset="0"/>
                <a:cs typeface="Times New Roman" panose="02020603050405020304" pitchFamily="18" charset="0"/>
              </a:rPr>
              <a:t>Team members may resist the task at an emotional level</a:t>
            </a:r>
            <a:r>
              <a:rPr lang="en-GB" altLang="en-US">
                <a:latin typeface="Arial" panose="020B0604020202020204" pitchFamily="34" charset="0"/>
              </a:rPr>
              <a:t> </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679983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normAutofit/>
          </a:bodyPr>
          <a:lstStyle/>
          <a:p>
            <a:pPr eaLnBrk="1" hangingPunct="1"/>
            <a:r>
              <a:rPr lang="en-GB" altLang="en-US" sz="5400">
                <a:cs typeface="Arial" panose="020B0604020202020204" pitchFamily="34" charset="0"/>
              </a:rPr>
              <a:t>Stage 2 – Storming </a:t>
            </a:r>
          </a:p>
        </p:txBody>
      </p:sp>
      <p:sp>
        <p:nvSpPr>
          <p:cNvPr id="49155" name="Rectangle 3"/>
          <p:cNvSpPr>
            <a:spLocks noGrp="1" noChangeArrowheads="1"/>
          </p:cNvSpPr>
          <p:nvPr>
            <p:ph idx="1"/>
          </p:nvPr>
        </p:nvSpPr>
        <p:spPr>
          <a:xfrm>
            <a:off x="2078206" y="1988841"/>
            <a:ext cx="8229600" cy="3916363"/>
          </a:xfrm>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80000"/>
              </a:lnSpc>
            </a:pPr>
            <a:r>
              <a:rPr lang="en-GB" altLang="en-US" sz="2400" dirty="0">
                <a:latin typeface="Arial" panose="020B0604020202020204" pitchFamily="34" charset="0"/>
                <a:cs typeface="Arial" panose="020B0604020202020204" pitchFamily="34" charset="0"/>
              </a:rPr>
              <a:t>Once a team has gotten to know each other, you can expect there to be some stormy times as being polite and reserved gives way to real feelings and emotions. Control and personal influences on who is in control and what needs to be done must be argued out. Disagreements will occur and will need to be resolved. </a:t>
            </a:r>
          </a:p>
        </p:txBody>
      </p:sp>
    </p:spTree>
    <p:extLst>
      <p:ext uri="{BB962C8B-B14F-4D97-AF65-F5344CB8AC3E}">
        <p14:creationId xmlns:p14="http://schemas.microsoft.com/office/powerpoint/2010/main" val="42672268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normAutofit/>
          </a:bodyPr>
          <a:lstStyle/>
          <a:p>
            <a:pPr eaLnBrk="1" hangingPunct="1"/>
            <a:r>
              <a:rPr lang="en-GB" altLang="en-US" sz="5400">
                <a:cs typeface="Arial" panose="020B0604020202020204" pitchFamily="34" charset="0"/>
              </a:rPr>
              <a:t>Stage 2 – Storming</a:t>
            </a:r>
          </a:p>
        </p:txBody>
      </p:sp>
      <p:sp>
        <p:nvSpPr>
          <p:cNvPr id="51203" name="Rectangle 3"/>
          <p:cNvSpPr>
            <a:spLocks noGrp="1" noChangeArrowheads="1"/>
          </p:cNvSpPr>
          <p:nvPr>
            <p:ph idx="1"/>
          </p:nvPr>
        </p:nvSpPr>
        <p:spPr>
          <a:xfrm>
            <a:off x="1202121" y="2111462"/>
            <a:ext cx="10209048" cy="3434638"/>
          </a:xfrm>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80000"/>
              </a:lnSpc>
            </a:pPr>
            <a:r>
              <a:rPr lang="en-GB" altLang="en-US" sz="2400" dirty="0">
                <a:latin typeface="Arial" panose="020B0604020202020204" pitchFamily="34" charset="0"/>
                <a:cs typeface="Arial" panose="020B0604020202020204" pitchFamily="34" charset="0"/>
              </a:rPr>
              <a:t>Team members start to reveal their true selves, for better or worse.</a:t>
            </a:r>
          </a:p>
          <a:p>
            <a:pPr eaLnBrk="1" hangingPunct="1">
              <a:lnSpc>
                <a:spcPct val="80000"/>
              </a:lnSpc>
            </a:pPr>
            <a:r>
              <a:rPr lang="en-GB" altLang="en-US" sz="2400" dirty="0">
                <a:latin typeface="Arial" panose="020B0604020202020204" pitchFamily="34" charset="0"/>
                <a:cs typeface="Arial" panose="020B0604020202020204" pitchFamily="34" charset="0"/>
              </a:rPr>
              <a:t>Team members start to be impatient and frustrated with the progress the team is making.</a:t>
            </a:r>
          </a:p>
          <a:p>
            <a:pPr eaLnBrk="1" hangingPunct="1">
              <a:lnSpc>
                <a:spcPct val="80000"/>
              </a:lnSpc>
            </a:pPr>
            <a:r>
              <a:rPr lang="en-GB" altLang="en-US" sz="2400" dirty="0">
                <a:latin typeface="Arial" panose="020B0604020202020204" pitchFamily="34" charset="0"/>
                <a:cs typeface="Arial" panose="020B0604020202020204" pitchFamily="34" charset="0"/>
              </a:rPr>
              <a:t>Team members ‘tread on each other’s toes’ and they defend their positions or leave.</a:t>
            </a:r>
          </a:p>
          <a:p>
            <a:pPr eaLnBrk="1" hangingPunct="1">
              <a:lnSpc>
                <a:spcPct val="80000"/>
              </a:lnSpc>
            </a:pPr>
            <a:r>
              <a:rPr lang="en-GB" altLang="en-US" sz="2400" dirty="0">
                <a:latin typeface="Arial" panose="020B0604020202020204" pitchFamily="34" charset="0"/>
                <a:cs typeface="Arial" panose="020B0604020202020204" pitchFamily="34" charset="0"/>
              </a:rPr>
              <a:t>There will be general feelings of instability and mutiny.</a:t>
            </a:r>
          </a:p>
        </p:txBody>
      </p:sp>
    </p:spTree>
    <p:extLst>
      <p:ext uri="{BB962C8B-B14F-4D97-AF65-F5344CB8AC3E}">
        <p14:creationId xmlns:p14="http://schemas.microsoft.com/office/powerpoint/2010/main" val="282003676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r>
              <a:rPr lang="en-GB" altLang="en-US" sz="5400">
                <a:cs typeface="Arial" panose="020B0604020202020204" pitchFamily="34" charset="0"/>
              </a:rPr>
              <a:t>Stage 2 – Storming</a:t>
            </a:r>
            <a:endParaRPr lang="en-GB" altLang="en-US" sz="3200" b="1">
              <a:cs typeface="Arial" panose="020B0604020202020204" pitchFamily="34" charset="0"/>
            </a:endParaRPr>
          </a:p>
        </p:txBody>
      </p:sp>
      <p:sp>
        <p:nvSpPr>
          <p:cNvPr id="20483" name="Rectangle 3"/>
          <p:cNvSpPr>
            <a:spLocks noGrp="1" noChangeArrowheads="1"/>
          </p:cNvSpPr>
          <p:nvPr>
            <p:ph idx="1"/>
          </p:nvPr>
        </p:nvSpPr>
        <p:spPr>
          <a:xfrm>
            <a:off x="2016919" y="1916833"/>
            <a:ext cx="8229600" cy="3916363"/>
          </a:xfrm>
        </p:spPr>
        <p:txBody>
          <a:bodyPr rtlCol="0">
            <a:normAutofit fontScale="92500" lnSpcReduction="10000"/>
          </a:bodyPr>
          <a:lstStyle/>
          <a:p>
            <a:pPr eaLnBrk="1" fontAlgn="auto" hangingPunct="1">
              <a:lnSpc>
                <a:spcPct val="80000"/>
              </a:lnSpc>
              <a:spcAft>
                <a:spcPts val="0"/>
              </a:spcAft>
              <a:buFont typeface="Monotype Sorts" pitchFamily="2" charset="2"/>
              <a:buNone/>
              <a:defRPr/>
            </a:pPr>
            <a:r>
              <a:rPr lang="en-GB" altLang="en-US" b="1" dirty="0">
                <a:latin typeface="Arial" panose="020B0604020202020204" pitchFamily="34" charset="0"/>
                <a:cs typeface="Arial" panose="020B0604020202020204" pitchFamily="34" charset="0"/>
              </a:rPr>
              <a:t>Leader’s actions</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Accept that the storming stage is vital to the team’s success.</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Do not be put off or intimidated by the instability and aggression of this phase.</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Remind the group that this stage is a natural point in the development of the group.</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Manage the tensions and aggressions and turn them into positive actions.</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Surface and address the conflicts – the team cannot move on until this is done.</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Know the point to move the team on to the norming stage.</a:t>
            </a:r>
            <a:endParaRPr lang="en-GB" altLang="en-US"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367231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3CC32-719A-40CF-9B41-B874C15FFF92}"/>
              </a:ext>
            </a:extLst>
          </p:cNvPr>
          <p:cNvSpPr>
            <a:spLocks noGrp="1"/>
          </p:cNvSpPr>
          <p:nvPr>
            <p:ph type="title"/>
          </p:nvPr>
        </p:nvSpPr>
        <p:spPr>
          <a:xfrm>
            <a:off x="5036344" y="499533"/>
            <a:ext cx="4922045" cy="1658198"/>
          </a:xfrm>
        </p:spPr>
        <p:txBody>
          <a:bodyPr>
            <a:normAutofit/>
          </a:bodyPr>
          <a:lstStyle/>
          <a:p>
            <a:r>
              <a:rPr lang="en-US" altLang="en-US">
                <a:solidFill>
                  <a:srgbClr val="546981"/>
                </a:solidFill>
                <a:cs typeface="Arial" panose="020B0604020202020204" pitchFamily="34" charset="0"/>
              </a:rPr>
              <a:t>3. Norming</a:t>
            </a:r>
            <a:endParaRPr lang="en-GB">
              <a:solidFill>
                <a:srgbClr val="546981"/>
              </a:solidFill>
            </a:endParaRPr>
          </a:p>
        </p:txBody>
      </p:sp>
      <p:pic>
        <p:nvPicPr>
          <p:cNvPr id="4098" name="Picture 2" descr="Related image"/>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artisticPlasticWrap/>
                    </a14:imgEffect>
                  </a14:imgLayer>
                </a14:imgProps>
              </a:ext>
              <a:ext uri="{28A0092B-C50C-407E-A947-70E740481C1C}">
                <a14:useLocalDpi xmlns:a14="http://schemas.microsoft.com/office/drawing/2010/main" val="0"/>
              </a:ext>
            </a:extLst>
          </a:blip>
          <a:srcRect l="33750" r="17562"/>
          <a:stretch/>
        </p:blipFill>
        <p:spPr bwMode="auto">
          <a:xfrm>
            <a:off x="1524021" y="-6418"/>
            <a:ext cx="3058077" cy="68644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0C9F9CD-F7C4-402F-92EC-AF13A5639BD6}"/>
              </a:ext>
            </a:extLst>
          </p:cNvPr>
          <p:cNvSpPr>
            <a:spLocks noGrp="1"/>
          </p:cNvSpPr>
          <p:nvPr>
            <p:ph idx="1"/>
          </p:nvPr>
        </p:nvSpPr>
        <p:spPr>
          <a:xfrm>
            <a:off x="5050917" y="2011681"/>
            <a:ext cx="4821746" cy="3766185"/>
          </a:xfrm>
        </p:spPr>
        <p:txBody>
          <a:bodyPr>
            <a:normAutofit/>
          </a:bodyPr>
          <a:lstStyle/>
          <a:p>
            <a:pPr marL="0" indent="0">
              <a:buClr>
                <a:srgbClr val="FF5050"/>
              </a:buClr>
              <a:buNone/>
            </a:pPr>
            <a:r>
              <a:rPr lang="en-GB" altLang="en-US" dirty="0"/>
              <a:t>Norming</a:t>
            </a:r>
          </a:p>
          <a:p>
            <a:pPr marL="342900" lvl="1">
              <a:buClr>
                <a:srgbClr val="FF5050"/>
              </a:buClr>
              <a:buFont typeface="Arial" panose="020B0604020202020204" pitchFamily="34" charset="0"/>
              <a:buChar char="•"/>
            </a:pPr>
            <a:r>
              <a:rPr lang="en-GB" altLang="en-US" dirty="0">
                <a:latin typeface="Arial" panose="020B0604020202020204" pitchFamily="34" charset="0"/>
                <a:cs typeface="Times New Roman" panose="02020603050405020304" pitchFamily="18" charset="0"/>
              </a:rPr>
              <a:t>Co-operation develops</a:t>
            </a:r>
          </a:p>
          <a:p>
            <a:pPr marL="342900" lvl="1">
              <a:buClr>
                <a:srgbClr val="FF5050"/>
              </a:buClr>
              <a:buFont typeface="Arial" panose="020B0604020202020204" pitchFamily="34" charset="0"/>
              <a:buChar char="•"/>
            </a:pPr>
            <a:r>
              <a:rPr lang="en-GB" altLang="en-US" dirty="0">
                <a:latin typeface="Arial" panose="020B0604020202020204" pitchFamily="34" charset="0"/>
                <a:cs typeface="Times New Roman" panose="02020603050405020304" pitchFamily="18" charset="0"/>
              </a:rPr>
              <a:t>The team’s “norms” are developed</a:t>
            </a:r>
          </a:p>
          <a:p>
            <a:pPr marL="342900" lvl="1">
              <a:buClr>
                <a:srgbClr val="FF5050"/>
              </a:buClr>
              <a:buFont typeface="Arial" panose="020B0604020202020204" pitchFamily="34" charset="0"/>
              <a:buChar char="•"/>
            </a:pPr>
            <a:r>
              <a:rPr lang="en-GB" altLang="en-US" dirty="0">
                <a:latin typeface="Arial" panose="020B0604020202020204" pitchFamily="34" charset="0"/>
                <a:cs typeface="Times New Roman" panose="02020603050405020304" pitchFamily="18" charset="0"/>
              </a:rPr>
              <a:t>Conflicts are settled</a:t>
            </a:r>
          </a:p>
          <a:p>
            <a:pPr marL="342900" lvl="1">
              <a:buClr>
                <a:srgbClr val="FF5050"/>
              </a:buClr>
              <a:buFont typeface="Arial" panose="020B0604020202020204" pitchFamily="34" charset="0"/>
              <a:buChar char="•"/>
            </a:pPr>
            <a:r>
              <a:rPr lang="en-GB" altLang="en-US" dirty="0">
                <a:latin typeface="Arial" panose="020B0604020202020204" pitchFamily="34" charset="0"/>
                <a:cs typeface="Times New Roman" panose="02020603050405020304" pitchFamily="18" charset="0"/>
              </a:rPr>
              <a:t>Views are exchanged </a:t>
            </a:r>
          </a:p>
          <a:p>
            <a:pPr>
              <a:buFont typeface="Wingdings" panose="05000000000000000000" pitchFamily="2" charset="2"/>
              <a:buChar char="q"/>
            </a:pPr>
            <a:endParaRPr lang="en-GB" dirty="0"/>
          </a:p>
        </p:txBody>
      </p:sp>
    </p:spTree>
    <p:extLst>
      <p:ext uri="{BB962C8B-B14F-4D97-AF65-F5344CB8AC3E}">
        <p14:creationId xmlns:p14="http://schemas.microsoft.com/office/powerpoint/2010/main" val="29687374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normAutofit/>
          </a:bodyPr>
          <a:lstStyle/>
          <a:p>
            <a:pPr eaLnBrk="1" hangingPunct="1"/>
            <a:r>
              <a:rPr lang="en-GB" altLang="en-US" sz="5400">
                <a:cs typeface="Arial" panose="020B0604020202020204" pitchFamily="34" charset="0"/>
              </a:rPr>
              <a:t>Stage 3 – Norming</a:t>
            </a:r>
          </a:p>
        </p:txBody>
      </p:sp>
      <p:sp>
        <p:nvSpPr>
          <p:cNvPr id="55299" name="Rectangle 3"/>
          <p:cNvSpPr>
            <a:spLocks noGrp="1" noChangeArrowheads="1"/>
          </p:cNvSpPr>
          <p:nvPr>
            <p:ph idx="1"/>
          </p:nvPr>
        </p:nvSpPr>
        <p:spPr>
          <a:xfrm>
            <a:off x="2095500" y="2138387"/>
            <a:ext cx="8229600" cy="3916363"/>
          </a:xfrm>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80000"/>
              </a:lnSpc>
            </a:pPr>
            <a:r>
              <a:rPr lang="en-GB" altLang="en-US" sz="2400" dirty="0">
                <a:latin typeface="Arial" panose="020B0604020202020204" pitchFamily="34" charset="0"/>
                <a:cs typeface="Arial" panose="020B0604020202020204" pitchFamily="34" charset="0"/>
              </a:rPr>
              <a:t>When the team has resolved the conflicts from the storming stage they will move on to agree the normal standards and expectations of being a group member. The focus of the team moves from conflict to performance. In the best teams genuine reflection takes place and the team performance is reviewed and improved until it is sufficient to complete the task.</a:t>
            </a:r>
          </a:p>
        </p:txBody>
      </p:sp>
    </p:spTree>
    <p:extLst>
      <p:ext uri="{BB962C8B-B14F-4D97-AF65-F5344CB8AC3E}">
        <p14:creationId xmlns:p14="http://schemas.microsoft.com/office/powerpoint/2010/main" val="353365260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normAutofit/>
          </a:bodyPr>
          <a:lstStyle/>
          <a:p>
            <a:pPr eaLnBrk="1" hangingPunct="1"/>
            <a:r>
              <a:rPr lang="en-GB" altLang="en-US" sz="5400">
                <a:cs typeface="Arial" panose="020B0604020202020204" pitchFamily="34" charset="0"/>
              </a:rPr>
              <a:t>Stage 3 – Norming</a:t>
            </a:r>
          </a:p>
        </p:txBody>
      </p:sp>
      <p:sp>
        <p:nvSpPr>
          <p:cNvPr id="57347" name="Rectangle 3"/>
          <p:cNvSpPr>
            <a:spLocks noGrp="1" noChangeArrowheads="1"/>
          </p:cNvSpPr>
          <p:nvPr>
            <p:ph idx="1"/>
          </p:nvPr>
        </p:nvSpPr>
        <p:spPr>
          <a:xfrm>
            <a:off x="2026047" y="1988841"/>
            <a:ext cx="8229600" cy="3916363"/>
          </a:xfrm>
        </p:spPr>
        <p:txBody>
          <a:bodyPr>
            <a:normAutofit lnSpcReduction="10000"/>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80000"/>
              </a:lnSpc>
            </a:pPr>
            <a:r>
              <a:rPr lang="en-GB" altLang="en-US" sz="2400" dirty="0">
                <a:latin typeface="Arial" panose="020B0604020202020204" pitchFamily="34" charset="0"/>
                <a:cs typeface="Arial" panose="020B0604020202020204" pitchFamily="34" charset="0"/>
              </a:rPr>
              <a:t>The rules of membership and performance that may have been overlooked in the conflict of the previous stage are now taken very seriously. </a:t>
            </a:r>
          </a:p>
          <a:p>
            <a:pPr eaLnBrk="1" hangingPunct="1">
              <a:lnSpc>
                <a:spcPct val="80000"/>
              </a:lnSpc>
            </a:pPr>
            <a:r>
              <a:rPr lang="en-GB" altLang="en-US" sz="2400" dirty="0">
                <a:latin typeface="Arial" panose="020B0604020202020204" pitchFamily="34" charset="0"/>
                <a:cs typeface="Arial" panose="020B0604020202020204" pitchFamily="34" charset="0"/>
              </a:rPr>
              <a:t>There will be a move from ideas generation to planning and decision-making. </a:t>
            </a:r>
          </a:p>
          <a:p>
            <a:pPr eaLnBrk="1" hangingPunct="1">
              <a:lnSpc>
                <a:spcPct val="80000"/>
              </a:lnSpc>
            </a:pPr>
            <a:r>
              <a:rPr lang="en-GB" altLang="en-US" sz="2400" dirty="0">
                <a:latin typeface="Arial" panose="020B0604020202020204" pitchFamily="34" charset="0"/>
                <a:cs typeface="Arial" panose="020B0604020202020204" pitchFamily="34" charset="0"/>
              </a:rPr>
              <a:t>There will be limited discussion and much more action. </a:t>
            </a:r>
          </a:p>
          <a:p>
            <a:pPr eaLnBrk="1" hangingPunct="1">
              <a:lnSpc>
                <a:spcPct val="80000"/>
              </a:lnSpc>
            </a:pPr>
            <a:r>
              <a:rPr lang="en-GB" altLang="en-US" sz="2400" dirty="0">
                <a:latin typeface="Arial" panose="020B0604020202020204" pitchFamily="34" charset="0"/>
                <a:cs typeface="Arial" panose="020B0604020202020204" pitchFamily="34" charset="0"/>
              </a:rPr>
              <a:t>Subgroups, both formal and informal, may be formed to progress towards the final goal more quickly. </a:t>
            </a:r>
          </a:p>
          <a:p>
            <a:pPr eaLnBrk="1" hangingPunct="1">
              <a:lnSpc>
                <a:spcPct val="80000"/>
              </a:lnSpc>
            </a:pPr>
            <a:r>
              <a:rPr lang="en-GB" altLang="en-US" sz="2400" dirty="0">
                <a:latin typeface="Arial" panose="020B0604020202020204" pitchFamily="34" charset="0"/>
                <a:cs typeface="Arial" panose="020B0604020202020204" pitchFamily="34" charset="0"/>
              </a:rPr>
              <a:t>There will be very little explicit conflict; there may however be some tacit (behind-the-scenes) conflict.</a:t>
            </a:r>
          </a:p>
        </p:txBody>
      </p:sp>
    </p:spTree>
    <p:extLst>
      <p:ext uri="{BB962C8B-B14F-4D97-AF65-F5344CB8AC3E}">
        <p14:creationId xmlns:p14="http://schemas.microsoft.com/office/powerpoint/2010/main" val="306776766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normAutofit/>
          </a:bodyPr>
          <a:lstStyle/>
          <a:p>
            <a:pPr eaLnBrk="1" hangingPunct="1"/>
            <a:r>
              <a:rPr lang="en-GB" altLang="en-US" sz="5400">
                <a:cs typeface="Arial" panose="020B0604020202020204" pitchFamily="34" charset="0"/>
              </a:rPr>
              <a:t>Stage 3 – Norming</a:t>
            </a:r>
          </a:p>
        </p:txBody>
      </p:sp>
      <p:sp>
        <p:nvSpPr>
          <p:cNvPr id="23555" name="Rectangle 3"/>
          <p:cNvSpPr>
            <a:spLocks noGrp="1" noChangeArrowheads="1"/>
          </p:cNvSpPr>
          <p:nvPr>
            <p:ph idx="1"/>
          </p:nvPr>
        </p:nvSpPr>
        <p:spPr>
          <a:xfrm>
            <a:off x="2016919" y="1988841"/>
            <a:ext cx="8229600" cy="3916363"/>
          </a:xfrm>
        </p:spPr>
        <p:txBody>
          <a:bodyPr rtlCol="0">
            <a:normAutofit fontScale="92500" lnSpcReduction="10000"/>
          </a:bodyPr>
          <a:lstStyle/>
          <a:p>
            <a:pPr eaLnBrk="1" fontAlgn="auto" hangingPunct="1">
              <a:lnSpc>
                <a:spcPct val="80000"/>
              </a:lnSpc>
              <a:spcAft>
                <a:spcPts val="0"/>
              </a:spcAft>
              <a:buFont typeface="Monotype Sorts" pitchFamily="2" charset="2"/>
              <a:buNone/>
              <a:defRPr/>
            </a:pPr>
            <a:r>
              <a:rPr lang="en-GB" altLang="en-US" b="1" dirty="0">
                <a:latin typeface="Arial" panose="020B0604020202020204" pitchFamily="34" charset="0"/>
                <a:cs typeface="Arial" panose="020B0604020202020204" pitchFamily="34" charset="0"/>
              </a:rPr>
              <a:t>Leader’s actions</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As leader you must keep the team focused on the task and its timely completion.</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Control the team and ensure they are following the agreed plans to completion.</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Control the amount of informal subgrouping that may occur.</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Watch out for and control tacit conflict (a </a:t>
            </a:r>
            <a:r>
              <a:rPr lang="en-GB" altLang="en-US" sz="2400" dirty="0" err="1">
                <a:latin typeface="Arial" panose="020B0604020202020204" pitchFamily="34" charset="0"/>
                <a:cs typeface="Arial" panose="020B0604020202020204" pitchFamily="34" charset="0"/>
              </a:rPr>
              <a:t>spillover</a:t>
            </a:r>
            <a:r>
              <a:rPr lang="en-GB" altLang="en-US" sz="2400" dirty="0">
                <a:latin typeface="Arial" panose="020B0604020202020204" pitchFamily="34" charset="0"/>
                <a:cs typeface="Arial" panose="020B0604020202020204" pitchFamily="34" charset="0"/>
              </a:rPr>
              <a:t> from the storming stage).</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Control and relieve stress and pressure; act as the team ‘lubricant’.</a:t>
            </a:r>
          </a:p>
          <a:p>
            <a:pPr eaLnBrk="1" fontAlgn="auto" hangingPunct="1">
              <a:lnSpc>
                <a:spcPct val="80000"/>
              </a:lnSpc>
              <a:spcAft>
                <a:spcPts val="0"/>
              </a:spcAft>
              <a:defRPr/>
            </a:pPr>
            <a:r>
              <a:rPr lang="en-GB" altLang="en-US" sz="2400" dirty="0">
                <a:latin typeface="Arial" panose="020B0604020202020204" pitchFamily="34" charset="0"/>
                <a:cs typeface="Arial" panose="020B0604020202020204" pitchFamily="34" charset="0"/>
              </a:rPr>
              <a:t>Inject some humour and fun.</a:t>
            </a:r>
            <a:endParaRPr lang="en-GB" altLang="en-US"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956790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B83E2-1698-484C-98CE-495186CD46C8}"/>
              </a:ext>
            </a:extLst>
          </p:cNvPr>
          <p:cNvSpPr>
            <a:spLocks noGrp="1"/>
          </p:cNvSpPr>
          <p:nvPr>
            <p:ph type="title"/>
          </p:nvPr>
        </p:nvSpPr>
        <p:spPr>
          <a:xfrm>
            <a:off x="5036344" y="499533"/>
            <a:ext cx="4922045" cy="1658198"/>
          </a:xfrm>
        </p:spPr>
        <p:txBody>
          <a:bodyPr>
            <a:normAutofit/>
          </a:bodyPr>
          <a:lstStyle/>
          <a:p>
            <a:r>
              <a:rPr lang="en-US" altLang="en-US">
                <a:solidFill>
                  <a:srgbClr val="96665B"/>
                </a:solidFill>
                <a:cs typeface="Arial" panose="020B0604020202020204" pitchFamily="34" charset="0"/>
              </a:rPr>
              <a:t>4. Performing</a:t>
            </a:r>
            <a:endParaRPr lang="en-GB">
              <a:solidFill>
                <a:srgbClr val="96665B"/>
              </a:solidFill>
            </a:endParaRPr>
          </a:p>
        </p:txBody>
      </p:sp>
      <p:pic>
        <p:nvPicPr>
          <p:cNvPr id="5122" name="Picture 2" descr="Related image"/>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9253" r="37334" b="-2"/>
          <a:stretch/>
        </p:blipFill>
        <p:spPr bwMode="auto">
          <a:xfrm>
            <a:off x="1524021" y="-6418"/>
            <a:ext cx="3058077" cy="68644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0118B93-6DA9-4701-86F9-DD271EC2C570}"/>
              </a:ext>
            </a:extLst>
          </p:cNvPr>
          <p:cNvSpPr>
            <a:spLocks noGrp="1"/>
          </p:cNvSpPr>
          <p:nvPr>
            <p:ph idx="1"/>
          </p:nvPr>
        </p:nvSpPr>
        <p:spPr>
          <a:xfrm>
            <a:off x="5050917" y="2011681"/>
            <a:ext cx="4821746" cy="3766185"/>
          </a:xfrm>
        </p:spPr>
        <p:txBody>
          <a:bodyPr>
            <a:normAutofit/>
          </a:bodyPr>
          <a:lstStyle/>
          <a:p>
            <a:pPr lvl="1">
              <a:buClr>
                <a:srgbClr val="FF5050"/>
              </a:buClr>
              <a:buFontTx/>
              <a:buChar char="–"/>
            </a:pPr>
            <a:r>
              <a:rPr lang="en-GB" altLang="en-US" b="1">
                <a:latin typeface="Arial" panose="020B0604020202020204" pitchFamily="34" charset="0"/>
                <a:cs typeface="Times New Roman" panose="02020603050405020304" pitchFamily="18" charset="0"/>
              </a:rPr>
              <a:t>Teamwork is achieved</a:t>
            </a:r>
          </a:p>
          <a:p>
            <a:pPr lvl="1">
              <a:buClr>
                <a:srgbClr val="FF5050"/>
              </a:buClr>
              <a:buFontTx/>
              <a:buChar char="–"/>
            </a:pPr>
            <a:r>
              <a:rPr lang="en-GB" altLang="en-US" b="1">
                <a:latin typeface="Arial" panose="020B0604020202020204" pitchFamily="34" charset="0"/>
                <a:cs typeface="Times New Roman" panose="02020603050405020304" pitchFamily="18" charset="0"/>
              </a:rPr>
              <a:t>Roles are flexible and fully supported</a:t>
            </a:r>
          </a:p>
          <a:p>
            <a:pPr lvl="1">
              <a:buClr>
                <a:srgbClr val="FF5050"/>
              </a:buClr>
              <a:buFontTx/>
              <a:buChar char="–"/>
            </a:pPr>
            <a:r>
              <a:rPr lang="en-GB" altLang="en-US" b="1">
                <a:latin typeface="Arial" panose="020B0604020202020204" pitchFamily="34" charset="0"/>
                <a:cs typeface="Times New Roman" panose="02020603050405020304" pitchFamily="18" charset="0"/>
              </a:rPr>
              <a:t>Solutions are found and implemented</a:t>
            </a:r>
          </a:p>
          <a:p>
            <a:pPr lvl="1">
              <a:buClr>
                <a:srgbClr val="FF5050"/>
              </a:buClr>
              <a:buFontTx/>
              <a:buChar char="–"/>
            </a:pPr>
            <a:r>
              <a:rPr lang="en-GB" altLang="en-US" b="1">
                <a:latin typeface="Arial" panose="020B0604020202020204" pitchFamily="34" charset="0"/>
                <a:cs typeface="Times New Roman" panose="02020603050405020304" pitchFamily="18" charset="0"/>
              </a:rPr>
              <a:t>Excellence is achieved in standards of working</a:t>
            </a:r>
          </a:p>
          <a:p>
            <a:pPr lvl="1">
              <a:buClr>
                <a:srgbClr val="FF5050"/>
              </a:buClr>
              <a:buFontTx/>
              <a:buChar char="–"/>
            </a:pPr>
            <a:r>
              <a:rPr lang="en-GB" altLang="en-US" b="1">
                <a:latin typeface="Arial" panose="020B0604020202020204" pitchFamily="34" charset="0"/>
                <a:cs typeface="Times New Roman" panose="02020603050405020304" pitchFamily="18" charset="0"/>
              </a:rPr>
              <a:t>External leadership is minimised as team self-manages</a:t>
            </a:r>
            <a:r>
              <a:rPr lang="en-GB" altLang="en-US" b="1">
                <a:latin typeface="Arial" panose="020B0604020202020204" pitchFamily="34" charset="0"/>
              </a:rPr>
              <a:t> </a:t>
            </a:r>
          </a:p>
          <a:p>
            <a:endParaRPr lang="en-GB" dirty="0"/>
          </a:p>
        </p:txBody>
      </p:sp>
    </p:spTree>
    <p:extLst>
      <p:ext uri="{BB962C8B-B14F-4D97-AF65-F5344CB8AC3E}">
        <p14:creationId xmlns:p14="http://schemas.microsoft.com/office/powerpoint/2010/main" val="65227233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normAutofit/>
          </a:bodyPr>
          <a:lstStyle/>
          <a:p>
            <a:pPr eaLnBrk="1" hangingPunct="1"/>
            <a:r>
              <a:rPr lang="en-GB" altLang="en-US" sz="5400">
                <a:cs typeface="Arial" panose="020B0604020202020204" pitchFamily="34" charset="0"/>
              </a:rPr>
              <a:t>Stage 4 – Performing</a:t>
            </a:r>
          </a:p>
        </p:txBody>
      </p:sp>
      <p:sp>
        <p:nvSpPr>
          <p:cNvPr id="61443" name="Rectangle 3"/>
          <p:cNvSpPr>
            <a:spLocks noGrp="1" noChangeArrowheads="1"/>
          </p:cNvSpPr>
          <p:nvPr>
            <p:ph idx="1"/>
          </p:nvPr>
        </p:nvSpPr>
        <p:spPr>
          <a:xfrm>
            <a:off x="2024051" y="1916833"/>
            <a:ext cx="8229600" cy="3916363"/>
          </a:xfrm>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80000"/>
              </a:lnSpc>
            </a:pPr>
            <a:r>
              <a:rPr lang="en-GB" altLang="en-US" sz="2400" dirty="0">
                <a:latin typeface="Arial" panose="020B0604020202020204" pitchFamily="34" charset="0"/>
                <a:cs typeface="Arial" panose="020B0604020202020204" pitchFamily="34" charset="0"/>
              </a:rPr>
              <a:t>This is the achievement stage and is characterised by action and completion. The norming stage will have set milestones to complete the task; these will be achieved and performance evaluated. Successful teams will now be adaptable, performance-driven and task-centred. The team is likely to be proactive and not require motivation or management. The team will viciously support each other and will aggressively attack any outside person that criticises the team.</a:t>
            </a:r>
          </a:p>
        </p:txBody>
      </p:sp>
    </p:spTree>
    <p:extLst>
      <p:ext uri="{BB962C8B-B14F-4D97-AF65-F5344CB8AC3E}">
        <p14:creationId xmlns:p14="http://schemas.microsoft.com/office/powerpoint/2010/main" val="101861432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normAutofit/>
          </a:bodyPr>
          <a:lstStyle/>
          <a:p>
            <a:pPr eaLnBrk="1" hangingPunct="1"/>
            <a:r>
              <a:rPr lang="en-GB" altLang="en-US" sz="5400">
                <a:cs typeface="Arial" panose="020B0604020202020204" pitchFamily="34" charset="0"/>
              </a:rPr>
              <a:t>Stage 4 – Performing</a:t>
            </a:r>
          </a:p>
        </p:txBody>
      </p:sp>
      <p:sp>
        <p:nvSpPr>
          <p:cNvPr id="63491" name="Rectangle 3"/>
          <p:cNvSpPr>
            <a:spLocks noGrp="1" noChangeArrowheads="1"/>
          </p:cNvSpPr>
          <p:nvPr>
            <p:ph idx="1"/>
          </p:nvPr>
        </p:nvSpPr>
        <p:spPr>
          <a:xfrm>
            <a:off x="2047388" y="1988841"/>
            <a:ext cx="8229600" cy="3916363"/>
          </a:xfrm>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80000"/>
              </a:lnSpc>
            </a:pPr>
            <a:r>
              <a:rPr lang="en-GB" altLang="en-US" sz="2400" dirty="0">
                <a:latin typeface="Arial" panose="020B0604020202020204" pitchFamily="34" charset="0"/>
                <a:cs typeface="Arial" panose="020B0604020202020204" pitchFamily="34" charset="0"/>
              </a:rPr>
              <a:t>Productive and output-driven, there will be very little unnecessary communication.</a:t>
            </a:r>
          </a:p>
          <a:p>
            <a:pPr eaLnBrk="1" hangingPunct="1">
              <a:lnSpc>
                <a:spcPct val="80000"/>
              </a:lnSpc>
            </a:pPr>
            <a:r>
              <a:rPr lang="en-GB" altLang="en-US" sz="2400" dirty="0">
                <a:latin typeface="Arial" panose="020B0604020202020204" pitchFamily="34" charset="0"/>
                <a:cs typeface="Arial" panose="020B0604020202020204" pitchFamily="34" charset="0"/>
              </a:rPr>
              <a:t>The team will be cohesive and stick together.</a:t>
            </a:r>
          </a:p>
          <a:p>
            <a:pPr eaLnBrk="1" hangingPunct="1">
              <a:lnSpc>
                <a:spcPct val="80000"/>
              </a:lnSpc>
            </a:pPr>
            <a:r>
              <a:rPr lang="en-GB" altLang="en-US" sz="2400" dirty="0">
                <a:latin typeface="Arial" panose="020B0604020202020204" pitchFamily="34" charset="0"/>
                <a:cs typeface="Arial" panose="020B0604020202020204" pitchFamily="34" charset="0"/>
              </a:rPr>
              <a:t>The team will be proactive and fast to respond to problems.</a:t>
            </a:r>
          </a:p>
          <a:p>
            <a:pPr eaLnBrk="1" hangingPunct="1">
              <a:lnSpc>
                <a:spcPct val="80000"/>
              </a:lnSpc>
            </a:pPr>
            <a:r>
              <a:rPr lang="en-GB" altLang="en-US" sz="2400" dirty="0">
                <a:latin typeface="Arial" panose="020B0604020202020204" pitchFamily="34" charset="0"/>
                <a:cs typeface="Arial" panose="020B0604020202020204" pitchFamily="34" charset="0"/>
              </a:rPr>
              <a:t>The team will respond to criticism from within the team but be intolerant of criticism from outside of the team.</a:t>
            </a:r>
          </a:p>
        </p:txBody>
      </p:sp>
    </p:spTree>
    <p:extLst>
      <p:ext uri="{BB962C8B-B14F-4D97-AF65-F5344CB8AC3E}">
        <p14:creationId xmlns:p14="http://schemas.microsoft.com/office/powerpoint/2010/main" val="122677862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normAutofit/>
          </a:bodyPr>
          <a:lstStyle/>
          <a:p>
            <a:pPr eaLnBrk="1" hangingPunct="1"/>
            <a:r>
              <a:rPr lang="en-GB" altLang="en-US" sz="5400">
                <a:cs typeface="Arial" panose="020B0604020202020204" pitchFamily="34" charset="0"/>
              </a:rPr>
              <a:t>Stage 4 – Performing</a:t>
            </a:r>
          </a:p>
        </p:txBody>
      </p:sp>
      <p:sp>
        <p:nvSpPr>
          <p:cNvPr id="65539" name="Rectangle 3"/>
          <p:cNvSpPr>
            <a:spLocks noGrp="1" noChangeArrowheads="1"/>
          </p:cNvSpPr>
          <p:nvPr>
            <p:ph idx="1"/>
          </p:nvPr>
        </p:nvSpPr>
        <p:spPr>
          <a:xfrm>
            <a:off x="1981200" y="1844825"/>
            <a:ext cx="8229600" cy="3916363"/>
          </a:xfrm>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Leader’s actions</a:t>
            </a:r>
          </a:p>
          <a:p>
            <a:pPr eaLnBrk="1" hangingPunct="1">
              <a:lnSpc>
                <a:spcPct val="80000"/>
              </a:lnSpc>
            </a:pPr>
            <a:r>
              <a:rPr lang="en-GB" altLang="en-US" sz="2400" dirty="0">
                <a:latin typeface="Arial" panose="020B0604020202020204" pitchFamily="34" charset="0"/>
                <a:cs typeface="Arial" panose="020B0604020202020204" pitchFamily="34" charset="0"/>
              </a:rPr>
              <a:t>Watch out for teams running out of control and in the wrong or inappropriate directions.</a:t>
            </a:r>
          </a:p>
          <a:p>
            <a:pPr eaLnBrk="1" hangingPunct="1">
              <a:lnSpc>
                <a:spcPct val="80000"/>
              </a:lnSpc>
            </a:pPr>
            <a:r>
              <a:rPr lang="en-GB" altLang="en-US" sz="2400" dirty="0">
                <a:latin typeface="Arial" panose="020B0604020202020204" pitchFamily="34" charset="0"/>
                <a:cs typeface="Arial" panose="020B0604020202020204" pitchFamily="34" charset="0"/>
              </a:rPr>
              <a:t>Reassert the output standards required and monitor team performance against the required standards.</a:t>
            </a:r>
          </a:p>
          <a:p>
            <a:pPr eaLnBrk="1" hangingPunct="1">
              <a:lnSpc>
                <a:spcPct val="80000"/>
              </a:lnSpc>
            </a:pPr>
            <a:r>
              <a:rPr lang="en-GB" altLang="en-US" sz="2400" dirty="0">
                <a:latin typeface="Arial" panose="020B0604020202020204" pitchFamily="34" charset="0"/>
                <a:cs typeface="Arial" panose="020B0604020202020204" pitchFamily="34" charset="0"/>
              </a:rPr>
              <a:t>Devise praise methods and rewards as milestones are met.</a:t>
            </a:r>
          </a:p>
          <a:p>
            <a:pPr eaLnBrk="1" hangingPunct="1">
              <a:lnSpc>
                <a:spcPct val="80000"/>
              </a:lnSpc>
            </a:pPr>
            <a:r>
              <a:rPr lang="en-GB" altLang="en-US" sz="2400" dirty="0">
                <a:latin typeface="Arial" panose="020B0604020202020204" pitchFamily="34" charset="0"/>
                <a:cs typeface="Arial" panose="020B0604020202020204" pitchFamily="34" charset="0"/>
              </a:rPr>
              <a:t>Relax and let the team perform without intervention from leadership; monitor and do not interfere – you will be treated as an outsider if you criticise.</a:t>
            </a:r>
            <a:endParaRPr lang="en-GB" altLang="en-US"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78351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5530B-ABFD-4A9E-ABE5-8B36786718A8}"/>
              </a:ext>
            </a:extLst>
          </p:cNvPr>
          <p:cNvSpPr>
            <a:spLocks noGrp="1"/>
          </p:cNvSpPr>
          <p:nvPr>
            <p:ph type="title"/>
          </p:nvPr>
        </p:nvSpPr>
        <p:spPr>
          <a:xfrm>
            <a:off x="5036344" y="499533"/>
            <a:ext cx="4922045" cy="1658198"/>
          </a:xfrm>
        </p:spPr>
        <p:txBody>
          <a:bodyPr>
            <a:normAutofit/>
          </a:bodyPr>
          <a:lstStyle/>
          <a:p>
            <a:r>
              <a:rPr lang="en-GB" altLang="en-US">
                <a:solidFill>
                  <a:srgbClr val="647E6A"/>
                </a:solidFill>
                <a:cs typeface="Arial" panose="020B0604020202020204" pitchFamily="34" charset="0"/>
              </a:rPr>
              <a:t>5.  Adjourning (or Mourning) </a:t>
            </a:r>
            <a:endParaRPr lang="en-GB">
              <a:solidFill>
                <a:srgbClr val="647E6A"/>
              </a:solidFill>
            </a:endParaRPr>
          </a:p>
        </p:txBody>
      </p:sp>
      <p:pic>
        <p:nvPicPr>
          <p:cNvPr id="6146" name="Picture 2" descr="Image result for teams"/>
          <p:cNvPicPr>
            <a:picLocks noChangeAspect="1" noChangeArrowheads="1"/>
          </p:cNvPicPr>
          <p:nvPr/>
        </p:nvPicPr>
        <p:blipFill rotWithShape="1">
          <a:blip r:embed="rId3">
            <a:extLst>
              <a:ext uri="{28A0092B-C50C-407E-A947-70E740481C1C}">
                <a14:useLocalDpi xmlns:a14="http://schemas.microsoft.com/office/drawing/2010/main" val="0"/>
              </a:ext>
            </a:extLst>
          </a:blip>
          <a:srcRect l="49618" r="27661"/>
          <a:stretch/>
        </p:blipFill>
        <p:spPr bwMode="auto">
          <a:xfrm>
            <a:off x="1524021" y="-6418"/>
            <a:ext cx="3058077" cy="68644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EE937D6-009E-45CC-8957-5661187BB094}"/>
              </a:ext>
            </a:extLst>
          </p:cNvPr>
          <p:cNvSpPr>
            <a:spLocks noGrp="1"/>
          </p:cNvSpPr>
          <p:nvPr>
            <p:ph idx="1"/>
          </p:nvPr>
        </p:nvSpPr>
        <p:spPr>
          <a:xfrm>
            <a:off x="5050917" y="2011681"/>
            <a:ext cx="4821746" cy="3766185"/>
          </a:xfrm>
        </p:spPr>
        <p:txBody>
          <a:bodyPr>
            <a:normAutofit/>
          </a:bodyPr>
          <a:lstStyle/>
          <a:p>
            <a:pPr marL="490538" indent="-490538">
              <a:buClr>
                <a:srgbClr val="FF5050"/>
              </a:buClr>
            </a:pPr>
            <a:r>
              <a:rPr lang="en-GB" altLang="en-US" b="1"/>
              <a:t>Adjourning</a:t>
            </a:r>
          </a:p>
          <a:p>
            <a:pPr lvl="1">
              <a:buClr>
                <a:srgbClr val="FF5050"/>
              </a:buClr>
              <a:buFontTx/>
              <a:buChar char="–"/>
            </a:pPr>
            <a:r>
              <a:rPr lang="en-GB" altLang="en-US" b="1" dirty="0"/>
              <a:t>Bittersweet sense of accomplishment</a:t>
            </a:r>
            <a:r>
              <a:rPr lang="en-US" altLang="en-US" b="1" dirty="0"/>
              <a:t> </a:t>
            </a:r>
            <a:endParaRPr lang="en-GB" altLang="en-US" b="1">
              <a:latin typeface="Arial" panose="020B0604020202020204" pitchFamily="34" charset="0"/>
              <a:cs typeface="Times New Roman" panose="02020603050405020304" pitchFamily="18" charset="0"/>
            </a:endParaRPr>
          </a:p>
          <a:p>
            <a:pPr lvl="1">
              <a:buClr>
                <a:srgbClr val="FF5050"/>
              </a:buClr>
              <a:buFontTx/>
              <a:buChar char="–"/>
            </a:pPr>
            <a:r>
              <a:rPr lang="en-GB" altLang="en-US" b="1" dirty="0"/>
              <a:t>Reluctance to say good-bye</a:t>
            </a:r>
            <a:r>
              <a:rPr lang="en-US" altLang="en-US" b="1" dirty="0"/>
              <a:t> </a:t>
            </a:r>
            <a:endParaRPr lang="en-GB" altLang="en-US" b="1">
              <a:latin typeface="Arial" panose="020B0604020202020204" pitchFamily="34" charset="0"/>
              <a:cs typeface="Times New Roman" panose="02020603050405020304" pitchFamily="18" charset="0"/>
            </a:endParaRPr>
          </a:p>
          <a:p>
            <a:pPr lvl="1">
              <a:buClr>
                <a:srgbClr val="FF5050"/>
              </a:buClr>
              <a:buFontTx/>
              <a:buChar char="–"/>
            </a:pPr>
            <a:r>
              <a:rPr lang="en-GB" altLang="en-US" b="1" dirty="0"/>
              <a:t>Many personal relationships formed </a:t>
            </a:r>
            <a:endParaRPr lang="en-GB" altLang="en-US" b="1"/>
          </a:p>
          <a:p>
            <a:endParaRPr lang="en-GB" dirty="0"/>
          </a:p>
        </p:txBody>
      </p:sp>
    </p:spTree>
    <p:extLst>
      <p:ext uri="{BB962C8B-B14F-4D97-AF65-F5344CB8AC3E}">
        <p14:creationId xmlns:p14="http://schemas.microsoft.com/office/powerpoint/2010/main" val="119042405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normAutofit/>
          </a:bodyPr>
          <a:lstStyle/>
          <a:p>
            <a:pPr eaLnBrk="1" hangingPunct="1"/>
            <a:r>
              <a:rPr lang="en-GB" altLang="en-US" sz="5400">
                <a:cs typeface="Arial" panose="020B0604020202020204" pitchFamily="34" charset="0"/>
              </a:rPr>
              <a:t>Stage 5 – Mourning</a:t>
            </a:r>
          </a:p>
        </p:txBody>
      </p:sp>
      <p:sp>
        <p:nvSpPr>
          <p:cNvPr id="67587" name="Rectangle 3"/>
          <p:cNvSpPr>
            <a:spLocks noGrp="1" noChangeArrowheads="1"/>
          </p:cNvSpPr>
          <p:nvPr>
            <p:ph idx="1"/>
          </p:nvPr>
        </p:nvSpPr>
        <p:spPr>
          <a:xfrm>
            <a:off x="2035719" y="2138387"/>
            <a:ext cx="8229600" cy="3916363"/>
          </a:xfrm>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Characteristics</a:t>
            </a:r>
          </a:p>
          <a:p>
            <a:pPr eaLnBrk="1" hangingPunct="1">
              <a:lnSpc>
                <a:spcPct val="80000"/>
              </a:lnSpc>
            </a:pPr>
            <a:r>
              <a:rPr lang="en-GB" altLang="en-US" sz="2400" dirty="0">
                <a:latin typeface="Arial" panose="020B0604020202020204" pitchFamily="34" charset="0"/>
                <a:cs typeface="Arial" panose="020B0604020202020204" pitchFamily="34" charset="0"/>
              </a:rPr>
              <a:t>The team’s reason for existing is gradually achieved and this can leave a vacuum that is hard to fill. Team members will gradually drift away and spend less time on this team’s tasks. They may already have started to be involved in other teams. </a:t>
            </a:r>
          </a:p>
        </p:txBody>
      </p:sp>
    </p:spTree>
    <p:extLst>
      <p:ext uri="{BB962C8B-B14F-4D97-AF65-F5344CB8AC3E}">
        <p14:creationId xmlns:p14="http://schemas.microsoft.com/office/powerpoint/2010/main" val="171490320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normAutofit/>
          </a:bodyPr>
          <a:lstStyle/>
          <a:p>
            <a:pPr eaLnBrk="1" hangingPunct="1"/>
            <a:r>
              <a:rPr lang="en-GB" altLang="en-US" sz="5400" dirty="0">
                <a:cs typeface="Arial" panose="020B0604020202020204" pitchFamily="34" charset="0"/>
              </a:rPr>
              <a:t>Stage 5 – Mourning</a:t>
            </a:r>
          </a:p>
        </p:txBody>
      </p:sp>
      <p:sp>
        <p:nvSpPr>
          <p:cNvPr id="69635" name="Rectangle 3"/>
          <p:cNvSpPr>
            <a:spLocks noGrp="1" noChangeArrowheads="1"/>
          </p:cNvSpPr>
          <p:nvPr>
            <p:ph idx="1"/>
          </p:nvPr>
        </p:nvSpPr>
        <p:spPr>
          <a:xfrm>
            <a:off x="2016919" y="1844825"/>
            <a:ext cx="8229600" cy="3916363"/>
          </a:xfrm>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Behaviours</a:t>
            </a:r>
          </a:p>
          <a:p>
            <a:pPr eaLnBrk="1" hangingPunct="1">
              <a:lnSpc>
                <a:spcPct val="80000"/>
              </a:lnSpc>
            </a:pPr>
            <a:r>
              <a:rPr lang="en-GB" altLang="en-US" sz="2400" dirty="0">
                <a:latin typeface="Arial" panose="020B0604020202020204" pitchFamily="34" charset="0"/>
                <a:cs typeface="Arial" panose="020B0604020202020204" pitchFamily="34" charset="0"/>
              </a:rPr>
              <a:t>elation at the success of achievement and then a sense of deflation as the challenge has disappeared</a:t>
            </a:r>
          </a:p>
          <a:p>
            <a:pPr eaLnBrk="1" hangingPunct="1">
              <a:lnSpc>
                <a:spcPct val="80000"/>
              </a:lnSpc>
            </a:pPr>
            <a:r>
              <a:rPr lang="en-GB" altLang="en-US" sz="2400" dirty="0">
                <a:latin typeface="Arial" panose="020B0604020202020204" pitchFamily="34" charset="0"/>
                <a:cs typeface="Arial" panose="020B0604020202020204" pitchFamily="34" charset="0"/>
              </a:rPr>
              <a:t>a sense of loss as the tight cohesive social group is gradually disbanded</a:t>
            </a:r>
          </a:p>
          <a:p>
            <a:pPr eaLnBrk="1" hangingPunct="1">
              <a:lnSpc>
                <a:spcPct val="80000"/>
              </a:lnSpc>
            </a:pPr>
            <a:r>
              <a:rPr lang="en-GB" altLang="en-US" sz="2400" dirty="0">
                <a:latin typeface="Arial" panose="020B0604020202020204" pitchFamily="34" charset="0"/>
                <a:cs typeface="Arial" panose="020B0604020202020204" pitchFamily="34" charset="0"/>
              </a:rPr>
              <a:t>divided loyalties as team members move on to other teams</a:t>
            </a:r>
          </a:p>
          <a:p>
            <a:pPr eaLnBrk="1" hangingPunct="1">
              <a:lnSpc>
                <a:spcPct val="80000"/>
              </a:lnSpc>
            </a:pPr>
            <a:r>
              <a:rPr lang="en-GB" altLang="en-US" sz="2400" dirty="0">
                <a:latin typeface="Arial" panose="020B0604020202020204" pitchFamily="34" charset="0"/>
                <a:cs typeface="Arial" panose="020B0604020202020204" pitchFamily="34" charset="0"/>
              </a:rPr>
              <a:t>relief at being free of a dysfunctional team</a:t>
            </a:r>
          </a:p>
        </p:txBody>
      </p:sp>
    </p:spTree>
    <p:extLst>
      <p:ext uri="{BB962C8B-B14F-4D97-AF65-F5344CB8AC3E}">
        <p14:creationId xmlns:p14="http://schemas.microsoft.com/office/powerpoint/2010/main" val="135077647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normAutofit/>
          </a:bodyPr>
          <a:lstStyle/>
          <a:p>
            <a:pPr eaLnBrk="1" hangingPunct="1"/>
            <a:r>
              <a:rPr lang="en-GB" altLang="en-US" sz="5400">
                <a:cs typeface="Arial" panose="020B0604020202020204" pitchFamily="34" charset="0"/>
              </a:rPr>
              <a:t>Stage 5 – Mourning</a:t>
            </a:r>
          </a:p>
        </p:txBody>
      </p:sp>
      <p:sp>
        <p:nvSpPr>
          <p:cNvPr id="71683" name="Rectangle 3"/>
          <p:cNvSpPr>
            <a:spLocks noGrp="1" noChangeArrowheads="1"/>
          </p:cNvSpPr>
          <p:nvPr>
            <p:ph idx="1"/>
          </p:nvPr>
        </p:nvSpPr>
        <p:spPr>
          <a:xfrm>
            <a:off x="1981200" y="2150419"/>
            <a:ext cx="8229600" cy="3916363"/>
          </a:xfrm>
        </p:spPr>
        <p:txBody>
          <a:bodyPr/>
          <a:lstStyle/>
          <a:p>
            <a:pPr eaLnBrk="1" hangingPunct="1">
              <a:lnSpc>
                <a:spcPct val="80000"/>
              </a:lnSpc>
              <a:buFont typeface="Monotype Sorts" pitchFamily="2" charset="2"/>
              <a:buNone/>
            </a:pPr>
            <a:r>
              <a:rPr lang="en-GB" altLang="en-US" b="1" dirty="0">
                <a:latin typeface="Arial" panose="020B0604020202020204" pitchFamily="34" charset="0"/>
                <a:cs typeface="Arial" panose="020B0604020202020204" pitchFamily="34" charset="0"/>
              </a:rPr>
              <a:t>Leader’s actions</a:t>
            </a:r>
          </a:p>
          <a:p>
            <a:pPr eaLnBrk="1" hangingPunct="1">
              <a:lnSpc>
                <a:spcPct val="80000"/>
              </a:lnSpc>
            </a:pPr>
            <a:r>
              <a:rPr lang="en-GB" altLang="en-US" sz="2400" dirty="0">
                <a:latin typeface="Arial" panose="020B0604020202020204" pitchFamily="34" charset="0"/>
                <a:cs typeface="Arial" panose="020B0604020202020204" pitchFamily="34" charset="0"/>
              </a:rPr>
              <a:t>Manage the finishing post so that the team finishes with a ‘big bang’.</a:t>
            </a:r>
          </a:p>
          <a:p>
            <a:pPr eaLnBrk="1" hangingPunct="1">
              <a:lnSpc>
                <a:spcPct val="80000"/>
              </a:lnSpc>
            </a:pPr>
            <a:r>
              <a:rPr lang="en-GB" altLang="en-US" sz="2400" dirty="0">
                <a:latin typeface="Arial" panose="020B0604020202020204" pitchFamily="34" charset="0"/>
                <a:cs typeface="Arial" panose="020B0604020202020204" pitchFamily="34" charset="0"/>
              </a:rPr>
              <a:t>Maintain the cohesive nature of the team until the end.</a:t>
            </a:r>
          </a:p>
          <a:p>
            <a:pPr eaLnBrk="1" hangingPunct="1">
              <a:lnSpc>
                <a:spcPct val="80000"/>
              </a:lnSpc>
            </a:pPr>
            <a:r>
              <a:rPr lang="en-GB" altLang="en-US" sz="2400" dirty="0">
                <a:latin typeface="Arial" panose="020B0604020202020204" pitchFamily="34" charset="0"/>
                <a:cs typeface="Arial" panose="020B0604020202020204" pitchFamily="34" charset="0"/>
              </a:rPr>
              <a:t>Arrange reward, praise systems and a final ‘wake’ – actively mourn the end of the team.</a:t>
            </a:r>
          </a:p>
          <a:p>
            <a:pPr eaLnBrk="1" hangingPunct="1">
              <a:lnSpc>
                <a:spcPct val="80000"/>
              </a:lnSpc>
            </a:pPr>
            <a:r>
              <a:rPr lang="en-GB" altLang="en-US" sz="2400" dirty="0">
                <a:latin typeface="Arial" panose="020B0604020202020204" pitchFamily="34" charset="0"/>
                <a:cs typeface="Arial" panose="020B0604020202020204" pitchFamily="34" charset="0"/>
              </a:rPr>
              <a:t>Manage and trap the organisational learning that the team has created.</a:t>
            </a:r>
          </a:p>
          <a:p>
            <a:pPr eaLnBrk="1" hangingPunct="1">
              <a:lnSpc>
                <a:spcPct val="80000"/>
              </a:lnSpc>
            </a:pPr>
            <a:r>
              <a:rPr lang="en-GB" altLang="en-US" sz="2400" dirty="0">
                <a:latin typeface="Arial" panose="020B0604020202020204" pitchFamily="34" charset="0"/>
                <a:cs typeface="Arial" panose="020B0604020202020204" pitchFamily="34" charset="0"/>
              </a:rPr>
              <a:t>Arrange network structures after the death of the team.</a:t>
            </a:r>
          </a:p>
        </p:txBody>
      </p:sp>
    </p:spTree>
    <p:extLst>
      <p:ext uri="{BB962C8B-B14F-4D97-AF65-F5344CB8AC3E}">
        <p14:creationId xmlns:p14="http://schemas.microsoft.com/office/powerpoint/2010/main" val="58365498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normAutofit/>
          </a:bodyPr>
          <a:lstStyle/>
          <a:p>
            <a:pPr eaLnBrk="1" hangingPunct="1"/>
            <a:r>
              <a:rPr lang="en-GB" altLang="en-US" sz="5400">
                <a:cs typeface="Arial" panose="020B0604020202020204" pitchFamily="34" charset="0"/>
              </a:rPr>
              <a:t>Tuckman</a:t>
            </a:r>
          </a:p>
        </p:txBody>
      </p:sp>
      <p:sp>
        <p:nvSpPr>
          <p:cNvPr id="79875" name="Rectangle 3"/>
          <p:cNvSpPr>
            <a:spLocks noGrp="1" noChangeArrowheads="1"/>
          </p:cNvSpPr>
          <p:nvPr>
            <p:ph idx="1"/>
          </p:nvPr>
        </p:nvSpPr>
        <p:spPr>
          <a:xfrm>
            <a:off x="1035269" y="1687786"/>
            <a:ext cx="10226565" cy="3828778"/>
          </a:xfrm>
        </p:spPr>
        <p:txBody>
          <a:bodyPr vert="horz" lIns="91440" tIns="45720" rIns="91440" bIns="45720" rtlCol="0" anchor="t">
            <a:normAutofit/>
          </a:bodyPr>
          <a:lstStyle/>
          <a:p>
            <a:pPr marL="0" indent="0" eaLnBrk="1" hangingPunct="1">
              <a:lnSpc>
                <a:spcPct val="80000"/>
              </a:lnSpc>
              <a:buNone/>
            </a:pPr>
            <a:r>
              <a:rPr lang="en-GB" altLang="en-US" dirty="0">
                <a:latin typeface="Arial"/>
                <a:cs typeface="Arial"/>
              </a:rPr>
              <a:t>Teams are dynamic entities; they are driven by the people and personalities within them. You will experience wide variations of teamworking in the workplace; your aim should be to learn from each experience, however weird, painful or enjoyable that experience may be. Learning logs and developmental diaries can be a very useful way of reflecting and making sense of your involvement with teams.</a:t>
            </a:r>
            <a:endParaRPr lang="en-GB" altLang="en-US" b="1" dirty="0">
              <a:latin typeface="Arial"/>
              <a:cs typeface="Arial"/>
            </a:endParaRPr>
          </a:p>
        </p:txBody>
      </p:sp>
    </p:spTree>
    <p:extLst>
      <p:ext uri="{BB962C8B-B14F-4D97-AF65-F5344CB8AC3E}">
        <p14:creationId xmlns:p14="http://schemas.microsoft.com/office/powerpoint/2010/main" val="210145757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87ECF-0DCE-F871-F08A-185C6CC7ADCF}"/>
              </a:ext>
            </a:extLst>
          </p:cNvPr>
          <p:cNvSpPr>
            <a:spLocks noGrp="1"/>
          </p:cNvSpPr>
          <p:nvPr>
            <p:ph type="title"/>
          </p:nvPr>
        </p:nvSpPr>
        <p:spPr/>
        <p:txBody>
          <a:bodyPr/>
          <a:lstStyle/>
          <a:p>
            <a:r>
              <a:rPr lang="en-US" dirty="0">
                <a:latin typeface="Arial"/>
                <a:cs typeface="Arial"/>
              </a:rPr>
              <a:t>Your Presentation Teams</a:t>
            </a:r>
            <a:endParaRPr lang="en-US" dirty="0"/>
          </a:p>
        </p:txBody>
      </p:sp>
      <p:sp>
        <p:nvSpPr>
          <p:cNvPr id="3" name="Content Placeholder 2">
            <a:extLst>
              <a:ext uri="{FF2B5EF4-FFF2-40B4-BE49-F238E27FC236}">
                <a16:creationId xmlns:a16="http://schemas.microsoft.com/office/drawing/2014/main" id="{261BFEE5-EDF0-BCD0-18DC-765013296F46}"/>
              </a:ext>
            </a:extLst>
          </p:cNvPr>
          <p:cNvSpPr>
            <a:spLocks noGrp="1"/>
          </p:cNvSpPr>
          <p:nvPr>
            <p:ph idx="1"/>
          </p:nvPr>
        </p:nvSpPr>
        <p:spPr>
          <a:xfrm>
            <a:off x="416911" y="1687786"/>
            <a:ext cx="11585902" cy="3829447"/>
          </a:xfrm>
        </p:spPr>
        <p:txBody>
          <a:bodyPr vert="horz" lIns="91440" tIns="45720" rIns="91440" bIns="45720" rtlCol="0" anchor="t">
            <a:normAutofit/>
          </a:bodyPr>
          <a:lstStyle/>
          <a:p>
            <a:pPr marL="0" indent="0">
              <a:buNone/>
            </a:pPr>
            <a:r>
              <a:rPr lang="en-US" dirty="0">
                <a:latin typeface="Arial"/>
                <a:cs typeface="Arial"/>
              </a:rPr>
              <a:t>Break into your teams (create them if you haven't</a:t>
            </a:r>
            <a:r>
              <a:rPr lang="en-US">
                <a:latin typeface="Arial"/>
                <a:cs typeface="Arial"/>
              </a:rPr>
              <a:t> already)</a:t>
            </a:r>
          </a:p>
          <a:p>
            <a:pPr marL="0" indent="0">
              <a:buNone/>
            </a:pPr>
            <a:r>
              <a:rPr lang="en-US" dirty="0">
                <a:latin typeface="Arial"/>
                <a:cs typeface="Arial"/>
              </a:rPr>
              <a:t>Identify what type of team you are</a:t>
            </a:r>
          </a:p>
          <a:p>
            <a:pPr marL="0" indent="0">
              <a:buNone/>
            </a:pPr>
            <a:r>
              <a:rPr lang="en-US" dirty="0">
                <a:latin typeface="Arial"/>
                <a:cs typeface="Arial"/>
              </a:rPr>
              <a:t>Identify your goal (s)</a:t>
            </a:r>
          </a:p>
          <a:p>
            <a:pPr marL="0" indent="0">
              <a:buNone/>
            </a:pPr>
            <a:r>
              <a:rPr lang="en-US" dirty="0">
                <a:latin typeface="Arial"/>
                <a:cs typeface="Arial"/>
              </a:rPr>
              <a:t>Identify the </a:t>
            </a:r>
            <a:r>
              <a:rPr lang="en-US" err="1">
                <a:latin typeface="Arial"/>
                <a:cs typeface="Arial"/>
              </a:rPr>
              <a:t>behaviours</a:t>
            </a:r>
            <a:r>
              <a:rPr lang="en-US" dirty="0">
                <a:latin typeface="Arial"/>
                <a:cs typeface="Arial"/>
              </a:rPr>
              <a:t> needed to achieve your goal (s)</a:t>
            </a:r>
          </a:p>
          <a:p>
            <a:pPr marL="0" indent="0">
              <a:buNone/>
            </a:pPr>
            <a:r>
              <a:rPr lang="en-US" dirty="0">
                <a:latin typeface="Arial"/>
                <a:cs typeface="Arial"/>
              </a:rPr>
              <a:t>Identify how you are going to make sure you meet your goal (s)</a:t>
            </a:r>
          </a:p>
        </p:txBody>
      </p:sp>
    </p:spTree>
    <p:extLst>
      <p:ext uri="{BB962C8B-B14F-4D97-AF65-F5344CB8AC3E}">
        <p14:creationId xmlns:p14="http://schemas.microsoft.com/office/powerpoint/2010/main" val="377557979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223723"/>
            <a:ext cx="10515600" cy="1325563"/>
          </a:xfrm>
        </p:spPr>
        <p:txBody>
          <a:bodyPr>
            <a:normAutofit/>
          </a:bodyPr>
          <a:lstStyle/>
          <a:p>
            <a:r>
              <a:rPr lang="en-GB" sz="5400" b="1"/>
              <a:t>Assessment</a:t>
            </a:r>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838200" y="1690688"/>
            <a:ext cx="10515600" cy="4251960"/>
          </a:xfrm>
        </p:spPr>
        <p:txBody>
          <a:bodyPr vert="horz" lIns="91440" tIns="45720" rIns="91440" bIns="45720" numCol="2" rtlCol="0">
            <a:normAutofit/>
          </a:bodyPr>
          <a:lstStyle/>
          <a:p>
            <a:pPr marL="0" indent="0">
              <a:buNone/>
            </a:pPr>
            <a:r>
              <a:rPr lang="en-GB" sz="2400"/>
              <a:t>Part 1</a:t>
            </a:r>
          </a:p>
          <a:p>
            <a:r>
              <a:rPr lang="en-GB" sz="2400"/>
              <a:t>Reflective Report</a:t>
            </a:r>
          </a:p>
          <a:p>
            <a:r>
              <a:rPr lang="en-GB" sz="2400"/>
              <a:t>1,000 words</a:t>
            </a:r>
          </a:p>
          <a:p>
            <a:r>
              <a:rPr lang="en-GB" sz="2400"/>
              <a:t>Due: 29/11/24</a:t>
            </a:r>
          </a:p>
          <a:p>
            <a:r>
              <a:rPr lang="en-GB" sz="2400"/>
              <a:t>See Pages 5-11 of the Module handbook</a:t>
            </a:r>
          </a:p>
          <a:p>
            <a:r>
              <a:rPr lang="en-GB" sz="2400"/>
              <a:t>Answer the questions using appropriate academic writing &amp; referencing</a:t>
            </a:r>
          </a:p>
          <a:p>
            <a:endParaRPr lang="en-GB" sz="2400">
              <a:cs typeface="Calibri"/>
            </a:endParaRPr>
          </a:p>
          <a:p>
            <a:pPr marL="0" indent="0">
              <a:buNone/>
            </a:pPr>
            <a:r>
              <a:rPr lang="en-GB" sz="2400"/>
              <a:t>Assignment 2</a:t>
            </a:r>
          </a:p>
          <a:p>
            <a:r>
              <a:rPr lang="en-GB" sz="2400"/>
              <a:t>Group Presentation</a:t>
            </a:r>
          </a:p>
          <a:p>
            <a:r>
              <a:rPr lang="en-GB" sz="2400"/>
              <a:t>5 minutes per person</a:t>
            </a:r>
          </a:p>
          <a:p>
            <a:r>
              <a:rPr lang="en-GB" sz="2400"/>
              <a:t>Dates: w/c 2/12/24 </a:t>
            </a:r>
          </a:p>
          <a:p>
            <a:r>
              <a:rPr lang="en-GB" sz="2400"/>
              <a:t>See Pages 5-11 of Module handbook</a:t>
            </a:r>
          </a:p>
          <a:p>
            <a:r>
              <a:rPr lang="en-GB" sz="2400"/>
              <a:t>Develop a team; presentation on how you did this and what you have learnt</a:t>
            </a:r>
          </a:p>
        </p:txBody>
      </p:sp>
    </p:spTree>
    <p:extLst>
      <p:ext uri="{BB962C8B-B14F-4D97-AF65-F5344CB8AC3E}">
        <p14:creationId xmlns:p14="http://schemas.microsoft.com/office/powerpoint/2010/main" val="166614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41ECF0A9-FD86-FB52-367E-D0E4E9C9CCA7}"/>
              </a:ext>
            </a:extLst>
          </p:cNvPr>
          <p:cNvGraphicFramePr>
            <a:graphicFrameLocks noGrp="1"/>
          </p:cNvGraphicFramePr>
          <p:nvPr>
            <p:extLst>
              <p:ext uri="{D42A27DB-BD31-4B8C-83A1-F6EECF244321}">
                <p14:modId xmlns:p14="http://schemas.microsoft.com/office/powerpoint/2010/main" val="1309689476"/>
              </p:ext>
            </p:extLst>
          </p:nvPr>
        </p:nvGraphicFramePr>
        <p:xfrm>
          <a:off x="296778" y="256673"/>
          <a:ext cx="11595777" cy="5463090"/>
        </p:xfrm>
        <a:graphic>
          <a:graphicData uri="http://schemas.openxmlformats.org/drawingml/2006/table">
            <a:tbl>
              <a:tblPr bandRow="1">
                <a:tableStyleId>{5C22544A-7EE6-4342-B048-85BDC9FD1C3A}</a:tableStyleId>
              </a:tblPr>
              <a:tblGrid>
                <a:gridCol w="2183871">
                  <a:extLst>
                    <a:ext uri="{9D8B030D-6E8A-4147-A177-3AD203B41FA5}">
                      <a16:colId xmlns:a16="http://schemas.microsoft.com/office/drawing/2014/main" val="3146080572"/>
                    </a:ext>
                  </a:extLst>
                </a:gridCol>
                <a:gridCol w="7112077">
                  <a:extLst>
                    <a:ext uri="{9D8B030D-6E8A-4147-A177-3AD203B41FA5}">
                      <a16:colId xmlns:a16="http://schemas.microsoft.com/office/drawing/2014/main" val="1624832089"/>
                    </a:ext>
                  </a:extLst>
                </a:gridCol>
                <a:gridCol w="2299829">
                  <a:extLst>
                    <a:ext uri="{9D8B030D-6E8A-4147-A177-3AD203B41FA5}">
                      <a16:colId xmlns:a16="http://schemas.microsoft.com/office/drawing/2014/main" val="849564483"/>
                    </a:ext>
                  </a:extLst>
                </a:gridCol>
              </a:tblGrid>
              <a:tr h="991518">
                <a:tc>
                  <a:txBody>
                    <a:bodyPr/>
                    <a:lstStyle/>
                    <a:p>
                      <a:pPr algn="ctr" rtl="0" fontAlgn="base">
                        <a:lnSpc>
                          <a:spcPts val="1425"/>
                        </a:lnSpc>
                      </a:pPr>
                      <a:r>
                        <a:rPr lang="en-GB" sz="1600" b="1">
                          <a:effectLst/>
                          <a:latin typeface="Arial"/>
                        </a:rPr>
                        <a:t>Title Page</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fontAlgn="base">
                        <a:lnSpc>
                          <a:spcPts val="1425"/>
                        </a:lnSpc>
                      </a:pPr>
                      <a:endParaRPr lang="en-GB" sz="1600">
                        <a:effectLst/>
                        <a:latin typeface="Arial"/>
                      </a:endParaRPr>
                    </a:p>
                    <a:p>
                      <a:pPr rtl="0" fontAlgn="base">
                        <a:lnSpc>
                          <a:spcPts val="1425"/>
                        </a:lnSpc>
                      </a:pPr>
                      <a:r>
                        <a:rPr lang="en-GB" sz="1600">
                          <a:effectLst/>
                          <a:latin typeface="Arial"/>
                        </a:rPr>
                        <a:t>Your Name and Student Number </a:t>
                      </a:r>
                    </a:p>
                    <a:p>
                      <a:pPr rtl="0" fontAlgn="base">
                        <a:lnSpc>
                          <a:spcPts val="1425"/>
                        </a:lnSpc>
                      </a:pPr>
                      <a:r>
                        <a:rPr lang="en-GB" sz="1600">
                          <a:effectLst/>
                          <a:latin typeface="Arial"/>
                        </a:rPr>
                        <a:t>Module Title and Code  </a:t>
                      </a:r>
                    </a:p>
                    <a:p>
                      <a:pPr rtl="0" fontAlgn="base">
                        <a:lnSpc>
                          <a:spcPts val="1425"/>
                        </a:lnSpc>
                      </a:pPr>
                      <a:r>
                        <a:rPr lang="en-GB" sz="1600">
                          <a:effectLst/>
                          <a:latin typeface="Arial"/>
                        </a:rPr>
                        <a:t>Submission date </a:t>
                      </a:r>
                    </a:p>
                    <a:p>
                      <a:pPr rtl="0" fontAlgn="base">
                        <a:lnSpc>
                          <a:spcPts val="1425"/>
                        </a:lnSpc>
                      </a:pPr>
                      <a:endParaRPr lang="en-GB" sz="160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lnSpc>
                          <a:spcPts val="1425"/>
                        </a:lnSpc>
                      </a:pPr>
                      <a:r>
                        <a:rPr lang="en-GB" sz="1600" i="1">
                          <a:effectLst/>
                          <a:latin typeface="Arial"/>
                        </a:rPr>
                        <a:t>Does not form part of your word count</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53101941"/>
                  </a:ext>
                </a:extLst>
              </a:tr>
              <a:tr h="991518">
                <a:tc>
                  <a:txBody>
                    <a:bodyPr/>
                    <a:lstStyle/>
                    <a:p>
                      <a:pPr algn="ctr" rtl="0" fontAlgn="base">
                        <a:lnSpc>
                          <a:spcPts val="1425"/>
                        </a:lnSpc>
                      </a:pPr>
                      <a:r>
                        <a:rPr lang="en-GB" sz="1600" b="1">
                          <a:effectLst/>
                          <a:latin typeface="Arial"/>
                        </a:rPr>
                        <a:t>Introduction</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fontAlgn="base">
                        <a:lnSpc>
                          <a:spcPts val="1425"/>
                        </a:lnSpc>
                      </a:pPr>
                      <a:endParaRPr lang="en-GB" sz="1600">
                        <a:effectLst/>
                        <a:latin typeface="Arial"/>
                      </a:endParaRPr>
                    </a:p>
                    <a:p>
                      <a:pPr rtl="0" fontAlgn="base">
                        <a:lnSpc>
                          <a:spcPts val="1425"/>
                        </a:lnSpc>
                      </a:pPr>
                      <a:r>
                        <a:rPr lang="en-GB" sz="1600">
                          <a:effectLst/>
                          <a:latin typeface="Arial"/>
                        </a:rPr>
                        <a:t>What do you believe is good teamwork (with references)? </a:t>
                      </a:r>
                    </a:p>
                    <a:p>
                      <a:pPr rtl="0" fontAlgn="base">
                        <a:lnSpc>
                          <a:spcPts val="1425"/>
                        </a:lnSpc>
                      </a:pPr>
                      <a:endParaRPr lang="en-GB" sz="1600">
                        <a:effectLst/>
                        <a:latin typeface="Arial"/>
                      </a:endParaRPr>
                    </a:p>
                    <a:p>
                      <a:pPr rtl="0" fontAlgn="base">
                        <a:lnSpc>
                          <a:spcPts val="1425"/>
                        </a:lnSpc>
                      </a:pPr>
                      <a:r>
                        <a:rPr lang="en-GB" sz="1600">
                          <a:effectLst/>
                          <a:latin typeface="Arial"/>
                        </a:rPr>
                        <a:t>Describe your natural role within teams. What do you do well? </a:t>
                      </a:r>
                    </a:p>
                    <a:p>
                      <a:pPr rtl="0" fontAlgn="base">
                        <a:lnSpc>
                          <a:spcPts val="1425"/>
                        </a:lnSpc>
                      </a:pPr>
                      <a:endParaRPr lang="en-GB" sz="160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lnSpc>
                          <a:spcPts val="1425"/>
                        </a:lnSpc>
                      </a:pPr>
                      <a:r>
                        <a:rPr lang="en-GB" sz="1600" i="1">
                          <a:effectLst/>
                          <a:latin typeface="Arial"/>
                        </a:rPr>
                        <a:t>200 words approximately</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979671894"/>
                  </a:ext>
                </a:extLst>
              </a:tr>
              <a:tr h="190500">
                <a:tc>
                  <a:txBody>
                    <a:bodyPr/>
                    <a:lstStyle/>
                    <a:p>
                      <a:pPr algn="ctr" rtl="0" fontAlgn="base">
                        <a:lnSpc>
                          <a:spcPts val="1425"/>
                        </a:lnSpc>
                      </a:pPr>
                      <a:r>
                        <a:rPr lang="en-GB" sz="1600" b="1">
                          <a:effectLst/>
                          <a:latin typeface="Arial"/>
                        </a:rPr>
                        <a:t>Findings</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fontAlgn="base">
                        <a:lnSpc>
                          <a:spcPts val="1425"/>
                        </a:lnSpc>
                      </a:pPr>
                      <a:endParaRPr lang="en-GB" sz="1600">
                        <a:effectLst/>
                        <a:latin typeface="Arial"/>
                      </a:endParaRPr>
                    </a:p>
                    <a:p>
                      <a:pPr rtl="0" fontAlgn="base">
                        <a:lnSpc>
                          <a:spcPts val="1425"/>
                        </a:lnSpc>
                      </a:pPr>
                      <a:r>
                        <a:rPr lang="en-GB" sz="1600">
                          <a:effectLst/>
                          <a:latin typeface="Arial"/>
                        </a:rPr>
                        <a:t>What have you learnt about relationships and effective teamworking during the module? What models and theories have helped you? </a:t>
                      </a:r>
                    </a:p>
                    <a:p>
                      <a:pPr rtl="0" fontAlgn="base">
                        <a:lnSpc>
                          <a:spcPts val="1425"/>
                        </a:lnSpc>
                      </a:pPr>
                      <a:endParaRPr lang="en-GB" sz="1600">
                        <a:effectLst/>
                        <a:latin typeface="Arial"/>
                      </a:endParaRPr>
                    </a:p>
                    <a:p>
                      <a:pPr rtl="0" fontAlgn="base">
                        <a:lnSpc>
                          <a:spcPts val="1425"/>
                        </a:lnSpc>
                      </a:pPr>
                      <a:r>
                        <a:rPr lang="en-GB" sz="1600">
                          <a:effectLst/>
                          <a:latin typeface="Arial"/>
                        </a:rPr>
                        <a:t>How have you applied your learning so far to help you to be more effective in teams? Use any specific examples (e.g. being part of your group presentation team) and use references to support your points. </a:t>
                      </a:r>
                    </a:p>
                    <a:p>
                      <a:pPr rtl="0" fontAlgn="base">
                        <a:lnSpc>
                          <a:spcPts val="1425"/>
                        </a:lnSpc>
                      </a:pPr>
                      <a:endParaRPr lang="en-GB" sz="160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lnSpc>
                          <a:spcPts val="1425"/>
                        </a:lnSpc>
                      </a:pPr>
                      <a:r>
                        <a:rPr lang="en-GB" sz="1600" i="1">
                          <a:effectLst/>
                          <a:latin typeface="Arial"/>
                        </a:rPr>
                        <a:t>500 words approximately</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625984384"/>
                  </a:ext>
                </a:extLst>
              </a:tr>
              <a:tr h="190500">
                <a:tc>
                  <a:txBody>
                    <a:bodyPr/>
                    <a:lstStyle/>
                    <a:p>
                      <a:pPr algn="ctr" rtl="0" fontAlgn="base">
                        <a:lnSpc>
                          <a:spcPts val="1425"/>
                        </a:lnSpc>
                      </a:pPr>
                      <a:r>
                        <a:rPr lang="en-GB" sz="1600" b="1">
                          <a:effectLst/>
                          <a:latin typeface="Arial"/>
                        </a:rPr>
                        <a:t>Conclusion</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fontAlgn="base">
                        <a:lnSpc>
                          <a:spcPts val="1425"/>
                        </a:lnSpc>
                      </a:pPr>
                      <a:endParaRPr lang="en-GB" sz="1600">
                        <a:effectLst/>
                        <a:latin typeface="Arial"/>
                      </a:endParaRPr>
                    </a:p>
                    <a:p>
                      <a:pPr rtl="0" fontAlgn="base">
                        <a:lnSpc>
                          <a:spcPts val="1425"/>
                        </a:lnSpc>
                      </a:pPr>
                      <a:r>
                        <a:rPr lang="en-GB" sz="1600">
                          <a:effectLst/>
                          <a:latin typeface="Arial"/>
                        </a:rPr>
                        <a:t>What has been your main learning about yourself within teams?  </a:t>
                      </a:r>
                    </a:p>
                    <a:p>
                      <a:pPr rtl="0" fontAlgn="base">
                        <a:lnSpc>
                          <a:spcPts val="1425"/>
                        </a:lnSpc>
                      </a:pPr>
                      <a:endParaRPr lang="en-GB" sz="1600">
                        <a:effectLst/>
                        <a:latin typeface="Arial"/>
                      </a:endParaRPr>
                    </a:p>
                    <a:p>
                      <a:pPr rtl="0" fontAlgn="base">
                        <a:lnSpc>
                          <a:spcPts val="1425"/>
                        </a:lnSpc>
                      </a:pPr>
                      <a:r>
                        <a:rPr lang="en-GB" sz="1600">
                          <a:effectLst/>
                          <a:latin typeface="Arial"/>
                        </a:rPr>
                        <a:t>How will you apply this to be more effective in teams? What specific actions are you going to take? </a:t>
                      </a:r>
                    </a:p>
                    <a:p>
                      <a:pPr rtl="0" fontAlgn="base">
                        <a:lnSpc>
                          <a:spcPts val="1425"/>
                        </a:lnSpc>
                      </a:pPr>
                      <a:endParaRPr lang="en-GB" sz="160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lnSpc>
                          <a:spcPts val="1425"/>
                        </a:lnSpc>
                      </a:pPr>
                      <a:r>
                        <a:rPr lang="en-GB" sz="1600" i="1">
                          <a:effectLst/>
                          <a:latin typeface="Arial"/>
                        </a:rPr>
                        <a:t>300 words approximately</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488221592"/>
                  </a:ext>
                </a:extLst>
              </a:tr>
              <a:tr h="190500">
                <a:tc>
                  <a:txBody>
                    <a:bodyPr/>
                    <a:lstStyle/>
                    <a:p>
                      <a:pPr algn="ctr" rtl="0" fontAlgn="base">
                        <a:lnSpc>
                          <a:spcPts val="1425"/>
                        </a:lnSpc>
                      </a:pPr>
                      <a:r>
                        <a:rPr lang="en-GB" sz="1600" b="1">
                          <a:effectLst/>
                          <a:latin typeface="Arial"/>
                        </a:rPr>
                        <a:t>Reference List</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fontAlgn="base">
                        <a:lnSpc>
                          <a:spcPts val="1425"/>
                        </a:lnSpc>
                      </a:pPr>
                      <a:endParaRPr lang="en-GB" sz="1600">
                        <a:effectLst/>
                        <a:latin typeface="Arial"/>
                      </a:endParaRPr>
                    </a:p>
                    <a:p>
                      <a:pPr rtl="0" fontAlgn="base">
                        <a:lnSpc>
                          <a:spcPts val="1425"/>
                        </a:lnSpc>
                      </a:pPr>
                      <a:r>
                        <a:rPr lang="en-GB" sz="1600">
                          <a:effectLst/>
                          <a:latin typeface="Arial"/>
                        </a:rPr>
                        <a:t>Write a complete list of all the references you have used (a minimum of 8) using the UWTSD Harvard Referencing Protocol </a:t>
                      </a:r>
                    </a:p>
                    <a:p>
                      <a:pPr rtl="0" fontAlgn="base">
                        <a:lnSpc>
                          <a:spcPts val="1425"/>
                        </a:lnSpc>
                      </a:pPr>
                      <a:endParaRPr lang="en-GB" sz="1600">
                        <a:effectLst/>
                        <a:latin typeface="Arial"/>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algn="ctr" rtl="0" fontAlgn="base">
                        <a:lnSpc>
                          <a:spcPts val="1425"/>
                        </a:lnSpc>
                      </a:pPr>
                      <a:r>
                        <a:rPr lang="en-GB" sz="1600" i="1">
                          <a:effectLst/>
                          <a:latin typeface="Arial"/>
                        </a:rPr>
                        <a:t>Not counted in word count</a:t>
                      </a:r>
                      <a:r>
                        <a:rPr lang="en-GB" sz="1600">
                          <a:effectLst/>
                          <a:latin typeface="Arial"/>
                        </a:rPr>
                        <a:t> </a:t>
                      </a:r>
                    </a:p>
                  </a:txBody>
                  <a:tcPr marL="66675" marR="66675"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25393354"/>
                  </a:ext>
                </a:extLst>
              </a:tr>
            </a:tbl>
          </a:graphicData>
        </a:graphic>
      </p:graphicFrame>
    </p:spTree>
    <p:extLst>
      <p:ext uri="{BB962C8B-B14F-4D97-AF65-F5344CB8AC3E}">
        <p14:creationId xmlns:p14="http://schemas.microsoft.com/office/powerpoint/2010/main" val="38017808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5603905-55D0-3629-AAF1-02496D753581}"/>
              </a:ext>
            </a:extLst>
          </p:cNvPr>
          <p:cNvSpPr txBox="1"/>
          <p:nvPr/>
        </p:nvSpPr>
        <p:spPr>
          <a:xfrm>
            <a:off x="328864" y="248653"/>
            <a:ext cx="11526252"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Courier New"/>
              <a:buChar char="•"/>
            </a:pPr>
            <a:r>
              <a:rPr lang="en-GB" sz="1900">
                <a:latin typeface="Arial"/>
                <a:cs typeface="Arial"/>
              </a:rPr>
              <a:t>Create a group of 3-5 fellow students who you will work with to develop and deliver a group presentation. You can choose who you work with, providing that all participants are within a group with 3-5 team members.</a:t>
            </a:r>
            <a:r>
              <a:rPr lang="en-US" sz="1900">
                <a:latin typeface="Arial"/>
                <a:cs typeface="Arial"/>
              </a:rPr>
              <a:t> </a:t>
            </a:r>
          </a:p>
          <a:p>
            <a:pPr marL="228600" indent="-228600">
              <a:buFont typeface="Courier New"/>
              <a:buChar char="•"/>
            </a:pPr>
            <a:r>
              <a:rPr lang="en-GB" sz="1900">
                <a:latin typeface="Arial"/>
                <a:cs typeface="Arial"/>
              </a:rPr>
              <a:t>Build your group into a team using appropriate relationship models, communication theories and team development models (you may find it helpful to use your reflections you develop in Task 1 to help you).</a:t>
            </a:r>
            <a:r>
              <a:rPr lang="en-US" sz="1900">
                <a:latin typeface="Arial"/>
                <a:cs typeface="Arial"/>
              </a:rPr>
              <a:t> </a:t>
            </a:r>
          </a:p>
          <a:p>
            <a:pPr marL="228600" indent="-228600">
              <a:buFont typeface="Courier New"/>
              <a:buChar char="•"/>
            </a:pPr>
            <a:r>
              <a:rPr lang="en-GB" sz="1900">
                <a:latin typeface="Arial"/>
                <a:cs typeface="Arial"/>
              </a:rPr>
              <a:t>Develop a team presentation that you will deliver to the rest of the module participants entitled “</a:t>
            </a:r>
            <a:r>
              <a:rPr lang="en-GB" sz="1900" b="1">
                <a:latin typeface="Arial"/>
                <a:cs typeface="Arial"/>
              </a:rPr>
              <a:t>What we have learnt about effective teams</a:t>
            </a:r>
            <a:r>
              <a:rPr lang="en-GB" sz="1900">
                <a:latin typeface="Arial"/>
                <a:cs typeface="Arial"/>
              </a:rPr>
              <a:t>?” </a:t>
            </a:r>
            <a:r>
              <a:rPr lang="en-US" sz="1900">
                <a:latin typeface="Arial"/>
                <a:cs typeface="Arial"/>
              </a:rPr>
              <a:t> </a:t>
            </a:r>
          </a:p>
          <a:p>
            <a:pPr marL="228600" indent="-228600">
              <a:buFont typeface="Courier New"/>
              <a:buChar char="•"/>
            </a:pPr>
            <a:r>
              <a:rPr lang="en-GB" sz="1900">
                <a:latin typeface="Arial"/>
                <a:cs typeface="Arial"/>
              </a:rPr>
              <a:t>Each member of the team is required to present for 5 mins (+/- 25 seconds).</a:t>
            </a:r>
            <a:r>
              <a:rPr lang="en-US" sz="1900">
                <a:latin typeface="Arial"/>
                <a:cs typeface="Arial"/>
              </a:rPr>
              <a:t> </a:t>
            </a:r>
          </a:p>
          <a:p>
            <a:pPr marL="228600" indent="-228600">
              <a:buFont typeface="Courier New"/>
              <a:buChar char="•"/>
            </a:pPr>
            <a:r>
              <a:rPr lang="en-GB" sz="1900">
                <a:latin typeface="Arial"/>
                <a:cs typeface="Arial"/>
              </a:rPr>
              <a:t>Your presentation should include appropriate academic references (minimum of 5 references per person), a reflection on how you have worked as a team, and ideas about how to help people work collaboratively in workplaces.  </a:t>
            </a:r>
            <a:r>
              <a:rPr lang="en-US" sz="1900">
                <a:latin typeface="Arial"/>
                <a:cs typeface="Arial"/>
              </a:rPr>
              <a:t> </a:t>
            </a:r>
          </a:p>
          <a:p>
            <a:pPr marL="228600" indent="-228600">
              <a:buFont typeface="Courier New"/>
              <a:buChar char="•"/>
            </a:pPr>
            <a:r>
              <a:rPr lang="en-GB" sz="1900">
                <a:latin typeface="Arial"/>
                <a:cs typeface="Arial"/>
              </a:rPr>
              <a:t>It is important to think carefully how you engage your audience and use what you have learnt about effective communication to help you deliver your presentation.</a:t>
            </a:r>
            <a:r>
              <a:rPr lang="en-US" sz="1900">
                <a:latin typeface="Arial"/>
                <a:cs typeface="Arial"/>
              </a:rPr>
              <a:t> </a:t>
            </a:r>
          </a:p>
          <a:p>
            <a:pPr marL="228600" indent="-228600">
              <a:buFont typeface="Courier New"/>
              <a:buChar char="•"/>
            </a:pPr>
            <a:r>
              <a:rPr lang="en-GB" sz="1900">
                <a:latin typeface="Arial"/>
                <a:cs typeface="Arial"/>
              </a:rPr>
              <a:t>The presentation should be seamless between each team member and there should be an overall purpose, flow and structure to your team presentation with a clear purpose, flow and structure for each individual team member’s contribution.</a:t>
            </a:r>
            <a:r>
              <a:rPr lang="en-US" sz="1900">
                <a:latin typeface="Arial"/>
                <a:cs typeface="Arial"/>
              </a:rPr>
              <a:t> </a:t>
            </a:r>
          </a:p>
          <a:p>
            <a:pPr marL="228600" indent="-228600">
              <a:buFont typeface="Courier New"/>
              <a:buChar char="•"/>
            </a:pPr>
            <a:r>
              <a:rPr lang="en-GB" sz="1900">
                <a:latin typeface="Arial"/>
                <a:cs typeface="Arial"/>
              </a:rPr>
              <a:t>All students must submit their presentation slides with speaker notes onto Moodle for Assignment Part 2 by the date of their presentation. </a:t>
            </a:r>
            <a:r>
              <a:rPr lang="en-US" sz="1900">
                <a:latin typeface="Arial"/>
                <a:cs typeface="Arial"/>
              </a:rPr>
              <a:t> </a:t>
            </a:r>
          </a:p>
        </p:txBody>
      </p:sp>
    </p:spTree>
    <p:extLst>
      <p:ext uri="{BB962C8B-B14F-4D97-AF65-F5344CB8AC3E}">
        <p14:creationId xmlns:p14="http://schemas.microsoft.com/office/powerpoint/2010/main" val="351982576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8E004-5D1C-9776-46B7-5E64FEEEF0EA}"/>
              </a:ext>
            </a:extLst>
          </p:cNvPr>
          <p:cNvSpPr>
            <a:spLocks noGrp="1"/>
          </p:cNvSpPr>
          <p:nvPr>
            <p:ph type="title"/>
          </p:nvPr>
        </p:nvSpPr>
        <p:spPr>
          <a:xfrm>
            <a:off x="609600" y="1855082"/>
            <a:ext cx="10972800" cy="1143000"/>
          </a:xfrm>
        </p:spPr>
        <p:txBody>
          <a:bodyPr/>
          <a:lstStyle/>
          <a:p>
            <a:r>
              <a:rPr lang="en-GB">
                <a:latin typeface="Arial"/>
                <a:cs typeface="Arial"/>
              </a:rPr>
              <a:t>Any questions?</a:t>
            </a:r>
            <a:endParaRPr lang="en-GB"/>
          </a:p>
        </p:txBody>
      </p:sp>
    </p:spTree>
    <p:extLst>
      <p:ext uri="{BB962C8B-B14F-4D97-AF65-F5344CB8AC3E}">
        <p14:creationId xmlns:p14="http://schemas.microsoft.com/office/powerpoint/2010/main" val="122106314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67975-D165-6E81-06CF-ACB4C0A84B1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830E76C-51BA-B716-C125-8422026B9730}"/>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7996581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99203-0384-C248-8955-45EB5E9891FD}"/>
              </a:ext>
            </a:extLst>
          </p:cNvPr>
          <p:cNvSpPr>
            <a:spLocks noGrp="1"/>
          </p:cNvSpPr>
          <p:nvPr>
            <p:ph type="title"/>
          </p:nvPr>
        </p:nvSpPr>
        <p:spPr/>
        <p:txBody>
          <a:bodyPr>
            <a:noAutofit/>
          </a:bodyPr>
          <a:lstStyle/>
          <a:p>
            <a:r>
              <a:rPr lang="en-US" sz="2800"/>
              <a:t>Maslow, A (1943). </a:t>
            </a:r>
            <a:br>
              <a:rPr lang="en-US" sz="2800"/>
            </a:br>
            <a:r>
              <a:rPr lang="en-US" sz="2800"/>
              <a:t>Hierarchy of Needs (Theory of Human Motivation) </a:t>
            </a:r>
          </a:p>
        </p:txBody>
      </p:sp>
      <p:pic>
        <p:nvPicPr>
          <p:cNvPr id="1026" name="Picture 2" descr="Maslow&amp;#39;s Hierarchy of Needs – Project Maslow">
            <a:extLst>
              <a:ext uri="{FF2B5EF4-FFF2-40B4-BE49-F238E27FC236}">
                <a16:creationId xmlns:a16="http://schemas.microsoft.com/office/drawing/2014/main" id="{38CFE134-5E03-9643-B4EC-31596099488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478363" y="1600201"/>
            <a:ext cx="5235275"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055043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Application>Microsoft Office PowerPoint</Application>
  <PresentationFormat>Widescreen</PresentationFormat>
  <Slides>65</Slides>
  <Notes>53</Notes>
  <HiddenSlides>0</HiddenSlides>
  <ScaleCrop>false</ScaleCrop>
  <HeadingPairs>
    <vt:vector size="4" baseType="variant">
      <vt:variant>
        <vt:lpstr>Theme</vt:lpstr>
      </vt:variant>
      <vt:variant>
        <vt:i4>1</vt:i4>
      </vt:variant>
      <vt:variant>
        <vt:lpstr>Slide Titles</vt:lpstr>
      </vt:variant>
      <vt:variant>
        <vt:i4>65</vt:i4>
      </vt:variant>
    </vt:vector>
  </HeadingPairs>
  <TitlesOfParts>
    <vt:vector size="66" baseType="lpstr">
      <vt:lpstr>20140311PresentationUWTSDTemplate</vt:lpstr>
      <vt:lpstr>BMSW4009   Effective Team Working and Communication</vt:lpstr>
      <vt:lpstr>PowerPoint Presentation</vt:lpstr>
      <vt:lpstr>PowerPoint Presentation</vt:lpstr>
      <vt:lpstr>What do we know about people:</vt:lpstr>
      <vt:lpstr>PowerPoint Presentation</vt:lpstr>
      <vt:lpstr>Listening...</vt:lpstr>
      <vt:lpstr>Using questions to build relationships</vt:lpstr>
      <vt:lpstr>In Conclusion – Communication is Complicated!</vt:lpstr>
      <vt:lpstr>Belbin’s 8 Team Roles</vt:lpstr>
      <vt:lpstr>Team Roles</vt:lpstr>
      <vt:lpstr>Team Roles (cont.)</vt:lpstr>
      <vt:lpstr>Reward &amp; Recognition</vt:lpstr>
      <vt:lpstr>Building Team Motivation &amp; Engagement</vt:lpstr>
      <vt:lpstr>What have you noticed in the last week?  - Communication - Listening and funneling questions - Belbin Team role preferences  - How to reward effective team working</vt:lpstr>
      <vt:lpstr>What is a Team?</vt:lpstr>
      <vt:lpstr>Effective Team Working</vt:lpstr>
      <vt:lpstr>What is the difference between a team  and a group?</vt:lpstr>
      <vt:lpstr>Differences between a team and a group: discussion</vt:lpstr>
      <vt:lpstr>Differences between Groups and Teams</vt:lpstr>
      <vt:lpstr>Another viewpoint – teams v. workgroups</vt:lpstr>
      <vt:lpstr>So, why have teams? One view…</vt:lpstr>
      <vt:lpstr>Another view…</vt:lpstr>
      <vt:lpstr>How to make a group a team?</vt:lpstr>
      <vt:lpstr>So, what makes an effective team?</vt:lpstr>
      <vt:lpstr>What makes teams effective? Discussion </vt:lpstr>
      <vt:lpstr>Types of Teams</vt:lpstr>
      <vt:lpstr>Team working framework</vt:lpstr>
      <vt:lpstr>What can help build trust?</vt:lpstr>
      <vt:lpstr>Developing Good Relationships</vt:lpstr>
      <vt:lpstr>What issues can affect relationship building?</vt:lpstr>
      <vt:lpstr>What issues can affect relationship building?</vt:lpstr>
      <vt:lpstr>Benefits of an effective team</vt:lpstr>
      <vt:lpstr>Drawbacks of ineffective teams</vt:lpstr>
      <vt:lpstr>Tuckman's Team Development (1965) </vt:lpstr>
      <vt:lpstr>Tuckman’s Theory </vt:lpstr>
      <vt:lpstr>PowerPoint Presentation</vt:lpstr>
      <vt:lpstr>Tuckman’s stages of team formation</vt:lpstr>
      <vt:lpstr>Stage 1 – Forming </vt:lpstr>
      <vt:lpstr>Stage 1 – Forming</vt:lpstr>
      <vt:lpstr>Stage 1 – Forming</vt:lpstr>
      <vt:lpstr>Discussion</vt:lpstr>
      <vt:lpstr>2. Storming</vt:lpstr>
      <vt:lpstr>Stage 2 – Storming </vt:lpstr>
      <vt:lpstr>Stage 2 – Storming</vt:lpstr>
      <vt:lpstr>Stage 2 – Storming</vt:lpstr>
      <vt:lpstr>3. Norming</vt:lpstr>
      <vt:lpstr>Stage 3 – Norming</vt:lpstr>
      <vt:lpstr>Stage 3 – Norming</vt:lpstr>
      <vt:lpstr>Stage 3 – Norming</vt:lpstr>
      <vt:lpstr>4. Performing</vt:lpstr>
      <vt:lpstr>Stage 4 – Performing</vt:lpstr>
      <vt:lpstr>Stage 4 – Performing</vt:lpstr>
      <vt:lpstr>Stage 4 – Performing</vt:lpstr>
      <vt:lpstr>5.  Adjourning (or Mourning) </vt:lpstr>
      <vt:lpstr>Stage 5 – Mourning</vt:lpstr>
      <vt:lpstr>Stage 5 – Mourning</vt:lpstr>
      <vt:lpstr>Stage 5 – Mourning</vt:lpstr>
      <vt:lpstr>Tuckman</vt:lpstr>
      <vt:lpstr>Your Presentation Teams</vt:lpstr>
      <vt:lpstr>Assessment</vt:lpstr>
      <vt:lpstr>PowerPoint Presentation</vt:lpstr>
      <vt:lpstr>PowerPoint Presentation</vt:lpstr>
      <vt:lpstr>Any questions?</vt:lpstr>
      <vt:lpstr>PowerPoint Presentation</vt:lpstr>
      <vt:lpstr>Maslow, A (1943).  Hierarchy of Needs (Theory of Human Motivation)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revision>423</cp:revision>
  <cp:lastPrinted>2019-10-01T11:26:54Z</cp:lastPrinted>
  <dcterms:created xsi:type="dcterms:W3CDTF">2015-04-14T15:21:28Z</dcterms:created>
  <dcterms:modified xsi:type="dcterms:W3CDTF">2024-10-14T13:56:43Z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