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
  </p:notesMasterIdLst>
  <p:sldIdLst>
    <p:sldId id="256" r:id="rId5"/>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1" userDrawn="1">
          <p15:clr>
            <a:srgbClr val="A4A3A4"/>
          </p15:clr>
        </p15:guide>
        <p15:guide id="2" pos="95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40D6CA-067A-4C22-95DA-E3143B1397E0}" v="28" dt="2022-12-22T11:29:39.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26" d="100"/>
          <a:sy n="26" d="100"/>
        </p:scale>
        <p:origin x="4080" y="264"/>
      </p:cViewPr>
      <p:guideLst>
        <p:guide orient="horz" pos="13481"/>
        <p:guide pos="95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Owen (Hywel Dda UHB - Senior Workforce Manager)" userId="3f1db6af-dc11-4a63-a8e4-f566224eac09" providerId="ADAL" clId="{F740D6CA-067A-4C22-95DA-E3143B1397E0}"/>
    <pc:docChg chg="undo redo custSel modSld">
      <pc:chgData name="Daniel Owen (Hywel Dda UHB - Senior Workforce Manager)" userId="3f1db6af-dc11-4a63-a8e4-f566224eac09" providerId="ADAL" clId="{F740D6CA-067A-4C22-95DA-E3143B1397E0}" dt="2022-12-22T11:46:55.148" v="8150" actId="14100"/>
      <pc:docMkLst>
        <pc:docMk/>
      </pc:docMkLst>
      <pc:sldChg chg="addSp delSp modSp mod">
        <pc:chgData name="Daniel Owen (Hywel Dda UHB - Senior Workforce Manager)" userId="3f1db6af-dc11-4a63-a8e4-f566224eac09" providerId="ADAL" clId="{F740D6CA-067A-4C22-95DA-E3143B1397E0}" dt="2022-12-22T11:46:55.148" v="8150" actId="14100"/>
        <pc:sldMkLst>
          <pc:docMk/>
          <pc:sldMk cId="3969158598" sldId="256"/>
        </pc:sldMkLst>
        <pc:spChg chg="add mod">
          <ac:chgData name="Daniel Owen (Hywel Dda UHB - Senior Workforce Manager)" userId="3f1db6af-dc11-4a63-a8e4-f566224eac09" providerId="ADAL" clId="{F740D6CA-067A-4C22-95DA-E3143B1397E0}" dt="2022-12-22T10:48:56.682" v="5016" actId="1076"/>
          <ac:spMkLst>
            <pc:docMk/>
            <pc:sldMk cId="3969158598" sldId="256"/>
            <ac:spMk id="2" creationId="{AD2E1B4B-A1AF-419A-AFD4-34F1763DECF2}"/>
          </ac:spMkLst>
        </pc:spChg>
        <pc:spChg chg="mod">
          <ac:chgData name="Daniel Owen (Hywel Dda UHB - Senior Workforce Manager)" userId="3f1db6af-dc11-4a63-a8e4-f566224eac09" providerId="ADAL" clId="{F740D6CA-067A-4C22-95DA-E3143B1397E0}" dt="2022-12-22T11:34:30.474" v="8107" actId="115"/>
          <ac:spMkLst>
            <pc:docMk/>
            <pc:sldMk cId="3969158598" sldId="256"/>
            <ac:spMk id="4" creationId="{00000000-0000-0000-0000-000000000000}"/>
          </ac:spMkLst>
        </pc:spChg>
        <pc:spChg chg="add del mod">
          <ac:chgData name="Daniel Owen (Hywel Dda UHB - Senior Workforce Manager)" userId="3f1db6af-dc11-4a63-a8e4-f566224eac09" providerId="ADAL" clId="{F740D6CA-067A-4C22-95DA-E3143B1397E0}" dt="2022-12-22T10:51:45.157" v="5045" actId="478"/>
          <ac:spMkLst>
            <pc:docMk/>
            <pc:sldMk cId="3969158598" sldId="256"/>
            <ac:spMk id="6" creationId="{9F8EAB82-68CD-42F9-8399-21C788AD5737}"/>
          </ac:spMkLst>
        </pc:spChg>
        <pc:spChg chg="del">
          <ac:chgData name="Daniel Owen (Hywel Dda UHB - Senior Workforce Manager)" userId="3f1db6af-dc11-4a63-a8e4-f566224eac09" providerId="ADAL" clId="{F740D6CA-067A-4C22-95DA-E3143B1397E0}" dt="2022-12-18T17:56:42.608" v="10" actId="478"/>
          <ac:spMkLst>
            <pc:docMk/>
            <pc:sldMk cId="3969158598" sldId="256"/>
            <ac:spMk id="7" creationId="{00000000-0000-0000-0000-000000000000}"/>
          </ac:spMkLst>
        </pc:spChg>
        <pc:spChg chg="mod">
          <ac:chgData name="Daniel Owen (Hywel Dda UHB - Senior Workforce Manager)" userId="3f1db6af-dc11-4a63-a8e4-f566224eac09" providerId="ADAL" clId="{F740D6CA-067A-4C22-95DA-E3143B1397E0}" dt="2022-12-22T11:45:48.694" v="8147" actId="20577"/>
          <ac:spMkLst>
            <pc:docMk/>
            <pc:sldMk cId="3969158598" sldId="256"/>
            <ac:spMk id="8" creationId="{00000000-0000-0000-0000-000000000000}"/>
          </ac:spMkLst>
        </pc:spChg>
        <pc:spChg chg="add mod">
          <ac:chgData name="Daniel Owen (Hywel Dda UHB - Senior Workforce Manager)" userId="3f1db6af-dc11-4a63-a8e4-f566224eac09" providerId="ADAL" clId="{F740D6CA-067A-4C22-95DA-E3143B1397E0}" dt="2022-12-22T11:32:54.581" v="8082" actId="14100"/>
          <ac:spMkLst>
            <pc:docMk/>
            <pc:sldMk cId="3969158598" sldId="256"/>
            <ac:spMk id="12" creationId="{389AEF75-8119-4E34-8D12-28DA3E04C911}"/>
          </ac:spMkLst>
        </pc:spChg>
        <pc:spChg chg="add mod">
          <ac:chgData name="Daniel Owen (Hywel Dda UHB - Senior Workforce Manager)" userId="3f1db6af-dc11-4a63-a8e4-f566224eac09" providerId="ADAL" clId="{F740D6CA-067A-4C22-95DA-E3143B1397E0}" dt="2022-12-22T11:32:57.624" v="8083" actId="14100"/>
          <ac:spMkLst>
            <pc:docMk/>
            <pc:sldMk cId="3969158598" sldId="256"/>
            <ac:spMk id="13" creationId="{86839433-3547-44A9-B751-D5F881457F3B}"/>
          </ac:spMkLst>
        </pc:spChg>
        <pc:spChg chg="add mod">
          <ac:chgData name="Daniel Owen (Hywel Dda UHB - Senior Workforce Manager)" userId="3f1db6af-dc11-4a63-a8e4-f566224eac09" providerId="ADAL" clId="{F740D6CA-067A-4C22-95DA-E3143B1397E0}" dt="2022-12-22T10:49:11.559" v="5019" actId="1076"/>
          <ac:spMkLst>
            <pc:docMk/>
            <pc:sldMk cId="3969158598" sldId="256"/>
            <ac:spMk id="14" creationId="{ADBAE733-0F2A-4DA7-9630-73394FE652B6}"/>
          </ac:spMkLst>
        </pc:spChg>
        <pc:spChg chg="mod">
          <ac:chgData name="Daniel Owen (Hywel Dda UHB - Senior Workforce Manager)" userId="3f1db6af-dc11-4a63-a8e4-f566224eac09" providerId="ADAL" clId="{F740D6CA-067A-4C22-95DA-E3143B1397E0}" dt="2022-12-22T11:46:55.148" v="8150" actId="14100"/>
          <ac:spMkLst>
            <pc:docMk/>
            <pc:sldMk cId="3969158598" sldId="256"/>
            <ac:spMk id="16" creationId="{00000000-0000-0000-0000-000000000000}"/>
          </ac:spMkLst>
        </pc:spChg>
        <pc:spChg chg="add mod">
          <ac:chgData name="Daniel Owen (Hywel Dda UHB - Senior Workforce Manager)" userId="3f1db6af-dc11-4a63-a8e4-f566224eac09" providerId="ADAL" clId="{F740D6CA-067A-4C22-95DA-E3143B1397E0}" dt="2022-12-22T11:33:02.402" v="8084" actId="14100"/>
          <ac:spMkLst>
            <pc:docMk/>
            <pc:sldMk cId="3969158598" sldId="256"/>
            <ac:spMk id="17" creationId="{260A6F0E-2CD0-440C-BC28-3962E2D7777E}"/>
          </ac:spMkLst>
        </pc:spChg>
        <pc:spChg chg="del">
          <ac:chgData name="Daniel Owen (Hywel Dda UHB - Senior Workforce Manager)" userId="3f1db6af-dc11-4a63-a8e4-f566224eac09" providerId="ADAL" clId="{F740D6CA-067A-4C22-95DA-E3143B1397E0}" dt="2022-12-18T17:56:53.572" v="11" actId="478"/>
          <ac:spMkLst>
            <pc:docMk/>
            <pc:sldMk cId="3969158598" sldId="256"/>
            <ac:spMk id="17" creationId="{4785BD2A-C067-48F5-AB33-E8F3552BB21E}"/>
          </ac:spMkLst>
        </pc:spChg>
        <pc:spChg chg="add mod">
          <ac:chgData name="Daniel Owen (Hywel Dda UHB - Senior Workforce Manager)" userId="3f1db6af-dc11-4a63-a8e4-f566224eac09" providerId="ADAL" clId="{F740D6CA-067A-4C22-95DA-E3143B1397E0}" dt="2022-12-22T10:49:01.544" v="5017" actId="1076"/>
          <ac:spMkLst>
            <pc:docMk/>
            <pc:sldMk cId="3969158598" sldId="256"/>
            <ac:spMk id="18" creationId="{1E3082E1-71E8-46A3-8506-2568AE26DEAF}"/>
          </ac:spMkLst>
        </pc:spChg>
        <pc:spChg chg="add mod">
          <ac:chgData name="Daniel Owen (Hywel Dda UHB - Senior Workforce Manager)" userId="3f1db6af-dc11-4a63-a8e4-f566224eac09" providerId="ADAL" clId="{F740D6CA-067A-4C22-95DA-E3143B1397E0}" dt="2022-12-22T10:49:06.381" v="5018" actId="1076"/>
          <ac:spMkLst>
            <pc:docMk/>
            <pc:sldMk cId="3969158598" sldId="256"/>
            <ac:spMk id="19" creationId="{FAEF85BB-CC79-4B2C-B2C5-841ACC032526}"/>
          </ac:spMkLst>
        </pc:spChg>
        <pc:spChg chg="add mod">
          <ac:chgData name="Daniel Owen (Hywel Dda UHB - Senior Workforce Manager)" userId="3f1db6af-dc11-4a63-a8e4-f566224eac09" providerId="ADAL" clId="{F740D6CA-067A-4C22-95DA-E3143B1397E0}" dt="2022-12-22T10:49:16.427" v="5020" actId="1076"/>
          <ac:spMkLst>
            <pc:docMk/>
            <pc:sldMk cId="3969158598" sldId="256"/>
            <ac:spMk id="20" creationId="{CA46CC1D-DE03-4701-AD3F-BDC7C6F02F23}"/>
          </ac:spMkLst>
        </pc:spChg>
        <pc:spChg chg="add del mod">
          <ac:chgData name="Daniel Owen (Hywel Dda UHB - Senior Workforce Manager)" userId="3f1db6af-dc11-4a63-a8e4-f566224eac09" providerId="ADAL" clId="{F740D6CA-067A-4C22-95DA-E3143B1397E0}" dt="2022-12-22T09:46:56.594" v="1075"/>
          <ac:spMkLst>
            <pc:docMk/>
            <pc:sldMk cId="3969158598" sldId="256"/>
            <ac:spMk id="21" creationId="{F06EE806-CAF2-4CEC-A85F-9269DE50FC8A}"/>
          </ac:spMkLst>
        </pc:spChg>
        <pc:spChg chg="add del mod">
          <ac:chgData name="Daniel Owen (Hywel Dda UHB - Senior Workforce Manager)" userId="3f1db6af-dc11-4a63-a8e4-f566224eac09" providerId="ADAL" clId="{F740D6CA-067A-4C22-95DA-E3143B1397E0}" dt="2022-12-22T09:46:59.264" v="1077"/>
          <ac:spMkLst>
            <pc:docMk/>
            <pc:sldMk cId="3969158598" sldId="256"/>
            <ac:spMk id="22" creationId="{6FAE7B44-EA2A-46B8-A642-F441EAC110FA}"/>
          </ac:spMkLst>
        </pc:spChg>
        <pc:spChg chg="add mod">
          <ac:chgData name="Daniel Owen (Hywel Dda UHB - Senior Workforce Manager)" userId="3f1db6af-dc11-4a63-a8e4-f566224eac09" providerId="ADAL" clId="{F740D6CA-067A-4C22-95DA-E3143B1397E0}" dt="2022-12-22T11:33:06.084" v="8085" actId="14100"/>
          <ac:spMkLst>
            <pc:docMk/>
            <pc:sldMk cId="3969158598" sldId="256"/>
            <ac:spMk id="23" creationId="{D206ECC7-7AB0-42DF-A04E-B1E8509B522A}"/>
          </ac:spMkLst>
        </pc:spChg>
        <pc:spChg chg="add del mod">
          <ac:chgData name="Daniel Owen (Hywel Dda UHB - Senior Workforce Manager)" userId="3f1db6af-dc11-4a63-a8e4-f566224eac09" providerId="ADAL" clId="{F740D6CA-067A-4C22-95DA-E3143B1397E0}" dt="2022-12-22T09:55:18.523" v="1832" actId="478"/>
          <ac:spMkLst>
            <pc:docMk/>
            <pc:sldMk cId="3969158598" sldId="256"/>
            <ac:spMk id="24" creationId="{3B9D5DCB-D62E-4126-A86F-8B183AE47D5C}"/>
          </ac:spMkLst>
        </pc:spChg>
        <pc:spChg chg="add mod">
          <ac:chgData name="Daniel Owen (Hywel Dda UHB - Senior Workforce Manager)" userId="3f1db6af-dc11-4a63-a8e4-f566224eac09" providerId="ADAL" clId="{F740D6CA-067A-4C22-95DA-E3143B1397E0}" dt="2022-12-22T10:49:21.009" v="5021" actId="1076"/>
          <ac:spMkLst>
            <pc:docMk/>
            <pc:sldMk cId="3969158598" sldId="256"/>
            <ac:spMk id="25" creationId="{F0A2DDD2-1B7C-4C33-9EBE-B2717CEB6B53}"/>
          </ac:spMkLst>
        </pc:spChg>
        <pc:spChg chg="add del">
          <ac:chgData name="Daniel Owen (Hywel Dda UHB - Senior Workforce Manager)" userId="3f1db6af-dc11-4a63-a8e4-f566224eac09" providerId="ADAL" clId="{F740D6CA-067A-4C22-95DA-E3143B1397E0}" dt="2022-12-22T09:58:31.136" v="1857" actId="22"/>
          <ac:spMkLst>
            <pc:docMk/>
            <pc:sldMk cId="3969158598" sldId="256"/>
            <ac:spMk id="26" creationId="{500D55FD-4B47-4294-A5A9-8C2CDC32257F}"/>
          </ac:spMkLst>
        </pc:spChg>
        <pc:spChg chg="mod">
          <ac:chgData name="Daniel Owen (Hywel Dda UHB - Senior Workforce Manager)" userId="3f1db6af-dc11-4a63-a8e4-f566224eac09" providerId="ADAL" clId="{F740D6CA-067A-4C22-95DA-E3143B1397E0}" dt="2022-12-22T11:31:08.155" v="8067"/>
          <ac:spMkLst>
            <pc:docMk/>
            <pc:sldMk cId="3969158598" sldId="256"/>
            <ac:spMk id="27" creationId="{952FD2AE-989C-4673-8EBC-FF5CC25AAA5D}"/>
          </ac:spMkLst>
        </pc:spChg>
        <pc:spChg chg="add mod">
          <ac:chgData name="Daniel Owen (Hywel Dda UHB - Senior Workforce Manager)" userId="3f1db6af-dc11-4a63-a8e4-f566224eac09" providerId="ADAL" clId="{F740D6CA-067A-4C22-95DA-E3143B1397E0}" dt="2022-12-22T11:33:33.684" v="8093" actId="14100"/>
          <ac:spMkLst>
            <pc:docMk/>
            <pc:sldMk cId="3969158598" sldId="256"/>
            <ac:spMk id="28" creationId="{4E9AD107-39DF-47B0-B9F5-5514A52F78B7}"/>
          </ac:spMkLst>
        </pc:spChg>
        <pc:spChg chg="del mod">
          <ac:chgData name="Daniel Owen (Hywel Dda UHB - Senior Workforce Manager)" userId="3f1db6af-dc11-4a63-a8e4-f566224eac09" providerId="ADAL" clId="{F740D6CA-067A-4C22-95DA-E3143B1397E0}" dt="2022-12-18T17:56:38.921" v="8" actId="478"/>
          <ac:spMkLst>
            <pc:docMk/>
            <pc:sldMk cId="3969158598" sldId="256"/>
            <ac:spMk id="29" creationId="{0985DC63-2E85-4BD0-8A0B-0734A680FD1D}"/>
          </ac:spMkLst>
        </pc:spChg>
        <pc:spChg chg="add mod">
          <ac:chgData name="Daniel Owen (Hywel Dda UHB - Senior Workforce Manager)" userId="3f1db6af-dc11-4a63-a8e4-f566224eac09" providerId="ADAL" clId="{F740D6CA-067A-4C22-95DA-E3143B1397E0}" dt="2022-12-22T11:45:34.249" v="8121" actId="14100"/>
          <ac:spMkLst>
            <pc:docMk/>
            <pc:sldMk cId="3969158598" sldId="256"/>
            <ac:spMk id="29" creationId="{C04075A8-3437-4B35-80B3-486460A1875B}"/>
          </ac:spMkLst>
        </pc:spChg>
        <pc:spChg chg="add del mod">
          <ac:chgData name="Daniel Owen (Hywel Dda UHB - Senior Workforce Manager)" userId="3f1db6af-dc11-4a63-a8e4-f566224eac09" providerId="ADAL" clId="{F740D6CA-067A-4C22-95DA-E3143B1397E0}" dt="2022-12-22T11:34:27.109" v="8105" actId="115"/>
          <ac:spMkLst>
            <pc:docMk/>
            <pc:sldMk cId="3969158598" sldId="256"/>
            <ac:spMk id="30" creationId="{8C5360F6-0689-4040-A0A3-D8064207AD19}"/>
          </ac:spMkLst>
        </pc:spChg>
        <pc:spChg chg="add del mod">
          <ac:chgData name="Daniel Owen (Hywel Dda UHB - Senior Workforce Manager)" userId="3f1db6af-dc11-4a63-a8e4-f566224eac09" providerId="ADAL" clId="{F740D6CA-067A-4C22-95DA-E3143B1397E0}" dt="2022-12-22T11:33:51.201" v="8094"/>
          <ac:spMkLst>
            <pc:docMk/>
            <pc:sldMk cId="3969158598" sldId="256"/>
            <ac:spMk id="31" creationId="{235C98F7-DDB0-4124-978C-9059B1E6B55F}"/>
          </ac:spMkLst>
        </pc:spChg>
        <pc:spChg chg="add mod">
          <ac:chgData name="Daniel Owen (Hywel Dda UHB - Senior Workforce Manager)" userId="3f1db6af-dc11-4a63-a8e4-f566224eac09" providerId="ADAL" clId="{F740D6CA-067A-4C22-95DA-E3143B1397E0}" dt="2022-12-22T11:44:25.210" v="8119" actId="20577"/>
          <ac:spMkLst>
            <pc:docMk/>
            <pc:sldMk cId="3969158598" sldId="256"/>
            <ac:spMk id="32" creationId="{B02C2B9F-D2A2-4A84-BB4B-E464BE70AC98}"/>
          </ac:spMkLst>
        </pc:spChg>
        <pc:graphicFrameChg chg="add del mod">
          <ac:chgData name="Daniel Owen (Hywel Dda UHB - Senior Workforce Manager)" userId="3f1db6af-dc11-4a63-a8e4-f566224eac09" providerId="ADAL" clId="{F740D6CA-067A-4C22-95DA-E3143B1397E0}" dt="2022-12-22T11:07:02.212" v="5337" actId="12084"/>
          <ac:graphicFrameMkLst>
            <pc:docMk/>
            <pc:sldMk cId="3969158598" sldId="256"/>
            <ac:graphicFrameMk id="7" creationId="{086A05AB-BFAA-4C42-98A4-01BD45FF2CED}"/>
          </ac:graphicFrameMkLst>
        </pc:graphicFrameChg>
        <pc:graphicFrameChg chg="add del mod">
          <ac:chgData name="Daniel Owen (Hywel Dda UHB - Senior Workforce Manager)" userId="3f1db6af-dc11-4a63-a8e4-f566224eac09" providerId="ADAL" clId="{F740D6CA-067A-4C22-95DA-E3143B1397E0}" dt="2022-12-22T11:07:56.076" v="5341" actId="12084"/>
          <ac:graphicFrameMkLst>
            <pc:docMk/>
            <pc:sldMk cId="3969158598" sldId="256"/>
            <ac:graphicFrameMk id="10" creationId="{F0CFB742-7861-49CD-9FA4-FF0DD06514D5}"/>
          </ac:graphicFrameMkLst>
        </pc:graphicFrameChg>
        <pc:picChg chg="mod">
          <ac:chgData name="Daniel Owen (Hywel Dda UHB - Senior Workforce Manager)" userId="3f1db6af-dc11-4a63-a8e4-f566224eac09" providerId="ADAL" clId="{F740D6CA-067A-4C22-95DA-E3143B1397E0}" dt="2022-12-22T10:05:50.905" v="2689" actId="1076"/>
          <ac:picMkLst>
            <pc:docMk/>
            <pc:sldMk cId="3969158598" sldId="256"/>
            <ac:picMk id="5" creationId="{00000000-0000-0000-0000-000000000000}"/>
          </ac:picMkLst>
        </pc:picChg>
        <pc:picChg chg="del">
          <ac:chgData name="Daniel Owen (Hywel Dda UHB - Senior Workforce Manager)" userId="3f1db6af-dc11-4a63-a8e4-f566224eac09" providerId="ADAL" clId="{F740D6CA-067A-4C22-95DA-E3143B1397E0}" dt="2022-12-18T17:56:40.921" v="9" actId="478"/>
          <ac:picMkLst>
            <pc:docMk/>
            <pc:sldMk cId="3969158598" sldId="256"/>
            <ac:picMk id="6" creationId="{00000000-0000-0000-0000-000000000000}"/>
          </ac:picMkLst>
        </pc:picChg>
        <pc:picChg chg="mod">
          <ac:chgData name="Daniel Owen (Hywel Dda UHB - Senior Workforce Manager)" userId="3f1db6af-dc11-4a63-a8e4-f566224eac09" providerId="ADAL" clId="{F740D6CA-067A-4C22-95DA-E3143B1397E0}" dt="2022-12-22T10:05:53.060" v="2690" actId="1076"/>
          <ac:picMkLst>
            <pc:docMk/>
            <pc:sldMk cId="3969158598" sldId="256"/>
            <ac:picMk id="15" creationId="{00000000-0000-0000-0000-000000000000}"/>
          </ac:picMkLst>
        </pc:picChg>
        <pc:picChg chg="del">
          <ac:chgData name="Daniel Owen (Hywel Dda UHB - Senior Workforce Manager)" userId="3f1db6af-dc11-4a63-a8e4-f566224eac09" providerId="ADAL" clId="{F740D6CA-067A-4C22-95DA-E3143B1397E0}" dt="2022-12-18T17:56:25.444" v="1" actId="478"/>
          <ac:picMkLst>
            <pc:docMk/>
            <pc:sldMk cId="3969158598" sldId="256"/>
            <ac:picMk id="21" creationId="{C0D0D2BE-9A09-46D0-BDA9-B5BF6475FC85}"/>
          </ac:picMkLst>
        </pc:picChg>
        <pc:picChg chg="del">
          <ac:chgData name="Daniel Owen (Hywel Dda UHB - Senior Workforce Manager)" userId="3f1db6af-dc11-4a63-a8e4-f566224eac09" providerId="ADAL" clId="{F740D6CA-067A-4C22-95DA-E3143B1397E0}" dt="2022-12-18T17:56:25.903" v="2" actId="478"/>
          <ac:picMkLst>
            <pc:docMk/>
            <pc:sldMk cId="3969158598" sldId="256"/>
            <ac:picMk id="23" creationId="{F895D209-BFC2-4EBE-84C7-6D4B297394F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4106B2-F7E8-4C76-BF6F-5E7A89A69E30}" type="datetimeFigureOut">
              <a:rPr lang="en-GB" smtClean="0"/>
              <a:t>22/12/2022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7D456-283B-49D1-8402-BF782EEA65F2}" type="slidenum">
              <a:rPr lang="en-GB" smtClean="0"/>
              <a:t>‹#›</a:t>
            </a:fld>
            <a:endParaRPr lang="en-GB"/>
          </a:p>
        </p:txBody>
      </p:sp>
    </p:spTree>
    <p:extLst>
      <p:ext uri="{BB962C8B-B14F-4D97-AF65-F5344CB8AC3E}">
        <p14:creationId xmlns:p14="http://schemas.microsoft.com/office/powerpoint/2010/main" val="1968758653"/>
      </p:ext>
    </p:extLst>
  </p:cSld>
  <p:clrMap bg1="lt1" tx1="dk1" bg2="lt2" tx2="dk2" accent1="accent1" accent2="accent2" accent3="accent3" accent4="accent4" accent5="accent5" accent6="accent6" hlink="hlink" folHlink="folHlink"/>
  <p:notesStyle>
    <a:lvl1pPr marL="0" algn="l" defTabSz="3507730" rtl="0" eaLnBrk="1" latinLnBrk="0" hangingPunct="1">
      <a:defRPr sz="4603" kern="1200">
        <a:solidFill>
          <a:schemeClr val="tx1"/>
        </a:solidFill>
        <a:latin typeface="+mn-lt"/>
        <a:ea typeface="+mn-ea"/>
        <a:cs typeface="+mn-cs"/>
      </a:defRPr>
    </a:lvl1pPr>
    <a:lvl2pPr marL="1753865" algn="l" defTabSz="3507730" rtl="0" eaLnBrk="1" latinLnBrk="0" hangingPunct="1">
      <a:defRPr sz="4603" kern="1200">
        <a:solidFill>
          <a:schemeClr val="tx1"/>
        </a:solidFill>
        <a:latin typeface="+mn-lt"/>
        <a:ea typeface="+mn-ea"/>
        <a:cs typeface="+mn-cs"/>
      </a:defRPr>
    </a:lvl2pPr>
    <a:lvl3pPr marL="3507730" algn="l" defTabSz="3507730" rtl="0" eaLnBrk="1" latinLnBrk="0" hangingPunct="1">
      <a:defRPr sz="4603" kern="1200">
        <a:solidFill>
          <a:schemeClr val="tx1"/>
        </a:solidFill>
        <a:latin typeface="+mn-lt"/>
        <a:ea typeface="+mn-ea"/>
        <a:cs typeface="+mn-cs"/>
      </a:defRPr>
    </a:lvl3pPr>
    <a:lvl4pPr marL="5261595" algn="l" defTabSz="3507730" rtl="0" eaLnBrk="1" latinLnBrk="0" hangingPunct="1">
      <a:defRPr sz="4603" kern="1200">
        <a:solidFill>
          <a:schemeClr val="tx1"/>
        </a:solidFill>
        <a:latin typeface="+mn-lt"/>
        <a:ea typeface="+mn-ea"/>
        <a:cs typeface="+mn-cs"/>
      </a:defRPr>
    </a:lvl4pPr>
    <a:lvl5pPr marL="7015460" algn="l" defTabSz="3507730" rtl="0" eaLnBrk="1" latinLnBrk="0" hangingPunct="1">
      <a:defRPr sz="4603" kern="1200">
        <a:solidFill>
          <a:schemeClr val="tx1"/>
        </a:solidFill>
        <a:latin typeface="+mn-lt"/>
        <a:ea typeface="+mn-ea"/>
        <a:cs typeface="+mn-cs"/>
      </a:defRPr>
    </a:lvl5pPr>
    <a:lvl6pPr marL="8769325" algn="l" defTabSz="3507730" rtl="0" eaLnBrk="1" latinLnBrk="0" hangingPunct="1">
      <a:defRPr sz="4603" kern="1200">
        <a:solidFill>
          <a:schemeClr val="tx1"/>
        </a:solidFill>
        <a:latin typeface="+mn-lt"/>
        <a:ea typeface="+mn-ea"/>
        <a:cs typeface="+mn-cs"/>
      </a:defRPr>
    </a:lvl6pPr>
    <a:lvl7pPr marL="10523190" algn="l" defTabSz="3507730" rtl="0" eaLnBrk="1" latinLnBrk="0" hangingPunct="1">
      <a:defRPr sz="4603" kern="1200">
        <a:solidFill>
          <a:schemeClr val="tx1"/>
        </a:solidFill>
        <a:latin typeface="+mn-lt"/>
        <a:ea typeface="+mn-ea"/>
        <a:cs typeface="+mn-cs"/>
      </a:defRPr>
    </a:lvl7pPr>
    <a:lvl8pPr marL="12277054" algn="l" defTabSz="3507730" rtl="0" eaLnBrk="1" latinLnBrk="0" hangingPunct="1">
      <a:defRPr sz="4603" kern="1200">
        <a:solidFill>
          <a:schemeClr val="tx1"/>
        </a:solidFill>
        <a:latin typeface="+mn-lt"/>
        <a:ea typeface="+mn-ea"/>
        <a:cs typeface="+mn-cs"/>
      </a:defRPr>
    </a:lvl8pPr>
    <a:lvl9pPr marL="14030919" algn="l" defTabSz="3507730" rtl="0" eaLnBrk="1" latinLnBrk="0" hangingPunct="1">
      <a:defRPr sz="460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14352694" y="7302049"/>
            <a:ext cx="15941618" cy="3116849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1766056" y="3329185"/>
            <a:ext cx="20377870" cy="19499498"/>
          </a:xfrm>
        </p:spPr>
        <p:txBody>
          <a:bodyPr anchor="b">
            <a:normAutofit/>
          </a:bodyPr>
          <a:lstStyle>
            <a:lvl1pPr algn="l">
              <a:defRPr sz="14568">
                <a:effectLst/>
              </a:defRPr>
            </a:lvl1pPr>
          </a:lstStyle>
          <a:p>
            <a:r>
              <a:rPr lang="en-US"/>
              <a:t>Click to edit Master title style</a:t>
            </a:r>
            <a:endParaRPr lang="en-US" dirty="0"/>
          </a:p>
        </p:txBody>
      </p:sp>
      <p:sp>
        <p:nvSpPr>
          <p:cNvPr id="3" name="Subtitle 2"/>
          <p:cNvSpPr>
            <a:spLocks noGrp="1"/>
          </p:cNvSpPr>
          <p:nvPr>
            <p:ph type="subTitle" idx="1"/>
          </p:nvPr>
        </p:nvSpPr>
        <p:spPr>
          <a:xfrm>
            <a:off x="1766054" y="23991253"/>
            <a:ext cx="16403212" cy="11942774"/>
          </a:xfrm>
        </p:spPr>
        <p:txBody>
          <a:bodyPr anchor="t">
            <a:normAutofit/>
          </a:bodyPr>
          <a:lstStyle>
            <a:lvl1pPr marL="0" indent="0" algn="l">
              <a:buNone/>
              <a:defRPr sz="6622">
                <a:solidFill>
                  <a:schemeClr val="bg2">
                    <a:lumMod val="75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2567266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lstStyle/>
          <a:p>
            <a:r>
              <a:rPr lang="en-US"/>
              <a:t>Click to edit Master title style</a:t>
            </a:r>
            <a:endParaRPr lang="en-US" dirty="0"/>
          </a:p>
        </p:txBody>
      </p:sp>
      <p:sp>
        <p:nvSpPr>
          <p:cNvPr id="3" name="Content Placeholder 2"/>
          <p:cNvSpPr>
            <a:spLocks noGrp="1"/>
          </p:cNvSpPr>
          <p:nvPr>
            <p:ph idx="1"/>
          </p:nvPr>
        </p:nvSpPr>
        <p:spPr>
          <a:xfrm>
            <a:off x="1766056" y="3329182"/>
            <a:ext cx="21702755" cy="23515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281302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66054" y="12365528"/>
            <a:ext cx="21198172" cy="14479300"/>
          </a:xfrm>
        </p:spPr>
        <p:txBody>
          <a:bodyPr anchor="b">
            <a:normAutofit/>
          </a:bodyPr>
          <a:lstStyle>
            <a:lvl1pPr algn="l">
              <a:defRPr sz="10595" b="0" cap="all"/>
            </a:lvl1pPr>
          </a:lstStyle>
          <a:p>
            <a:r>
              <a:rPr lang="en-US"/>
              <a:t>Click to edit Master title style</a:t>
            </a:r>
            <a:endParaRPr lang="en-US" dirty="0"/>
          </a:p>
        </p:txBody>
      </p:sp>
      <p:sp>
        <p:nvSpPr>
          <p:cNvPr id="3" name="Text Placeholder 2"/>
          <p:cNvSpPr>
            <a:spLocks noGrp="1"/>
          </p:cNvSpPr>
          <p:nvPr>
            <p:ph type="body" idx="1"/>
          </p:nvPr>
        </p:nvSpPr>
        <p:spPr>
          <a:xfrm>
            <a:off x="1766056" y="28007401"/>
            <a:ext cx="21198168" cy="9564794"/>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2696550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US"/>
              <a:t>Click to edit Master title style</a:t>
            </a:r>
            <a:endParaRPr lang="en-US" dirty="0"/>
          </a:p>
        </p:txBody>
      </p:sp>
      <p:sp>
        <p:nvSpPr>
          <p:cNvPr id="11" name="Content Placeholder 3"/>
          <p:cNvSpPr>
            <a:spLocks noGrp="1"/>
          </p:cNvSpPr>
          <p:nvPr>
            <p:ph sz="half" idx="13"/>
          </p:nvPr>
        </p:nvSpPr>
        <p:spPr>
          <a:xfrm>
            <a:off x="1766056" y="3329185"/>
            <a:ext cx="13078094" cy="2351565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15436790" y="3329182"/>
            <a:ext cx="13072369" cy="2346280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79C05F-F710-4E15-A3A4-EBD0C85C9C5C}" type="datetimeFigureOut">
              <a:rPr lang="en-GB" smtClean="0"/>
              <a:t>22/12/2022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1336704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US"/>
              <a:t>Click to edit Master title style</a:t>
            </a:r>
            <a:endParaRPr lang="en-US" dirty="0"/>
          </a:p>
        </p:txBody>
      </p:sp>
      <p:sp>
        <p:nvSpPr>
          <p:cNvPr id="3" name="Text Placeholder 2"/>
          <p:cNvSpPr>
            <a:spLocks noGrp="1"/>
          </p:cNvSpPr>
          <p:nvPr>
            <p:ph type="body" idx="1"/>
          </p:nvPr>
        </p:nvSpPr>
        <p:spPr>
          <a:xfrm>
            <a:off x="2522938" y="3329182"/>
            <a:ext cx="12306311" cy="3804779"/>
          </a:xfrm>
        </p:spPr>
        <p:txBody>
          <a:bodyPr anchor="b">
            <a:noAutofit/>
          </a:bodyPr>
          <a:lstStyle>
            <a:lvl1pPr marL="0" indent="0">
              <a:buNone/>
              <a:defRPr sz="7946" b="0" cap="all">
                <a:solidFill>
                  <a:schemeClr val="tx1"/>
                </a:solidFill>
              </a:defRPr>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1766052" y="7133963"/>
            <a:ext cx="13063195" cy="197108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074656" y="3537259"/>
            <a:ext cx="12462538" cy="3596702"/>
          </a:xfrm>
        </p:spPr>
        <p:txBody>
          <a:bodyPr anchor="b">
            <a:noAutofit/>
          </a:bodyPr>
          <a:lstStyle>
            <a:lvl1pPr marL="0" indent="0">
              <a:buNone/>
              <a:defRPr sz="7946" b="0" cap="all">
                <a:solidFill>
                  <a:schemeClr val="tx1"/>
                </a:solidFill>
              </a:defRPr>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436791" y="7133961"/>
            <a:ext cx="13100403" cy="1965802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79C05F-F710-4E15-A3A4-EBD0C85C9C5C}" type="datetimeFigureOut">
              <a:rPr lang="en-GB" smtClean="0"/>
              <a:t>22/12/2022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3899427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C05F-F710-4E15-A3A4-EBD0C85C9C5C}" type="datetimeFigureOut">
              <a:rPr lang="en-GB" smtClean="0"/>
              <a:t>22/12/2022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2592366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79C05F-F710-4E15-A3A4-EBD0C85C9C5C}" type="datetimeFigureOut">
              <a:rPr lang="en-GB" smtClean="0"/>
              <a:t>22/12/2022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1327515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40868" y="3329182"/>
            <a:ext cx="10596325" cy="9511947"/>
          </a:xfrm>
        </p:spPr>
        <p:txBody>
          <a:bodyPr anchor="b">
            <a:normAutofit/>
          </a:bodyPr>
          <a:lstStyle>
            <a:lvl1pPr algn="l">
              <a:defRPr sz="6622" b="0"/>
            </a:lvl1pPr>
          </a:lstStyle>
          <a:p>
            <a:r>
              <a:rPr lang="en-US"/>
              <a:t>Click to edit Master title style</a:t>
            </a:r>
            <a:endParaRPr lang="en-US" dirty="0"/>
          </a:p>
        </p:txBody>
      </p:sp>
      <p:sp>
        <p:nvSpPr>
          <p:cNvPr id="3" name="Content Placeholder 2"/>
          <p:cNvSpPr>
            <a:spLocks noGrp="1"/>
          </p:cNvSpPr>
          <p:nvPr>
            <p:ph idx="1"/>
          </p:nvPr>
        </p:nvSpPr>
        <p:spPr>
          <a:xfrm>
            <a:off x="1766052" y="3329182"/>
            <a:ext cx="14696441" cy="3424301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7940868" y="13792339"/>
            <a:ext cx="10596325" cy="13052508"/>
          </a:xfrm>
        </p:spPr>
        <p:txBody>
          <a:bodyPr anchor="t">
            <a:normAutofit/>
          </a:bodyPr>
          <a:lstStyle>
            <a:lvl1pPr marL="0" indent="0">
              <a:buNone/>
              <a:defRPr sz="5297"/>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6779C05F-F710-4E15-A3A4-EBD0C85C9C5C}" type="datetimeFigureOut">
              <a:rPr lang="en-GB" smtClean="0"/>
              <a:t>22/12/2022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1204387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85313" y="9036350"/>
            <a:ext cx="11797725" cy="7133961"/>
          </a:xfrm>
        </p:spPr>
        <p:txBody>
          <a:bodyPr anchor="b">
            <a:normAutofit/>
          </a:bodyPr>
          <a:lstStyle>
            <a:lvl1pPr algn="l">
              <a:defRPr sz="7946"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2522934" y="5707168"/>
            <a:ext cx="10863100" cy="29962634"/>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endParaRPr lang="en-US" dirty="0"/>
          </a:p>
        </p:txBody>
      </p:sp>
      <p:sp>
        <p:nvSpPr>
          <p:cNvPr id="4" name="Text Placeholder 3"/>
          <p:cNvSpPr>
            <a:spLocks noGrp="1"/>
          </p:cNvSpPr>
          <p:nvPr>
            <p:ph type="body" sz="half" idx="2"/>
          </p:nvPr>
        </p:nvSpPr>
        <p:spPr>
          <a:xfrm>
            <a:off x="14886066" y="17121505"/>
            <a:ext cx="11800920" cy="12999661"/>
          </a:xfrm>
        </p:spPr>
        <p:txBody>
          <a:bodyPr anchor="t">
            <a:normAutofit/>
          </a:bodyPr>
          <a:lstStyle>
            <a:lvl1pPr marL="0" indent="0">
              <a:buNone/>
              <a:defRPr sz="5960"/>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6779C05F-F710-4E15-A3A4-EBD0C85C9C5C}" type="datetimeFigureOut">
              <a:rPr lang="en-GB" smtClean="0"/>
              <a:t>22/12/2022</a:t>
            </a:fld>
            <a:endParaRPr lang="en-GB"/>
          </a:p>
        </p:txBody>
      </p:sp>
      <p:sp>
        <p:nvSpPr>
          <p:cNvPr id="6" name="Footer Placeholder 5"/>
          <p:cNvSpPr>
            <a:spLocks noGrp="1"/>
          </p:cNvSpPr>
          <p:nvPr>
            <p:ph type="ftr" sz="quarter" idx="11"/>
          </p:nvPr>
        </p:nvSpPr>
        <p:spPr>
          <a:xfrm>
            <a:off x="1766054" y="38523390"/>
            <a:ext cx="19242255" cy="2278904"/>
          </a:xfrm>
        </p:spPr>
        <p:txBody>
          <a:bodyPr/>
          <a:lstStyle/>
          <a:p>
            <a:endParaRPr lang="en-GB"/>
          </a:p>
        </p:txBody>
      </p:sp>
      <p:sp>
        <p:nvSpPr>
          <p:cNvPr id="7" name="Slide Number Placeholder 6"/>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2808934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1766054" y="3329182"/>
            <a:ext cx="26743105" cy="19499492"/>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endParaRPr lang="en-US" dirty="0"/>
          </a:p>
        </p:txBody>
      </p:sp>
      <p:sp>
        <p:nvSpPr>
          <p:cNvPr id="9" name="Text Placeholder 9"/>
          <p:cNvSpPr>
            <a:spLocks noGrp="1"/>
          </p:cNvSpPr>
          <p:nvPr>
            <p:ph type="body" sz="quarter" idx="14"/>
          </p:nvPr>
        </p:nvSpPr>
        <p:spPr>
          <a:xfrm>
            <a:off x="2522941" y="23991247"/>
            <a:ext cx="24108036" cy="2853584"/>
          </a:xfrm>
        </p:spPr>
        <p:txBody>
          <a:bodyPr anchor="t">
            <a:normAutofit/>
          </a:bodyPr>
          <a:lstStyle>
            <a:lvl1pPr marL="0" indent="0">
              <a:buFontTx/>
              <a:buNone/>
              <a:defRPr sz="5297"/>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779C05F-F710-4E15-A3A4-EBD0C85C9C5C}" type="datetimeFigureOut">
              <a:rPr lang="en-GB" smtClean="0"/>
              <a:t>22/12/2022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4003957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766054" y="3329182"/>
            <a:ext cx="26743105" cy="18072700"/>
          </a:xfrm>
        </p:spPr>
        <p:txBody>
          <a:bodyPr anchor="ctr">
            <a:normAutofit/>
          </a:bodyPr>
          <a:lstStyle>
            <a:lvl1pPr algn="l">
              <a:defRPr sz="9271" b="0" cap="all"/>
            </a:lvl1pPr>
          </a:lstStyle>
          <a:p>
            <a:r>
              <a:rPr lang="en-US"/>
              <a:t>Click to edit Master title style</a:t>
            </a:r>
            <a:endParaRPr lang="en-US" dirty="0"/>
          </a:p>
        </p:txBody>
      </p:sp>
      <p:sp>
        <p:nvSpPr>
          <p:cNvPr id="3" name="Text Placeholder 2"/>
          <p:cNvSpPr>
            <a:spLocks noGrp="1"/>
          </p:cNvSpPr>
          <p:nvPr>
            <p:ph type="body" idx="1"/>
          </p:nvPr>
        </p:nvSpPr>
        <p:spPr>
          <a:xfrm>
            <a:off x="1766054" y="25682258"/>
            <a:ext cx="21135542" cy="11889934"/>
          </a:xfrm>
        </p:spPr>
        <p:txBody>
          <a:bodyPr anchor="ctr">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3239277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35101" y="3329182"/>
            <a:ext cx="22712326" cy="18072700"/>
          </a:xfrm>
        </p:spPr>
        <p:txBody>
          <a:bodyPr anchor="ctr">
            <a:normAutofit/>
          </a:bodyPr>
          <a:lstStyle>
            <a:lvl1pPr algn="l">
              <a:defRPr sz="9271"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3532110" y="21401881"/>
            <a:ext cx="21198168" cy="3012117"/>
          </a:xfrm>
        </p:spPr>
        <p:txBody>
          <a:bodyPr anchor="ctr"/>
          <a:lstStyle>
            <a:lvl1pPr marL="0" indent="0">
              <a:buFontTx/>
              <a:buNone/>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1766056" y="26844850"/>
            <a:ext cx="21131599" cy="10727342"/>
          </a:xfrm>
        </p:spPr>
        <p:txBody>
          <a:bodyPr anchor="ctr">
            <a:normAutofit/>
          </a:bodyPr>
          <a:lstStyle>
            <a:lvl1pPr marL="0" indent="0" algn="l">
              <a:buNone/>
              <a:defRPr sz="6622">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
        <p:nvSpPr>
          <p:cNvPr id="14" name="TextBox 13"/>
          <p:cNvSpPr txBox="1"/>
          <p:nvPr/>
        </p:nvSpPr>
        <p:spPr>
          <a:xfrm>
            <a:off x="756882" y="4435313"/>
            <a:ext cx="1514155" cy="3649842"/>
          </a:xfrm>
          <a:prstGeom prst="rect">
            <a:avLst/>
          </a:prstGeom>
        </p:spPr>
        <p:txBody>
          <a:bodyPr vert="horz" lIns="302752" tIns="151376" rIns="302752" bIns="151376" rtlCol="0" anchor="ctr">
            <a:noAutofit/>
          </a:bodyPr>
          <a:lstStyle/>
          <a:p>
            <a:pPr lvl="0"/>
            <a:r>
              <a:rPr lang="en-US" sz="26487" dirty="0">
                <a:solidFill>
                  <a:schemeClr val="tx1"/>
                </a:solidFill>
                <a:effectLst/>
              </a:rPr>
              <a:t>“</a:t>
            </a:r>
          </a:p>
        </p:txBody>
      </p:sp>
      <p:sp>
        <p:nvSpPr>
          <p:cNvPr id="15" name="TextBox 14"/>
          <p:cNvSpPr txBox="1"/>
          <p:nvPr/>
        </p:nvSpPr>
        <p:spPr>
          <a:xfrm>
            <a:off x="25481639" y="17280044"/>
            <a:ext cx="1514155" cy="3649842"/>
          </a:xfrm>
          <a:prstGeom prst="rect">
            <a:avLst/>
          </a:prstGeom>
        </p:spPr>
        <p:txBody>
          <a:bodyPr vert="horz" lIns="302752" tIns="151376" rIns="302752" bIns="151376" rtlCol="0" anchor="ctr">
            <a:noAutofit/>
          </a:bodyPr>
          <a:lstStyle/>
          <a:p>
            <a:pPr lvl="0" algn="r"/>
            <a:r>
              <a:rPr lang="en-US" sz="26487" dirty="0">
                <a:solidFill>
                  <a:schemeClr val="tx1"/>
                </a:solidFill>
                <a:effectLst/>
              </a:rPr>
              <a:t>”</a:t>
            </a:r>
          </a:p>
        </p:txBody>
      </p:sp>
    </p:spTree>
    <p:extLst>
      <p:ext uri="{BB962C8B-B14F-4D97-AF65-F5344CB8AC3E}">
        <p14:creationId xmlns:p14="http://schemas.microsoft.com/office/powerpoint/2010/main" val="13291159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766056" y="21401882"/>
            <a:ext cx="21131599" cy="10594212"/>
          </a:xfrm>
        </p:spPr>
        <p:txBody>
          <a:bodyPr anchor="b">
            <a:normAutofit/>
          </a:bodyPr>
          <a:lstStyle>
            <a:lvl1pPr algn="l">
              <a:defRPr sz="9271" b="0" cap="all"/>
            </a:lvl1pPr>
          </a:lstStyle>
          <a:p>
            <a:r>
              <a:rPr lang="en-US"/>
              <a:t>Click to edit Master title style</a:t>
            </a:r>
            <a:endParaRPr lang="en-US" dirty="0"/>
          </a:p>
        </p:txBody>
      </p:sp>
      <p:sp>
        <p:nvSpPr>
          <p:cNvPr id="3" name="Text Placeholder 2"/>
          <p:cNvSpPr>
            <a:spLocks noGrp="1"/>
          </p:cNvSpPr>
          <p:nvPr>
            <p:ph type="body" idx="1"/>
          </p:nvPr>
        </p:nvSpPr>
        <p:spPr>
          <a:xfrm>
            <a:off x="1766054" y="32037166"/>
            <a:ext cx="21135542" cy="5535023"/>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854795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835103" y="3329182"/>
            <a:ext cx="22712323" cy="18072700"/>
          </a:xfrm>
        </p:spPr>
        <p:txBody>
          <a:bodyPr anchor="ctr">
            <a:normAutofit/>
          </a:bodyPr>
          <a:lstStyle>
            <a:lvl1pPr algn="l">
              <a:defRPr sz="9271"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766056" y="24255466"/>
            <a:ext cx="21131599" cy="6552671"/>
          </a:xfrm>
        </p:spPr>
        <p:txBody>
          <a:bodyPr vert="horz" lIns="91440" tIns="45720" rIns="91440" bIns="45720" rtlCol="0" anchor="b">
            <a:normAutofit/>
          </a:bodyPr>
          <a:lstStyle>
            <a:lvl1pPr>
              <a:buNone/>
              <a:defRPr lang="en-US" sz="6622"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766054" y="30913829"/>
            <a:ext cx="21131595" cy="6658363"/>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
        <p:nvSpPr>
          <p:cNvPr id="14" name="TextBox 13"/>
          <p:cNvSpPr txBox="1"/>
          <p:nvPr/>
        </p:nvSpPr>
        <p:spPr>
          <a:xfrm>
            <a:off x="756882" y="4435313"/>
            <a:ext cx="1514155" cy="3649842"/>
          </a:xfrm>
          <a:prstGeom prst="rect">
            <a:avLst/>
          </a:prstGeom>
        </p:spPr>
        <p:txBody>
          <a:bodyPr vert="horz" lIns="302752" tIns="151376" rIns="302752" bIns="151376" rtlCol="0" anchor="ctr">
            <a:noAutofit/>
          </a:bodyPr>
          <a:lstStyle/>
          <a:p>
            <a:pPr lvl="0"/>
            <a:r>
              <a:rPr lang="en-US" sz="26487" dirty="0">
                <a:solidFill>
                  <a:schemeClr val="tx1"/>
                </a:solidFill>
                <a:effectLst/>
              </a:rPr>
              <a:t>“</a:t>
            </a:r>
          </a:p>
        </p:txBody>
      </p:sp>
      <p:sp>
        <p:nvSpPr>
          <p:cNvPr id="15" name="TextBox 14"/>
          <p:cNvSpPr txBox="1"/>
          <p:nvPr/>
        </p:nvSpPr>
        <p:spPr>
          <a:xfrm>
            <a:off x="25481639" y="17280044"/>
            <a:ext cx="1514155" cy="3649842"/>
          </a:xfrm>
          <a:prstGeom prst="rect">
            <a:avLst/>
          </a:prstGeom>
        </p:spPr>
        <p:txBody>
          <a:bodyPr vert="horz" lIns="302752" tIns="151376" rIns="302752" bIns="151376" rtlCol="0" anchor="ctr">
            <a:noAutofit/>
          </a:bodyPr>
          <a:lstStyle/>
          <a:p>
            <a:pPr lvl="0" algn="r"/>
            <a:r>
              <a:rPr lang="en-US" sz="26487" dirty="0">
                <a:solidFill>
                  <a:schemeClr val="tx1"/>
                </a:solidFill>
                <a:effectLst/>
              </a:rPr>
              <a:t>”</a:t>
            </a:r>
          </a:p>
        </p:txBody>
      </p:sp>
    </p:spTree>
    <p:extLst>
      <p:ext uri="{BB962C8B-B14F-4D97-AF65-F5344CB8AC3E}">
        <p14:creationId xmlns:p14="http://schemas.microsoft.com/office/powerpoint/2010/main" val="814953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766054" y="3329182"/>
            <a:ext cx="24916984" cy="18072700"/>
          </a:xfrm>
        </p:spPr>
        <p:txBody>
          <a:bodyPr vert="horz" lIns="91440" tIns="45720" rIns="91440" bIns="45720" rtlCol="0" anchor="ctr">
            <a:normAutofit/>
          </a:bodyPr>
          <a:lstStyle>
            <a:lvl1pPr>
              <a:defRPr lang="en-US" sz="9271"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766056" y="24519691"/>
            <a:ext cx="21131599" cy="5231571"/>
          </a:xfrm>
        </p:spPr>
        <p:txBody>
          <a:bodyPr vert="horz" lIns="91440" tIns="45720" rIns="91440" bIns="45720" rtlCol="0" anchor="b">
            <a:normAutofit/>
          </a:bodyPr>
          <a:lstStyle>
            <a:lvl1pPr>
              <a:buNone/>
              <a:defRPr lang="en-US" sz="6622"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766054" y="29751271"/>
            <a:ext cx="21131595" cy="7820924"/>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685618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lgn="l">
              <a:defRPr sz="9271"/>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766056" y="3329188"/>
            <a:ext cx="21702755" cy="23515668"/>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2967305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740960" y="3329182"/>
            <a:ext cx="6768199" cy="27584647"/>
          </a:xfrm>
        </p:spPr>
        <p:txBody>
          <a:bodyPr vert="eaVert">
            <a:normAutofit/>
          </a:bodyPr>
          <a:lstStyle>
            <a:lvl1pPr>
              <a:defRPr sz="9271"/>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766054" y="3329182"/>
            <a:ext cx="19369024" cy="3424301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79C05F-F710-4E15-A3A4-EBD0C85C9C5C}" type="datetimeFigureOut">
              <a:rPr lang="en-GB" smtClean="0"/>
              <a:t>22/12/2022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B4184-998E-4B7C-B135-08CFEA7EF54E}" type="slidenum">
              <a:rPr lang="en-GB" smtClean="0"/>
              <a:t>‹#›</a:t>
            </a:fld>
            <a:endParaRPr lang="en-GB"/>
          </a:p>
        </p:txBody>
      </p:sp>
    </p:spTree>
    <p:extLst>
      <p:ext uri="{BB962C8B-B14F-4D97-AF65-F5344CB8AC3E}">
        <p14:creationId xmlns:p14="http://schemas.microsoft.com/office/powerpoint/2010/main" val="1491261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22086188" y="24308315"/>
            <a:ext cx="8179526" cy="16593062"/>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766056" y="28060245"/>
            <a:ext cx="21702755" cy="951194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766056" y="3329188"/>
            <a:ext cx="21702755" cy="23515668"/>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4601079" y="38523409"/>
            <a:ext cx="3974658" cy="2278904"/>
          </a:xfrm>
          <a:prstGeom prst="rect">
            <a:avLst/>
          </a:prstGeom>
        </p:spPr>
        <p:txBody>
          <a:bodyPr vert="horz" lIns="91440" tIns="45720" rIns="91440" bIns="45720" rtlCol="0" anchor="t"/>
          <a:lstStyle>
            <a:lvl1pPr algn="r">
              <a:defRPr sz="3311" b="0" i="0">
                <a:solidFill>
                  <a:schemeClr val="bg2">
                    <a:lumMod val="50000"/>
                  </a:schemeClr>
                </a:solidFill>
                <a:effectLst/>
                <a:latin typeface="+mn-lt"/>
              </a:defRPr>
            </a:lvl1pPr>
          </a:lstStyle>
          <a:p>
            <a:fld id="{6779C05F-F710-4E15-A3A4-EBD0C85C9C5C}" type="datetimeFigureOut">
              <a:rPr lang="en-GB" smtClean="0"/>
              <a:t>22/12/2022</a:t>
            </a:fld>
            <a:endParaRPr lang="en-GB"/>
          </a:p>
        </p:txBody>
      </p:sp>
      <p:sp>
        <p:nvSpPr>
          <p:cNvPr id="5" name="Footer Placeholder 4"/>
          <p:cNvSpPr>
            <a:spLocks noGrp="1"/>
          </p:cNvSpPr>
          <p:nvPr>
            <p:ph type="ftr" sz="quarter" idx="3"/>
          </p:nvPr>
        </p:nvSpPr>
        <p:spPr>
          <a:xfrm>
            <a:off x="1766054" y="38523390"/>
            <a:ext cx="19242255" cy="2278904"/>
          </a:xfrm>
          <a:prstGeom prst="rect">
            <a:avLst/>
          </a:prstGeom>
        </p:spPr>
        <p:txBody>
          <a:bodyPr vert="horz" lIns="91440" tIns="45720" rIns="91440" bIns="45720" rtlCol="0" anchor="t"/>
          <a:lstStyle>
            <a:lvl1pPr algn="l">
              <a:defRPr sz="3311"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25740640" y="34817712"/>
            <a:ext cx="2837166" cy="4181294"/>
          </a:xfrm>
          <a:prstGeom prst="rect">
            <a:avLst/>
          </a:prstGeom>
        </p:spPr>
        <p:txBody>
          <a:bodyPr vert="horz" lIns="91440" tIns="45720" rIns="91440" bIns="45720" rtlCol="0" anchor="b"/>
          <a:lstStyle>
            <a:lvl1pPr algn="r">
              <a:defRPr sz="9271" b="0" i="0">
                <a:solidFill>
                  <a:schemeClr val="bg2">
                    <a:lumMod val="50000"/>
                  </a:schemeClr>
                </a:solidFill>
                <a:effectLst/>
                <a:latin typeface="+mn-lt"/>
              </a:defRPr>
            </a:lvl1pPr>
          </a:lstStyle>
          <a:p>
            <a:fld id="{80EB4184-998E-4B7C-B135-08CFEA7EF54E}" type="slidenum">
              <a:rPr lang="en-GB" smtClean="0"/>
              <a:t>‹#›</a:t>
            </a:fld>
            <a:endParaRPr lang="en-GB"/>
          </a:p>
        </p:txBody>
      </p:sp>
    </p:spTree>
    <p:extLst>
      <p:ext uri="{BB962C8B-B14F-4D97-AF65-F5344CB8AC3E}">
        <p14:creationId xmlns:p14="http://schemas.microsoft.com/office/powerpoint/2010/main" val="337793987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1513743" rtl="0" eaLnBrk="1" latinLnBrk="0" hangingPunct="1">
        <a:spcBef>
          <a:spcPct val="0"/>
        </a:spcBef>
        <a:buNone/>
        <a:defRPr sz="10595"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946090"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6622" kern="1200" cap="none">
          <a:solidFill>
            <a:schemeClr val="bg2">
              <a:lumMod val="75000"/>
            </a:schemeClr>
          </a:solidFill>
          <a:effectLst/>
          <a:latin typeface="+mn-lt"/>
          <a:ea typeface="+mn-ea"/>
          <a:cs typeface="+mn-cs"/>
        </a:defRPr>
      </a:lvl1pPr>
      <a:lvl2pPr marL="2459833"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5960" kern="1200" cap="none">
          <a:solidFill>
            <a:schemeClr val="bg2">
              <a:lumMod val="75000"/>
            </a:schemeClr>
          </a:solidFill>
          <a:effectLst/>
          <a:latin typeface="+mn-lt"/>
          <a:ea typeface="+mn-ea"/>
          <a:cs typeface="+mn-cs"/>
        </a:defRPr>
      </a:lvl2pPr>
      <a:lvl3pPr marL="3973577"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5297" kern="1200" cap="none">
          <a:solidFill>
            <a:schemeClr val="bg2">
              <a:lumMod val="75000"/>
            </a:schemeClr>
          </a:solidFill>
          <a:effectLst/>
          <a:latin typeface="+mn-lt"/>
          <a:ea typeface="+mn-ea"/>
          <a:cs typeface="+mn-cs"/>
        </a:defRPr>
      </a:lvl3pPr>
      <a:lvl4pPr marL="5108884" indent="-567654"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4pPr>
      <a:lvl5pPr marL="6622628" indent="-567654"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5pPr>
      <a:lvl6pPr marL="8325589"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6pPr>
      <a:lvl7pPr marL="9839333"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7pPr>
      <a:lvl8pPr marL="11353076"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8pPr>
      <a:lvl9pPr marL="12866820"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gi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Rounded Corners 3"/>
          <p:cNvSpPr/>
          <p:nvPr/>
        </p:nvSpPr>
        <p:spPr>
          <a:xfrm>
            <a:off x="6220526" y="8960566"/>
            <a:ext cx="8940308" cy="3240000"/>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Political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Politics affects all businesses from international relations to political instability, what political risks will impact the business?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Example for 3rd party sector - The change in government and the impact on taxation rules, government funding might be reduced or removed how would this impact the business? </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0527" y="40049841"/>
            <a:ext cx="8286116" cy="2071529"/>
          </a:xfrm>
          <a:prstGeom prst="rect">
            <a:avLst/>
          </a:prstGeom>
        </p:spPr>
      </p:pic>
      <p:sp>
        <p:nvSpPr>
          <p:cNvPr id="8" name="TextBox 7"/>
          <p:cNvSpPr txBox="1"/>
          <p:nvPr/>
        </p:nvSpPr>
        <p:spPr>
          <a:xfrm>
            <a:off x="2313137" y="457200"/>
            <a:ext cx="24780239" cy="1328023"/>
          </a:xfrm>
          <a:prstGeom prst="roundRect">
            <a:avLst/>
          </a:prstGeo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7200" b="1" dirty="0"/>
              <a:t>How to PESTLE – A Guide For Managers</a:t>
            </a: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2072" y="40003675"/>
            <a:ext cx="4235390" cy="2117695"/>
          </a:xfrm>
          <a:prstGeom prst="rect">
            <a:avLst/>
          </a:prstGeom>
        </p:spPr>
      </p:pic>
      <p:sp>
        <p:nvSpPr>
          <p:cNvPr id="16" name="TextBox 15"/>
          <p:cNvSpPr txBox="1"/>
          <p:nvPr/>
        </p:nvSpPr>
        <p:spPr>
          <a:xfrm>
            <a:off x="16058833" y="38132068"/>
            <a:ext cx="13243453" cy="4320000"/>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400" b="1" spc="250" dirty="0"/>
              <a:t>References</a:t>
            </a:r>
          </a:p>
          <a:p>
            <a:r>
              <a:rPr lang="en-GB" sz="1400" b="0" i="0" dirty="0">
                <a:solidFill>
                  <a:srgbClr val="333333"/>
                </a:solidFill>
                <a:effectLst/>
                <a:latin typeface="avenir-regular-class"/>
              </a:rPr>
              <a:t>Charity Commission (2022) The Charities Bill: 5 key changes to charity law. Available at: https://charitycommission.blog.gov.uk/2021/05/14/the-charities-bill-5-key-changes-to-charity-law/.(Accessed: 01/12/2022).</a:t>
            </a:r>
          </a:p>
          <a:p>
            <a:r>
              <a:rPr lang="en-GB" sz="1400" b="0" i="0" dirty="0">
                <a:solidFill>
                  <a:srgbClr val="333333"/>
                </a:solidFill>
                <a:effectLst/>
                <a:latin typeface="avenir-regular-class"/>
              </a:rPr>
              <a:t>CIPD (2021) PESTLE analysis at: https://www.cipd.co.uk/knowledge/strategy/organisational-development/pestle-analysis-factsheet (Accessed: 08/12/2022).</a:t>
            </a:r>
          </a:p>
          <a:p>
            <a:r>
              <a:rPr lang="en-GB" sz="1400" b="0" i="0" dirty="0">
                <a:solidFill>
                  <a:srgbClr val="333333"/>
                </a:solidFill>
                <a:effectLst/>
                <a:latin typeface="avenir-regular-class"/>
              </a:rPr>
              <a:t>Forbes (2020) NHS litigation reform. Available at: https://www.forbes.com/sites/deloitte/2020/01/22/reducing-environmental-impact-is-now-a-business-imperative/?sh=21ffaf6b6cc6.(Accessed: 01/12/2022).</a:t>
            </a:r>
          </a:p>
          <a:p>
            <a:r>
              <a:rPr lang="en-GB" sz="1400" b="0" i="0" dirty="0">
                <a:solidFill>
                  <a:srgbClr val="333333"/>
                </a:solidFill>
                <a:effectLst/>
                <a:latin typeface="avenir-regular-class"/>
              </a:rPr>
              <a:t>Harvard Business Review (2022) Harvard Business Review Cases PESTEL Analysis. Available at: https://casestudyrescue.com/darden/harvard-business-review-cases/pestel.php#:~:text=PEST%20or%20Harvard%20Business%20Review%20Cases%20PESTEL%20analysis,environment%20level%29%20forces%20which%20might%20impact%20an%20organization.(Accessed: 01/12/2022).</a:t>
            </a:r>
          </a:p>
          <a:p>
            <a:r>
              <a:rPr lang="en-GB" sz="1400" b="0" i="0" dirty="0">
                <a:solidFill>
                  <a:srgbClr val="333333"/>
                </a:solidFill>
                <a:effectLst/>
                <a:latin typeface="avenir-regular-class"/>
              </a:rPr>
              <a:t>HEE (2022) Technology Enhanced Learning. Available at: https://www.hee.nhs.uk/our-work/technology-enhanced-learning/.(Accessed: 01/12/2022).</a:t>
            </a:r>
          </a:p>
          <a:p>
            <a:r>
              <a:rPr lang="en-GB" sz="1400" b="0" i="0" dirty="0" err="1">
                <a:solidFill>
                  <a:srgbClr val="333333"/>
                </a:solidFill>
                <a:effectLst/>
                <a:latin typeface="avenir-regular-class"/>
              </a:rPr>
              <a:t>HfMA</a:t>
            </a:r>
            <a:r>
              <a:rPr lang="en-GB" sz="1400" b="0" i="0" dirty="0">
                <a:solidFill>
                  <a:srgbClr val="333333"/>
                </a:solidFill>
                <a:effectLst/>
                <a:latin typeface="avenir-regular-class"/>
              </a:rPr>
              <a:t> (2022) FINANCIAL RECOVERY PLANS IN THE NHS. Available at: https://www.hfma.org.uk/docs/default-source/publication-documents/financial_recovery_plans_in_the_nhs.pdf?sfvrsn=f123b6e4_2.(Accessed: 01/12/2022).</a:t>
            </a:r>
          </a:p>
          <a:p>
            <a:r>
              <a:rPr lang="en-GB" sz="1400" b="0" i="0" dirty="0" err="1">
                <a:solidFill>
                  <a:srgbClr val="333333"/>
                </a:solidFill>
                <a:effectLst/>
                <a:latin typeface="avenir-regular-class"/>
              </a:rPr>
              <a:t>Linkedin</a:t>
            </a:r>
            <a:r>
              <a:rPr lang="en-GB" sz="1400" b="0" i="0" dirty="0">
                <a:solidFill>
                  <a:srgbClr val="333333"/>
                </a:solidFill>
                <a:effectLst/>
                <a:latin typeface="avenir-regular-class"/>
              </a:rPr>
              <a:t> (2022) IT Jobs in Global Recession 2022. Available at: https://www.linkedin.com/pulse/jobs-global-recession-2022-precision-partner-london/.(Accessed: 01/12/2022).</a:t>
            </a:r>
          </a:p>
          <a:p>
            <a:r>
              <a:rPr lang="en-GB" sz="1400" b="0" i="0" dirty="0" err="1">
                <a:solidFill>
                  <a:srgbClr val="333333"/>
                </a:solidFill>
                <a:effectLst/>
                <a:latin typeface="avenir-regular-class"/>
              </a:rPr>
              <a:t>Lucarz</a:t>
            </a:r>
            <a:r>
              <a:rPr lang="en-GB" sz="1400" b="0" i="0" dirty="0">
                <a:solidFill>
                  <a:srgbClr val="333333"/>
                </a:solidFill>
                <a:effectLst/>
                <a:latin typeface="avenir-regular-class"/>
              </a:rPr>
              <a:t>, P. (2022) Five simple steps to workforce planning success. Available at: https://www.peoplemanagement.co.uk/article/1751678/five-simple-steps-workforce-planning-success (Accessed: 01/12/2022).</a:t>
            </a:r>
          </a:p>
          <a:p>
            <a:r>
              <a:rPr lang="en-GB" sz="1400" b="0" i="0" dirty="0">
                <a:solidFill>
                  <a:srgbClr val="333333"/>
                </a:solidFill>
                <a:effectLst/>
                <a:latin typeface="avenir-regular-class"/>
              </a:rPr>
              <a:t>MindTools (2022) PEST Analysis. Available at: https://www.mindtools.com/aqa3q37/pest-analysis.(Accessed: 01/12/2022).</a:t>
            </a:r>
          </a:p>
          <a:p>
            <a:r>
              <a:rPr lang="en-GB" sz="1400" b="0" i="0" dirty="0">
                <a:solidFill>
                  <a:srgbClr val="333333"/>
                </a:solidFill>
                <a:effectLst/>
                <a:latin typeface="avenir-regular-class"/>
              </a:rPr>
              <a:t>PESLTE Analysis (2021) PESTLE Analysis Explained at: https://pestleanalysis.com/pestle-analysis-explained-with-examples/ (Accessed: 08/12/2022).</a:t>
            </a:r>
          </a:p>
          <a:p>
            <a:r>
              <a:rPr lang="en-GB" sz="1400" b="0" i="0" dirty="0">
                <a:solidFill>
                  <a:srgbClr val="333333"/>
                </a:solidFill>
                <a:effectLst/>
                <a:latin typeface="avenir-regular-class"/>
              </a:rPr>
              <a:t>UK Parliament (2021) NHS litigation reform. Available at: https://publications.parliament.uk/pa/cm5802/cmselect/cmhealth/740/report.html.(Accessed: 01/12/2022).</a:t>
            </a:r>
          </a:p>
          <a:p>
            <a:endParaRPr lang="en-GB" sz="1400" dirty="0">
              <a:effectLst/>
              <a:ea typeface="Calibri" panose="020F0502020204030204" pitchFamily="34" charset="0"/>
              <a:cs typeface="Times New Roman" panose="02020603050405020304" pitchFamily="18" charset="0"/>
            </a:endParaRPr>
          </a:p>
          <a:p>
            <a:endParaRPr lang="en-GB" sz="1400" spc="250" dirty="0"/>
          </a:p>
        </p:txBody>
      </p:sp>
      <p:sp>
        <p:nvSpPr>
          <p:cNvPr id="9" name="Rectangle 2">
            <a:extLst>
              <a:ext uri="{FF2B5EF4-FFF2-40B4-BE49-F238E27FC236}">
                <a16:creationId xmlns:a16="http://schemas.microsoft.com/office/drawing/2014/main" id="{384397B8-4BE1-449A-84A7-17D49B852058}"/>
              </a:ext>
            </a:extLst>
          </p:cNvPr>
          <p:cNvSpPr>
            <a:spLocks noChangeArrowheads="1"/>
          </p:cNvSpPr>
          <p:nvPr/>
        </p:nvSpPr>
        <p:spPr bwMode="auto">
          <a:xfrm>
            <a:off x="0" y="0"/>
            <a:ext cx="302752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7" name="Rectangle: Rounded Corners 26">
            <a:extLst>
              <a:ext uri="{FF2B5EF4-FFF2-40B4-BE49-F238E27FC236}">
                <a16:creationId xmlns:a16="http://schemas.microsoft.com/office/drawing/2014/main" id="{952FD2AE-989C-4673-8EBC-FF5CC25AAA5D}"/>
              </a:ext>
            </a:extLst>
          </p:cNvPr>
          <p:cNvSpPr/>
          <p:nvPr/>
        </p:nvSpPr>
        <p:spPr>
          <a:xfrm>
            <a:off x="944085" y="2752969"/>
            <a:ext cx="14193521" cy="4471721"/>
          </a:xfrm>
          <a:prstGeom prst="roundRect">
            <a:avLst/>
          </a:prstGeo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Introduction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 PESTLE analysis aims to study the key external factors (Political, Economic, Sociological, Technological, Legal, and Environmental) that influence an organisation. It can be used in a range of different scenarios and can guide people professionals and senior managers in strategic decision-making.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To conduct a PESTLE analysis, you need to find as much information as you can about the business. You then need to separate it between six categories. The key to getting PESTLE right is understanding what each category stands for.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tar: 5 Points 1">
            <a:extLst>
              <a:ext uri="{FF2B5EF4-FFF2-40B4-BE49-F238E27FC236}">
                <a16:creationId xmlns:a16="http://schemas.microsoft.com/office/drawing/2014/main" id="{AD2E1B4B-A1AF-419A-AFD4-34F1763DECF2}"/>
              </a:ext>
            </a:extLst>
          </p:cNvPr>
          <p:cNvSpPr/>
          <p:nvPr/>
        </p:nvSpPr>
        <p:spPr>
          <a:xfrm>
            <a:off x="711200" y="7999260"/>
            <a:ext cx="5400000" cy="36000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Political</a:t>
            </a:r>
          </a:p>
        </p:txBody>
      </p:sp>
      <p:sp>
        <p:nvSpPr>
          <p:cNvPr id="18" name="Star: 5 Points 17">
            <a:extLst>
              <a:ext uri="{FF2B5EF4-FFF2-40B4-BE49-F238E27FC236}">
                <a16:creationId xmlns:a16="http://schemas.microsoft.com/office/drawing/2014/main" id="{1E3082E1-71E8-46A3-8506-2568AE26DEAF}"/>
              </a:ext>
            </a:extLst>
          </p:cNvPr>
          <p:cNvSpPr/>
          <p:nvPr/>
        </p:nvSpPr>
        <p:spPr>
          <a:xfrm>
            <a:off x="711200" y="11823112"/>
            <a:ext cx="5400000" cy="36000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Economic</a:t>
            </a:r>
          </a:p>
        </p:txBody>
      </p:sp>
      <p:sp>
        <p:nvSpPr>
          <p:cNvPr id="19" name="Star: 5 Points 18">
            <a:extLst>
              <a:ext uri="{FF2B5EF4-FFF2-40B4-BE49-F238E27FC236}">
                <a16:creationId xmlns:a16="http://schemas.microsoft.com/office/drawing/2014/main" id="{FAEF85BB-CC79-4B2C-B2C5-841ACC032526}"/>
              </a:ext>
            </a:extLst>
          </p:cNvPr>
          <p:cNvSpPr/>
          <p:nvPr/>
        </p:nvSpPr>
        <p:spPr>
          <a:xfrm>
            <a:off x="711200" y="15803116"/>
            <a:ext cx="5400000" cy="36000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Sociocultural</a:t>
            </a:r>
          </a:p>
        </p:txBody>
      </p:sp>
      <p:sp>
        <p:nvSpPr>
          <p:cNvPr id="12" name="Rectangle: Rounded Corners 11">
            <a:extLst>
              <a:ext uri="{FF2B5EF4-FFF2-40B4-BE49-F238E27FC236}">
                <a16:creationId xmlns:a16="http://schemas.microsoft.com/office/drawing/2014/main" id="{389AEF75-8119-4E34-8D12-28DA3E04C911}"/>
              </a:ext>
            </a:extLst>
          </p:cNvPr>
          <p:cNvSpPr/>
          <p:nvPr/>
        </p:nvSpPr>
        <p:spPr>
          <a:xfrm>
            <a:off x="6243755" y="12765501"/>
            <a:ext cx="8917079" cy="3240000"/>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Economic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Economic markets, international, national, or even local economics can be considered. What economic factors affect your business?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Example Public sector - The change in financial budgets, the reduction of COVID monies and the impact that would have on the business. </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86839433-3547-44A9-B751-D5F881457F3B}"/>
              </a:ext>
            </a:extLst>
          </p:cNvPr>
          <p:cNvSpPr/>
          <p:nvPr/>
        </p:nvSpPr>
        <p:spPr>
          <a:xfrm>
            <a:off x="6220527" y="16900661"/>
            <a:ext cx="8917078" cy="3240000"/>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Sociocultural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The consumer, how does society and culture impact on the business, limitation in supply of one product only or a change in consumer habits.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Example Private Sector – Job security during recession can impact spending habits of customers, PESTLE can help identify these risks to minimise the impact. </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Star: 5 Points 13">
            <a:extLst>
              <a:ext uri="{FF2B5EF4-FFF2-40B4-BE49-F238E27FC236}">
                <a16:creationId xmlns:a16="http://schemas.microsoft.com/office/drawing/2014/main" id="{ADBAE733-0F2A-4DA7-9630-73394FE652B6}"/>
              </a:ext>
            </a:extLst>
          </p:cNvPr>
          <p:cNvSpPr/>
          <p:nvPr/>
        </p:nvSpPr>
        <p:spPr>
          <a:xfrm>
            <a:off x="711200" y="19780661"/>
            <a:ext cx="5400000" cy="36000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Technological</a:t>
            </a:r>
          </a:p>
        </p:txBody>
      </p:sp>
      <p:sp>
        <p:nvSpPr>
          <p:cNvPr id="17" name="Rectangle: Rounded Corners 16">
            <a:extLst>
              <a:ext uri="{FF2B5EF4-FFF2-40B4-BE49-F238E27FC236}">
                <a16:creationId xmlns:a16="http://schemas.microsoft.com/office/drawing/2014/main" id="{260A6F0E-2CD0-440C-BC28-3962E2D7777E}"/>
              </a:ext>
            </a:extLst>
          </p:cNvPr>
          <p:cNvSpPr/>
          <p:nvPr/>
        </p:nvSpPr>
        <p:spPr>
          <a:xfrm>
            <a:off x="6220527" y="20701787"/>
            <a:ext cx="8917078" cy="3240000"/>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Technological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Technological impact, what systems do you use, is there a technology that could improve efficiency i.e., AI (Artificial Intelligence) or Robotics, what advancements will impact your business?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Example Public Sector – Improvement of education, what technology is there to make this easier for staff and identify skills shortages in the current workforce. </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Star: 5 Points 19">
            <a:extLst>
              <a:ext uri="{FF2B5EF4-FFF2-40B4-BE49-F238E27FC236}">
                <a16:creationId xmlns:a16="http://schemas.microsoft.com/office/drawing/2014/main" id="{CA46CC1D-DE03-4701-AD3F-BDC7C6F02F23}"/>
              </a:ext>
            </a:extLst>
          </p:cNvPr>
          <p:cNvSpPr/>
          <p:nvPr/>
        </p:nvSpPr>
        <p:spPr>
          <a:xfrm>
            <a:off x="711200" y="23758206"/>
            <a:ext cx="5400000" cy="36000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Legal</a:t>
            </a:r>
          </a:p>
        </p:txBody>
      </p:sp>
      <p:sp>
        <p:nvSpPr>
          <p:cNvPr id="23" name="Rectangle: Rounded Corners 22">
            <a:extLst>
              <a:ext uri="{FF2B5EF4-FFF2-40B4-BE49-F238E27FC236}">
                <a16:creationId xmlns:a16="http://schemas.microsoft.com/office/drawing/2014/main" id="{D206ECC7-7AB0-42DF-A04E-B1E8509B522A}"/>
              </a:ext>
            </a:extLst>
          </p:cNvPr>
          <p:cNvSpPr/>
          <p:nvPr/>
        </p:nvSpPr>
        <p:spPr>
          <a:xfrm>
            <a:off x="6220526" y="24766945"/>
            <a:ext cx="8917078" cy="3240000"/>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Legal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Laws often overlap with political impact, but this isn’t always the case, what trade laws, labour laws and intellectual property laws impact your business?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Example Public Sector – Litigation and its impact on patient safety and cost impact on health boards in Wales, what trends can be identified to minimise this. </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Star: 5 Points 24">
            <a:extLst>
              <a:ext uri="{FF2B5EF4-FFF2-40B4-BE49-F238E27FC236}">
                <a16:creationId xmlns:a16="http://schemas.microsoft.com/office/drawing/2014/main" id="{F0A2DDD2-1B7C-4C33-9EBE-B2717CEB6B53}"/>
              </a:ext>
            </a:extLst>
          </p:cNvPr>
          <p:cNvSpPr/>
          <p:nvPr/>
        </p:nvSpPr>
        <p:spPr>
          <a:xfrm>
            <a:off x="711200" y="27735751"/>
            <a:ext cx="5400000" cy="36000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Environmental</a:t>
            </a:r>
          </a:p>
        </p:txBody>
      </p:sp>
      <p:sp>
        <p:nvSpPr>
          <p:cNvPr id="28" name="Rectangle: Rounded Corners 27">
            <a:extLst>
              <a:ext uri="{FF2B5EF4-FFF2-40B4-BE49-F238E27FC236}">
                <a16:creationId xmlns:a16="http://schemas.microsoft.com/office/drawing/2014/main" id="{4E9AD107-39DF-47B0-B9F5-5514A52F78B7}"/>
              </a:ext>
            </a:extLst>
          </p:cNvPr>
          <p:cNvSpPr/>
          <p:nvPr/>
        </p:nvSpPr>
        <p:spPr>
          <a:xfrm>
            <a:off x="6220526" y="28832103"/>
            <a:ext cx="8917078" cy="3600000"/>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Environmental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Environmental impact is having a growing importance in business outcomes, this could link to environmental targets for the business or impact of the environment on clients or employees. </a:t>
            </a: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Example all sectors – Energy consumption due to impact of the Ukrainian war, costs have rocketed how will this affect the business? What can be done to mitigate this risk? </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9" name="Rectangle: Rounded Corners 28">
            <a:extLst>
              <a:ext uri="{FF2B5EF4-FFF2-40B4-BE49-F238E27FC236}">
                <a16:creationId xmlns:a16="http://schemas.microsoft.com/office/drawing/2014/main" id="{C04075A8-3437-4B35-80B3-486460A1875B}"/>
              </a:ext>
            </a:extLst>
          </p:cNvPr>
          <p:cNvSpPr/>
          <p:nvPr/>
        </p:nvSpPr>
        <p:spPr>
          <a:xfrm>
            <a:off x="820527" y="33019861"/>
            <a:ext cx="14449634" cy="5760000"/>
          </a:xfrm>
          <a:prstGeom prst="roundRect">
            <a:avLst/>
          </a:prstGeo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Research is a key part of PESTLE and should be completed at the beginning to identify risks and benefits to the business. It can be used for </a:t>
            </a:r>
          </a:p>
          <a:p>
            <a:pPr>
              <a:lnSpc>
                <a:spcPct val="107000"/>
              </a:lnSpc>
              <a:spcAft>
                <a:spcPts val="800"/>
              </a:spcAft>
            </a:pP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•Strategic business planning – Business branding/positioning/growth targets and risks </a:t>
            </a:r>
          </a:p>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•Workforce planning – Identify changes to business models, skill gaps/new job roles/ job reduction or displacement </a:t>
            </a:r>
          </a:p>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•Marketing planning – Prioritise business activities to ensure marketing objectives are achieved </a:t>
            </a:r>
          </a:p>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•Product Development – Enter or leave a market/ product fulfilment in the market/when to launch a new product </a:t>
            </a:r>
          </a:p>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•Organisational Change – Understand opportunities and threats around labour changes/Skill shortages or current workforce capabilities </a:t>
            </a:r>
          </a:p>
          <a:p>
            <a:pPr>
              <a:lnSpc>
                <a:spcPct val="107000"/>
              </a:lnSpc>
              <a:spcAft>
                <a:spcPts val="800"/>
              </a:spcAft>
            </a:pP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Rectangle: Rounded Corners 29">
            <a:extLst>
              <a:ext uri="{FF2B5EF4-FFF2-40B4-BE49-F238E27FC236}">
                <a16:creationId xmlns:a16="http://schemas.microsoft.com/office/drawing/2014/main" id="{8C5360F6-0689-4040-A0A3-D8064207AD19}"/>
              </a:ext>
            </a:extLst>
          </p:cNvPr>
          <p:cNvSpPr/>
          <p:nvPr/>
        </p:nvSpPr>
        <p:spPr>
          <a:xfrm>
            <a:off x="15370492" y="12331238"/>
            <a:ext cx="14193521" cy="14917326"/>
          </a:xfrm>
          <a:prstGeom prst="roundRect">
            <a:avLst/>
          </a:prstGeo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400" b="1" u="sng" dirty="0">
                <a:effectLst/>
                <a:latin typeface="Calibri" panose="020F0502020204030204" pitchFamily="34" charset="0"/>
                <a:ea typeface="Calibri" panose="020F0502020204030204" pitchFamily="34" charset="0"/>
                <a:cs typeface="Times New Roman" panose="02020603050405020304" pitchFamily="18" charset="0"/>
              </a:rPr>
              <a:t>Advantages and Disadvantages of PESTLE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u="sng" dirty="0">
                <a:effectLst/>
                <a:latin typeface="Calibri" panose="020F0502020204030204" pitchFamily="34" charset="0"/>
                <a:ea typeface="Calibri" panose="020F0502020204030204" pitchFamily="34" charset="0"/>
                <a:cs typeface="Times New Roman" panose="02020603050405020304" pitchFamily="18" charset="0"/>
              </a:rPr>
              <a:t>Advantages</a:t>
            </a:r>
            <a:r>
              <a:rPr lang="en-GB" sz="2400" b="1"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•It is easy and simple to complete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•It allows an understanding of the wider business environment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•It allows external and strategic thinking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•Anticipation of Future business need and threats, allowing you to take action to implement or minimise/avoid the impact of threats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•Allows the business to spot opportunities and exploit them for the benefit of the business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u="sng" dirty="0">
                <a:effectLst/>
                <a:latin typeface="Calibri" panose="020F0502020204030204" pitchFamily="34" charset="0"/>
                <a:ea typeface="Calibri" panose="020F0502020204030204" pitchFamily="34" charset="0"/>
                <a:cs typeface="Times New Roman" panose="02020603050405020304" pitchFamily="18" charset="0"/>
              </a:rPr>
              <a:t>Disadvantages</a:t>
            </a:r>
            <a:r>
              <a:rPr lang="en-GB" sz="2400" b="1"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•Ensure you do not oversimplify the amount of data needed to be able to make a decision, it is very easy to use insufficient data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•There is a risk of compiling too much data, this can lead to ‘paralysis by analysis’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•The data used may be based on assumptions, and could be later proven unfounded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•The pace of current change could impact the ability to anticipate development which may affect the business in the future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•Constant reviews are needed to ensure that the PESTLE analysis is as up to date as possible </a:t>
            </a:r>
          </a:p>
        </p:txBody>
      </p:sp>
      <p:sp>
        <p:nvSpPr>
          <p:cNvPr id="31" name="Rectangle: Rounded Corners 30">
            <a:extLst>
              <a:ext uri="{FF2B5EF4-FFF2-40B4-BE49-F238E27FC236}">
                <a16:creationId xmlns:a16="http://schemas.microsoft.com/office/drawing/2014/main" id="{235C98F7-DDB0-4124-978C-9059B1E6B55F}"/>
              </a:ext>
            </a:extLst>
          </p:cNvPr>
          <p:cNvSpPr/>
          <p:nvPr/>
        </p:nvSpPr>
        <p:spPr>
          <a:xfrm>
            <a:off x="15370492" y="2752969"/>
            <a:ext cx="14193521" cy="7549017"/>
          </a:xfrm>
          <a:prstGeom prst="roundRect">
            <a:avLst/>
          </a:prstGeo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Step by Step Guide: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Step 1 – Brainstorm, what changes are likely to affect your business? What expertise do you have in your business to help, Finance, HR (Human Resources), Operations. It is important to open the discussion to provide a detailed analysis from multiple viewpoints.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Step 2 – Identify opportunities, analyse in detail each factor to understand the opportunities that are available to your business.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Step 3 – Identify the risks, what could have a negative impact on your business, could these be avoided or mitigated to ensure the business can thrive.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Step 4 – Take action, where you have identified opportunities and risks, they need to be presented in a business plan for consideration, ensure you provide your research as well as the action’s needed to support your business change.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Rectangle: Rounded Corners 31">
            <a:extLst>
              <a:ext uri="{FF2B5EF4-FFF2-40B4-BE49-F238E27FC236}">
                <a16:creationId xmlns:a16="http://schemas.microsoft.com/office/drawing/2014/main" id="{B02C2B9F-D2A2-4A84-BB4B-E464BE70AC98}"/>
              </a:ext>
            </a:extLst>
          </p:cNvPr>
          <p:cNvSpPr/>
          <p:nvPr/>
        </p:nvSpPr>
        <p:spPr>
          <a:xfrm>
            <a:off x="15409230" y="27512342"/>
            <a:ext cx="14193521" cy="10416114"/>
          </a:xfrm>
          <a:prstGeom prst="roundRect">
            <a:avLst/>
          </a:prstGeo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Tips and Tricks for PESTLE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Collaborate, ensure you understand the factors impacting your business from multiple perspectives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Use the expertise in the business to support the findings and research, what resources are available to you to support the PESTLE analysis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PESTLE can be used alongside other techniques such as SWOT Analysis, Porters Five Forces, Scenario planning or competitor analysis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Try to incorporate PESTLE analysis into an ongoing process for monitoring changes in the business environment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Data overload needs to be avoided; also ensure the data you have collected has been analysed to support your findings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Try not to jump to conclusions basing your PESTLE on current or past assumptions </a:t>
            </a:r>
          </a:p>
          <a:p>
            <a:pPr>
              <a:lnSpc>
                <a:spcPct val="107000"/>
              </a:lnSpc>
              <a:spcAft>
                <a:spcPts val="800"/>
              </a:spcAft>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If you would like any support in understand or templates to support your use of PESTLE within the business please contact HR (Human Resources) on admin@HRbusiness.com 01268 562322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915859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89A38509AB74C459A59FEED456D282D" ma:contentTypeVersion="14" ma:contentTypeDescription="Create a new document." ma:contentTypeScope="" ma:versionID="cb94b7c1ea48981a2ee4d71445149189">
  <xsd:schema xmlns:xsd="http://www.w3.org/2001/XMLSchema" xmlns:xs="http://www.w3.org/2001/XMLSchema" xmlns:p="http://schemas.microsoft.com/office/2006/metadata/properties" xmlns:ns3="1d0bafc6-86fe-4c88-8f3c-e0496537464d" xmlns:ns4="71e02f92-f1f1-4089-9b78-0fe9c0d669ad" targetNamespace="http://schemas.microsoft.com/office/2006/metadata/properties" ma:root="true" ma:fieldsID="3d5de3fa28840696f2c0cc197fe1c299" ns3:_="" ns4:_="">
    <xsd:import namespace="1d0bafc6-86fe-4c88-8f3c-e0496537464d"/>
    <xsd:import namespace="71e02f92-f1f1-4089-9b78-0fe9c0d669a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0bafc6-86fe-4c88-8f3c-e049653746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1e02f92-f1f1-4089-9b78-0fe9c0d669a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F697034-E292-4AC1-89E3-A95DA74BA2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0bafc6-86fe-4c88-8f3c-e0496537464d"/>
    <ds:schemaRef ds:uri="71e02f92-f1f1-4089-9b78-0fe9c0d669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9B20D1-DBFB-4C13-B0D3-F0DAA34F6719}">
  <ds:schemaRefs>
    <ds:schemaRef ds:uri="http://schemas.microsoft.com/sharepoint/v3/contenttype/forms"/>
  </ds:schemaRefs>
</ds:datastoreItem>
</file>

<file path=customXml/itemProps3.xml><?xml version="1.0" encoding="utf-8"?>
<ds:datastoreItem xmlns:ds="http://schemas.openxmlformats.org/officeDocument/2006/customXml" ds:itemID="{CF218055-D3CE-4DD6-89AB-C8B6C30D6AA0}">
  <ds:schemaRefs>
    <ds:schemaRef ds:uri="http://purl.org/dc/dcmitype/"/>
    <ds:schemaRef ds:uri="http://schemas.microsoft.com/office/2006/documentManagement/types"/>
    <ds:schemaRef ds:uri="http://purl.org/dc/elements/1.1/"/>
    <ds:schemaRef ds:uri="http://schemas.microsoft.com/office/2006/metadata/properties"/>
    <ds:schemaRef ds:uri="71e02f92-f1f1-4089-9b78-0fe9c0d669ad"/>
    <ds:schemaRef ds:uri="1d0bafc6-86fe-4c88-8f3c-e0496537464d"/>
    <ds:schemaRef ds:uri="http://purl.org/dc/terms/"/>
    <ds:schemaRef ds:uri="http://schemas.openxmlformats.org/package/2006/metadata/core-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Slice</Template>
  <TotalTime>2167</TotalTime>
  <Words>1444</Words>
  <Application>Microsoft Office PowerPoint</Application>
  <PresentationFormat>Custom</PresentationFormat>
  <Paragraphs>114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avenir-regular-class</vt:lpstr>
      <vt:lpstr>Calibri</vt:lpstr>
      <vt:lpstr>Century Gothic</vt:lpstr>
      <vt:lpstr>Wingdings 3</vt:lpstr>
      <vt:lpstr>Slice</vt:lpstr>
      <vt:lpstr>PowerPoint Presentation</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Owen (Hywel Dda UHB - Senior Workforce Manager)</dc:creator>
  <cp:lastModifiedBy>Daniel Owen (2106804)</cp:lastModifiedBy>
  <cp:revision>11</cp:revision>
  <dcterms:created xsi:type="dcterms:W3CDTF">2022-08-13T14:42:51Z</dcterms:created>
  <dcterms:modified xsi:type="dcterms:W3CDTF">2022-12-22T14:17:11Z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0x010100089A38509AB74C459A59FEED456D282D</vt:lpwstr>
  </property>
</Properties>
</file>