
<file path=[Content_Types].xml><?xml version="1.0" encoding="utf-8"?>
<Types xmlns="http://schemas.openxmlformats.org/package/2006/content-types">
  <Default Extension="1" ContentType="image/jpeg"/>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CD0EB43-DFDC-4CDF-B720-A00911EA77EB}" v="17" dt="2026-07-18T18:25:51.8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72" autoAdjust="0"/>
    <p:restoredTop sz="94660"/>
  </p:normalViewPr>
  <p:slideViewPr>
    <p:cSldViewPr snapToGrid="0">
      <p:cViewPr varScale="1">
        <p:scale>
          <a:sx n="78" d="100"/>
          <a:sy n="78" d="100"/>
        </p:scale>
        <p:origin x="878"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ictoria butler" userId="94fbef0114cefe90" providerId="LiveId" clId="{EADB3236-F717-45BD-9638-4698922A0B5D}"/>
    <pc:docChg chg="custSel addSld modSld">
      <pc:chgData name="victoria butler" userId="94fbef0114cefe90" providerId="LiveId" clId="{EADB3236-F717-45BD-9638-4698922A0B5D}" dt="2026-07-18T18:26:01.817" v="226" actId="478"/>
      <pc:docMkLst>
        <pc:docMk/>
      </pc:docMkLst>
      <pc:sldChg chg="addSp delSp modSp mod setBg setClrOvrMap delDesignElem">
        <pc:chgData name="victoria butler" userId="94fbef0114cefe90" providerId="LiveId" clId="{EADB3236-F717-45BD-9638-4698922A0B5D}" dt="2026-07-18T18:26:01.817" v="226" actId="478"/>
        <pc:sldMkLst>
          <pc:docMk/>
          <pc:sldMk cId="1787994543" sldId="256"/>
        </pc:sldMkLst>
        <pc:spChg chg="mod ord">
          <ac:chgData name="victoria butler" userId="94fbef0114cefe90" providerId="LiveId" clId="{EADB3236-F717-45BD-9638-4698922A0B5D}" dt="2026-07-18T18:23:41.220" v="207" actId="115"/>
          <ac:spMkLst>
            <pc:docMk/>
            <pc:sldMk cId="1787994543" sldId="256"/>
            <ac:spMk id="2" creationId="{40532124-DC72-C7CC-DC2A-D96F6F48A54A}"/>
          </ac:spMkLst>
        </pc:spChg>
        <pc:spChg chg="mod">
          <ac:chgData name="victoria butler" userId="94fbef0114cefe90" providerId="LiveId" clId="{EADB3236-F717-45BD-9638-4698922A0B5D}" dt="2026-07-18T18:23:35.183" v="204" actId="115"/>
          <ac:spMkLst>
            <pc:docMk/>
            <pc:sldMk cId="1787994543" sldId="256"/>
            <ac:spMk id="3" creationId="{3814D147-9A64-0518-4A73-5EB6556FE18A}"/>
          </ac:spMkLst>
        </pc:spChg>
        <pc:spChg chg="add del mod">
          <ac:chgData name="victoria butler" userId="94fbef0114cefe90" providerId="LiveId" clId="{EADB3236-F717-45BD-9638-4698922A0B5D}" dt="2026-07-18T18:24:29.557" v="222"/>
          <ac:spMkLst>
            <pc:docMk/>
            <pc:sldMk cId="1787994543" sldId="256"/>
            <ac:spMk id="4" creationId="{D7FADD91-B047-1A19-D8DA-465DF619B3FA}"/>
          </ac:spMkLst>
        </pc:spChg>
        <pc:spChg chg="add">
          <ac:chgData name="victoria butler" userId="94fbef0114cefe90" providerId="LiveId" clId="{EADB3236-F717-45BD-9638-4698922A0B5D}" dt="2026-07-18T18:17:26.668" v="132" actId="26606"/>
          <ac:spMkLst>
            <pc:docMk/>
            <pc:sldMk cId="1787994543" sldId="256"/>
            <ac:spMk id="5" creationId="{E2FE3A7B-DDFF-4F81-8AAE-11D96D138C0D}"/>
          </ac:spMkLst>
        </pc:spChg>
        <pc:spChg chg="add">
          <ac:chgData name="victoria butler" userId="94fbef0114cefe90" providerId="LiveId" clId="{EADB3236-F717-45BD-9638-4698922A0B5D}" dt="2026-07-18T18:17:26.668" v="132" actId="26606"/>
          <ac:spMkLst>
            <pc:docMk/>
            <pc:sldMk cId="1787994543" sldId="256"/>
            <ac:spMk id="6" creationId="{69825ADD-F95C-4747-9B41-5DB21C28E6D2}"/>
          </ac:spMkLst>
        </pc:spChg>
        <pc:spChg chg="add">
          <ac:chgData name="victoria butler" userId="94fbef0114cefe90" providerId="LiveId" clId="{EADB3236-F717-45BD-9638-4698922A0B5D}" dt="2026-07-18T18:17:26.668" v="132" actId="26606"/>
          <ac:spMkLst>
            <pc:docMk/>
            <pc:sldMk cId="1787994543" sldId="256"/>
            <ac:spMk id="7" creationId="{86791A8E-B2BA-467D-BB87-8CFBFB13AF9F}"/>
          </ac:spMkLst>
        </pc:spChg>
        <pc:spChg chg="add del">
          <ac:chgData name="victoria butler" userId="94fbef0114cefe90" providerId="LiveId" clId="{EADB3236-F717-45BD-9638-4698922A0B5D}" dt="2026-07-18T18:15:34.870" v="121"/>
          <ac:spMkLst>
            <pc:docMk/>
            <pc:sldMk cId="1787994543" sldId="256"/>
            <ac:spMk id="8" creationId="{1E8DBE92-2331-4285-8226-D398190D3E38}"/>
          </ac:spMkLst>
        </pc:spChg>
        <pc:spChg chg="add del">
          <ac:chgData name="victoria butler" userId="94fbef0114cefe90" providerId="LiveId" clId="{EADB3236-F717-45BD-9638-4698922A0B5D}" dt="2026-07-18T18:15:34.870" v="121"/>
          <ac:spMkLst>
            <pc:docMk/>
            <pc:sldMk cId="1787994543" sldId="256"/>
            <ac:spMk id="10" creationId="{AD6F6937-3B5A-4391-9F37-58A571B362A9}"/>
          </ac:spMkLst>
        </pc:spChg>
        <pc:spChg chg="add del">
          <ac:chgData name="victoria butler" userId="94fbef0114cefe90" providerId="LiveId" clId="{EADB3236-F717-45BD-9638-4698922A0B5D}" dt="2026-07-18T18:15:34.870" v="121"/>
          <ac:spMkLst>
            <pc:docMk/>
            <pc:sldMk cId="1787994543" sldId="256"/>
            <ac:spMk id="12" creationId="{C962AC3C-FEB4-4C6A-8CA6-D570CD0098A9}"/>
          </ac:spMkLst>
        </pc:spChg>
        <pc:spChg chg="add del mod">
          <ac:chgData name="victoria butler" userId="94fbef0114cefe90" providerId="LiveId" clId="{EADB3236-F717-45BD-9638-4698922A0B5D}" dt="2026-07-18T18:26:01.817" v="226" actId="478"/>
          <ac:spMkLst>
            <pc:docMk/>
            <pc:sldMk cId="1787994543" sldId="256"/>
            <ac:spMk id="15" creationId="{E0B8BCFB-B8CB-7618-5366-7855C27AD482}"/>
          </ac:spMkLst>
        </pc:spChg>
        <pc:picChg chg="add mod">
          <ac:chgData name="victoria butler" userId="94fbef0114cefe90" providerId="LiveId" clId="{EADB3236-F717-45BD-9638-4698922A0B5D}" dt="2026-07-18T18:25:18.272" v="224" actId="1076"/>
          <ac:picMkLst>
            <pc:docMk/>
            <pc:sldMk cId="1787994543" sldId="256"/>
            <ac:picMk id="11" creationId="{49F3F3C8-0EC6-8B82-5455-D9470B9725EF}"/>
          </ac:picMkLst>
        </pc:picChg>
        <pc:picChg chg="add del mod">
          <ac:chgData name="victoria butler" userId="94fbef0114cefe90" providerId="LiveId" clId="{EADB3236-F717-45BD-9638-4698922A0B5D}" dt="2026-07-18T18:26:01.817" v="226" actId="478"/>
          <ac:picMkLst>
            <pc:docMk/>
            <pc:sldMk cId="1787994543" sldId="256"/>
            <ac:picMk id="14" creationId="{5BD044E4-AD28-273A-1329-2DCBA6F125C1}"/>
          </ac:picMkLst>
        </pc:picChg>
      </pc:sldChg>
      <pc:sldChg chg="addSp delSp modSp mod setBg delDesignElem">
        <pc:chgData name="victoria butler" userId="94fbef0114cefe90" providerId="LiveId" clId="{EADB3236-F717-45BD-9638-4698922A0B5D}" dt="2026-07-18T18:23:26.256" v="201" actId="115"/>
        <pc:sldMkLst>
          <pc:docMk/>
          <pc:sldMk cId="1394840457" sldId="257"/>
        </pc:sldMkLst>
        <pc:spChg chg="mod">
          <ac:chgData name="victoria butler" userId="94fbef0114cefe90" providerId="LiveId" clId="{EADB3236-F717-45BD-9638-4698922A0B5D}" dt="2026-07-18T18:23:26.256" v="201" actId="115"/>
          <ac:spMkLst>
            <pc:docMk/>
            <pc:sldMk cId="1394840457" sldId="257"/>
            <ac:spMk id="2" creationId="{324BD476-2515-0121-82DB-4EF584846CD1}"/>
          </ac:spMkLst>
        </pc:spChg>
        <pc:spChg chg="mod ord">
          <ac:chgData name="victoria butler" userId="94fbef0114cefe90" providerId="LiveId" clId="{EADB3236-F717-45BD-9638-4698922A0B5D}" dt="2026-07-18T18:15:48.462" v="123" actId="113"/>
          <ac:spMkLst>
            <pc:docMk/>
            <pc:sldMk cId="1394840457" sldId="257"/>
            <ac:spMk id="3" creationId="{F1867A48-A974-CE47-4A8D-8C345ED7F806}"/>
          </ac:spMkLst>
        </pc:spChg>
        <pc:spChg chg="add">
          <ac:chgData name="victoria butler" userId="94fbef0114cefe90" providerId="LiveId" clId="{EADB3236-F717-45BD-9638-4698922A0B5D}" dt="2026-07-18T18:15:38.773" v="122" actId="26606"/>
          <ac:spMkLst>
            <pc:docMk/>
            <pc:sldMk cId="1394840457" sldId="257"/>
            <ac:spMk id="6" creationId="{6194A79E-B74C-43E8-9A45-8B893C421AE2}"/>
          </ac:spMkLst>
        </pc:spChg>
        <pc:spChg chg="add del">
          <ac:chgData name="victoria butler" userId="94fbef0114cefe90" providerId="LiveId" clId="{EADB3236-F717-45BD-9638-4698922A0B5D}" dt="2026-07-18T18:15:34.870" v="121"/>
          <ac:spMkLst>
            <pc:docMk/>
            <pc:sldMk cId="1394840457" sldId="257"/>
            <ac:spMk id="9" creationId="{07CEFFDD-605F-41E2-8017-6484074C5CAA}"/>
          </ac:spMkLst>
        </pc:spChg>
        <pc:picChg chg="mod">
          <ac:chgData name="victoria butler" userId="94fbef0114cefe90" providerId="LiveId" clId="{EADB3236-F717-45BD-9638-4698922A0B5D}" dt="2026-07-18T18:15:30.963" v="118" actId="26606"/>
          <ac:picMkLst>
            <pc:docMk/>
            <pc:sldMk cId="1394840457" sldId="257"/>
            <ac:picMk id="4" creationId="{52436863-55B4-1665-BCE5-B176024EB17A}"/>
          </ac:picMkLst>
        </pc:picChg>
      </pc:sldChg>
      <pc:sldChg chg="addSp modSp mod setBg">
        <pc:chgData name="victoria butler" userId="94fbef0114cefe90" providerId="LiveId" clId="{EADB3236-F717-45BD-9638-4698922A0B5D}" dt="2026-07-18T18:23:16.368" v="198" actId="403"/>
        <pc:sldMkLst>
          <pc:docMk/>
          <pc:sldMk cId="863217900" sldId="258"/>
        </pc:sldMkLst>
        <pc:spChg chg="mod">
          <ac:chgData name="victoria butler" userId="94fbef0114cefe90" providerId="LiveId" clId="{EADB3236-F717-45BD-9638-4698922A0B5D}" dt="2026-07-18T18:23:06.227" v="195" actId="115"/>
          <ac:spMkLst>
            <pc:docMk/>
            <pc:sldMk cId="863217900" sldId="258"/>
            <ac:spMk id="2" creationId="{AB5AFBC5-D188-BEE4-2AD5-5672B82CFC0F}"/>
          </ac:spMkLst>
        </pc:spChg>
        <pc:spChg chg="mod ord">
          <ac:chgData name="victoria butler" userId="94fbef0114cefe90" providerId="LiveId" clId="{EADB3236-F717-45BD-9638-4698922A0B5D}" dt="2026-07-18T18:23:16.368" v="198" actId="403"/>
          <ac:spMkLst>
            <pc:docMk/>
            <pc:sldMk cId="863217900" sldId="258"/>
            <ac:spMk id="3" creationId="{B1A347B6-3744-4B8F-B898-5A77B386D5F2}"/>
          </ac:spMkLst>
        </pc:spChg>
        <pc:spChg chg="add">
          <ac:chgData name="victoria butler" userId="94fbef0114cefe90" providerId="LiveId" clId="{EADB3236-F717-45BD-9638-4698922A0B5D}" dt="2026-07-18T18:16:11.446" v="124" actId="26606"/>
          <ac:spMkLst>
            <pc:docMk/>
            <pc:sldMk cId="863217900" sldId="258"/>
            <ac:spMk id="9" creationId="{B89B6DBE-5EB1-4977-8210-379351EE94C1}"/>
          </ac:spMkLst>
        </pc:spChg>
        <pc:picChg chg="mod modCrop">
          <ac:chgData name="victoria butler" userId="94fbef0114cefe90" providerId="LiveId" clId="{EADB3236-F717-45BD-9638-4698922A0B5D}" dt="2026-07-18T18:16:39.104" v="130" actId="1076"/>
          <ac:picMkLst>
            <pc:docMk/>
            <pc:sldMk cId="863217900" sldId="258"/>
            <ac:picMk id="4" creationId="{7113A1EC-D587-2EE2-6FD9-598E7BC2B05E}"/>
          </ac:picMkLst>
        </pc:picChg>
      </pc:sldChg>
      <pc:sldChg chg="modSp mod setBg">
        <pc:chgData name="victoria butler" userId="94fbef0114cefe90" providerId="LiveId" clId="{EADB3236-F717-45BD-9638-4698922A0B5D}" dt="2026-07-18T18:22:59.466" v="192" actId="115"/>
        <pc:sldMkLst>
          <pc:docMk/>
          <pc:sldMk cId="2131926707" sldId="259"/>
        </pc:sldMkLst>
        <pc:spChg chg="mod">
          <ac:chgData name="victoria butler" userId="94fbef0114cefe90" providerId="LiveId" clId="{EADB3236-F717-45BD-9638-4698922A0B5D}" dt="2026-07-18T18:22:59.466" v="192" actId="115"/>
          <ac:spMkLst>
            <pc:docMk/>
            <pc:sldMk cId="2131926707" sldId="259"/>
            <ac:spMk id="2" creationId="{9A86518B-C5D2-07AB-12C1-E293EE2D5BFE}"/>
          </ac:spMkLst>
        </pc:spChg>
        <pc:spChg chg="mod">
          <ac:chgData name="victoria butler" userId="94fbef0114cefe90" providerId="LiveId" clId="{EADB3236-F717-45BD-9638-4698922A0B5D}" dt="2026-07-18T18:18:17.782" v="139" actId="113"/>
          <ac:spMkLst>
            <pc:docMk/>
            <pc:sldMk cId="2131926707" sldId="259"/>
            <ac:spMk id="3" creationId="{3ED9EEB2-E230-5C0D-F812-C4DAC20C0E72}"/>
          </ac:spMkLst>
        </pc:spChg>
        <pc:picChg chg="mod">
          <ac:chgData name="victoria butler" userId="94fbef0114cefe90" providerId="LiveId" clId="{EADB3236-F717-45BD-9638-4698922A0B5D}" dt="2026-07-18T18:17:58.553" v="134" actId="1076"/>
          <ac:picMkLst>
            <pc:docMk/>
            <pc:sldMk cId="2131926707" sldId="259"/>
            <ac:picMk id="4" creationId="{B09F4524-9F72-5BDA-BFA9-6583F3349282}"/>
          </ac:picMkLst>
        </pc:picChg>
        <pc:picChg chg="mod">
          <ac:chgData name="victoria butler" userId="94fbef0114cefe90" providerId="LiveId" clId="{EADB3236-F717-45BD-9638-4698922A0B5D}" dt="2026-07-18T18:18:10.661" v="138" actId="14100"/>
          <ac:picMkLst>
            <pc:docMk/>
            <pc:sldMk cId="2131926707" sldId="259"/>
            <ac:picMk id="9" creationId="{13FF3E41-A08C-2AF6-C393-3E23292EA469}"/>
          </ac:picMkLst>
        </pc:picChg>
      </pc:sldChg>
      <pc:sldChg chg="modSp mod">
        <pc:chgData name="victoria butler" userId="94fbef0114cefe90" providerId="LiveId" clId="{EADB3236-F717-45BD-9638-4698922A0B5D}" dt="2026-07-18T18:22:50.349" v="189" actId="115"/>
        <pc:sldMkLst>
          <pc:docMk/>
          <pc:sldMk cId="3264657967" sldId="260"/>
        </pc:sldMkLst>
        <pc:spChg chg="mod">
          <ac:chgData name="victoria butler" userId="94fbef0114cefe90" providerId="LiveId" clId="{EADB3236-F717-45BD-9638-4698922A0B5D}" dt="2026-07-18T18:22:50.349" v="189" actId="115"/>
          <ac:spMkLst>
            <pc:docMk/>
            <pc:sldMk cId="3264657967" sldId="260"/>
            <ac:spMk id="2" creationId="{2EA01F73-6948-B252-589F-67F9F8772FAF}"/>
          </ac:spMkLst>
        </pc:spChg>
        <pc:spChg chg="mod">
          <ac:chgData name="victoria butler" userId="94fbef0114cefe90" providerId="LiveId" clId="{EADB3236-F717-45BD-9638-4698922A0B5D}" dt="2026-07-18T18:20:35.650" v="143" actId="113"/>
          <ac:spMkLst>
            <pc:docMk/>
            <pc:sldMk cId="3264657967" sldId="260"/>
            <ac:spMk id="17" creationId="{3F440152-9760-33CE-E293-C83FB632B415}"/>
          </ac:spMkLst>
        </pc:spChg>
        <pc:picChg chg="mod">
          <ac:chgData name="victoria butler" userId="94fbef0114cefe90" providerId="LiveId" clId="{EADB3236-F717-45BD-9638-4698922A0B5D}" dt="2026-07-18T18:20:21.479" v="140" actId="1076"/>
          <ac:picMkLst>
            <pc:docMk/>
            <pc:sldMk cId="3264657967" sldId="260"/>
            <ac:picMk id="13" creationId="{18BBA0B4-52D5-12F9-C2D3-9E8363F45480}"/>
          </ac:picMkLst>
        </pc:picChg>
        <pc:picChg chg="mod">
          <ac:chgData name="victoria butler" userId="94fbef0114cefe90" providerId="LiveId" clId="{EADB3236-F717-45BD-9638-4698922A0B5D}" dt="2026-07-18T18:20:24.337" v="141" actId="1076"/>
          <ac:picMkLst>
            <pc:docMk/>
            <pc:sldMk cId="3264657967" sldId="260"/>
            <ac:picMk id="15" creationId="{BC2C41AD-72F9-EF19-34C0-FE34043BCA25}"/>
          </ac:picMkLst>
        </pc:picChg>
      </pc:sldChg>
      <pc:sldChg chg="addSp modSp mod">
        <pc:chgData name="victoria butler" userId="94fbef0114cefe90" providerId="LiveId" clId="{EADB3236-F717-45BD-9638-4698922A0B5D}" dt="2026-07-18T18:22:40.287" v="186" actId="115"/>
        <pc:sldMkLst>
          <pc:docMk/>
          <pc:sldMk cId="424789798" sldId="261"/>
        </pc:sldMkLst>
        <pc:spChg chg="mod">
          <ac:chgData name="victoria butler" userId="94fbef0114cefe90" providerId="LiveId" clId="{EADB3236-F717-45BD-9638-4698922A0B5D}" dt="2026-07-18T18:22:40.287" v="186" actId="115"/>
          <ac:spMkLst>
            <pc:docMk/>
            <pc:sldMk cId="424789798" sldId="261"/>
            <ac:spMk id="2" creationId="{05598A9A-4E6F-3A31-9FE4-E652BDA3A5FA}"/>
          </ac:spMkLst>
        </pc:spChg>
        <pc:spChg chg="mod">
          <ac:chgData name="victoria butler" userId="94fbef0114cefe90" providerId="LiveId" clId="{EADB3236-F717-45BD-9638-4698922A0B5D}" dt="2026-07-18T18:21:03.776" v="145" actId="113"/>
          <ac:spMkLst>
            <pc:docMk/>
            <pc:sldMk cId="424789798" sldId="261"/>
            <ac:spMk id="3" creationId="{438FF028-21E7-EF18-F9E5-F37F4FF30380}"/>
          </ac:spMkLst>
        </pc:spChg>
        <pc:picChg chg="add mod">
          <ac:chgData name="victoria butler" userId="94fbef0114cefe90" providerId="LiveId" clId="{EADB3236-F717-45BD-9638-4698922A0B5D}" dt="2026-07-18T18:10:01.275" v="15" actId="1076"/>
          <ac:picMkLst>
            <pc:docMk/>
            <pc:sldMk cId="424789798" sldId="261"/>
            <ac:picMk id="4" creationId="{B725EC6B-89AF-AC40-9558-85BA6C520ECE}"/>
          </ac:picMkLst>
        </pc:picChg>
        <pc:picChg chg="add mod">
          <ac:chgData name="victoria butler" userId="94fbef0114cefe90" providerId="LiveId" clId="{EADB3236-F717-45BD-9638-4698922A0B5D}" dt="2026-07-18T18:09:54.997" v="14" actId="1076"/>
          <ac:picMkLst>
            <pc:docMk/>
            <pc:sldMk cId="424789798" sldId="261"/>
            <ac:picMk id="5" creationId="{D33E5CD4-00CA-9E51-9DC2-67BB3C12E12A}"/>
          </ac:picMkLst>
        </pc:picChg>
      </pc:sldChg>
      <pc:sldChg chg="addSp modSp new mod setBg">
        <pc:chgData name="victoria butler" userId="94fbef0114cefe90" providerId="LiveId" clId="{EADB3236-F717-45BD-9638-4698922A0B5D}" dt="2026-07-18T18:22:32.154" v="183" actId="115"/>
        <pc:sldMkLst>
          <pc:docMk/>
          <pc:sldMk cId="3253560923" sldId="262"/>
        </pc:sldMkLst>
        <pc:spChg chg="mod">
          <ac:chgData name="victoria butler" userId="94fbef0114cefe90" providerId="LiveId" clId="{EADB3236-F717-45BD-9638-4698922A0B5D}" dt="2026-07-18T18:22:32.154" v="183" actId="115"/>
          <ac:spMkLst>
            <pc:docMk/>
            <pc:sldMk cId="3253560923" sldId="262"/>
            <ac:spMk id="2" creationId="{8C028A57-ECCE-BB34-C439-B4A84B5B6E9F}"/>
          </ac:spMkLst>
        </pc:spChg>
        <pc:spChg chg="mod ord">
          <ac:chgData name="victoria butler" userId="94fbef0114cefe90" providerId="LiveId" clId="{EADB3236-F717-45BD-9638-4698922A0B5D}" dt="2026-07-18T18:21:49.619" v="168" actId="27636"/>
          <ac:spMkLst>
            <pc:docMk/>
            <pc:sldMk cId="3253560923" sldId="262"/>
            <ac:spMk id="3" creationId="{A124AA51-2033-C57C-08E5-A946962CDDDB}"/>
          </ac:spMkLst>
        </pc:spChg>
        <pc:spChg chg="add">
          <ac:chgData name="victoria butler" userId="94fbef0114cefe90" providerId="LiveId" clId="{EADB3236-F717-45BD-9638-4698922A0B5D}" dt="2026-07-18T18:21:27.733" v="146" actId="26606"/>
          <ac:spMkLst>
            <pc:docMk/>
            <pc:sldMk cId="3253560923" sldId="262"/>
            <ac:spMk id="9" creationId="{2AA97F6A-9688-4082-836D-44CD2CE97E82}"/>
          </ac:spMkLst>
        </pc:spChg>
        <pc:picChg chg="add mod">
          <ac:chgData name="victoria butler" userId="94fbef0114cefe90" providerId="LiveId" clId="{EADB3236-F717-45BD-9638-4698922A0B5D}" dt="2026-07-18T18:21:27.733" v="146" actId="26606"/>
          <ac:picMkLst>
            <pc:docMk/>
            <pc:sldMk cId="3253560923" sldId="262"/>
            <ac:picMk id="4" creationId="{13A52E5B-46EC-28F2-59F3-EFF51B540F6E}"/>
          </ac:picMkLst>
        </pc:picChg>
      </pc:sldChg>
      <pc:sldChg chg="addSp modSp new mod setBg">
        <pc:chgData name="victoria butler" userId="94fbef0114cefe90" providerId="LiveId" clId="{EADB3236-F717-45BD-9638-4698922A0B5D}" dt="2026-07-18T18:22:25.587" v="180" actId="115"/>
        <pc:sldMkLst>
          <pc:docMk/>
          <pc:sldMk cId="907602437" sldId="263"/>
        </pc:sldMkLst>
        <pc:spChg chg="mod">
          <ac:chgData name="victoria butler" userId="94fbef0114cefe90" providerId="LiveId" clId="{EADB3236-F717-45BD-9638-4698922A0B5D}" dt="2026-07-18T18:22:25.587" v="180" actId="115"/>
          <ac:spMkLst>
            <pc:docMk/>
            <pc:sldMk cId="907602437" sldId="263"/>
            <ac:spMk id="2" creationId="{E341E285-E9B8-8E74-0A67-A5D0F1227132}"/>
          </ac:spMkLst>
        </pc:spChg>
        <pc:spChg chg="mod ord">
          <ac:chgData name="victoria butler" userId="94fbef0114cefe90" providerId="LiveId" clId="{EADB3236-F717-45BD-9638-4698922A0B5D}" dt="2026-07-18T18:22:15.656" v="177" actId="113"/>
          <ac:spMkLst>
            <pc:docMk/>
            <pc:sldMk cId="907602437" sldId="263"/>
            <ac:spMk id="3" creationId="{40457FE7-4F4E-C6D7-B334-4B1AA888CF6A}"/>
          </ac:spMkLst>
        </pc:spChg>
        <pc:spChg chg="add">
          <ac:chgData name="victoria butler" userId="94fbef0114cefe90" providerId="LiveId" clId="{EADB3236-F717-45BD-9638-4698922A0B5D}" dt="2026-07-18T18:22:05.046" v="170" actId="26606"/>
          <ac:spMkLst>
            <pc:docMk/>
            <pc:sldMk cId="907602437" sldId="263"/>
            <ac:spMk id="9" creationId="{6194A79E-B74C-43E8-9A45-8B893C421AE2}"/>
          </ac:spMkLst>
        </pc:spChg>
        <pc:picChg chg="add mod">
          <ac:chgData name="victoria butler" userId="94fbef0114cefe90" providerId="LiveId" clId="{EADB3236-F717-45BD-9638-4698922A0B5D}" dt="2026-07-18T18:22:05.046" v="170" actId="26606"/>
          <ac:picMkLst>
            <pc:docMk/>
            <pc:sldMk cId="907602437" sldId="263"/>
            <ac:picMk id="4" creationId="{8898DB83-8A08-1043-B17E-117990198B0D}"/>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A6F717-D2DF-4B53-8489-5D29AF94E214}" type="datetimeFigureOut">
              <a:rPr lang="en-GB" smtClean="0"/>
              <a:t>18/07/2026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320BE9-D0E7-4AE7-A63F-F18FA35B5FCD}" type="slidenum">
              <a:rPr lang="en-GB" smtClean="0"/>
              <a:t>‹#›</a:t>
            </a:fld>
            <a:endParaRPr lang="en-GB"/>
          </a:p>
        </p:txBody>
      </p:sp>
    </p:spTree>
    <p:extLst>
      <p:ext uri="{BB962C8B-B14F-4D97-AF65-F5344CB8AC3E}">
        <p14:creationId xmlns:p14="http://schemas.microsoft.com/office/powerpoint/2010/main" val="30972423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20BE9-D0E7-4AE7-A63F-F18FA35B5FCD}" type="slidenum">
              <a:rPr lang="en-GB" smtClean="0"/>
              <a:t>1</a:t>
            </a:fld>
            <a:endParaRPr lang="en-GB"/>
          </a:p>
        </p:txBody>
      </p:sp>
    </p:spTree>
    <p:extLst>
      <p:ext uri="{BB962C8B-B14F-4D97-AF65-F5344CB8AC3E}">
        <p14:creationId xmlns:p14="http://schemas.microsoft.com/office/powerpoint/2010/main" val="25001359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20BE9-D0E7-4AE7-A63F-F18FA35B5FCD}" type="slidenum">
              <a:rPr lang="en-GB" smtClean="0"/>
              <a:t>3</a:t>
            </a:fld>
            <a:endParaRPr lang="en-GB"/>
          </a:p>
        </p:txBody>
      </p:sp>
    </p:spTree>
    <p:extLst>
      <p:ext uri="{BB962C8B-B14F-4D97-AF65-F5344CB8AC3E}">
        <p14:creationId xmlns:p14="http://schemas.microsoft.com/office/powerpoint/2010/main" val="10826839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B9E840C3-7A60-4BCB-8A93-D33A3C32505C}" type="datetimeFigureOut">
              <a:rPr lang="en-GB" smtClean="0"/>
              <a:t>18/07/2026</a:t>
            </a:fld>
            <a:endParaRPr lang="en-GB"/>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81133F84-65A9-4DEC-B78B-89BC58767FB2}" type="slidenum">
              <a:rPr lang="en-GB" smtClean="0"/>
              <a:t>‹#›</a:t>
            </a:fld>
            <a:endParaRPr lang="en-GB"/>
          </a:p>
        </p:txBody>
      </p:sp>
    </p:spTree>
    <p:extLst>
      <p:ext uri="{BB962C8B-B14F-4D97-AF65-F5344CB8AC3E}">
        <p14:creationId xmlns:p14="http://schemas.microsoft.com/office/powerpoint/2010/main" val="31827562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9E840C3-7A60-4BCB-8A93-D33A3C32505C}"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133F84-65A9-4DEC-B78B-89BC58767FB2}" type="slidenum">
              <a:rPr lang="en-GB" smtClean="0"/>
              <a:t>‹#›</a:t>
            </a:fld>
            <a:endParaRPr lang="en-GB"/>
          </a:p>
        </p:txBody>
      </p:sp>
    </p:spTree>
    <p:extLst>
      <p:ext uri="{BB962C8B-B14F-4D97-AF65-F5344CB8AC3E}">
        <p14:creationId xmlns:p14="http://schemas.microsoft.com/office/powerpoint/2010/main" val="11203448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GB"/>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9E840C3-7A60-4BCB-8A93-D33A3C32505C}"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133F84-65A9-4DEC-B78B-89BC58767FB2}" type="slidenum">
              <a:rPr lang="en-GB" smtClean="0"/>
              <a:t>‹#›</a:t>
            </a:fld>
            <a:endParaRPr lang="en-GB"/>
          </a:p>
        </p:txBody>
      </p:sp>
    </p:spTree>
    <p:extLst>
      <p:ext uri="{BB962C8B-B14F-4D97-AF65-F5344CB8AC3E}">
        <p14:creationId xmlns:p14="http://schemas.microsoft.com/office/powerpoint/2010/main" val="17419109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9E840C3-7A60-4BCB-8A93-D33A3C32505C}" type="datetimeFigureOut">
              <a:rPr lang="en-GB" smtClean="0"/>
              <a:t>18/07/2026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133F84-65A9-4DEC-B78B-89BC58767FB2}" type="slidenum">
              <a:rPr lang="en-GB" smtClean="0"/>
              <a:t>‹#›</a:t>
            </a:fld>
            <a:endParaRPr lang="en-GB"/>
          </a:p>
        </p:txBody>
      </p:sp>
    </p:spTree>
    <p:extLst>
      <p:ext uri="{BB962C8B-B14F-4D97-AF65-F5344CB8AC3E}">
        <p14:creationId xmlns:p14="http://schemas.microsoft.com/office/powerpoint/2010/main" val="34425662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9E840C3-7A60-4BCB-8A93-D33A3C32505C}" type="datetimeFigureOut">
              <a:rPr lang="en-GB" smtClean="0"/>
              <a:t>18/07/2026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1133F84-65A9-4DEC-B78B-89BC58767FB2}" type="slidenum">
              <a:rPr lang="en-GB" smtClean="0"/>
              <a:t>‹#›</a:t>
            </a:fld>
            <a:endParaRPr lang="en-GB"/>
          </a:p>
        </p:txBody>
      </p:sp>
    </p:spTree>
    <p:extLst>
      <p:ext uri="{BB962C8B-B14F-4D97-AF65-F5344CB8AC3E}">
        <p14:creationId xmlns:p14="http://schemas.microsoft.com/office/powerpoint/2010/main" val="41028200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9E840C3-7A60-4BCB-8A93-D33A3C32505C}" type="datetimeFigureOut">
              <a:rPr lang="en-GB" smtClean="0"/>
              <a:t>18/07/2026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1133F84-65A9-4DEC-B78B-89BC58767FB2}" type="slidenum">
              <a:rPr lang="en-GB" smtClean="0"/>
              <a:t>‹#›</a:t>
            </a:fld>
            <a:endParaRPr lang="en-GB"/>
          </a:p>
        </p:txBody>
      </p:sp>
    </p:spTree>
    <p:extLst>
      <p:ext uri="{BB962C8B-B14F-4D97-AF65-F5344CB8AC3E}">
        <p14:creationId xmlns:p14="http://schemas.microsoft.com/office/powerpoint/2010/main" val="5072339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9E840C3-7A60-4BCB-8A93-D33A3C32505C}" type="datetimeFigureOut">
              <a:rPr lang="en-GB" smtClean="0"/>
              <a:t>18/07/2026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1133F84-65A9-4DEC-B78B-89BC58767FB2}" type="slidenum">
              <a:rPr lang="en-GB" smtClean="0"/>
              <a:t>‹#›</a:t>
            </a:fld>
            <a:endParaRPr lang="en-GB"/>
          </a:p>
        </p:txBody>
      </p:sp>
    </p:spTree>
    <p:extLst>
      <p:ext uri="{BB962C8B-B14F-4D97-AF65-F5344CB8AC3E}">
        <p14:creationId xmlns:p14="http://schemas.microsoft.com/office/powerpoint/2010/main" val="41101953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GB"/>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GB"/>
              <a:t>Click to edit Master text styles</a:t>
            </a:r>
          </a:p>
        </p:txBody>
      </p:sp>
      <p:sp>
        <p:nvSpPr>
          <p:cNvPr id="5" name="Date Placeholder 4"/>
          <p:cNvSpPr>
            <a:spLocks noGrp="1"/>
          </p:cNvSpPr>
          <p:nvPr>
            <p:ph type="dt" sz="half" idx="10"/>
          </p:nvPr>
        </p:nvSpPr>
        <p:spPr/>
        <p:txBody>
          <a:bodyPr/>
          <a:lstStyle/>
          <a:p>
            <a:fld id="{B9E840C3-7A60-4BCB-8A93-D33A3C32505C}" type="datetimeFigureOut">
              <a:rPr lang="en-GB" smtClean="0"/>
              <a:t>18/07/2026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81133F84-65A9-4DEC-B78B-89BC58767FB2}" type="slidenum">
              <a:rPr lang="en-GB" smtClean="0"/>
              <a:t>‹#›</a:t>
            </a:fld>
            <a:endParaRPr lang="en-GB"/>
          </a:p>
        </p:txBody>
      </p:sp>
    </p:spTree>
    <p:extLst>
      <p:ext uri="{BB962C8B-B14F-4D97-AF65-F5344CB8AC3E}">
        <p14:creationId xmlns:p14="http://schemas.microsoft.com/office/powerpoint/2010/main" val="32096245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20000"/>
              <a:lumOff val="8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B9E840C3-7A60-4BCB-8A93-D33A3C32505C}" type="datetimeFigureOut">
              <a:rPr lang="en-GB" smtClean="0"/>
              <a:t>18/07/2026</a:t>
            </a:fld>
            <a:endParaRPr lang="en-GB"/>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81133F84-65A9-4DEC-B78B-89BC58767FB2}" type="slidenum">
              <a:rPr lang="en-GB" smtClean="0"/>
              <a:t>‹#›</a:t>
            </a:fld>
            <a:endParaRPr lang="en-GB"/>
          </a:p>
        </p:txBody>
      </p:sp>
    </p:spTree>
    <p:extLst>
      <p:ext uri="{BB962C8B-B14F-4D97-AF65-F5344CB8AC3E}">
        <p14:creationId xmlns:p14="http://schemas.microsoft.com/office/powerpoint/2010/main" val="3957359351"/>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9E840C3-7A60-4BCB-8A93-D33A3C32505C}"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133F84-65A9-4DEC-B78B-89BC58767FB2}" type="slidenum">
              <a:rPr lang="en-GB" smtClean="0"/>
              <a:t>‹#›</a:t>
            </a:fld>
            <a:endParaRPr lang="en-GB"/>
          </a:p>
        </p:txBody>
      </p:sp>
    </p:spTree>
    <p:extLst>
      <p:ext uri="{BB962C8B-B14F-4D97-AF65-F5344CB8AC3E}">
        <p14:creationId xmlns:p14="http://schemas.microsoft.com/office/powerpoint/2010/main" val="9286323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9E840C3-7A60-4BCB-8A93-D33A3C32505C}"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133F84-65A9-4DEC-B78B-89BC58767FB2}" type="slidenum">
              <a:rPr lang="en-GB" smtClean="0"/>
              <a:t>‹#›</a:t>
            </a:fld>
            <a:endParaRPr lang="en-GB"/>
          </a:p>
        </p:txBody>
      </p:sp>
    </p:spTree>
    <p:extLst>
      <p:ext uri="{BB962C8B-B14F-4D97-AF65-F5344CB8AC3E}">
        <p14:creationId xmlns:p14="http://schemas.microsoft.com/office/powerpoint/2010/main" val="4833173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B9E840C3-7A60-4BCB-8A93-D33A3C32505C}" type="datetimeFigureOut">
              <a:rPr lang="en-GB" smtClean="0"/>
              <a:t>18/07/2026</a:t>
            </a:fld>
            <a:endParaRPr lang="en-GB"/>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GB"/>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81133F84-65A9-4DEC-B78B-89BC58767FB2}" type="slidenum">
              <a:rPr lang="en-GB" smtClean="0"/>
              <a:t>‹#›</a:t>
            </a:fld>
            <a:endParaRPr lang="en-GB"/>
          </a:p>
        </p:txBody>
      </p:sp>
    </p:spTree>
    <p:extLst>
      <p:ext uri="{BB962C8B-B14F-4D97-AF65-F5344CB8AC3E}">
        <p14:creationId xmlns:p14="http://schemas.microsoft.com/office/powerpoint/2010/main" val="634656363"/>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file:///C:\Users\ccuser\Downloads\ds3%20proof.pptx" TargetMode="External"/><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hyperlink" Target="https://www.rawpixel.com/search?similar=430933" TargetMode="External"/><Relationship Id="rId4" Type="http://schemas.openxmlformats.org/officeDocument/2006/relationships/image" Target="../media/image5.1"/></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2FE3A7B-DDFF-4F81-8AAE-11D96D138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69825ADD-F95C-4747-9B41-5DB21C28E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7"/>
            <a:ext cx="10905065" cy="5571066"/>
          </a:xfrm>
          <a:prstGeom prst="rect">
            <a:avLst/>
          </a:prstGeom>
          <a:noFill/>
          <a:ln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86791A8E-B2BA-467D-BB87-8CFBFB13AF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6948"/>
            <a:ext cx="10744200" cy="5404104"/>
          </a:xfrm>
          <a:prstGeom prst="rect">
            <a:avLst/>
          </a:prstGeom>
          <a:noFill/>
          <a:ln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3814D147-9A64-0518-4A73-5EB6556FE18A}"/>
              </a:ext>
            </a:extLst>
          </p:cNvPr>
          <p:cNvSpPr>
            <a:spLocks noGrp="1"/>
          </p:cNvSpPr>
          <p:nvPr>
            <p:ph type="subTitle" idx="1"/>
          </p:nvPr>
        </p:nvSpPr>
        <p:spPr>
          <a:xfrm>
            <a:off x="1286503" y="4064626"/>
            <a:ext cx="9607159" cy="1476235"/>
          </a:xfrm>
        </p:spPr>
        <p:txBody>
          <a:bodyPr>
            <a:normAutofit/>
          </a:bodyPr>
          <a:lstStyle/>
          <a:p>
            <a:pPr algn="ctr"/>
            <a:r>
              <a:rPr lang="en-GB" sz="2800" b="1" i="1" u="sng" dirty="0">
                <a:solidFill>
                  <a:srgbClr val="FFFFFF"/>
                </a:solidFill>
              </a:rPr>
              <a:t>Victoria Butler-Richards </a:t>
            </a:r>
          </a:p>
          <a:p>
            <a:pPr algn="ctr"/>
            <a:r>
              <a:rPr lang="en-GB" sz="2800" b="1" i="1" u="sng" dirty="0">
                <a:solidFill>
                  <a:srgbClr val="FFFFFF"/>
                </a:solidFill>
              </a:rPr>
              <a:t>2522158</a:t>
            </a:r>
          </a:p>
        </p:txBody>
      </p:sp>
      <p:sp>
        <p:nvSpPr>
          <p:cNvPr id="2" name="Title 1">
            <a:extLst>
              <a:ext uri="{FF2B5EF4-FFF2-40B4-BE49-F238E27FC236}">
                <a16:creationId xmlns:a16="http://schemas.microsoft.com/office/drawing/2014/main" id="{40532124-DC72-C7CC-DC2A-D96F6F48A54A}"/>
              </a:ext>
            </a:extLst>
          </p:cNvPr>
          <p:cNvSpPr>
            <a:spLocks noGrp="1"/>
          </p:cNvSpPr>
          <p:nvPr>
            <p:ph type="ctrTitle"/>
          </p:nvPr>
        </p:nvSpPr>
        <p:spPr>
          <a:xfrm>
            <a:off x="1286503" y="1285196"/>
            <a:ext cx="9607160" cy="2779429"/>
          </a:xfrm>
        </p:spPr>
        <p:txBody>
          <a:bodyPr>
            <a:normAutofit/>
          </a:bodyPr>
          <a:lstStyle/>
          <a:p>
            <a:pPr algn="ctr"/>
            <a:r>
              <a:rPr lang="en-GB" sz="7200" b="1" i="1" u="sng" dirty="0"/>
              <a:t>DS3 Portfolio </a:t>
            </a:r>
          </a:p>
        </p:txBody>
      </p:sp>
      <p:pic>
        <p:nvPicPr>
          <p:cNvPr id="11" name="Graphic 10" descr="Internet outline">
            <a:extLst>
              <a:ext uri="{FF2B5EF4-FFF2-40B4-BE49-F238E27FC236}">
                <a16:creationId xmlns:a16="http://schemas.microsoft.com/office/drawing/2014/main" id="{49F3F3C8-0EC6-8B82-5455-D9470B9725E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553700" y="5269928"/>
            <a:ext cx="914400" cy="914400"/>
          </a:xfrm>
          <a:prstGeom prst="rect">
            <a:avLst/>
          </a:prstGeom>
        </p:spPr>
      </p:pic>
    </p:spTree>
    <p:extLst>
      <p:ext uri="{BB962C8B-B14F-4D97-AF65-F5344CB8AC3E}">
        <p14:creationId xmlns:p14="http://schemas.microsoft.com/office/powerpoint/2010/main" val="178799454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194A79E-B74C-43E8-9A45-8B893C421A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4BD476-2515-0121-82DB-4EF584846CD1}"/>
              </a:ext>
            </a:extLst>
          </p:cNvPr>
          <p:cNvSpPr>
            <a:spLocks noGrp="1"/>
          </p:cNvSpPr>
          <p:nvPr>
            <p:ph type="title"/>
          </p:nvPr>
        </p:nvSpPr>
        <p:spPr>
          <a:xfrm>
            <a:off x="8173212" y="499533"/>
            <a:ext cx="3401568" cy="1920240"/>
          </a:xfrm>
        </p:spPr>
        <p:txBody>
          <a:bodyPr anchor="b">
            <a:normAutofit/>
          </a:bodyPr>
          <a:lstStyle/>
          <a:p>
            <a:r>
              <a:rPr lang="en-GB" sz="4000" b="1" i="1" u="sng" dirty="0">
                <a:solidFill>
                  <a:srgbClr val="FFFFFF"/>
                </a:solidFill>
              </a:rPr>
              <a:t>My first business page attempt:</a:t>
            </a:r>
          </a:p>
        </p:txBody>
      </p:sp>
      <p:pic>
        <p:nvPicPr>
          <p:cNvPr id="4" name="Picture 3">
            <a:extLst>
              <a:ext uri="{FF2B5EF4-FFF2-40B4-BE49-F238E27FC236}">
                <a16:creationId xmlns:a16="http://schemas.microsoft.com/office/drawing/2014/main" id="{52436863-55B4-1665-BCE5-B176024EB17A}"/>
              </a:ext>
            </a:extLst>
          </p:cNvPr>
          <p:cNvPicPr>
            <a:picLocks noChangeAspect="1"/>
          </p:cNvPicPr>
          <p:nvPr/>
        </p:nvPicPr>
        <p:blipFill rotWithShape="1">
          <a:blip r:embed="rId2">
            <a:extLst>
              <a:ext uri="{28A0092B-C50C-407E-A947-70E740481C1C}">
                <a14:useLocalDpi xmlns:a14="http://schemas.microsoft.com/office/drawing/2010/main" val="0"/>
              </a:ext>
            </a:extLst>
          </a:blip>
          <a:srcRect l="31110" t="29965" r="15710" b="18454"/>
          <a:stretch>
            <a:fillRect/>
          </a:stretch>
        </p:blipFill>
        <p:spPr bwMode="auto">
          <a:xfrm>
            <a:off x="633999" y="1721390"/>
            <a:ext cx="6278529" cy="3425481"/>
          </a:xfrm>
          <a:prstGeom prst="rect">
            <a:avLst/>
          </a:prstGeom>
          <a:extLst>
            <a:ext uri="{53640926-AAD7-44D8-BBD7-CCE9431645EC}">
              <a14:shadowObscured xmlns:a14="http://schemas.microsoft.com/office/drawing/2010/main"/>
            </a:ext>
          </a:extLst>
        </p:spPr>
      </p:pic>
      <p:sp>
        <p:nvSpPr>
          <p:cNvPr id="3" name="Content Placeholder 2">
            <a:extLst>
              <a:ext uri="{FF2B5EF4-FFF2-40B4-BE49-F238E27FC236}">
                <a16:creationId xmlns:a16="http://schemas.microsoft.com/office/drawing/2014/main" id="{F1867A48-A974-CE47-4A8D-8C345ED7F806}"/>
              </a:ext>
            </a:extLst>
          </p:cNvPr>
          <p:cNvSpPr>
            <a:spLocks noGrp="1"/>
          </p:cNvSpPr>
          <p:nvPr>
            <p:ph idx="1"/>
          </p:nvPr>
        </p:nvSpPr>
        <p:spPr>
          <a:xfrm>
            <a:off x="8173212" y="2419773"/>
            <a:ext cx="3401568" cy="3358092"/>
          </a:xfrm>
        </p:spPr>
        <p:txBody>
          <a:bodyPr>
            <a:normAutofit/>
          </a:bodyPr>
          <a:lstStyle/>
          <a:p>
            <a:r>
              <a:rPr lang="en-GB" sz="1800" b="1" dirty="0"/>
              <a:t>This was my first attempt at creating a business page. As you can see, it looks very plain and lacks visual appeal. Because of this, I decided to use PowerPoint’s design tools to create a more engaging and colourful version. By experimenting with themes, layouts, and images, I was able to transform it into a page that feels much more fun, inviting, and suitable for a childminding setting.</a:t>
            </a:r>
          </a:p>
        </p:txBody>
      </p:sp>
    </p:spTree>
    <p:extLst>
      <p:ext uri="{BB962C8B-B14F-4D97-AF65-F5344CB8AC3E}">
        <p14:creationId xmlns:p14="http://schemas.microsoft.com/office/powerpoint/2010/main" val="13948404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9B6DBE-5EB1-4977-8210-379351EE94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5AFBC5-D188-BEE4-2AD5-5672B82CFC0F}"/>
              </a:ext>
            </a:extLst>
          </p:cNvPr>
          <p:cNvSpPr>
            <a:spLocks noGrp="1"/>
          </p:cNvSpPr>
          <p:nvPr>
            <p:ph type="title"/>
          </p:nvPr>
        </p:nvSpPr>
        <p:spPr>
          <a:xfrm>
            <a:off x="8173212" y="499533"/>
            <a:ext cx="3401568" cy="1920240"/>
          </a:xfrm>
        </p:spPr>
        <p:txBody>
          <a:bodyPr anchor="b">
            <a:normAutofit/>
          </a:bodyPr>
          <a:lstStyle/>
          <a:p>
            <a:r>
              <a:rPr lang="en-GB" sz="3700" b="1" i="1" u="sng" dirty="0">
                <a:solidFill>
                  <a:srgbClr val="FFFFFF"/>
                </a:solidFill>
              </a:rPr>
              <a:t>This is my second attempt at a business page </a:t>
            </a:r>
          </a:p>
        </p:txBody>
      </p:sp>
      <p:pic>
        <p:nvPicPr>
          <p:cNvPr id="4" name="Picture 3">
            <a:extLst>
              <a:ext uri="{FF2B5EF4-FFF2-40B4-BE49-F238E27FC236}">
                <a16:creationId xmlns:a16="http://schemas.microsoft.com/office/drawing/2014/main" id="{7113A1EC-D587-2EE2-6FD9-598E7BC2B05E}"/>
              </a:ext>
            </a:extLst>
          </p:cNvPr>
          <p:cNvPicPr>
            <a:picLocks noChangeAspect="1"/>
          </p:cNvPicPr>
          <p:nvPr/>
        </p:nvPicPr>
        <p:blipFill rotWithShape="1">
          <a:blip r:embed="rId3">
            <a:extLst>
              <a:ext uri="{28A0092B-C50C-407E-A947-70E740481C1C}">
                <a14:useLocalDpi xmlns:a14="http://schemas.microsoft.com/office/drawing/2010/main" val="0"/>
              </a:ext>
            </a:extLst>
          </a:blip>
          <a:srcRect l="14931" t="25593" r="25239" b="12909"/>
          <a:stretch>
            <a:fillRect/>
          </a:stretch>
        </p:blipFill>
        <p:spPr bwMode="auto">
          <a:xfrm>
            <a:off x="262210" y="1416817"/>
            <a:ext cx="6939427" cy="3798277"/>
          </a:xfrm>
          <a:prstGeom prst="rect">
            <a:avLst/>
          </a:prstGeom>
          <a:extLst>
            <a:ext uri="{53640926-AAD7-44D8-BBD7-CCE9431645EC}">
              <a14:shadowObscured xmlns:a14="http://schemas.microsoft.com/office/drawing/2010/main"/>
            </a:ext>
          </a:extLst>
        </p:spPr>
      </p:pic>
      <p:sp>
        <p:nvSpPr>
          <p:cNvPr id="3" name="Content Placeholder 2">
            <a:extLst>
              <a:ext uri="{FF2B5EF4-FFF2-40B4-BE49-F238E27FC236}">
                <a16:creationId xmlns:a16="http://schemas.microsoft.com/office/drawing/2014/main" id="{B1A347B6-3744-4B8F-B898-5A77B386D5F2}"/>
              </a:ext>
            </a:extLst>
          </p:cNvPr>
          <p:cNvSpPr>
            <a:spLocks noGrp="1"/>
          </p:cNvSpPr>
          <p:nvPr>
            <p:ph idx="1"/>
          </p:nvPr>
        </p:nvSpPr>
        <p:spPr>
          <a:xfrm>
            <a:off x="8173212" y="2419773"/>
            <a:ext cx="3756578" cy="4071462"/>
          </a:xfrm>
        </p:spPr>
        <p:txBody>
          <a:bodyPr>
            <a:normAutofit/>
          </a:bodyPr>
          <a:lstStyle/>
          <a:p>
            <a:r>
              <a:rPr lang="en-GB" sz="1800" b="1" dirty="0">
                <a:solidFill>
                  <a:srgbClr val="FFFFFF"/>
                </a:solidFill>
              </a:rPr>
              <a:t>For my second attempt, I feel this version is a clear improvement. It looks much more professional, visually appealing, and better reflects the message I want to communicate. By using PowerPoint’s design tools more confidently, I was able to create a business page that is brighter, more engaging, and more suitable for a childminding setting. The layout is cleaner, the colours work well together, and the overall design feels far more polished compared to my first attempt.</a:t>
            </a:r>
          </a:p>
        </p:txBody>
      </p:sp>
    </p:spTree>
    <p:extLst>
      <p:ext uri="{BB962C8B-B14F-4D97-AF65-F5344CB8AC3E}">
        <p14:creationId xmlns:p14="http://schemas.microsoft.com/office/powerpoint/2010/main" val="8632179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6518B-C5D2-07AB-12C1-E293EE2D5BFE}"/>
              </a:ext>
            </a:extLst>
          </p:cNvPr>
          <p:cNvSpPr>
            <a:spLocks noGrp="1"/>
          </p:cNvSpPr>
          <p:nvPr>
            <p:ph type="title"/>
          </p:nvPr>
        </p:nvSpPr>
        <p:spPr>
          <a:xfrm>
            <a:off x="657225" y="499533"/>
            <a:ext cx="7115176" cy="1658198"/>
          </a:xfrm>
        </p:spPr>
        <p:txBody>
          <a:bodyPr>
            <a:normAutofit/>
          </a:bodyPr>
          <a:lstStyle/>
          <a:p>
            <a:r>
              <a:rPr lang="en-GB" sz="3800" b="1" i="1" u="sng" dirty="0"/>
              <a:t>This is how I added the photo to my second attempt of a business page </a:t>
            </a:r>
          </a:p>
        </p:txBody>
      </p:sp>
      <p:sp>
        <p:nvSpPr>
          <p:cNvPr id="3" name="Content Placeholder 2">
            <a:extLst>
              <a:ext uri="{FF2B5EF4-FFF2-40B4-BE49-F238E27FC236}">
                <a16:creationId xmlns:a16="http://schemas.microsoft.com/office/drawing/2014/main" id="{3ED9EEB2-E230-5C0D-F812-C4DAC20C0E72}"/>
              </a:ext>
            </a:extLst>
          </p:cNvPr>
          <p:cNvSpPr>
            <a:spLocks noGrp="1"/>
          </p:cNvSpPr>
          <p:nvPr>
            <p:ph idx="1"/>
          </p:nvPr>
        </p:nvSpPr>
        <p:spPr>
          <a:xfrm>
            <a:off x="676656" y="2011680"/>
            <a:ext cx="6877083" cy="3766185"/>
          </a:xfrm>
        </p:spPr>
        <p:txBody>
          <a:bodyPr>
            <a:normAutofit/>
          </a:bodyPr>
          <a:lstStyle/>
          <a:p>
            <a:r>
              <a:rPr lang="en-GB" sz="2000" b="1" i="1" dirty="0"/>
              <a:t>Once I found the picture I wanted, I simply inserted it onto my page. This is the image I chose.</a:t>
            </a:r>
            <a:endParaRPr lang="en-GB" sz="2000" b="1" dirty="0"/>
          </a:p>
          <a:p>
            <a:r>
              <a:rPr lang="en-GB" sz="2000" b="1" i="1" dirty="0"/>
              <a:t> I chose this picture because it reflects what I want my childminding setting to be, a place where children can simply be children. The costumes, playfulness, and joy represent the kind of environment I aim to create. I also appreciate that the image shows learning as a natural and important part of childhood. Recently, I feel that some nurseries have not given children the strong foundation they deserve. It’s worrying to see children as old as five starting school still in nappies or not knowing how to hold a pencil. This picture captures the balance I believe in: nurturing children through play, creativity, and meaningful learning from the very start.</a:t>
            </a:r>
            <a:endParaRPr lang="en-GB" sz="2000" b="1" dirty="0"/>
          </a:p>
          <a:p>
            <a:endParaRPr lang="en-GB" sz="2000" dirty="0"/>
          </a:p>
        </p:txBody>
      </p:sp>
      <p:pic>
        <p:nvPicPr>
          <p:cNvPr id="4" name="Picture 3">
            <a:extLst>
              <a:ext uri="{FF2B5EF4-FFF2-40B4-BE49-F238E27FC236}">
                <a16:creationId xmlns:a16="http://schemas.microsoft.com/office/drawing/2014/main" id="{B09F4524-9F72-5BDA-BFA9-6583F3349282}"/>
              </a:ext>
            </a:extLst>
          </p:cNvPr>
          <p:cNvPicPr>
            <a:picLocks noChangeAspect="1"/>
          </p:cNvPicPr>
          <p:nvPr/>
        </p:nvPicPr>
        <p:blipFill>
          <a:blip r:embed="rId2" cstate="print">
            <a:extLst>
              <a:ext uri="{28A0092B-C50C-407E-A947-70E740481C1C}">
                <a14:useLocalDpi xmlns:a14="http://schemas.microsoft.com/office/drawing/2010/main" val="0"/>
              </a:ext>
            </a:extLst>
          </a:blip>
          <a:srcRect r="18503" b="-2"/>
          <a:stretch>
            <a:fillRect/>
          </a:stretch>
        </p:blipFill>
        <p:spPr>
          <a:xfrm>
            <a:off x="7772401" y="90436"/>
            <a:ext cx="4077463" cy="2651760"/>
          </a:xfrm>
          <a:prstGeom prst="rect">
            <a:avLst/>
          </a:prstGeom>
        </p:spPr>
      </p:pic>
      <p:pic>
        <p:nvPicPr>
          <p:cNvPr id="9" name="Picture 8">
            <a:hlinkClick r:id="rId3" action="ppaction://hlinkpres?slideindex=1&amp;slidetitle="/>
            <a:extLst>
              <a:ext uri="{FF2B5EF4-FFF2-40B4-BE49-F238E27FC236}">
                <a16:creationId xmlns:a16="http://schemas.microsoft.com/office/drawing/2014/main" id="{13FF3E41-A08C-2AF6-C393-3E23292EA469}"/>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r="16848" b="2"/>
          <a:stretch>
            <a:fillRect/>
          </a:stretch>
        </p:blipFill>
        <p:spPr>
          <a:xfrm>
            <a:off x="7772401" y="2963352"/>
            <a:ext cx="4077463" cy="3286723"/>
          </a:xfrm>
          <a:prstGeom prst="rect">
            <a:avLst/>
          </a:prstGeom>
        </p:spPr>
      </p:pic>
    </p:spTree>
    <p:extLst>
      <p:ext uri="{BB962C8B-B14F-4D97-AF65-F5344CB8AC3E}">
        <p14:creationId xmlns:p14="http://schemas.microsoft.com/office/powerpoint/2010/main" val="21319267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01F73-6948-B252-589F-67F9F8772FAF}"/>
              </a:ext>
            </a:extLst>
          </p:cNvPr>
          <p:cNvSpPr>
            <a:spLocks noGrp="1"/>
          </p:cNvSpPr>
          <p:nvPr>
            <p:ph type="title"/>
          </p:nvPr>
        </p:nvSpPr>
        <p:spPr>
          <a:xfrm>
            <a:off x="940056" y="-133513"/>
            <a:ext cx="10772775" cy="1658198"/>
          </a:xfrm>
        </p:spPr>
        <p:txBody>
          <a:bodyPr/>
          <a:lstStyle/>
          <a:p>
            <a:r>
              <a:rPr lang="en-GB" b="1" i="1" u="sng" dirty="0"/>
              <a:t>My menu’s I created for my DS2</a:t>
            </a:r>
          </a:p>
        </p:txBody>
      </p:sp>
      <p:pic>
        <p:nvPicPr>
          <p:cNvPr id="13" name="Content Placeholder 12" descr="Badge 1 with solid fill">
            <a:extLst>
              <a:ext uri="{FF2B5EF4-FFF2-40B4-BE49-F238E27FC236}">
                <a16:creationId xmlns:a16="http://schemas.microsoft.com/office/drawing/2014/main" id="{18BBA0B4-52D5-12F9-C2D3-9E8363F45480}"/>
              </a:ext>
            </a:extLst>
          </p:cNvPr>
          <p:cNvPicPr>
            <a:picLocks noGrp="1" noChangeAspect="1"/>
          </p:cNvPicPr>
          <p:nvPr>
            <p:ph idx="1"/>
          </p:nvPr>
        </p:nvPicPr>
        <p:blipFill>
          <a:blip>
            <a:extLst>
              <a:ext uri="{96DAC541-7B7A-43D3-8B79-37D633B846F1}">
                <asvg:svgBlip xmlns:asvg="http://schemas.microsoft.com/office/drawing/2016/SVG/main" r:embed="rId2"/>
              </a:ext>
            </a:extLst>
          </a:blip>
          <a:stretch>
            <a:fillRect/>
          </a:stretch>
        </p:blipFill>
        <p:spPr>
          <a:xfrm>
            <a:off x="6783029" y="5398629"/>
            <a:ext cx="914400" cy="914400"/>
          </a:xfrm>
        </p:spPr>
      </p:pic>
      <p:pic>
        <p:nvPicPr>
          <p:cNvPr id="5" name="Picture 4">
            <a:extLst>
              <a:ext uri="{FF2B5EF4-FFF2-40B4-BE49-F238E27FC236}">
                <a16:creationId xmlns:a16="http://schemas.microsoft.com/office/drawing/2014/main" id="{9CC79400-C75E-EB0B-FC77-FBF2A32ECC0F}"/>
              </a:ext>
            </a:extLst>
          </p:cNvPr>
          <p:cNvPicPr>
            <a:picLocks noChangeAspect="1"/>
          </p:cNvPicPr>
          <p:nvPr/>
        </p:nvPicPr>
        <p:blipFill>
          <a:blip r:embed="rId3"/>
          <a:stretch>
            <a:fillRect/>
          </a:stretch>
        </p:blipFill>
        <p:spPr>
          <a:xfrm>
            <a:off x="6096000" y="1354915"/>
            <a:ext cx="5807611" cy="3844264"/>
          </a:xfrm>
          <a:prstGeom prst="rect">
            <a:avLst/>
          </a:prstGeom>
        </p:spPr>
      </p:pic>
      <p:pic>
        <p:nvPicPr>
          <p:cNvPr id="15" name="Graphic 14" descr="Badge with solid fill">
            <a:extLst>
              <a:ext uri="{FF2B5EF4-FFF2-40B4-BE49-F238E27FC236}">
                <a16:creationId xmlns:a16="http://schemas.microsoft.com/office/drawing/2014/main" id="{BC2C41AD-72F9-EF19-34C0-FE34043BCA25}"/>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0419303" y="5398629"/>
            <a:ext cx="914400" cy="914400"/>
          </a:xfrm>
          <a:prstGeom prst="rect">
            <a:avLst/>
          </a:prstGeom>
        </p:spPr>
      </p:pic>
      <p:sp>
        <p:nvSpPr>
          <p:cNvPr id="17" name="TextBox 16">
            <a:extLst>
              <a:ext uri="{FF2B5EF4-FFF2-40B4-BE49-F238E27FC236}">
                <a16:creationId xmlns:a16="http://schemas.microsoft.com/office/drawing/2014/main" id="{3F440152-9760-33CE-E293-C83FB632B415}"/>
              </a:ext>
            </a:extLst>
          </p:cNvPr>
          <p:cNvSpPr txBox="1"/>
          <p:nvPr/>
        </p:nvSpPr>
        <p:spPr>
          <a:xfrm>
            <a:off x="471948" y="1419382"/>
            <a:ext cx="5397910" cy="4278094"/>
          </a:xfrm>
          <a:prstGeom prst="rect">
            <a:avLst/>
          </a:prstGeom>
          <a:noFill/>
        </p:spPr>
        <p:txBody>
          <a:bodyPr wrap="square" rtlCol="0">
            <a:spAutoFit/>
          </a:bodyPr>
          <a:lstStyle/>
          <a:p>
            <a:r>
              <a:rPr lang="en-GB" sz="1600" b="1" i="1" dirty="0"/>
              <a:t>I chose to include my DS2 assignment because it demonstrates my developing design skills and how I present information effectively. I showed both the first draft and the final version to highlight the improvements I made. My initial attempt looked quite plain and didn’t resemble a professional menu, but the second version was much more polished and visually appealing.</a:t>
            </a:r>
            <a:endParaRPr lang="en-GB" sz="1600" b="1" dirty="0"/>
          </a:p>
          <a:p>
            <a:r>
              <a:rPr lang="en-GB" sz="1600" b="1" i="1" dirty="0"/>
              <a:t>I designed both menus in PowerPoint, using a range of tools such as:</a:t>
            </a:r>
            <a:endParaRPr lang="en-GB" sz="1600" b="1" dirty="0"/>
          </a:p>
          <a:p>
            <a:pPr lvl="0"/>
            <a:r>
              <a:rPr lang="en-GB" sz="1600" b="1" i="1" dirty="0"/>
              <a:t>Themes and colour palettes to create a consistent visual style</a:t>
            </a:r>
            <a:endParaRPr lang="en-GB" sz="1600" b="1" dirty="0"/>
          </a:p>
          <a:p>
            <a:pPr lvl="0"/>
            <a:r>
              <a:rPr lang="en-GB" sz="1600" b="1" i="1" dirty="0"/>
              <a:t>Text boxes for organising headings, item names, and prices</a:t>
            </a:r>
            <a:endParaRPr lang="en-GB" sz="1600" b="1" dirty="0"/>
          </a:p>
          <a:p>
            <a:pPr lvl="0"/>
            <a:r>
              <a:rPr lang="en-GB" sz="1600" b="1" i="1" dirty="0"/>
              <a:t>Font styles and formatting to make the text clearer and more attractive</a:t>
            </a:r>
            <a:endParaRPr lang="en-GB" sz="1600" b="1" dirty="0"/>
          </a:p>
          <a:p>
            <a:pPr lvl="0"/>
            <a:r>
              <a:rPr lang="en-GB" sz="1600" b="1" i="1" dirty="0"/>
              <a:t>Shapes and layout tools to structure each section neatly</a:t>
            </a:r>
            <a:endParaRPr lang="en-GB" sz="1600" b="1" dirty="0"/>
          </a:p>
          <a:p>
            <a:pPr lvl="0"/>
            <a:r>
              <a:rPr lang="en-GB" sz="1600" b="1" i="1" dirty="0"/>
              <a:t>Images and icons to make the menu more engaging for customers</a:t>
            </a:r>
            <a:endParaRPr lang="en-GB" sz="1600" b="1" dirty="0"/>
          </a:p>
          <a:p>
            <a:pPr lvl="0"/>
            <a:r>
              <a:rPr lang="en-GB" sz="1600" b="1" i="1" dirty="0"/>
              <a:t>Alignment and spacing tools to ensure everything looked balanced and professional</a:t>
            </a:r>
            <a:endParaRPr lang="en-GB" sz="1600" b="1" dirty="0"/>
          </a:p>
        </p:txBody>
      </p:sp>
    </p:spTree>
    <p:extLst>
      <p:ext uri="{BB962C8B-B14F-4D97-AF65-F5344CB8AC3E}">
        <p14:creationId xmlns:p14="http://schemas.microsoft.com/office/powerpoint/2010/main" val="32646579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98A9A-4E6F-3A31-9FE4-E652BDA3A5FA}"/>
              </a:ext>
            </a:extLst>
          </p:cNvPr>
          <p:cNvSpPr>
            <a:spLocks noGrp="1"/>
          </p:cNvSpPr>
          <p:nvPr>
            <p:ph type="title"/>
          </p:nvPr>
        </p:nvSpPr>
        <p:spPr>
          <a:xfrm>
            <a:off x="958674" y="32489"/>
            <a:ext cx="10772775" cy="1658198"/>
          </a:xfrm>
        </p:spPr>
        <p:txBody>
          <a:bodyPr/>
          <a:lstStyle/>
          <a:p>
            <a:r>
              <a:rPr lang="en-GB" b="1" i="1" u="sng" dirty="0"/>
              <a:t>Messy folder organisation</a:t>
            </a:r>
          </a:p>
        </p:txBody>
      </p:sp>
      <p:sp>
        <p:nvSpPr>
          <p:cNvPr id="3" name="Content Placeholder 2">
            <a:extLst>
              <a:ext uri="{FF2B5EF4-FFF2-40B4-BE49-F238E27FC236}">
                <a16:creationId xmlns:a16="http://schemas.microsoft.com/office/drawing/2014/main" id="{438FF028-21E7-EF18-F9E5-F37F4FF30380}"/>
              </a:ext>
            </a:extLst>
          </p:cNvPr>
          <p:cNvSpPr>
            <a:spLocks noGrp="1"/>
          </p:cNvSpPr>
          <p:nvPr>
            <p:ph idx="1"/>
          </p:nvPr>
        </p:nvSpPr>
        <p:spPr>
          <a:xfrm>
            <a:off x="838200" y="1690687"/>
            <a:ext cx="3802626" cy="4365983"/>
          </a:xfrm>
        </p:spPr>
        <p:txBody>
          <a:bodyPr>
            <a:normAutofit fontScale="77500" lnSpcReduction="20000"/>
          </a:bodyPr>
          <a:lstStyle/>
          <a:p>
            <a:r>
              <a:rPr lang="en-GB" b="1" dirty="0"/>
              <a:t>These two screenshots show the disorganised folders I worked on during class. As you can see, I removed files that were no longer needed, renamed several folders to make their purpose clearer, and reorganised the overall structure to improve navigation. I also grouped related items together, adjusted the layout so everything was easier to locate, and ensured the folder names followed a consistent format.</a:t>
            </a:r>
          </a:p>
          <a:p>
            <a:r>
              <a:rPr lang="en-GB" b="1" dirty="0"/>
              <a:t>This process not only made the laptop more organised, but also demonstrated my ability to manage digital files effectively, maintain a tidy workspace, and apply good digital‑skills practice. The final result is a cleaner, more logical folder system that supports productivity and reduces confusion.</a:t>
            </a:r>
          </a:p>
          <a:p>
            <a:endParaRPr lang="en-GB" dirty="0"/>
          </a:p>
        </p:txBody>
      </p:sp>
      <p:pic>
        <p:nvPicPr>
          <p:cNvPr id="4" name="Picture 3">
            <a:extLst>
              <a:ext uri="{FF2B5EF4-FFF2-40B4-BE49-F238E27FC236}">
                <a16:creationId xmlns:a16="http://schemas.microsoft.com/office/drawing/2014/main" id="{B725EC6B-89AF-AC40-9558-85BA6C520ECE}"/>
              </a:ext>
            </a:extLst>
          </p:cNvPr>
          <p:cNvPicPr>
            <a:picLocks noChangeAspect="1"/>
          </p:cNvPicPr>
          <p:nvPr/>
        </p:nvPicPr>
        <p:blipFill>
          <a:blip r:embed="rId2"/>
          <a:stretch>
            <a:fillRect/>
          </a:stretch>
        </p:blipFill>
        <p:spPr>
          <a:xfrm>
            <a:off x="5343483" y="1348339"/>
            <a:ext cx="4920697" cy="2660971"/>
          </a:xfrm>
          <a:prstGeom prst="rect">
            <a:avLst/>
          </a:prstGeom>
        </p:spPr>
      </p:pic>
      <p:pic>
        <p:nvPicPr>
          <p:cNvPr id="5" name="Picture 4">
            <a:extLst>
              <a:ext uri="{FF2B5EF4-FFF2-40B4-BE49-F238E27FC236}">
                <a16:creationId xmlns:a16="http://schemas.microsoft.com/office/drawing/2014/main" id="{D33E5CD4-00CA-9E51-9DC2-67BB3C12E12A}"/>
              </a:ext>
            </a:extLst>
          </p:cNvPr>
          <p:cNvPicPr>
            <a:picLocks noChangeAspect="1"/>
          </p:cNvPicPr>
          <p:nvPr/>
        </p:nvPicPr>
        <p:blipFill>
          <a:blip r:embed="rId3"/>
          <a:stretch>
            <a:fillRect/>
          </a:stretch>
        </p:blipFill>
        <p:spPr>
          <a:xfrm>
            <a:off x="5343483" y="3831904"/>
            <a:ext cx="4415386" cy="2660971"/>
          </a:xfrm>
          <a:prstGeom prst="rect">
            <a:avLst/>
          </a:prstGeom>
        </p:spPr>
      </p:pic>
    </p:spTree>
    <p:extLst>
      <p:ext uri="{BB962C8B-B14F-4D97-AF65-F5344CB8AC3E}">
        <p14:creationId xmlns:p14="http://schemas.microsoft.com/office/powerpoint/2010/main" val="4247897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AA97F6A-9688-4082-836D-44CD2CE97E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20840" y="0"/>
            <a:ext cx="5471160" cy="6858000"/>
          </a:xfrm>
          <a:prstGeom prst="rect">
            <a:avLst/>
          </a:prstGeom>
          <a:solidFill>
            <a:schemeClr val="bg1">
              <a:lumMod val="85000"/>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028A57-ECCE-BB34-C439-B4A84B5B6E9F}"/>
              </a:ext>
            </a:extLst>
          </p:cNvPr>
          <p:cNvSpPr>
            <a:spLocks noGrp="1"/>
          </p:cNvSpPr>
          <p:nvPr>
            <p:ph type="title"/>
          </p:nvPr>
        </p:nvSpPr>
        <p:spPr>
          <a:xfrm>
            <a:off x="7197212" y="216040"/>
            <a:ext cx="4345858" cy="1658198"/>
          </a:xfrm>
        </p:spPr>
        <p:txBody>
          <a:bodyPr>
            <a:normAutofit/>
          </a:bodyPr>
          <a:lstStyle/>
          <a:p>
            <a:r>
              <a:rPr lang="en-GB" sz="4800" b="1" i="1" u="sng" dirty="0"/>
              <a:t>Jisc report </a:t>
            </a:r>
          </a:p>
        </p:txBody>
      </p:sp>
      <p:pic>
        <p:nvPicPr>
          <p:cNvPr id="4" name="Picture 3">
            <a:extLst>
              <a:ext uri="{FF2B5EF4-FFF2-40B4-BE49-F238E27FC236}">
                <a16:creationId xmlns:a16="http://schemas.microsoft.com/office/drawing/2014/main" id="{13A52E5B-46EC-28F2-59F3-EFF51B540F6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3192" y="1653934"/>
            <a:ext cx="5451627" cy="3230090"/>
          </a:xfrm>
          <a:prstGeom prst="rect">
            <a:avLst/>
          </a:prstGeom>
        </p:spPr>
      </p:pic>
      <p:sp>
        <p:nvSpPr>
          <p:cNvPr id="3" name="Content Placeholder 2">
            <a:extLst>
              <a:ext uri="{FF2B5EF4-FFF2-40B4-BE49-F238E27FC236}">
                <a16:creationId xmlns:a16="http://schemas.microsoft.com/office/drawing/2014/main" id="{A124AA51-2033-C57C-08E5-A946962CDDDB}"/>
              </a:ext>
            </a:extLst>
          </p:cNvPr>
          <p:cNvSpPr>
            <a:spLocks noGrp="1"/>
          </p:cNvSpPr>
          <p:nvPr>
            <p:ph idx="1"/>
          </p:nvPr>
        </p:nvSpPr>
        <p:spPr>
          <a:xfrm>
            <a:off x="7197212" y="2011680"/>
            <a:ext cx="4700035" cy="4630280"/>
          </a:xfrm>
        </p:spPr>
        <p:txBody>
          <a:bodyPr>
            <a:normAutofit fontScale="92500" lnSpcReduction="20000"/>
          </a:bodyPr>
          <a:lstStyle/>
          <a:p>
            <a:pPr marL="0" indent="0">
              <a:buNone/>
            </a:pPr>
            <a:r>
              <a:rPr lang="en-GB" sz="1600" b="1" dirty="0"/>
              <a:t>This screenshot shows my Jisc digital capabilities report, which outlines both my digital strengths and the areas where I needed to develop. I also used this report in my DS1 assignment because it clearly showed where my skills were at the start of the course. The report highlighted that I was already confident in using social media, especially when creating and engaging with online content.</a:t>
            </a:r>
          </a:p>
          <a:p>
            <a:pPr marL="0" indent="0">
              <a:buNone/>
            </a:pPr>
            <a:r>
              <a:rPr lang="en-GB" sz="1600" b="1" dirty="0"/>
              <a:t>It also identified several areas for improvement. These included exploring different ways of learning new technologies, such as using online forums, watching tutorial videos, or asking for support from more experienced users. The report advised me to back up important files in more than one place, personalise my device settings, and experiment with new apps or digital tools to broaden my skills. It also recommended using university or college websites for study‑related technology guidance and improving my efficiency by learning common keyboard shortcuts.</a:t>
            </a:r>
          </a:p>
          <a:p>
            <a:pPr marL="0" indent="0">
              <a:buNone/>
            </a:pPr>
            <a:r>
              <a:rPr lang="en-GB" sz="1600" b="1" dirty="0"/>
              <a:t>Seeing this report helped me understand exactly what I needed to work on, and I feel that I have improved massively since then. Through my assignments and practical tasks, I’ve developed stronger digital organisation skills, become more confident using design tools, and learned how to use technology more effectively in both study and everyday life.</a:t>
            </a:r>
          </a:p>
          <a:p>
            <a:endParaRPr lang="en-GB" sz="800" dirty="0"/>
          </a:p>
        </p:txBody>
      </p:sp>
    </p:spTree>
    <p:extLst>
      <p:ext uri="{BB962C8B-B14F-4D97-AF65-F5344CB8AC3E}">
        <p14:creationId xmlns:p14="http://schemas.microsoft.com/office/powerpoint/2010/main" val="32535609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194A79E-B74C-43E8-9A45-8B893C421A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41E285-E9B8-8E74-0A67-A5D0F1227132}"/>
              </a:ext>
            </a:extLst>
          </p:cNvPr>
          <p:cNvSpPr>
            <a:spLocks noGrp="1"/>
          </p:cNvSpPr>
          <p:nvPr>
            <p:ph type="title"/>
          </p:nvPr>
        </p:nvSpPr>
        <p:spPr>
          <a:xfrm>
            <a:off x="8173212" y="499533"/>
            <a:ext cx="3401568" cy="1920240"/>
          </a:xfrm>
        </p:spPr>
        <p:txBody>
          <a:bodyPr anchor="b">
            <a:normAutofit/>
          </a:bodyPr>
          <a:lstStyle/>
          <a:p>
            <a:r>
              <a:rPr lang="en-GB" sz="3400" b="1" i="1" u="sng" dirty="0">
                <a:solidFill>
                  <a:srgbClr val="FFFFFF"/>
                </a:solidFill>
              </a:rPr>
              <a:t>How I accessed additional online courses for university </a:t>
            </a:r>
          </a:p>
        </p:txBody>
      </p:sp>
      <p:pic>
        <p:nvPicPr>
          <p:cNvPr id="4" name="Picture 3">
            <a:extLst>
              <a:ext uri="{FF2B5EF4-FFF2-40B4-BE49-F238E27FC236}">
                <a16:creationId xmlns:a16="http://schemas.microsoft.com/office/drawing/2014/main" id="{8898DB83-8A08-1043-B17E-117990198B0D}"/>
              </a:ext>
            </a:extLst>
          </p:cNvPr>
          <p:cNvPicPr>
            <a:picLocks noChangeAspect="1"/>
          </p:cNvPicPr>
          <p:nvPr/>
        </p:nvPicPr>
        <p:blipFill>
          <a:blip r:embed="rId2"/>
          <a:stretch>
            <a:fillRect/>
          </a:stretch>
        </p:blipFill>
        <p:spPr>
          <a:xfrm>
            <a:off x="633999" y="1315127"/>
            <a:ext cx="6278529" cy="4238006"/>
          </a:xfrm>
          <a:prstGeom prst="rect">
            <a:avLst/>
          </a:prstGeom>
        </p:spPr>
      </p:pic>
      <p:sp>
        <p:nvSpPr>
          <p:cNvPr id="3" name="Content Placeholder 2">
            <a:extLst>
              <a:ext uri="{FF2B5EF4-FFF2-40B4-BE49-F238E27FC236}">
                <a16:creationId xmlns:a16="http://schemas.microsoft.com/office/drawing/2014/main" id="{40457FE7-4F4E-C6D7-B334-4B1AA888CF6A}"/>
              </a:ext>
            </a:extLst>
          </p:cNvPr>
          <p:cNvSpPr>
            <a:spLocks noGrp="1"/>
          </p:cNvSpPr>
          <p:nvPr>
            <p:ph idx="1"/>
          </p:nvPr>
        </p:nvSpPr>
        <p:spPr>
          <a:xfrm>
            <a:off x="8173211" y="2419773"/>
            <a:ext cx="3734085" cy="4302574"/>
          </a:xfrm>
        </p:spPr>
        <p:txBody>
          <a:bodyPr>
            <a:normAutofit fontScale="92500" lnSpcReduction="20000"/>
          </a:bodyPr>
          <a:lstStyle/>
          <a:p>
            <a:pPr marL="0" indent="0">
              <a:buNone/>
            </a:pPr>
            <a:r>
              <a:rPr lang="en-GB" sz="1800" b="1" dirty="0"/>
              <a:t>This screenshot shows how I access additional online courses through LinkedIn Learning, which has been an important part of developing my digital skills. I first used this screenshot in my DS1 assignment to demonstrate that I knew how to find extra learning resources to support my university studies. For DS3, it shows much more than that. It reflects how my skills have grown since the start of the course. I now use LinkedIn Learning confidently to explore new topics, improve my digital abilities, and strengthen areas that my Jisc report highlighted as needing development. Accessing these courses has helped me build skills in design, organisation, and digital communication, and I feel I have improved massively because I can now apply what I learn directly to my assignments and everyday digital tasks.</a:t>
            </a:r>
          </a:p>
          <a:p>
            <a:endParaRPr lang="en-GB" sz="1800" b="1" dirty="0"/>
          </a:p>
        </p:txBody>
      </p:sp>
    </p:spTree>
    <p:extLst>
      <p:ext uri="{BB962C8B-B14F-4D97-AF65-F5344CB8AC3E}">
        <p14:creationId xmlns:p14="http://schemas.microsoft.com/office/powerpoint/2010/main" val="907602437"/>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212121"/>
      </a:dk2>
      <a:lt2>
        <a:srgbClr val="636363"/>
      </a:lt2>
      <a:accent1>
        <a:srgbClr val="F03B5E"/>
      </a:accent1>
      <a:accent2>
        <a:srgbClr val="DC6FEC"/>
      </a:accent2>
      <a:accent3>
        <a:srgbClr val="60B1F2"/>
      </a:accent3>
      <a:accent4>
        <a:srgbClr val="6AD5BB"/>
      </a:accent4>
      <a:accent5>
        <a:srgbClr val="E8AB4E"/>
      </a:accent5>
      <a:accent6>
        <a:srgbClr val="F56447"/>
      </a:accent6>
      <a:hlink>
        <a:srgbClr val="8F8F8F"/>
      </a:hlink>
      <a:folHlink>
        <a:srgbClr val="A5A5A5"/>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33ACF124-275F-44F2-8DE0-0A755069829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TM03457491[[fn=Metropolitan]]</Template>
  <TotalTime>403</TotalTime>
  <Words>1007</Words>
  <Application>Microsoft Office PowerPoint</Application>
  <PresentationFormat>Widescreen</PresentationFormat>
  <Paragraphs>30</Paragraphs>
  <Slides>8</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Aptos</vt:lpstr>
      <vt:lpstr>Arial</vt:lpstr>
      <vt:lpstr>Calibri Light</vt:lpstr>
      <vt:lpstr>Metropolitan</vt:lpstr>
      <vt:lpstr>DS3 Portfolio </vt:lpstr>
      <vt:lpstr>My first business page attempt:</vt:lpstr>
      <vt:lpstr>This is my second attempt at a business page </vt:lpstr>
      <vt:lpstr>This is how I added the photo to my second attempt of a business page </vt:lpstr>
      <vt:lpstr>My menu’s I created for my DS2</vt:lpstr>
      <vt:lpstr>Messy folder organisation</vt:lpstr>
      <vt:lpstr>Jisc report </vt:lpstr>
      <vt:lpstr>How I accessed additional online courses for university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victoria butler</dc:creator>
  <cp:lastModifiedBy>victoria butler</cp:lastModifiedBy>
  <cp:revision>1</cp:revision>
  <dcterms:created xsi:type="dcterms:W3CDTF">2026-07-18T11:43:23Z</dcterms:created>
  <dcterms:modified xsi:type="dcterms:W3CDTF">2026-07-18T18:26:45Z</dcterms:modified>
</cp:coreProperties>
</file>