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0" r:id="rId4"/>
  </p:sldMasterIdLst>
  <p:sldIdLst>
    <p:sldId id="256" r:id="rId5"/>
    <p:sldId id="258" r:id="rId6"/>
    <p:sldId id="267" r:id="rId7"/>
    <p:sldId id="260" r:id="rId8"/>
    <p:sldId id="261" r:id="rId9"/>
    <p:sldId id="268" r:id="rId10"/>
    <p:sldId id="266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52197F-40D1-4004-9226-98A517293436}" v="307" dt="2026-03-15T19:35:52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81" autoAdjust="0"/>
  </p:normalViewPr>
  <p:slideViewPr>
    <p:cSldViewPr snapToGrid="0">
      <p:cViewPr varScale="1">
        <p:scale>
          <a:sx n="104" d="100"/>
          <a:sy n="104" d="100"/>
        </p:scale>
        <p:origin x="316" y="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Consuelo Jumao-As Rara (2509876)" userId="3c027f1c-36b3-4548-ba35-25a600bd62ed" providerId="ADAL" clId="{67078D98-D1AE-415C-8354-2C1CB38B3E83}"/>
    <pc:docChg chg="undo custSel addSld delSld modSld">
      <pc:chgData name="Maria Consuelo Jumao-As Rara (2509876)" userId="3c027f1c-36b3-4548-ba35-25a600bd62ed" providerId="ADAL" clId="{67078D98-D1AE-415C-8354-2C1CB38B3E83}" dt="2026-03-15T19:59:08.894" v="6022" actId="20577"/>
      <pc:docMkLst>
        <pc:docMk/>
      </pc:docMkLst>
      <pc:sldChg chg="addSp delSp modSp mod setBg modClrScheme chgLayout">
        <pc:chgData name="Maria Consuelo Jumao-As Rara (2509876)" userId="3c027f1c-36b3-4548-ba35-25a600bd62ed" providerId="ADAL" clId="{67078D98-D1AE-415C-8354-2C1CB38B3E83}" dt="2026-03-15T19:27:25.474" v="4772" actId="26606"/>
        <pc:sldMkLst>
          <pc:docMk/>
          <pc:sldMk cId="1559266483" sldId="256"/>
        </pc:sldMkLst>
        <pc:spChg chg="mod ord">
          <ac:chgData name="Maria Consuelo Jumao-As Rara (2509876)" userId="3c027f1c-36b3-4548-ba35-25a600bd62ed" providerId="ADAL" clId="{67078D98-D1AE-415C-8354-2C1CB38B3E83}" dt="2026-03-15T19:27:25.474" v="4772" actId="26606"/>
          <ac:spMkLst>
            <pc:docMk/>
            <pc:sldMk cId="1559266483" sldId="256"/>
            <ac:spMk id="2" creationId="{C420E2BD-E0D6-A500-087F-77758A1215F8}"/>
          </ac:spMkLst>
        </pc:spChg>
        <pc:spChg chg="mod ord">
          <ac:chgData name="Maria Consuelo Jumao-As Rara (2509876)" userId="3c027f1c-36b3-4548-ba35-25a600bd62ed" providerId="ADAL" clId="{67078D98-D1AE-415C-8354-2C1CB38B3E83}" dt="2026-03-15T19:27:25.474" v="4772" actId="26606"/>
          <ac:spMkLst>
            <pc:docMk/>
            <pc:sldMk cId="1559266483" sldId="256"/>
            <ac:spMk id="3" creationId="{FC607DDE-843A-0B5F-D5FF-DAC7264BD9B5}"/>
          </ac:spMkLst>
        </pc:spChg>
        <pc:spChg chg="mod ord">
          <ac:chgData name="Maria Consuelo Jumao-As Rara (2509876)" userId="3c027f1c-36b3-4548-ba35-25a600bd62ed" providerId="ADAL" clId="{67078D98-D1AE-415C-8354-2C1CB38B3E83}" dt="2026-03-15T19:27:25.474" v="4772" actId="26606"/>
          <ac:spMkLst>
            <pc:docMk/>
            <pc:sldMk cId="1559266483" sldId="256"/>
            <ac:spMk id="1049" creationId="{7E44F4CB-95C4-2448-5B51-901361AB8AC0}"/>
          </ac:spMkLst>
        </pc:spChg>
        <pc:spChg chg="mod">
          <ac:chgData name="Maria Consuelo Jumao-As Rara (2509876)" userId="3c027f1c-36b3-4548-ba35-25a600bd62ed" providerId="ADAL" clId="{67078D98-D1AE-415C-8354-2C1CB38B3E83}" dt="2026-03-15T19:27:25.474" v="4772" actId="26606"/>
          <ac:spMkLst>
            <pc:docMk/>
            <pc:sldMk cId="1559266483" sldId="256"/>
            <ac:spMk id="1050" creationId="{5AFA91C2-6614-0416-5C33-6BED13C25951}"/>
          </ac:spMkLst>
        </pc:spChg>
        <pc:spChg chg="mod">
          <ac:chgData name="Maria Consuelo Jumao-As Rara (2509876)" userId="3c027f1c-36b3-4548-ba35-25a600bd62ed" providerId="ADAL" clId="{67078D98-D1AE-415C-8354-2C1CB38B3E83}" dt="2026-03-15T19:27:25.474" v="4772" actId="26606"/>
          <ac:spMkLst>
            <pc:docMk/>
            <pc:sldMk cId="1559266483" sldId="256"/>
            <ac:spMk id="1051" creationId="{F49A445D-DD73-6BCB-BAE3-D0E2626E3FA8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4.370" v="4752" actId="26606"/>
          <ac:spMkLst>
            <pc:docMk/>
            <pc:sldMk cId="1559266483" sldId="256"/>
            <ac:spMk id="1056" creationId="{F13C74B1-5B17-4795-BED0-7140497B445A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4.370" v="4752" actId="26606"/>
          <ac:spMkLst>
            <pc:docMk/>
            <pc:sldMk cId="1559266483" sldId="256"/>
            <ac:spMk id="1058" creationId="{D4974D33-8DC5-464E-8C6D-BE58F0669C17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6.043" v="4754" actId="26606"/>
          <ac:spMkLst>
            <pc:docMk/>
            <pc:sldMk cId="1559266483" sldId="256"/>
            <ac:spMk id="1060" creationId="{6CB927A4-E432-4310-9CD5-E89FF5063179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6.043" v="4754" actId="26606"/>
          <ac:spMkLst>
            <pc:docMk/>
            <pc:sldMk cId="1559266483" sldId="256"/>
            <ac:spMk id="1061" creationId="{327D73B4-9F5C-4A64-A179-51B9500CB8B5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6.043" v="4754" actId="26606"/>
          <ac:spMkLst>
            <pc:docMk/>
            <pc:sldMk cId="1559266483" sldId="256"/>
            <ac:spMk id="1062" creationId="{1453BF6C-B012-48B7-B4E8-6D7AC7C27D02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6.043" v="4754" actId="26606"/>
          <ac:spMkLst>
            <pc:docMk/>
            <pc:sldMk cId="1559266483" sldId="256"/>
            <ac:spMk id="1063" creationId="{C1F06963-6374-4B48-844F-071A9BAAAE02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6.043" v="4754" actId="26606"/>
          <ac:spMkLst>
            <pc:docMk/>
            <pc:sldMk cId="1559266483" sldId="256"/>
            <ac:spMk id="1064" creationId="{E3020543-B24B-4EC4-8FFC-8DD88EEA91A8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7.225" v="4756" actId="26606"/>
          <ac:spMkLst>
            <pc:docMk/>
            <pc:sldMk cId="1559266483" sldId="256"/>
            <ac:spMk id="1068" creationId="{04812C46-200A-4DEB-A05E-3ED6C68C2387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27.225" v="4756" actId="26606"/>
          <ac:spMkLst>
            <pc:docMk/>
            <pc:sldMk cId="1559266483" sldId="256"/>
            <ac:spMk id="1069" creationId="{D1EA859B-E555-4109-94F3-6700E046E008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37.105" v="4758" actId="26606"/>
          <ac:spMkLst>
            <pc:docMk/>
            <pc:sldMk cId="1559266483" sldId="256"/>
            <ac:spMk id="1071" creationId="{4F7EBAE4-9945-4473-9E34-B2C66EA0F03D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37.105" v="4758" actId="26606"/>
          <ac:spMkLst>
            <pc:docMk/>
            <pc:sldMk cId="1559266483" sldId="256"/>
            <ac:spMk id="1072" creationId="{70BEB1E7-2F88-40BC-B73D-42E5B6F80BFC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37.105" v="4758" actId="26606"/>
          <ac:spMkLst>
            <pc:docMk/>
            <pc:sldMk cId="1559266483" sldId="256"/>
            <ac:spMk id="1073" creationId="{A7B99495-F43F-4D80-A44F-2CB4764EB90B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44.194" v="4760" actId="26606"/>
          <ac:spMkLst>
            <pc:docMk/>
            <pc:sldMk cId="1559266483" sldId="256"/>
            <ac:spMk id="1075" creationId="{03AF1C04-3FEF-41BD-BB84-2F263765BEBC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52.938" v="4762" actId="26606"/>
          <ac:spMkLst>
            <pc:docMk/>
            <pc:sldMk cId="1559266483" sldId="256"/>
            <ac:spMk id="1088" creationId="{6B5E2835-4E47-45B3-9CFE-732FF7B05472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52.938" v="4762" actId="26606"/>
          <ac:spMkLst>
            <pc:docMk/>
            <pc:sldMk cId="1559266483" sldId="256"/>
            <ac:spMk id="1089" creationId="{5B45AD5D-AA52-4F7B-9362-576A39AD9E09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52.938" v="4762" actId="26606"/>
          <ac:spMkLst>
            <pc:docMk/>
            <pc:sldMk cId="1559266483" sldId="256"/>
            <ac:spMk id="1090" creationId="{AEDD7960-4866-4399-BEF6-DD1431AB4E34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52.938" v="4762" actId="26606"/>
          <ac:spMkLst>
            <pc:docMk/>
            <pc:sldMk cId="1559266483" sldId="256"/>
            <ac:spMk id="1091" creationId="{55D4142C-5077-457F-A6AD-3FECFDB39685}"/>
          </ac:spMkLst>
        </pc:spChg>
        <pc:spChg chg="add del">
          <ac:chgData name="Maria Consuelo Jumao-As Rara (2509876)" userId="3c027f1c-36b3-4548-ba35-25a600bd62ed" providerId="ADAL" clId="{67078D98-D1AE-415C-8354-2C1CB38B3E83}" dt="2026-03-15T19:25:52.938" v="4762" actId="26606"/>
          <ac:spMkLst>
            <pc:docMk/>
            <pc:sldMk cId="1559266483" sldId="256"/>
            <ac:spMk id="1092" creationId="{7A5F0580-5EE9-419F-96EE-B6529EF6E7D0}"/>
          </ac:spMkLst>
        </pc:spChg>
        <pc:spChg chg="add del">
          <ac:chgData name="Maria Consuelo Jumao-As Rara (2509876)" userId="3c027f1c-36b3-4548-ba35-25a600bd62ed" providerId="ADAL" clId="{67078D98-D1AE-415C-8354-2C1CB38B3E83}" dt="2026-03-15T19:26:07.988" v="4764" actId="26606"/>
          <ac:spMkLst>
            <pc:docMk/>
            <pc:sldMk cId="1559266483" sldId="256"/>
            <ac:spMk id="1094" creationId="{362810D9-2C5A-477D-949C-C191895477F3}"/>
          </ac:spMkLst>
        </pc:spChg>
        <pc:spChg chg="add del">
          <ac:chgData name="Maria Consuelo Jumao-As Rara (2509876)" userId="3c027f1c-36b3-4548-ba35-25a600bd62ed" providerId="ADAL" clId="{67078D98-D1AE-415C-8354-2C1CB38B3E83}" dt="2026-03-15T19:26:07.988" v="4764" actId="26606"/>
          <ac:spMkLst>
            <pc:docMk/>
            <pc:sldMk cId="1559266483" sldId="256"/>
            <ac:spMk id="1095" creationId="{081E4A58-353D-44AE-B2FC-2A74E2E400F7}"/>
          </ac:spMkLst>
        </pc:spChg>
        <pc:grpChg chg="add del">
          <ac:chgData name="Maria Consuelo Jumao-As Rara (2509876)" userId="3c027f1c-36b3-4548-ba35-25a600bd62ed" providerId="ADAL" clId="{67078D98-D1AE-415C-8354-2C1CB38B3E83}" dt="2026-03-15T19:25:44.194" v="4760" actId="26606"/>
          <ac:grpSpMkLst>
            <pc:docMk/>
            <pc:sldMk cId="1559266483" sldId="256"/>
            <ac:grpSpMk id="1076" creationId="{2DD5E267-EB6F-47DF-ABEF-2C1BED44DAC6}"/>
          </ac:grpSpMkLst>
        </pc:grpChg>
        <pc:grpChg chg="add del">
          <ac:chgData name="Maria Consuelo Jumao-As Rara (2509876)" userId="3c027f1c-36b3-4548-ba35-25a600bd62ed" providerId="ADAL" clId="{67078D98-D1AE-415C-8354-2C1CB38B3E83}" dt="2026-03-15T19:25:44.194" v="4760" actId="26606"/>
          <ac:grpSpMkLst>
            <pc:docMk/>
            <pc:sldMk cId="1559266483" sldId="256"/>
            <ac:grpSpMk id="1078" creationId="{66828D02-A05D-412B-9F20-B68E970B9FC2}"/>
          </ac:grpSpMkLst>
        </pc:grpChg>
        <pc:grpChg chg="add del">
          <ac:chgData name="Maria Consuelo Jumao-As Rara (2509876)" userId="3c027f1c-36b3-4548-ba35-25a600bd62ed" providerId="ADAL" clId="{67078D98-D1AE-415C-8354-2C1CB38B3E83}" dt="2026-03-15T19:25:44.194" v="4760" actId="26606"/>
          <ac:grpSpMkLst>
            <pc:docMk/>
            <pc:sldMk cId="1559266483" sldId="256"/>
            <ac:grpSpMk id="1081" creationId="{E27AF472-EAE3-4572-AB69-B92BD10DBC6D}"/>
          </ac:grpSpMkLst>
        </pc:grpChg>
        <pc:grpChg chg="add del">
          <ac:chgData name="Maria Consuelo Jumao-As Rara (2509876)" userId="3c027f1c-36b3-4548-ba35-25a600bd62ed" providerId="ADAL" clId="{67078D98-D1AE-415C-8354-2C1CB38B3E83}" dt="2026-03-15T19:27:25.474" v="4772" actId="26606"/>
          <ac:grpSpMkLst>
            <pc:docMk/>
            <pc:sldMk cId="1559266483" sldId="256"/>
            <ac:grpSpMk id="1097" creationId="{114ED94A-C85D-4CD3-4205-438D21CE6B38}"/>
          </ac:grpSpMkLst>
        </pc:grpChg>
        <pc:picChg chg="mod ord">
          <ac:chgData name="Maria Consuelo Jumao-As Rara (2509876)" userId="3c027f1c-36b3-4548-ba35-25a600bd62ed" providerId="ADAL" clId="{67078D98-D1AE-415C-8354-2C1CB38B3E83}" dt="2026-03-15T19:27:25.474" v="4772" actId="26606"/>
          <ac:picMkLst>
            <pc:docMk/>
            <pc:sldMk cId="1559266483" sldId="256"/>
            <ac:picMk id="1026" creationId="{10366CA8-3CC0-93EF-E110-5428C2C70480}"/>
          </ac:picMkLst>
        </pc:picChg>
      </pc:sldChg>
      <pc:sldChg chg="addSp delSp modSp mod modClrScheme chgLayout">
        <pc:chgData name="Maria Consuelo Jumao-As Rara (2509876)" userId="3c027f1c-36b3-4548-ba35-25a600bd62ed" providerId="ADAL" clId="{67078D98-D1AE-415C-8354-2C1CB38B3E83}" dt="2026-03-15T19:21:00.094" v="4614"/>
        <pc:sldMkLst>
          <pc:docMk/>
          <pc:sldMk cId="2980814806" sldId="258"/>
        </pc:sldMkLst>
        <pc:spChg chg="mod">
          <ac:chgData name="Maria Consuelo Jumao-As Rara (2509876)" userId="3c027f1c-36b3-4548-ba35-25a600bd62ed" providerId="ADAL" clId="{67078D98-D1AE-415C-8354-2C1CB38B3E83}" dt="2026-03-15T19:20:44.606" v="4612" actId="1076"/>
          <ac:spMkLst>
            <pc:docMk/>
            <pc:sldMk cId="2980814806" sldId="258"/>
            <ac:spMk id="2" creationId="{1FC1F7D3-76EA-CD4A-FB26-4B6B7140A249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20:38.571" v="4611" actId="26606"/>
          <ac:spMkLst>
            <pc:docMk/>
            <pc:sldMk cId="2980814806" sldId="258"/>
            <ac:spMk id="44" creationId="{56D8948B-2D10-4EBD-0520-F133050B2273}"/>
          </ac:spMkLst>
        </pc:spChg>
        <pc:spChg chg="mod">
          <ac:chgData name="Maria Consuelo Jumao-As Rara (2509876)" userId="3c027f1c-36b3-4548-ba35-25a600bd62ed" providerId="ADAL" clId="{67078D98-D1AE-415C-8354-2C1CB38B3E83}" dt="2026-03-15T19:20:38.571" v="4611" actId="26606"/>
          <ac:spMkLst>
            <pc:docMk/>
            <pc:sldMk cId="2980814806" sldId="258"/>
            <ac:spMk id="45" creationId="{E0FAD373-6BA0-B513-B5C2-7D12B20FC706}"/>
          </ac:spMkLst>
        </pc:spChg>
        <pc:spChg chg="mod">
          <ac:chgData name="Maria Consuelo Jumao-As Rara (2509876)" userId="3c027f1c-36b3-4548-ba35-25a600bd62ed" providerId="ADAL" clId="{67078D98-D1AE-415C-8354-2C1CB38B3E83}" dt="2026-03-15T19:20:38.571" v="4611" actId="26606"/>
          <ac:spMkLst>
            <pc:docMk/>
            <pc:sldMk cId="2980814806" sldId="258"/>
            <ac:spMk id="46" creationId="{4623B5D3-206C-C183-9C0E-8A09C14B93E8}"/>
          </ac:spMkLst>
        </pc:spChg>
        <pc:spChg chg="mod">
          <ac:chgData name="Maria Consuelo Jumao-As Rara (2509876)" userId="3c027f1c-36b3-4548-ba35-25a600bd62ed" providerId="ADAL" clId="{67078D98-D1AE-415C-8354-2C1CB38B3E83}" dt="2026-03-15T19:20:38.571" v="4611" actId="26606"/>
          <ac:spMkLst>
            <pc:docMk/>
            <pc:sldMk cId="2980814806" sldId="258"/>
            <ac:spMk id="47" creationId="{3DC975E8-AEF1-5988-3FB7-517DD5D62144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20:38.539" v="4610" actId="26606"/>
          <ac:spMkLst>
            <pc:docMk/>
            <pc:sldMk cId="2980814806" sldId="258"/>
            <ac:spMk id="53" creationId="{11B5A5E2-27CE-A2D0-1C06-ED269115A592}"/>
          </ac:spMkLst>
        </pc:spChg>
        <pc:graphicFrameChg chg="add del">
          <ac:chgData name="Maria Consuelo Jumao-As Rara (2509876)" userId="3c027f1c-36b3-4548-ba35-25a600bd62ed" providerId="ADAL" clId="{67078D98-D1AE-415C-8354-2C1CB38B3E83}" dt="2026-03-15T19:20:34.107" v="4608" actId="26606"/>
          <ac:graphicFrameMkLst>
            <pc:docMk/>
            <pc:sldMk cId="2980814806" sldId="258"/>
            <ac:graphicFrameMk id="49" creationId="{2F03343F-76F8-5B16-0B82-3DB0EBA740EB}"/>
          </ac:graphicFrameMkLst>
        </pc:graphicFrameChg>
        <pc:graphicFrameChg chg="add del">
          <ac:chgData name="Maria Consuelo Jumao-As Rara (2509876)" userId="3c027f1c-36b3-4548-ba35-25a600bd62ed" providerId="ADAL" clId="{67078D98-D1AE-415C-8354-2C1CB38B3E83}" dt="2026-03-15T19:20:38.539" v="4610" actId="26606"/>
          <ac:graphicFrameMkLst>
            <pc:docMk/>
            <pc:sldMk cId="2980814806" sldId="258"/>
            <ac:graphicFrameMk id="51" creationId="{1C79D98F-C801-8F62-26F6-5698886FCEDE}"/>
          </ac:graphicFrameMkLst>
        </pc:graphicFrameChg>
        <pc:graphicFrameChg chg="add mod">
          <ac:chgData name="Maria Consuelo Jumao-As Rara (2509876)" userId="3c027f1c-36b3-4548-ba35-25a600bd62ed" providerId="ADAL" clId="{67078D98-D1AE-415C-8354-2C1CB38B3E83}" dt="2026-03-15T19:21:00.094" v="4614"/>
          <ac:graphicFrameMkLst>
            <pc:docMk/>
            <pc:sldMk cId="2980814806" sldId="258"/>
            <ac:graphicFrameMk id="55" creationId="{2F03343F-76F8-5B16-0B82-3DB0EBA740EB}"/>
          </ac:graphicFrameMkLst>
        </pc:graphicFrameChg>
      </pc:sldChg>
      <pc:sldChg chg="addSp delSp modSp del mod addAnim delAnim modAnim">
        <pc:chgData name="Maria Consuelo Jumao-As Rara (2509876)" userId="3c027f1c-36b3-4548-ba35-25a600bd62ed" providerId="ADAL" clId="{67078D98-D1AE-415C-8354-2C1CB38B3E83}" dt="2026-03-15T19:29:41.829" v="4774" actId="2696"/>
        <pc:sldMkLst>
          <pc:docMk/>
          <pc:sldMk cId="2190648017" sldId="259"/>
        </pc:sldMkLst>
        <pc:spChg chg="add del mod">
          <ac:chgData name="Maria Consuelo Jumao-As Rara (2509876)" userId="3c027f1c-36b3-4548-ba35-25a600bd62ed" providerId="ADAL" clId="{67078D98-D1AE-415C-8354-2C1CB38B3E83}" dt="2026-03-15T19:22:55.192" v="4722" actId="1076"/>
          <ac:spMkLst>
            <pc:docMk/>
            <pc:sldMk cId="2190648017" sldId="259"/>
            <ac:spMk id="2" creationId="{1314EE8A-FBEA-2FCB-092F-5C2F7DB9556E}"/>
          </ac:spMkLst>
        </pc:spChg>
        <pc:spChg chg="add mod">
          <ac:chgData name="Maria Consuelo Jumao-As Rara (2509876)" userId="3c027f1c-36b3-4548-ba35-25a600bd62ed" providerId="ADAL" clId="{67078D98-D1AE-415C-8354-2C1CB38B3E83}" dt="2026-03-15T19:17:58.524" v="4427" actId="1076"/>
          <ac:spMkLst>
            <pc:docMk/>
            <pc:sldMk cId="2190648017" sldId="259"/>
            <ac:spMk id="3" creationId="{386E3C6B-5E5C-5A7E-BC20-D80CAF6124FA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22:07.190" v="4630" actId="21"/>
          <ac:spMkLst>
            <pc:docMk/>
            <pc:sldMk cId="2190648017" sldId="259"/>
            <ac:spMk id="5" creationId="{F30A72A9-C3E6-2975-B50A-67AAE28C7026}"/>
          </ac:spMkLst>
        </pc:spChg>
        <pc:spChg chg="add mod">
          <ac:chgData name="Maria Consuelo Jumao-As Rara (2509876)" userId="3c027f1c-36b3-4548-ba35-25a600bd62ed" providerId="ADAL" clId="{67078D98-D1AE-415C-8354-2C1CB38B3E83}" dt="2026-03-15T19:22:06.142" v="4628"/>
          <ac:spMkLst>
            <pc:docMk/>
            <pc:sldMk cId="2190648017" sldId="259"/>
            <ac:spMk id="6" creationId="{1314EE8A-FBEA-2FCB-092F-5C2F7DB9556E}"/>
          </ac:spMkLst>
        </pc:spChg>
        <pc:spChg chg="add mod">
          <ac:chgData name="Maria Consuelo Jumao-As Rara (2509876)" userId="3c027f1c-36b3-4548-ba35-25a600bd62ed" providerId="ADAL" clId="{67078D98-D1AE-415C-8354-2C1CB38B3E83}" dt="2026-03-15T19:22:05.858" v="4627"/>
          <ac:spMkLst>
            <pc:docMk/>
            <pc:sldMk cId="2190648017" sldId="259"/>
            <ac:spMk id="7" creationId="{0729C427-D600-2B53-D008-58419E621C29}"/>
          </ac:spMkLst>
        </pc:spChg>
        <pc:spChg chg="add mod">
          <ac:chgData name="Maria Consuelo Jumao-As Rara (2509876)" userId="3c027f1c-36b3-4548-ba35-25a600bd62ed" providerId="ADAL" clId="{67078D98-D1AE-415C-8354-2C1CB38B3E83}" dt="2026-03-15T19:22:05.379" v="4626"/>
          <ac:spMkLst>
            <pc:docMk/>
            <pc:sldMk cId="2190648017" sldId="259"/>
            <ac:spMk id="8" creationId="{1205943C-C948-A153-F6BA-01FEFE4CC7F1}"/>
          </ac:spMkLst>
        </pc:spChg>
        <pc:spChg chg="add mod">
          <ac:chgData name="Maria Consuelo Jumao-As Rara (2509876)" userId="3c027f1c-36b3-4548-ba35-25a600bd62ed" providerId="ADAL" clId="{67078D98-D1AE-415C-8354-2C1CB38B3E83}" dt="2026-03-15T19:22:05.071" v="4625"/>
          <ac:spMkLst>
            <pc:docMk/>
            <pc:sldMk cId="2190648017" sldId="259"/>
            <ac:spMk id="9" creationId="{6E9077AD-BCB0-3133-F5C2-3218D1D84163}"/>
          </ac:spMkLst>
        </pc:spChg>
        <pc:spChg chg="add mod">
          <ac:chgData name="Maria Consuelo Jumao-As Rara (2509876)" userId="3c027f1c-36b3-4548-ba35-25a600bd62ed" providerId="ADAL" clId="{67078D98-D1AE-415C-8354-2C1CB38B3E83}" dt="2026-03-15T19:22:01.080" v="4624"/>
          <ac:spMkLst>
            <pc:docMk/>
            <pc:sldMk cId="2190648017" sldId="259"/>
            <ac:spMk id="10" creationId="{C5B5C370-7F8A-EDBB-7746-919D7A9A95F8}"/>
          </ac:spMkLst>
        </pc:spChg>
      </pc:sldChg>
      <pc:sldChg chg="addSp delSp modSp mod modClrScheme chgLayout">
        <pc:chgData name="Maria Consuelo Jumao-As Rara (2509876)" userId="3c027f1c-36b3-4548-ba35-25a600bd62ed" providerId="ADAL" clId="{67078D98-D1AE-415C-8354-2C1CB38B3E83}" dt="2026-03-15T19:16:36.204" v="4418" actId="26606"/>
        <pc:sldMkLst>
          <pc:docMk/>
          <pc:sldMk cId="513232385" sldId="260"/>
        </pc:sldMkLst>
        <pc:spChg chg="mod">
          <ac:chgData name="Maria Consuelo Jumao-As Rara (2509876)" userId="3c027f1c-36b3-4548-ba35-25a600bd62ed" providerId="ADAL" clId="{67078D98-D1AE-415C-8354-2C1CB38B3E83}" dt="2026-03-15T19:16:36.204" v="4418" actId="26606"/>
          <ac:spMkLst>
            <pc:docMk/>
            <pc:sldMk cId="513232385" sldId="260"/>
            <ac:spMk id="2" creationId="{8A744567-3113-1531-2E92-7C1018FCDD6C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1:21.215" v="4403" actId="26606"/>
          <ac:spMkLst>
            <pc:docMk/>
            <pc:sldMk cId="513232385" sldId="260"/>
            <ac:spMk id="3" creationId="{9773E4F8-D3A0-0473-333B-02844EBC7CBD}"/>
          </ac:spMkLst>
        </pc:spChg>
        <pc:spChg chg="mod">
          <ac:chgData name="Maria Consuelo Jumao-As Rara (2509876)" userId="3c027f1c-36b3-4548-ba35-25a600bd62ed" providerId="ADAL" clId="{67078D98-D1AE-415C-8354-2C1CB38B3E83}" dt="2026-03-15T19:16:36.204" v="4418" actId="26606"/>
          <ac:spMkLst>
            <pc:docMk/>
            <pc:sldMk cId="513232385" sldId="260"/>
            <ac:spMk id="16" creationId="{91A041F6-6878-1A81-5533-81FAF41BB51A}"/>
          </ac:spMkLst>
        </pc:spChg>
        <pc:spChg chg="mod">
          <ac:chgData name="Maria Consuelo Jumao-As Rara (2509876)" userId="3c027f1c-36b3-4548-ba35-25a600bd62ed" providerId="ADAL" clId="{67078D98-D1AE-415C-8354-2C1CB38B3E83}" dt="2026-03-15T19:16:36.204" v="4418" actId="26606"/>
          <ac:spMkLst>
            <pc:docMk/>
            <pc:sldMk cId="513232385" sldId="260"/>
            <ac:spMk id="17" creationId="{C6CDA5B3-3DC5-3678-6733-4B0B18AF960C}"/>
          </ac:spMkLst>
        </pc:spChg>
        <pc:spChg chg="mod">
          <ac:chgData name="Maria Consuelo Jumao-As Rara (2509876)" userId="3c027f1c-36b3-4548-ba35-25a600bd62ed" providerId="ADAL" clId="{67078D98-D1AE-415C-8354-2C1CB38B3E83}" dt="2026-03-15T19:16:36.204" v="4418" actId="26606"/>
          <ac:spMkLst>
            <pc:docMk/>
            <pc:sldMk cId="513232385" sldId="260"/>
            <ac:spMk id="19" creationId="{224EA3A4-F858-11A6-4052-568B0755198D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1:01.893" v="4396" actId="26606"/>
          <ac:spMkLst>
            <pc:docMk/>
            <pc:sldMk cId="513232385" sldId="260"/>
            <ac:spMk id="24" creationId="{9CC0CD96-0519-46FD-4648-DC7157EE8C36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0:57.409" v="4392" actId="26606"/>
          <ac:spMkLst>
            <pc:docMk/>
            <pc:sldMk cId="513232385" sldId="260"/>
            <ac:spMk id="25" creationId="{A19E0E4C-85A7-E5C6-039B-4298F4E91FD6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0:58.930" v="4394" actId="26606"/>
          <ac:spMkLst>
            <pc:docMk/>
            <pc:sldMk cId="513232385" sldId="260"/>
            <ac:spMk id="27" creationId="{76B64E68-0514-C6EB-B5D6-F3098CB71518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1:01.893" v="4396" actId="26606"/>
          <ac:spMkLst>
            <pc:docMk/>
            <pc:sldMk cId="513232385" sldId="260"/>
            <ac:spMk id="30" creationId="{9773E4F8-D3A0-0473-333B-02844EBC7CBD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1:03.330" v="4398" actId="26606"/>
          <ac:spMkLst>
            <pc:docMk/>
            <pc:sldMk cId="513232385" sldId="260"/>
            <ac:spMk id="32" creationId="{A19E0E4C-85A7-E5C6-039B-4298F4E91FD6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1:21.184" v="4402" actId="26606"/>
          <ac:spMkLst>
            <pc:docMk/>
            <pc:sldMk cId="513232385" sldId="260"/>
            <ac:spMk id="37" creationId="{A19E0E4C-85A7-E5C6-039B-4298F4E91FD6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4:26.038" v="4405" actId="26606"/>
          <ac:spMkLst>
            <pc:docMk/>
            <pc:sldMk cId="513232385" sldId="260"/>
            <ac:spMk id="45" creationId="{4A3E2B3F-9438-1AFC-EC8F-1AB5B7E4F874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4:42.455" v="4407" actId="26606"/>
          <ac:spMkLst>
            <pc:docMk/>
            <pc:sldMk cId="513232385" sldId="260"/>
            <ac:spMk id="47" creationId="{044758DB-126F-169C-49BF-5621F75F6253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4:48.076" v="4409" actId="26606"/>
          <ac:spMkLst>
            <pc:docMk/>
            <pc:sldMk cId="513232385" sldId="260"/>
            <ac:spMk id="49" creationId="{4A3E2B3F-9438-1AFC-EC8F-1AB5B7E4F874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16:36.204" v="4418" actId="26606"/>
          <ac:spMkLst>
            <pc:docMk/>
            <pc:sldMk cId="513232385" sldId="260"/>
            <ac:spMk id="51" creationId="{044758DB-126F-169C-49BF-5621F75F6253}"/>
          </ac:spMkLst>
        </pc:spChg>
        <pc:graphicFrameChg chg="add del">
          <ac:chgData name="Maria Consuelo Jumao-As Rara (2509876)" userId="3c027f1c-36b3-4548-ba35-25a600bd62ed" providerId="ADAL" clId="{67078D98-D1AE-415C-8354-2C1CB38B3E83}" dt="2026-03-15T19:10:56.097" v="4390" actId="26606"/>
          <ac:graphicFrameMkLst>
            <pc:docMk/>
            <pc:sldMk cId="513232385" sldId="260"/>
            <ac:graphicFrameMk id="21" creationId="{ADFEE684-BC8E-E182-9F03-A0BA299981F7}"/>
          </ac:graphicFrameMkLst>
        </pc:graphicFrameChg>
        <pc:graphicFrameChg chg="add del mod">
          <ac:chgData name="Maria Consuelo Jumao-As Rara (2509876)" userId="3c027f1c-36b3-4548-ba35-25a600bd62ed" providerId="ADAL" clId="{67078D98-D1AE-415C-8354-2C1CB38B3E83}" dt="2026-03-15T19:10:57.409" v="4392" actId="26606"/>
          <ac:graphicFrameMkLst>
            <pc:docMk/>
            <pc:sldMk cId="513232385" sldId="260"/>
            <ac:graphicFrameMk id="23" creationId="{706CEC29-0473-1A79-E50D-05BEA2A42ABF}"/>
          </ac:graphicFrameMkLst>
        </pc:graphicFrameChg>
        <pc:graphicFrameChg chg="add del mod">
          <ac:chgData name="Maria Consuelo Jumao-As Rara (2509876)" userId="3c027f1c-36b3-4548-ba35-25a600bd62ed" providerId="ADAL" clId="{67078D98-D1AE-415C-8354-2C1CB38B3E83}" dt="2026-03-15T19:10:58.930" v="4394" actId="26606"/>
          <ac:graphicFrameMkLst>
            <pc:docMk/>
            <pc:sldMk cId="513232385" sldId="260"/>
            <ac:graphicFrameMk id="28" creationId="{E0CEF593-82DB-B010-249B-6259BC6CB5F5}"/>
          </ac:graphicFrameMkLst>
        </pc:graphicFrameChg>
        <pc:graphicFrameChg chg="add del mod">
          <ac:chgData name="Maria Consuelo Jumao-As Rara (2509876)" userId="3c027f1c-36b3-4548-ba35-25a600bd62ed" providerId="ADAL" clId="{67078D98-D1AE-415C-8354-2C1CB38B3E83}" dt="2026-03-15T19:11:03.330" v="4398" actId="26606"/>
          <ac:graphicFrameMkLst>
            <pc:docMk/>
            <pc:sldMk cId="513232385" sldId="260"/>
            <ac:graphicFrameMk id="33" creationId="{706CEC29-0473-1A79-E50D-05BEA2A42ABF}"/>
          </ac:graphicFrameMkLst>
        </pc:graphicFrameChg>
        <pc:graphicFrameChg chg="add del">
          <ac:chgData name="Maria Consuelo Jumao-As Rara (2509876)" userId="3c027f1c-36b3-4548-ba35-25a600bd62ed" providerId="ADAL" clId="{67078D98-D1AE-415C-8354-2C1CB38B3E83}" dt="2026-03-15T19:11:19.500" v="4400" actId="26606"/>
          <ac:graphicFrameMkLst>
            <pc:docMk/>
            <pc:sldMk cId="513232385" sldId="260"/>
            <ac:graphicFrameMk id="35" creationId="{ADFEE684-BC8E-E182-9F03-A0BA299981F7}"/>
          </ac:graphicFrameMkLst>
        </pc:graphicFrameChg>
        <pc:graphicFrameChg chg="add del mod">
          <ac:chgData name="Maria Consuelo Jumao-As Rara (2509876)" userId="3c027f1c-36b3-4548-ba35-25a600bd62ed" providerId="ADAL" clId="{67078D98-D1AE-415C-8354-2C1CB38B3E83}" dt="2026-03-15T19:11:21.184" v="4402" actId="26606"/>
          <ac:graphicFrameMkLst>
            <pc:docMk/>
            <pc:sldMk cId="513232385" sldId="260"/>
            <ac:graphicFrameMk id="38" creationId="{B5A1E04A-A7ED-0EB5-15C1-B8FCD735D480}"/>
          </ac:graphicFrameMkLst>
        </pc:graphicFrameChg>
        <pc:graphicFrameChg chg="add mod modGraphic">
          <ac:chgData name="Maria Consuelo Jumao-As Rara (2509876)" userId="3c027f1c-36b3-4548-ba35-25a600bd62ed" providerId="ADAL" clId="{67078D98-D1AE-415C-8354-2C1CB38B3E83}" dt="2026-03-15T19:16:36.204" v="4418" actId="26606"/>
          <ac:graphicFrameMkLst>
            <pc:docMk/>
            <pc:sldMk cId="513232385" sldId="260"/>
            <ac:graphicFrameMk id="40" creationId="{CB0F890D-A69E-F29D-15F3-462491E703CA}"/>
          </ac:graphicFrameMkLst>
        </pc:graphicFrameChg>
        <pc:picChg chg="add del mod">
          <ac:chgData name="Maria Consuelo Jumao-As Rara (2509876)" userId="3c027f1c-36b3-4548-ba35-25a600bd62ed" providerId="ADAL" clId="{67078D98-D1AE-415C-8354-2C1CB38B3E83}" dt="2026-03-15T19:16:28.178" v="4417" actId="21"/>
          <ac:picMkLst>
            <pc:docMk/>
            <pc:sldMk cId="513232385" sldId="260"/>
            <ac:picMk id="5" creationId="{99922048-20A4-90B7-A406-9698C99E275B}"/>
          </ac:picMkLst>
        </pc:picChg>
      </pc:sldChg>
      <pc:sldChg chg="addSp delSp modSp mod">
        <pc:chgData name="Maria Consuelo Jumao-As Rara (2509876)" userId="3c027f1c-36b3-4548-ba35-25a600bd62ed" providerId="ADAL" clId="{67078D98-D1AE-415C-8354-2C1CB38B3E83}" dt="2026-03-15T19:59:08.894" v="6022" actId="20577"/>
        <pc:sldMkLst>
          <pc:docMk/>
          <pc:sldMk cId="2737205067" sldId="261"/>
        </pc:sldMkLst>
        <pc:spChg chg="add mod">
          <ac:chgData name="Maria Consuelo Jumao-As Rara (2509876)" userId="3c027f1c-36b3-4548-ba35-25a600bd62ed" providerId="ADAL" clId="{67078D98-D1AE-415C-8354-2C1CB38B3E83}" dt="2026-03-15T19:58:27.422" v="6005" actId="1076"/>
          <ac:spMkLst>
            <pc:docMk/>
            <pc:sldMk cId="2737205067" sldId="261"/>
            <ac:spMk id="2" creationId="{7257B2E5-661D-EFEA-FDF0-940D8C04B217}"/>
          </ac:spMkLst>
        </pc:spChg>
        <pc:spChg chg="mod">
          <ac:chgData name="Maria Consuelo Jumao-As Rara (2509876)" userId="3c027f1c-36b3-4548-ba35-25a600bd62ed" providerId="ADAL" clId="{67078D98-D1AE-415C-8354-2C1CB38B3E83}" dt="2026-03-14T12:32:37.894" v="4355" actId="14100"/>
          <ac:spMkLst>
            <pc:docMk/>
            <pc:sldMk cId="2737205067" sldId="261"/>
            <ac:spMk id="3" creationId="{4EA160A8-8A1F-D382-675C-B27A8A69A09B}"/>
          </ac:spMkLst>
        </pc:spChg>
        <pc:spChg chg="mod">
          <ac:chgData name="Maria Consuelo Jumao-As Rara (2509876)" userId="3c027f1c-36b3-4548-ba35-25a600bd62ed" providerId="ADAL" clId="{67078D98-D1AE-415C-8354-2C1CB38B3E83}" dt="2026-03-15T19:59:08.894" v="6022" actId="20577"/>
          <ac:spMkLst>
            <pc:docMk/>
            <pc:sldMk cId="2737205067" sldId="261"/>
            <ac:spMk id="4" creationId="{03190FA5-2079-C985-3DB9-38012A3C5CB6}"/>
          </ac:spMkLst>
        </pc:spChg>
        <pc:spChg chg="mod">
          <ac:chgData name="Maria Consuelo Jumao-As Rara (2509876)" userId="3c027f1c-36b3-4548-ba35-25a600bd62ed" providerId="ADAL" clId="{67078D98-D1AE-415C-8354-2C1CB38B3E83}" dt="2026-03-15T19:58:39.958" v="6007" actId="1076"/>
          <ac:spMkLst>
            <pc:docMk/>
            <pc:sldMk cId="2737205067" sldId="261"/>
            <ac:spMk id="5" creationId="{C4B85192-C75E-A625-9F64-4168C7E2C0EE}"/>
          </ac:spMkLst>
        </pc:spChg>
        <pc:spChg chg="mod">
          <ac:chgData name="Maria Consuelo Jumao-As Rara (2509876)" userId="3c027f1c-36b3-4548-ba35-25a600bd62ed" providerId="ADAL" clId="{67078D98-D1AE-415C-8354-2C1CB38B3E83}" dt="2026-03-15T19:58:33.570" v="6006" actId="1076"/>
          <ac:spMkLst>
            <pc:docMk/>
            <pc:sldMk cId="2737205067" sldId="261"/>
            <ac:spMk id="6" creationId="{02E93435-80C6-0B07-BDD1-21335DD8D552}"/>
          </ac:spMkLst>
        </pc:spChg>
        <pc:spChg chg="del mod">
          <ac:chgData name="Maria Consuelo Jumao-As Rara (2509876)" userId="3c027f1c-36b3-4548-ba35-25a600bd62ed" providerId="ADAL" clId="{67078D98-D1AE-415C-8354-2C1CB38B3E83}" dt="2026-03-14T08:02:53.070" v="2004" actId="478"/>
          <ac:spMkLst>
            <pc:docMk/>
            <pc:sldMk cId="2737205067" sldId="261"/>
            <ac:spMk id="8" creationId="{B3FED790-934A-FAB1-57E5-0B6B3F5EFED5}"/>
          </ac:spMkLst>
        </pc:spChg>
        <pc:spChg chg="mod">
          <ac:chgData name="Maria Consuelo Jumao-As Rara (2509876)" userId="3c027f1c-36b3-4548-ba35-25a600bd62ed" providerId="ADAL" clId="{67078D98-D1AE-415C-8354-2C1CB38B3E83}" dt="2026-03-14T12:29:38.971" v="4318" actId="113"/>
          <ac:spMkLst>
            <pc:docMk/>
            <pc:sldMk cId="2737205067" sldId="261"/>
            <ac:spMk id="9" creationId="{C78FAB8B-43B6-9A03-1BDB-69E237670EE3}"/>
          </ac:spMkLst>
        </pc:spChg>
        <pc:spChg chg="mod">
          <ac:chgData name="Maria Consuelo Jumao-As Rara (2509876)" userId="3c027f1c-36b3-4548-ba35-25a600bd62ed" providerId="ADAL" clId="{67078D98-D1AE-415C-8354-2C1CB38B3E83}" dt="2026-03-15T19:58:45.162" v="6008" actId="1076"/>
          <ac:spMkLst>
            <pc:docMk/>
            <pc:sldMk cId="2737205067" sldId="261"/>
            <ac:spMk id="11" creationId="{3C6C7C08-2547-7273-B409-D3EDC7B072FD}"/>
          </ac:spMkLst>
        </pc:spChg>
      </pc:sldChg>
      <pc:sldChg chg="addSp delSp modSp mod">
        <pc:chgData name="Maria Consuelo Jumao-As Rara (2509876)" userId="3c027f1c-36b3-4548-ba35-25a600bd62ed" providerId="ADAL" clId="{67078D98-D1AE-415C-8354-2C1CB38B3E83}" dt="2026-03-14T12:33:11.567" v="4357" actId="1076"/>
        <pc:sldMkLst>
          <pc:docMk/>
          <pc:sldMk cId="4103958374" sldId="262"/>
        </pc:sldMkLst>
        <pc:spChg chg="mod">
          <ac:chgData name="Maria Consuelo Jumao-As Rara (2509876)" userId="3c027f1c-36b3-4548-ba35-25a600bd62ed" providerId="ADAL" clId="{67078D98-D1AE-415C-8354-2C1CB38B3E83}" dt="2026-03-14T06:39:30.871" v="198" actId="27636"/>
          <ac:spMkLst>
            <pc:docMk/>
            <pc:sldMk cId="4103958374" sldId="262"/>
            <ac:spMk id="4" creationId="{D68031D2-6CB4-1BA6-1C24-D0E34604597E}"/>
          </ac:spMkLst>
        </pc:spChg>
        <pc:spChg chg="mod">
          <ac:chgData name="Maria Consuelo Jumao-As Rara (2509876)" userId="3c027f1c-36b3-4548-ba35-25a600bd62ed" providerId="ADAL" clId="{67078D98-D1AE-415C-8354-2C1CB38B3E83}" dt="2026-03-14T12:33:04.453" v="4356" actId="255"/>
          <ac:spMkLst>
            <pc:docMk/>
            <pc:sldMk cId="4103958374" sldId="262"/>
            <ac:spMk id="5" creationId="{52843143-89F5-A988-03D9-A5646C28C016}"/>
          </ac:spMkLst>
        </pc:spChg>
        <pc:spChg chg="mod">
          <ac:chgData name="Maria Consuelo Jumao-As Rara (2509876)" userId="3c027f1c-36b3-4548-ba35-25a600bd62ed" providerId="ADAL" clId="{67078D98-D1AE-415C-8354-2C1CB38B3E83}" dt="2026-03-14T09:09:17.874" v="4307" actId="20577"/>
          <ac:spMkLst>
            <pc:docMk/>
            <pc:sldMk cId="4103958374" sldId="262"/>
            <ac:spMk id="6" creationId="{6E4F978B-C385-7D63-721E-98B65D00DE8C}"/>
          </ac:spMkLst>
        </pc:spChg>
        <pc:spChg chg="add del mod">
          <ac:chgData name="Maria Consuelo Jumao-As Rara (2509876)" userId="3c027f1c-36b3-4548-ba35-25a600bd62ed" providerId="ADAL" clId="{67078D98-D1AE-415C-8354-2C1CB38B3E83}" dt="2026-03-14T06:48:13.606" v="201" actId="478"/>
          <ac:spMkLst>
            <pc:docMk/>
            <pc:sldMk cId="4103958374" sldId="262"/>
            <ac:spMk id="10" creationId="{0B71A290-1A00-03C8-FA03-62D2911E9657}"/>
          </ac:spMkLst>
        </pc:spChg>
        <pc:spChg chg="mod">
          <ac:chgData name="Maria Consuelo Jumao-As Rara (2509876)" userId="3c027f1c-36b3-4548-ba35-25a600bd62ed" providerId="ADAL" clId="{67078D98-D1AE-415C-8354-2C1CB38B3E83}" dt="2026-03-14T06:38:11.715" v="181" actId="20577"/>
          <ac:spMkLst>
            <pc:docMk/>
            <pc:sldMk cId="4103958374" sldId="262"/>
            <ac:spMk id="11" creationId="{E8E170C6-19C2-4603-32E6-B8CDC96174EE}"/>
          </ac:spMkLst>
        </pc:spChg>
        <pc:spChg chg="add del mod">
          <ac:chgData name="Maria Consuelo Jumao-As Rara (2509876)" userId="3c027f1c-36b3-4548-ba35-25a600bd62ed" providerId="ADAL" clId="{67078D98-D1AE-415C-8354-2C1CB38B3E83}" dt="2026-03-14T06:48:37.942" v="204" actId="478"/>
          <ac:spMkLst>
            <pc:docMk/>
            <pc:sldMk cId="4103958374" sldId="262"/>
            <ac:spMk id="12" creationId="{FAEE928E-7E44-8A7A-50C1-CD37F8B07E4B}"/>
          </ac:spMkLst>
        </pc:spChg>
        <pc:spChg chg="mod">
          <ac:chgData name="Maria Consuelo Jumao-As Rara (2509876)" userId="3c027f1c-36b3-4548-ba35-25a600bd62ed" providerId="ADAL" clId="{67078D98-D1AE-415C-8354-2C1CB38B3E83}" dt="2026-03-14T12:33:11.567" v="4357" actId="1076"/>
          <ac:spMkLst>
            <pc:docMk/>
            <pc:sldMk cId="4103958374" sldId="262"/>
            <ac:spMk id="13" creationId="{1E021715-7C15-5F20-DEEB-AFDBF76DA65C}"/>
          </ac:spMkLst>
        </pc:spChg>
        <pc:spChg chg="add del">
          <ac:chgData name="Maria Consuelo Jumao-As Rara (2509876)" userId="3c027f1c-36b3-4548-ba35-25a600bd62ed" providerId="ADAL" clId="{67078D98-D1AE-415C-8354-2C1CB38B3E83}" dt="2026-03-14T06:48:40.240" v="206" actId="478"/>
          <ac:spMkLst>
            <pc:docMk/>
            <pc:sldMk cId="4103958374" sldId="262"/>
            <ac:spMk id="14" creationId="{8A0CD404-584B-DB70-C52D-0F9423133DED}"/>
          </ac:spMkLst>
        </pc:spChg>
        <pc:picChg chg="add del mod">
          <ac:chgData name="Maria Consuelo Jumao-As Rara (2509876)" userId="3c027f1c-36b3-4548-ba35-25a600bd62ed" providerId="ADAL" clId="{67078D98-D1AE-415C-8354-2C1CB38B3E83}" dt="2026-03-14T06:49:12.601" v="210" actId="478"/>
          <ac:picMkLst>
            <pc:docMk/>
            <pc:sldMk cId="4103958374" sldId="262"/>
            <ac:picMk id="16" creationId="{99FDF582-C5C4-927B-7FDB-2BA2106608D5}"/>
          </ac:picMkLst>
        </pc:picChg>
        <pc:picChg chg="add mod">
          <ac:chgData name="Maria Consuelo Jumao-As Rara (2509876)" userId="3c027f1c-36b3-4548-ba35-25a600bd62ed" providerId="ADAL" clId="{67078D98-D1AE-415C-8354-2C1CB38B3E83}" dt="2026-03-14T06:49:59.718" v="216" actId="14100"/>
          <ac:picMkLst>
            <pc:docMk/>
            <pc:sldMk cId="4103958374" sldId="262"/>
            <ac:picMk id="18" creationId="{D8066D57-038A-D689-12AA-7994DA2FE916}"/>
          </ac:picMkLst>
        </pc:picChg>
        <pc:picChg chg="add del mod">
          <ac:chgData name="Maria Consuelo Jumao-As Rara (2509876)" userId="3c027f1c-36b3-4548-ba35-25a600bd62ed" providerId="ADAL" clId="{67078D98-D1AE-415C-8354-2C1CB38B3E83}" dt="2026-03-14T06:36:12.089" v="171" actId="478"/>
          <ac:picMkLst>
            <pc:docMk/>
            <pc:sldMk cId="4103958374" sldId="262"/>
            <ac:picMk id="1026" creationId="{31F7B325-5FD4-6E7A-74EC-5CDB69289964}"/>
          </ac:picMkLst>
        </pc:picChg>
      </pc:sldChg>
      <pc:sldChg chg="modSp mod">
        <pc:chgData name="Maria Consuelo Jumao-As Rara (2509876)" userId="3c027f1c-36b3-4548-ba35-25a600bd62ed" providerId="ADAL" clId="{67078D98-D1AE-415C-8354-2C1CB38B3E83}" dt="2026-03-15T19:53:09.136" v="5986" actId="1076"/>
        <pc:sldMkLst>
          <pc:docMk/>
          <pc:sldMk cId="2611802478" sldId="263"/>
        </pc:sldMkLst>
        <pc:spChg chg="mod">
          <ac:chgData name="Maria Consuelo Jumao-As Rara (2509876)" userId="3c027f1c-36b3-4548-ba35-25a600bd62ed" providerId="ADAL" clId="{67078D98-D1AE-415C-8354-2C1CB38B3E83}" dt="2026-03-15T19:52:59.603" v="5985" actId="20577"/>
          <ac:spMkLst>
            <pc:docMk/>
            <pc:sldMk cId="2611802478" sldId="263"/>
            <ac:spMk id="3" creationId="{855BE50D-6050-B4B9-4291-F3E4384442BD}"/>
          </ac:spMkLst>
        </pc:spChg>
        <pc:spChg chg="mod">
          <ac:chgData name="Maria Consuelo Jumao-As Rara (2509876)" userId="3c027f1c-36b3-4548-ba35-25a600bd62ed" providerId="ADAL" clId="{67078D98-D1AE-415C-8354-2C1CB38B3E83}" dt="2026-03-15T19:53:09.136" v="5986" actId="1076"/>
          <ac:spMkLst>
            <pc:docMk/>
            <pc:sldMk cId="2611802478" sldId="263"/>
            <ac:spMk id="4" creationId="{873144A5-5510-6BA1-295D-28B162431A4F}"/>
          </ac:spMkLst>
        </pc:spChg>
        <pc:spChg chg="mod">
          <ac:chgData name="Maria Consuelo Jumao-As Rara (2509876)" userId="3c027f1c-36b3-4548-ba35-25a600bd62ed" providerId="ADAL" clId="{67078D98-D1AE-415C-8354-2C1CB38B3E83}" dt="2026-03-15T19:52:59.603" v="5985" actId="20577"/>
          <ac:spMkLst>
            <pc:docMk/>
            <pc:sldMk cId="2611802478" sldId="263"/>
            <ac:spMk id="5" creationId="{AD5EB172-C8B2-F490-B3E8-EBEA7909E4F1}"/>
          </ac:spMkLst>
        </pc:spChg>
        <pc:spChg chg="mod">
          <ac:chgData name="Maria Consuelo Jumao-As Rara (2509876)" userId="3c027f1c-36b3-4548-ba35-25a600bd62ed" providerId="ADAL" clId="{67078D98-D1AE-415C-8354-2C1CB38B3E83}" dt="2026-03-15T19:52:21.625" v="5962" actId="255"/>
          <ac:spMkLst>
            <pc:docMk/>
            <pc:sldMk cId="2611802478" sldId="263"/>
            <ac:spMk id="6" creationId="{643060EF-59E0-5C34-FFB2-A5CE4753FD80}"/>
          </ac:spMkLst>
        </pc:spChg>
      </pc:sldChg>
      <pc:sldChg chg="modSp mod">
        <pc:chgData name="Maria Consuelo Jumao-As Rara (2509876)" userId="3c027f1c-36b3-4548-ba35-25a600bd62ed" providerId="ADAL" clId="{67078D98-D1AE-415C-8354-2C1CB38B3E83}" dt="2026-03-15T19:53:45.265" v="5990" actId="1076"/>
        <pc:sldMkLst>
          <pc:docMk/>
          <pc:sldMk cId="651927306" sldId="264"/>
        </pc:sldMkLst>
        <pc:spChg chg="mod">
          <ac:chgData name="Maria Consuelo Jumao-As Rara (2509876)" userId="3c027f1c-36b3-4548-ba35-25a600bd62ed" providerId="ADAL" clId="{67078D98-D1AE-415C-8354-2C1CB38B3E83}" dt="2026-03-15T19:53:21.098" v="5987" actId="313"/>
          <ac:spMkLst>
            <pc:docMk/>
            <pc:sldMk cId="651927306" sldId="264"/>
            <ac:spMk id="3" creationId="{26F988F6-5A99-725E-D59C-67780F7CE16E}"/>
          </ac:spMkLst>
        </pc:spChg>
        <pc:spChg chg="mod">
          <ac:chgData name="Maria Consuelo Jumao-As Rara (2509876)" userId="3c027f1c-36b3-4548-ba35-25a600bd62ed" providerId="ADAL" clId="{67078D98-D1AE-415C-8354-2C1CB38B3E83}" dt="2026-03-15T19:53:45.265" v="5990" actId="1076"/>
          <ac:spMkLst>
            <pc:docMk/>
            <pc:sldMk cId="651927306" sldId="264"/>
            <ac:spMk id="4" creationId="{11B01A30-9052-CF99-FEB8-E04BB592553B}"/>
          </ac:spMkLst>
        </pc:spChg>
        <pc:spChg chg="mod">
          <ac:chgData name="Maria Consuelo Jumao-As Rara (2509876)" userId="3c027f1c-36b3-4548-ba35-25a600bd62ed" providerId="ADAL" clId="{67078D98-D1AE-415C-8354-2C1CB38B3E83}" dt="2026-03-15T19:53:35.354" v="5989" actId="1076"/>
          <ac:spMkLst>
            <pc:docMk/>
            <pc:sldMk cId="651927306" sldId="264"/>
            <ac:spMk id="5" creationId="{E845C004-7595-816A-AF99-7438736721B6}"/>
          </ac:spMkLst>
        </pc:spChg>
        <pc:spChg chg="mod">
          <ac:chgData name="Maria Consuelo Jumao-As Rara (2509876)" userId="3c027f1c-36b3-4548-ba35-25a600bd62ed" providerId="ADAL" clId="{67078D98-D1AE-415C-8354-2C1CB38B3E83}" dt="2026-03-14T08:27:29.636" v="3293" actId="20577"/>
          <ac:spMkLst>
            <pc:docMk/>
            <pc:sldMk cId="651927306" sldId="264"/>
            <ac:spMk id="6" creationId="{27B2D75B-3210-9CBC-5D99-78AD1E188707}"/>
          </ac:spMkLst>
        </pc:spChg>
      </pc:sldChg>
      <pc:sldChg chg="addSp delSp mod">
        <pc:chgData name="Maria Consuelo Jumao-As Rara (2509876)" userId="3c027f1c-36b3-4548-ba35-25a600bd62ed" providerId="ADAL" clId="{67078D98-D1AE-415C-8354-2C1CB38B3E83}" dt="2026-03-15T19:49:16.870" v="5952" actId="26606"/>
        <pc:sldMkLst>
          <pc:docMk/>
          <pc:sldMk cId="2993702025" sldId="265"/>
        </pc:sldMkLst>
        <pc:spChg chg="add del">
          <ac:chgData name="Maria Consuelo Jumao-As Rara (2509876)" userId="3c027f1c-36b3-4548-ba35-25a600bd62ed" providerId="ADAL" clId="{67078D98-D1AE-415C-8354-2C1CB38B3E83}" dt="2026-03-15T19:49:16.870" v="5952" actId="26606"/>
          <ac:spMkLst>
            <pc:docMk/>
            <pc:sldMk cId="2993702025" sldId="265"/>
            <ac:spMk id="3" creationId="{28A6DEBD-4D87-EC0B-D4E4-1930B0222222}"/>
          </ac:spMkLst>
        </pc:spChg>
        <pc:graphicFrameChg chg="add del">
          <ac:chgData name="Maria Consuelo Jumao-As Rara (2509876)" userId="3c027f1c-36b3-4548-ba35-25a600bd62ed" providerId="ADAL" clId="{67078D98-D1AE-415C-8354-2C1CB38B3E83}" dt="2026-03-15T19:49:15.468" v="5949" actId="26606"/>
          <ac:graphicFrameMkLst>
            <pc:docMk/>
            <pc:sldMk cId="2993702025" sldId="265"/>
            <ac:graphicFrameMk id="11" creationId="{5206A364-DA93-5DE8-9D44-489EBC6DD272}"/>
          </ac:graphicFrameMkLst>
        </pc:graphicFrameChg>
        <pc:graphicFrameChg chg="add del">
          <ac:chgData name="Maria Consuelo Jumao-As Rara (2509876)" userId="3c027f1c-36b3-4548-ba35-25a600bd62ed" providerId="ADAL" clId="{67078D98-D1AE-415C-8354-2C1CB38B3E83}" dt="2026-03-15T19:49:16.846" v="5951" actId="26606"/>
          <ac:graphicFrameMkLst>
            <pc:docMk/>
            <pc:sldMk cId="2993702025" sldId="265"/>
            <ac:graphicFrameMk id="13" creationId="{3CE8B661-2BDE-DCFD-AF72-349811D0A4E2}"/>
          </ac:graphicFrameMkLst>
        </pc:graphicFrameChg>
        <pc:graphicFrameChg chg="add">
          <ac:chgData name="Maria Consuelo Jumao-As Rara (2509876)" userId="3c027f1c-36b3-4548-ba35-25a600bd62ed" providerId="ADAL" clId="{67078D98-D1AE-415C-8354-2C1CB38B3E83}" dt="2026-03-15T19:49:16.870" v="5952" actId="26606"/>
          <ac:graphicFrameMkLst>
            <pc:docMk/>
            <pc:sldMk cId="2993702025" sldId="265"/>
            <ac:graphicFrameMk id="15" creationId="{5206A364-DA93-5DE8-9D44-489EBC6DD272}"/>
          </ac:graphicFrameMkLst>
        </pc:graphicFrameChg>
      </pc:sldChg>
      <pc:sldChg chg="addSp delSp modSp mod">
        <pc:chgData name="Maria Consuelo Jumao-As Rara (2509876)" userId="3c027f1c-36b3-4548-ba35-25a600bd62ed" providerId="ADAL" clId="{67078D98-D1AE-415C-8354-2C1CB38B3E83}" dt="2026-03-15T19:10:23.539" v="4387" actId="255"/>
        <pc:sldMkLst>
          <pc:docMk/>
          <pc:sldMk cId="3011110250" sldId="266"/>
        </pc:sldMkLst>
        <pc:spChg chg="mod">
          <ac:chgData name="Maria Consuelo Jumao-As Rara (2509876)" userId="3c027f1c-36b3-4548-ba35-25a600bd62ed" providerId="ADAL" clId="{67078D98-D1AE-415C-8354-2C1CB38B3E83}" dt="2026-03-15T19:10:23.539" v="4387" actId="255"/>
          <ac:spMkLst>
            <pc:docMk/>
            <pc:sldMk cId="3011110250" sldId="266"/>
            <ac:spMk id="4" creationId="{83E60B53-3645-B380-994B-3F25DCC9BFCB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09:18.464" v="4380" actId="21"/>
          <ac:spMkLst>
            <pc:docMk/>
            <pc:sldMk cId="3011110250" sldId="266"/>
            <ac:spMk id="5" creationId="{2C9156B6-AE22-B511-935D-6A7DCA5B601F}"/>
          </ac:spMkLst>
        </pc:spChg>
        <pc:spChg chg="add del mod">
          <ac:chgData name="Maria Consuelo Jumao-As Rara (2509876)" userId="3c027f1c-36b3-4548-ba35-25a600bd62ed" providerId="ADAL" clId="{67078D98-D1AE-415C-8354-2C1CB38B3E83}" dt="2026-03-15T19:09:26.601" v="4383" actId="21"/>
          <ac:spMkLst>
            <pc:docMk/>
            <pc:sldMk cId="3011110250" sldId="266"/>
            <ac:spMk id="6" creationId="{2C9156B6-AE22-B511-935D-6A7DCA5B601F}"/>
          </ac:spMkLst>
        </pc:spChg>
      </pc:sldChg>
      <pc:sldChg chg="addSp delSp modSp new mod modClrScheme chgLayout">
        <pc:chgData name="Maria Consuelo Jumao-As Rara (2509876)" userId="3c027f1c-36b3-4548-ba35-25a600bd62ed" providerId="ADAL" clId="{67078D98-D1AE-415C-8354-2C1CB38B3E83}" dt="2026-03-15T19:36:07.550" v="5037" actId="14100"/>
        <pc:sldMkLst>
          <pc:docMk/>
          <pc:sldMk cId="2358284923" sldId="267"/>
        </pc:sldMkLst>
        <pc:spChg chg="del mod ord">
          <ac:chgData name="Maria Consuelo Jumao-As Rara (2509876)" userId="3c027f1c-36b3-4548-ba35-25a600bd62ed" providerId="ADAL" clId="{67078D98-D1AE-415C-8354-2C1CB38B3E83}" dt="2026-03-15T19:29:49.053" v="4775" actId="700"/>
          <ac:spMkLst>
            <pc:docMk/>
            <pc:sldMk cId="2358284923" sldId="267"/>
            <ac:spMk id="2" creationId="{81EB79FC-90B3-82E9-CA8D-D4EB917CE8FD}"/>
          </ac:spMkLst>
        </pc:spChg>
        <pc:spChg chg="del mod ord">
          <ac:chgData name="Maria Consuelo Jumao-As Rara (2509876)" userId="3c027f1c-36b3-4548-ba35-25a600bd62ed" providerId="ADAL" clId="{67078D98-D1AE-415C-8354-2C1CB38B3E83}" dt="2026-03-15T19:29:49.053" v="4775" actId="700"/>
          <ac:spMkLst>
            <pc:docMk/>
            <pc:sldMk cId="2358284923" sldId="267"/>
            <ac:spMk id="3" creationId="{B464742F-B2B7-FA6E-5EF5-96076501E0CB}"/>
          </ac:spMkLst>
        </pc:spChg>
        <pc:spChg chg="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4" creationId="{D4E11F55-4977-BEF7-7A8A-CDE36F87A9EC}"/>
          </ac:spMkLst>
        </pc:spChg>
        <pc:spChg chg="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5" creationId="{C84C886E-12EF-C470-BE2C-EA7ACAE24A06}"/>
          </ac:spMkLst>
        </pc:spChg>
        <pc:spChg chg="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6" creationId="{C0F77541-B300-259D-C3E1-813998E6AAF6}"/>
          </ac:spMkLst>
        </pc:spChg>
        <pc:spChg chg="add 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7" creationId="{A0CF476B-94F1-DCB3-63FF-AF3F6E1D8EB8}"/>
          </ac:spMkLst>
        </pc:spChg>
        <pc:spChg chg="add del 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8" creationId="{D66561B0-3DBC-78D9-6CEC-ACBD8C794011}"/>
          </ac:spMkLst>
        </pc:spChg>
        <pc:spChg chg="add del mod or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9" creationId="{6D48774C-C435-95F1-D3E0-D5D57C4E5613}"/>
          </ac:spMkLst>
        </pc:spChg>
        <pc:spChg chg="add mod">
          <ac:chgData name="Maria Consuelo Jumao-As Rara (2509876)" userId="3c027f1c-36b3-4548-ba35-25a600bd62ed" providerId="ADAL" clId="{67078D98-D1AE-415C-8354-2C1CB38B3E83}" dt="2026-03-15T19:32:48.961" v="5030" actId="26606"/>
          <ac:spMkLst>
            <pc:docMk/>
            <pc:sldMk cId="2358284923" sldId="267"/>
            <ac:spMk id="15" creationId="{23EF9259-3022-E878-8A62-859F5BF8738E}"/>
          </ac:spMkLst>
        </pc:spChg>
        <pc:graphicFrameChg chg="add del">
          <ac:chgData name="Maria Consuelo Jumao-As Rara (2509876)" userId="3c027f1c-36b3-4548-ba35-25a600bd62ed" providerId="ADAL" clId="{67078D98-D1AE-415C-8354-2C1CB38B3E83}" dt="2026-03-15T19:32:29.763" v="5027" actId="26606"/>
          <ac:graphicFrameMkLst>
            <pc:docMk/>
            <pc:sldMk cId="2358284923" sldId="267"/>
            <ac:graphicFrameMk id="11" creationId="{3CFA4334-DFF9-EEAF-A04F-F7995FE43D13}"/>
          </ac:graphicFrameMkLst>
        </pc:graphicFrameChg>
        <pc:graphicFrameChg chg="add mod">
          <ac:chgData name="Maria Consuelo Jumao-As Rara (2509876)" userId="3c027f1c-36b3-4548-ba35-25a600bd62ed" providerId="ADAL" clId="{67078D98-D1AE-415C-8354-2C1CB38B3E83}" dt="2026-03-15T19:35:52.591" v="5034"/>
          <ac:graphicFrameMkLst>
            <pc:docMk/>
            <pc:sldMk cId="2358284923" sldId="267"/>
            <ac:graphicFrameMk id="12" creationId="{805D7A18-A802-8B9D-190F-543441419502}"/>
          </ac:graphicFrameMkLst>
        </pc:graphicFrameChg>
        <pc:picChg chg="add mod">
          <ac:chgData name="Maria Consuelo Jumao-As Rara (2509876)" userId="3c027f1c-36b3-4548-ba35-25a600bd62ed" providerId="ADAL" clId="{67078D98-D1AE-415C-8354-2C1CB38B3E83}" dt="2026-03-15T19:36:07.550" v="5037" actId="14100"/>
          <ac:picMkLst>
            <pc:docMk/>
            <pc:sldMk cId="2358284923" sldId="267"/>
            <ac:picMk id="13" creationId="{BBF1C42E-1C09-20AB-1EB4-C383AF7114BB}"/>
          </ac:picMkLst>
        </pc:picChg>
      </pc:sldChg>
      <pc:sldChg chg="delSp modSp new mod">
        <pc:chgData name="Maria Consuelo Jumao-As Rara (2509876)" userId="3c027f1c-36b3-4548-ba35-25a600bd62ed" providerId="ADAL" clId="{67078D98-D1AE-415C-8354-2C1CB38B3E83}" dt="2026-03-15T19:48:22.059" v="5947" actId="14100"/>
        <pc:sldMkLst>
          <pc:docMk/>
          <pc:sldMk cId="4293649684" sldId="268"/>
        </pc:sldMkLst>
        <pc:spChg chg="mod">
          <ac:chgData name="Maria Consuelo Jumao-As Rara (2509876)" userId="3c027f1c-36b3-4548-ba35-25a600bd62ed" providerId="ADAL" clId="{67078D98-D1AE-415C-8354-2C1CB38B3E83}" dt="2026-03-15T19:37:07.643" v="5071" actId="14100"/>
          <ac:spMkLst>
            <pc:docMk/>
            <pc:sldMk cId="4293649684" sldId="268"/>
            <ac:spMk id="2" creationId="{80D45B3B-8C16-10E2-7765-2C91811768D6}"/>
          </ac:spMkLst>
        </pc:spChg>
        <pc:spChg chg="del">
          <ac:chgData name="Maria Consuelo Jumao-As Rara (2509876)" userId="3c027f1c-36b3-4548-ba35-25a600bd62ed" providerId="ADAL" clId="{67078D98-D1AE-415C-8354-2C1CB38B3E83}" dt="2026-03-15T19:37:14.900" v="5072" actId="21"/>
          <ac:spMkLst>
            <pc:docMk/>
            <pc:sldMk cId="4293649684" sldId="268"/>
            <ac:spMk id="3" creationId="{1AD20469-A34A-8599-AC08-656180303614}"/>
          </ac:spMkLst>
        </pc:spChg>
        <pc:spChg chg="mod">
          <ac:chgData name="Maria Consuelo Jumao-As Rara (2509876)" userId="3c027f1c-36b3-4548-ba35-25a600bd62ed" providerId="ADAL" clId="{67078D98-D1AE-415C-8354-2C1CB38B3E83}" dt="2026-03-15T19:48:22.059" v="5947" actId="14100"/>
          <ac:spMkLst>
            <pc:docMk/>
            <pc:sldMk cId="4293649684" sldId="268"/>
            <ac:spMk id="4" creationId="{B60D61ED-A713-DFEF-72BA-24D5C2DDF2B7}"/>
          </ac:spMkLst>
        </pc:spChg>
        <pc:spChg chg="del">
          <ac:chgData name="Maria Consuelo Jumao-As Rara (2509876)" userId="3c027f1c-36b3-4548-ba35-25a600bd62ed" providerId="ADAL" clId="{67078D98-D1AE-415C-8354-2C1CB38B3E83}" dt="2026-03-15T19:41:11.786" v="5378" actId="21"/>
          <ac:spMkLst>
            <pc:docMk/>
            <pc:sldMk cId="4293649684" sldId="268"/>
            <ac:spMk id="5" creationId="{B5BC9536-F0B8-9513-2814-95457469FB73}"/>
          </ac:spMkLst>
        </pc:spChg>
        <pc:spChg chg="mod">
          <ac:chgData name="Maria Consuelo Jumao-As Rara (2509876)" userId="3c027f1c-36b3-4548-ba35-25a600bd62ed" providerId="ADAL" clId="{67078D98-D1AE-415C-8354-2C1CB38B3E83}" dt="2026-03-15T19:48:14" v="5945" actId="14100"/>
          <ac:spMkLst>
            <pc:docMk/>
            <pc:sldMk cId="4293649684" sldId="268"/>
            <ac:spMk id="6" creationId="{FE2F41CC-0A0B-9D6E-AFD8-4D22D1A42DCC}"/>
          </ac:spMkLst>
        </pc:spChg>
      </pc:sldChg>
    </pc:docChg>
  </pc:docChgLst>
  <pc:docChgLst>
    <pc:chgData name="Maria Consuelo Jumao-As Rara (2509876)" userId="S::2509876@student.uwtsd.ac.uk::3c027f1c-36b3-4548-ba35-25a600bd62ed" providerId="AD" clId="Web-{F511A653-F499-F74E-340C-2E8131964BAB}"/>
    <pc:docChg chg="mod addSld delSld modSld addMainMaster delMainMaster">
      <pc:chgData name="Maria Consuelo Jumao-As Rara (2509876)" userId="S::2509876@student.uwtsd.ac.uk::3c027f1c-36b3-4548-ba35-25a600bd62ed" providerId="AD" clId="Web-{F511A653-F499-F74E-340C-2E8131964BAB}" dt="2026-03-14T00:17:00.239" v="971"/>
      <pc:docMkLst>
        <pc:docMk/>
      </pc:docMkLst>
      <pc:sldChg chg="addSp delSp modSp mod setBg modClrScheme setClrOvrMap chgLayout">
        <pc:chgData name="Maria Consuelo Jumao-As Rara (2509876)" userId="S::2509876@student.uwtsd.ac.uk::3c027f1c-36b3-4548-ba35-25a600bd62ed" providerId="AD" clId="Web-{F511A653-F499-F74E-340C-2E8131964BAB}" dt="2026-03-14T00:14:36.765" v="950"/>
        <pc:sldMkLst>
          <pc:docMk/>
          <pc:sldMk cId="1559266483" sldId="256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2" creationId="{C420E2BD-E0D6-A500-087F-77758A1215F8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3" creationId="{FC607DDE-843A-0B5F-D5FF-DAC7264BD9B5}"/>
          </ac:spMkLst>
        </pc:spChg>
        <pc:spChg chg="mo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5" creationId="{4FE06160-C001-5203-6DD9-DA4E70C61993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6.515" v="943"/>
          <ac:spMkLst>
            <pc:docMk/>
            <pc:sldMk cId="1559266483" sldId="256"/>
            <ac:spMk id="1031" creationId="{5F9AFB3E-523E-37CE-4E22-82D76D5069DF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6.515" v="943"/>
          <ac:spMkLst>
            <pc:docMk/>
            <pc:sldMk cId="1559266483" sldId="256"/>
            <ac:spMk id="1033" creationId="{022B2509-3B57-4087-A781-2FD2C772EFC5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6.515" v="943"/>
          <ac:spMkLst>
            <pc:docMk/>
            <pc:sldMk cId="1559266483" sldId="256"/>
            <ac:spMk id="1035" creationId="{ABBB9E6A-0223-68AA-3F2D-8E2FEE6FBC3C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9.265" v="945"/>
          <ac:spMkLst>
            <pc:docMk/>
            <pc:sldMk cId="1559266483" sldId="256"/>
            <ac:spMk id="1037" creationId="{2751BD28-DF9D-9C93-83DB-497B6DEC93EA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9.265" v="945"/>
          <ac:spMkLst>
            <pc:docMk/>
            <pc:sldMk cId="1559266483" sldId="256"/>
            <ac:spMk id="1038" creationId="{35FEFBF1-EC5B-7182-43A2-7196846629D5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29.265" v="945"/>
          <ac:spMkLst>
            <pc:docMk/>
            <pc:sldMk cId="1559266483" sldId="256"/>
            <ac:spMk id="1039" creationId="{B8DAC44D-2DDF-3090-85DD-66EA0071C57A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2.937" v="947"/>
          <ac:spMkLst>
            <pc:docMk/>
            <pc:sldMk cId="1559266483" sldId="256"/>
            <ac:spMk id="1041" creationId="{7E44F4CB-95C4-2448-5B51-901361AB8AC0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2.937" v="947"/>
          <ac:spMkLst>
            <pc:docMk/>
            <pc:sldMk cId="1559266483" sldId="256"/>
            <ac:spMk id="1042" creationId="{5AFA91C2-6614-0416-5C33-6BED13C25951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2.937" v="947"/>
          <ac:spMkLst>
            <pc:docMk/>
            <pc:sldMk cId="1559266483" sldId="256"/>
            <ac:spMk id="1043" creationId="{F49A445D-DD73-6BCB-BAE3-D0E2626E3FA8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6.734" v="949"/>
          <ac:spMkLst>
            <pc:docMk/>
            <pc:sldMk cId="1559266483" sldId="256"/>
            <ac:spMk id="1045" creationId="{B1D08F2C-3D5F-B2B5-D5BC-54333268CEBB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6.734" v="949"/>
          <ac:spMkLst>
            <pc:docMk/>
            <pc:sldMk cId="1559266483" sldId="256"/>
            <ac:spMk id="1046" creationId="{4437DD9C-C554-FE4D-58FD-DF4FD5EF8793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36.734" v="949"/>
          <ac:spMkLst>
            <pc:docMk/>
            <pc:sldMk cId="1559266483" sldId="256"/>
            <ac:spMk id="1047" creationId="{0F453CF7-011F-B068-2D74-49B7281610AE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1049" creationId="{7E44F4CB-95C4-2448-5B51-901361AB8AC0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1050" creationId="{5AFA91C2-6614-0416-5C33-6BED13C25951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4:36.765" v="950"/>
          <ac:spMkLst>
            <pc:docMk/>
            <pc:sldMk cId="1559266483" sldId="256"/>
            <ac:spMk id="1051" creationId="{F49A445D-DD73-6BCB-BAE3-D0E2626E3FA8}"/>
          </ac:spMkLst>
        </pc:spChg>
        <pc:picChg chg="mod ord">
          <ac:chgData name="Maria Consuelo Jumao-As Rara (2509876)" userId="S::2509876@student.uwtsd.ac.uk::3c027f1c-36b3-4548-ba35-25a600bd62ed" providerId="AD" clId="Web-{F511A653-F499-F74E-340C-2E8131964BAB}" dt="2026-03-14T00:14:36.765" v="950"/>
          <ac:picMkLst>
            <pc:docMk/>
            <pc:sldMk cId="1559266483" sldId="256"/>
            <ac:picMk id="1026" creationId="{10366CA8-3CC0-93EF-E110-5428C2C70480}"/>
          </ac:picMkLst>
        </pc:picChg>
      </pc:sldChg>
      <pc:sldChg chg="addSp delSp modSp mod setBg modClrScheme delDesignElem chgLayout">
        <pc:chgData name="Maria Consuelo Jumao-As Rara (2509876)" userId="S::2509876@student.uwtsd.ac.uk::3c027f1c-36b3-4548-ba35-25a600bd62ed" providerId="AD" clId="Web-{F511A653-F499-F74E-340C-2E8131964BAB}" dt="2026-03-14T00:15:05.047" v="961"/>
        <pc:sldMkLst>
          <pc:docMk/>
          <pc:sldMk cId="2980814806" sldId="258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2" creationId="{1FC1F7D3-76EA-CD4A-FB26-4B6B7140A249}"/>
          </ac:spMkLst>
        </pc:spChg>
        <pc:spChg chg="add del mod or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3" creationId="{AC947D37-4918-51BA-A612-012A50F9751D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46.906" v="952"/>
          <ac:spMkLst>
            <pc:docMk/>
            <pc:sldMk cId="2980814806" sldId="258"/>
            <ac:spMk id="8" creationId="{56D8948B-2D10-4EBD-0520-F133050B2273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46.906" v="952"/>
          <ac:spMkLst>
            <pc:docMk/>
            <pc:sldMk cId="2980814806" sldId="258"/>
            <ac:spMk id="10" creationId="{E0FAD373-6BA0-B513-B5C2-7D12B20FC706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46.906" v="952"/>
          <ac:spMkLst>
            <pc:docMk/>
            <pc:sldMk cId="2980814806" sldId="258"/>
            <ac:spMk id="12" creationId="{4623B5D3-206C-C183-9C0E-8A09C14B93E8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46.906" v="952"/>
          <ac:spMkLst>
            <pc:docMk/>
            <pc:sldMk cId="2980814806" sldId="258"/>
            <ac:spMk id="14" creationId="{3DC975E8-AEF1-5988-3FB7-517DD5D62144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4.125" v="954"/>
          <ac:spMkLst>
            <pc:docMk/>
            <pc:sldMk cId="2980814806" sldId="258"/>
            <ac:spMk id="16" creationId="{07E88C72-B75E-D548-ABBC-5C4E28AD866D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4.125" v="954"/>
          <ac:spMkLst>
            <pc:docMk/>
            <pc:sldMk cId="2980814806" sldId="258"/>
            <ac:spMk id="17" creationId="{2C498797-5580-2ACC-93BF-FA1A4E0ABC69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4.125" v="954"/>
          <ac:spMkLst>
            <pc:docMk/>
            <pc:sldMk cId="2980814806" sldId="258"/>
            <ac:spMk id="19" creationId="{248FE3AF-F6CC-A45C-75B0-BCFC02E0C062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4.125" v="954"/>
          <ac:spMkLst>
            <pc:docMk/>
            <pc:sldMk cId="2980814806" sldId="258"/>
            <ac:spMk id="20" creationId="{880B4396-2286-370D-04AD-2B5EA4D75CD9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4.125" v="954"/>
          <ac:spMkLst>
            <pc:docMk/>
            <pc:sldMk cId="2980814806" sldId="258"/>
            <ac:spMk id="23" creationId="{E7DD0B11-A2A5-8E0E-F735-472EC2998A8F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6.485" v="956"/>
          <ac:spMkLst>
            <pc:docMk/>
            <pc:sldMk cId="2980814806" sldId="258"/>
            <ac:spMk id="25" creationId="{D0585338-04CB-8F0A-A46F-537AEF80E9B6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6.485" v="956"/>
          <ac:spMkLst>
            <pc:docMk/>
            <pc:sldMk cId="2980814806" sldId="258"/>
            <ac:spMk id="26" creationId="{6CBF5E54-2445-D2F5-40FB-C10E9A347BA7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6.485" v="956"/>
          <ac:spMkLst>
            <pc:docMk/>
            <pc:sldMk cId="2980814806" sldId="258"/>
            <ac:spMk id="27" creationId="{F056DD01-25B4-38AA-96D7-E59AC301027E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6.485" v="956"/>
          <ac:spMkLst>
            <pc:docMk/>
            <pc:sldMk cId="2980814806" sldId="258"/>
            <ac:spMk id="28" creationId="{28F81DC3-3262-9DB8-E0B2-766CFDABA837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6.485" v="956"/>
          <ac:spMkLst>
            <pc:docMk/>
            <pc:sldMk cId="2980814806" sldId="258"/>
            <ac:spMk id="29" creationId="{8AB7A900-A45F-0602-3C72-364DDB0DE0AC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8.813" v="958"/>
          <ac:spMkLst>
            <pc:docMk/>
            <pc:sldMk cId="2980814806" sldId="258"/>
            <ac:spMk id="31" creationId="{A9938AA0-8B5A-146C-FF5C-9610226F7F64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8.813" v="958"/>
          <ac:spMkLst>
            <pc:docMk/>
            <pc:sldMk cId="2980814806" sldId="258"/>
            <ac:spMk id="32" creationId="{1B19DF50-343E-A397-671E-362CD8F359CE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8.813" v="958"/>
          <ac:spMkLst>
            <pc:docMk/>
            <pc:sldMk cId="2980814806" sldId="258"/>
            <ac:spMk id="33" creationId="{34D05329-32D4-5144-D431-964B0E75A66B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4:58.813" v="958"/>
          <ac:spMkLst>
            <pc:docMk/>
            <pc:sldMk cId="2980814806" sldId="258"/>
            <ac:spMk id="34" creationId="{13A25459-D90E-F4F7-FD42-505DF6C5C78D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36" creationId="{3EC594E7-41B0-C8C4-F17C-253D4736E869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37" creationId="{2D7767EB-C5A0-42A2-ED75-F832510A8BB0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38" creationId="{EB28561C-AC62-F8D9-B7EF-341423A7B6E9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39" creationId="{084FBF5F-9658-2476-DAB6-F5D0E339FDE8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40" creationId="{398A5059-A540-E894-ADF8-BAFC52B6F1F0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41" creationId="{AD22D097-E23C-7D5D-52AC-7F633F998906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05.032" v="960"/>
          <ac:spMkLst>
            <pc:docMk/>
            <pc:sldMk cId="2980814806" sldId="258"/>
            <ac:spMk id="42" creationId="{02236CFF-F298-491D-87FD-EDEB7C627174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44" creationId="{56D8948B-2D10-4EBD-0520-F133050B2273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45" creationId="{E0FAD373-6BA0-B513-B5C2-7D12B20FC706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46" creationId="{4623B5D3-206C-C183-9C0E-8A09C14B93E8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05.047" v="961"/>
          <ac:spMkLst>
            <pc:docMk/>
            <pc:sldMk cId="2980814806" sldId="258"/>
            <ac:spMk id="47" creationId="{3DC975E8-AEF1-5988-3FB7-517DD5D62144}"/>
          </ac:spMkLst>
        </pc:spChg>
        <pc:picChg chg="del mod">
          <ac:chgData name="Maria Consuelo Jumao-As Rara (2509876)" userId="S::2509876@student.uwtsd.ac.uk::3c027f1c-36b3-4548-ba35-25a600bd62ed" providerId="AD" clId="Web-{F511A653-F499-F74E-340C-2E8131964BAB}" dt="2026-03-14T00:11:41.632" v="926"/>
          <ac:picMkLst>
            <pc:docMk/>
            <pc:sldMk cId="2980814806" sldId="258"/>
            <ac:picMk id="18" creationId="{5688A186-BD3D-D741-588C-64649D48FCA2}"/>
          </ac:picMkLst>
        </pc:picChg>
      </pc:sldChg>
      <pc:sldChg chg="delSp modSp mod modClrScheme delDesignElem chgLayout">
        <pc:chgData name="Maria Consuelo Jumao-As Rara (2509876)" userId="S::2509876@student.uwtsd.ac.uk::3c027f1c-36b3-4548-ba35-25a600bd62ed" providerId="AD" clId="Web-{F511A653-F499-F74E-340C-2E8131964BAB}" dt="2026-03-14T00:15:22.439" v="962"/>
        <pc:sldMkLst>
          <pc:docMk/>
          <pc:sldMk cId="2190648017" sldId="259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190648017" sldId="259"/>
            <ac:spMk id="2" creationId="{1314EE8A-FBEA-2FCB-092F-5C2F7DB9556E}"/>
          </ac:spMkLst>
        </pc:spChg>
        <pc:spChg chg="del mod ord">
          <ac:chgData name="Maria Consuelo Jumao-As Rara (2509876)" userId="S::2509876@student.uwtsd.ac.uk::3c027f1c-36b3-4548-ba35-25a600bd62ed" providerId="AD" clId="Web-{F511A653-F499-F74E-340C-2E8131964BAB}" dt="2026-03-14T00:15:22.439" v="962"/>
          <ac:spMkLst>
            <pc:docMk/>
            <pc:sldMk cId="2190648017" sldId="259"/>
            <ac:spMk id="3" creationId="{559FD307-0EA8-8E28-57F6-EFD2A0EA2E2F}"/>
          </ac:spMkLst>
        </pc:spChg>
        <pc:picChg chg="del">
          <ac:chgData name="Maria Consuelo Jumao-As Rara (2509876)" userId="S::2509876@student.uwtsd.ac.uk::3c027f1c-36b3-4548-ba35-25a600bd62ed" providerId="AD" clId="Web-{F511A653-F499-F74E-340C-2E8131964BAB}" dt="2026-03-14T00:11:24.241" v="924"/>
          <ac:picMkLst>
            <pc:docMk/>
            <pc:sldMk cId="2190648017" sldId="259"/>
            <ac:picMk id="18" creationId="{4DFB7363-03FF-3D6A-8B1D-54664DD0521F}"/>
          </ac:picMkLst>
        </pc:picChg>
      </pc:sldChg>
      <pc:sldChg chg="addSp delSp modSp mod setBg modClrScheme delDesignElem chgLayout">
        <pc:chgData name="Maria Consuelo Jumao-As Rara (2509876)" userId="S::2509876@student.uwtsd.ac.uk::3c027f1c-36b3-4548-ba35-25a600bd62ed" providerId="AD" clId="Web-{F511A653-F499-F74E-340C-2E8131964BAB}" dt="2026-03-14T00:15:39.627" v="965"/>
        <pc:sldMkLst>
          <pc:docMk/>
          <pc:sldMk cId="513232385" sldId="260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5:39.627" v="965"/>
          <ac:spMkLst>
            <pc:docMk/>
            <pc:sldMk cId="513232385" sldId="260"/>
            <ac:spMk id="2" creationId="{8A744567-3113-1531-2E92-7C1018FCDD6C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5:39.627" v="965"/>
          <ac:spMkLst>
            <pc:docMk/>
            <pc:sldMk cId="513232385" sldId="260"/>
            <ac:spMk id="3" creationId="{9773E4F8-D3A0-0473-333B-02844EBC7CBD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39.611" v="964"/>
          <ac:spMkLst>
            <pc:docMk/>
            <pc:sldMk cId="513232385" sldId="260"/>
            <ac:spMk id="8" creationId="{872CDAE7-2E96-EE0D-A6DD-AA94C43F1B6C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39.611" v="964"/>
          <ac:spMkLst>
            <pc:docMk/>
            <pc:sldMk cId="513232385" sldId="260"/>
            <ac:spMk id="10" creationId="{7BC9F9BF-D5F1-3FF9-611A-7D17490B7A44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39.611" v="964"/>
          <ac:spMkLst>
            <pc:docMk/>
            <pc:sldMk cId="513232385" sldId="260"/>
            <ac:spMk id="12" creationId="{3F339DE0-7586-0398-EA4A-237BC2D4EBB7}"/>
          </ac:spMkLst>
        </pc:spChg>
        <pc:spChg chg="add del mod">
          <ac:chgData name="Maria Consuelo Jumao-As Rara (2509876)" userId="S::2509876@student.uwtsd.ac.uk::3c027f1c-36b3-4548-ba35-25a600bd62ed" providerId="AD" clId="Web-{F511A653-F499-F74E-340C-2E8131964BAB}" dt="2026-03-14T00:15:39.611" v="964"/>
          <ac:spMkLst>
            <pc:docMk/>
            <pc:sldMk cId="513232385" sldId="260"/>
            <ac:spMk id="14" creationId="{190B0C81-55B4-A32E-B5DE-5D88970CE865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39.627" v="965"/>
          <ac:spMkLst>
            <pc:docMk/>
            <pc:sldMk cId="513232385" sldId="260"/>
            <ac:spMk id="16" creationId="{91A041F6-6878-1A81-5533-81FAF41BB51A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39.627" v="965"/>
          <ac:spMkLst>
            <pc:docMk/>
            <pc:sldMk cId="513232385" sldId="260"/>
            <ac:spMk id="17" creationId="{C6CDA5B3-3DC5-3678-6733-4B0B18AF960C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5:39.627" v="965"/>
          <ac:spMkLst>
            <pc:docMk/>
            <pc:sldMk cId="513232385" sldId="260"/>
            <ac:spMk id="19" creationId="{224EA3A4-F858-11A6-4052-568B0755198D}"/>
          </ac:spMkLst>
        </pc:spChg>
        <pc:picChg chg="del mod">
          <ac:chgData name="Maria Consuelo Jumao-As Rara (2509876)" userId="S::2509876@student.uwtsd.ac.uk::3c027f1c-36b3-4548-ba35-25a600bd62ed" providerId="AD" clId="Web-{F511A653-F499-F74E-340C-2E8131964BAB}" dt="2026-03-14T00:10:08.330" v="912"/>
          <ac:picMkLst>
            <pc:docMk/>
            <pc:sldMk cId="513232385" sldId="260"/>
            <ac:picMk id="18" creationId="{2CDACB6A-CD26-3C62-312E-971043CCCB1C}"/>
          </ac:picMkLst>
        </pc:picChg>
      </pc:sldChg>
      <pc:sldChg chg="addSp delSp modSp mod modClrScheme chgLayout">
        <pc:chgData name="Maria Consuelo Jumao-As Rara (2509876)" userId="S::2509876@student.uwtsd.ac.uk::3c027f1c-36b3-4548-ba35-25a600bd62ed" providerId="AD" clId="Web-{F511A653-F499-F74E-340C-2E8131964BAB}" dt="2026-03-14T00:16:31.593" v="970" actId="20577"/>
        <pc:sldMkLst>
          <pc:docMk/>
          <pc:sldMk cId="2737205067" sldId="261"/>
        </pc:sldMkLst>
        <pc:spChg chg="del mod ord">
          <ac:chgData name="Maria Consuelo Jumao-As Rara (2509876)" userId="S::2509876@student.uwtsd.ac.uk::3c027f1c-36b3-4548-ba35-25a600bd62ed" providerId="AD" clId="Web-{F511A653-F499-F74E-340C-2E8131964BAB}" dt="2026-03-14T00:07:41.363" v="883"/>
          <ac:spMkLst>
            <pc:docMk/>
            <pc:sldMk cId="2737205067" sldId="261"/>
            <ac:spMk id="2" creationId="{CDB9E601-91F7-26E9-2523-44E93D87634C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6:31.593" v="970" actId="20577"/>
          <ac:spMkLst>
            <pc:docMk/>
            <pc:sldMk cId="2737205067" sldId="261"/>
            <ac:spMk id="3" creationId="{4EA160A8-8A1F-D382-675C-B27A8A69A09B}"/>
          </ac:spMkLst>
        </pc:spChg>
        <pc:spChg chg="add 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737205067" sldId="261"/>
            <ac:spMk id="4" creationId="{03190FA5-2079-C985-3DB9-38012A3C5CB6}"/>
          </ac:spMkLst>
        </pc:spChg>
        <pc:spChg chg="add mod ord">
          <ac:chgData name="Maria Consuelo Jumao-As Rara (2509876)" userId="S::2509876@student.uwtsd.ac.uk::3c027f1c-36b3-4548-ba35-25a600bd62ed" providerId="AD" clId="Web-{F511A653-F499-F74E-340C-2E8131964BAB}" dt="2026-03-14T00:16:26.013" v="969" actId="20577"/>
          <ac:spMkLst>
            <pc:docMk/>
            <pc:sldMk cId="2737205067" sldId="261"/>
            <ac:spMk id="5" creationId="{C4B85192-C75E-A625-9F64-4168C7E2C0EE}"/>
          </ac:spMkLst>
        </pc:spChg>
        <pc:spChg chg="add mod ord">
          <ac:chgData name="Maria Consuelo Jumao-As Rara (2509876)" userId="S::2509876@student.uwtsd.ac.uk::3c027f1c-36b3-4548-ba35-25a600bd62ed" providerId="AD" clId="Web-{F511A653-F499-F74E-340C-2E8131964BAB}" dt="2026-03-14T00:16:04.221" v="967" actId="1076"/>
          <ac:spMkLst>
            <pc:docMk/>
            <pc:sldMk cId="2737205067" sldId="261"/>
            <ac:spMk id="6" creationId="{02E93435-80C6-0B07-BDD1-21335DD8D552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16:08.346" v="968" actId="1076"/>
          <ac:spMkLst>
            <pc:docMk/>
            <pc:sldMk cId="2737205067" sldId="261"/>
            <ac:spMk id="8" creationId="{B3FED790-934A-FAB1-57E5-0B6B3F5EFED5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06:45.887" v="878" actId="20577"/>
          <ac:spMkLst>
            <pc:docMk/>
            <pc:sldMk cId="2737205067" sldId="261"/>
            <ac:spMk id="9" creationId="{C78FAB8B-43B6-9A03-1BDB-69E237670EE3}"/>
          </ac:spMkLst>
        </pc:spChg>
        <pc:spChg chg="add mod">
          <ac:chgData name="Maria Consuelo Jumao-As Rara (2509876)" userId="S::2509876@student.uwtsd.ac.uk::3c027f1c-36b3-4548-ba35-25a600bd62ed" providerId="AD" clId="Web-{F511A653-F499-F74E-340C-2E8131964BAB}" dt="2026-03-14T00:08:58.652" v="903" actId="1076"/>
          <ac:spMkLst>
            <pc:docMk/>
            <pc:sldMk cId="2737205067" sldId="261"/>
            <ac:spMk id="11" creationId="{3C6C7C08-2547-7273-B409-D3EDC7B072FD}"/>
          </ac:spMkLst>
        </pc:spChg>
        <pc:picChg chg="del mod">
          <ac:chgData name="Maria Consuelo Jumao-As Rara (2509876)" userId="S::2509876@student.uwtsd.ac.uk::3c027f1c-36b3-4548-ba35-25a600bd62ed" providerId="AD" clId="Web-{F511A653-F499-F74E-340C-2E8131964BAB}" dt="2026-03-14T00:05:42.730" v="868"/>
          <ac:picMkLst>
            <pc:docMk/>
            <pc:sldMk cId="2737205067" sldId="261"/>
            <ac:picMk id="18" creationId="{1EDBBA05-9C89-4474-6B69-125A9B8EE590}"/>
          </ac:picMkLst>
        </pc:picChg>
      </pc:sldChg>
      <pc:sldChg chg="addSp modSp new mod modClrScheme chgLayout">
        <pc:chgData name="Maria Consuelo Jumao-As Rara (2509876)" userId="S::2509876@student.uwtsd.ac.uk::3c027f1c-36b3-4548-ba35-25a600bd62ed" providerId="AD" clId="Web-{F511A653-F499-F74E-340C-2E8131964BAB}" dt="2026-03-14T00:12:33.057" v="934"/>
        <pc:sldMkLst>
          <pc:docMk/>
          <pc:sldMk cId="4103958374" sldId="262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2" creationId="{C725F961-3B28-9CEA-943E-5C5227E937C7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3" creationId="{A38C2644-8398-D756-3113-76D9E05AB624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4" creationId="{D68031D2-6CB4-1BA6-1C24-D0E34604597E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5" creationId="{52843143-89F5-A988-03D9-A5646C28C016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6" creationId="{6E4F978B-C385-7D63-721E-98B65D00DE8C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7" creationId="{4EE5D125-F550-95B8-65C6-0FC3B4567565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8" creationId="{3FB6D83F-6F1A-FC1C-A96F-3423B5633FEC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4103958374" sldId="262"/>
            <ac:spMk id="9" creationId="{CF42210D-6B86-31ED-30ED-22B21F63C920}"/>
          </ac:spMkLst>
        </pc:spChg>
      </pc:sldChg>
      <pc:sldChg chg="modSp new mod modClrScheme chgLayout">
        <pc:chgData name="Maria Consuelo Jumao-As Rara (2509876)" userId="S::2509876@student.uwtsd.ac.uk::3c027f1c-36b3-4548-ba35-25a600bd62ed" providerId="AD" clId="Web-{F511A653-F499-F74E-340C-2E8131964BAB}" dt="2026-03-14T00:12:33.057" v="934"/>
        <pc:sldMkLst>
          <pc:docMk/>
          <pc:sldMk cId="2611802478" sldId="263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2" creationId="{4603B16C-5484-EDC9-1264-B9EBD5590AE1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3" creationId="{855BE50D-6050-B4B9-4291-F3E4384442BD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4" creationId="{873144A5-5510-6BA1-295D-28B162431A4F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5" creationId="{AD5EB172-C8B2-F490-B3E8-EBEA7909E4F1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6" creationId="{643060EF-59E0-5C34-FFB2-A5CE4753FD80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7" creationId="{19F8F1C7-9D31-33C7-5182-06AC1C1164B0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8" creationId="{255E9C36-BE9A-0438-5121-B7C87CD21B89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2611802478" sldId="263"/>
            <ac:spMk id="9" creationId="{7B7CE375-E392-269E-3DF4-769CA8133916}"/>
          </ac:spMkLst>
        </pc:spChg>
      </pc:sldChg>
      <pc:sldChg chg="modSp new mod modClrScheme chgLayout">
        <pc:chgData name="Maria Consuelo Jumao-As Rara (2509876)" userId="S::2509876@student.uwtsd.ac.uk::3c027f1c-36b3-4548-ba35-25a600bd62ed" providerId="AD" clId="Web-{F511A653-F499-F74E-340C-2E8131964BAB}" dt="2026-03-14T00:12:33.057" v="934"/>
        <pc:sldMkLst>
          <pc:docMk/>
          <pc:sldMk cId="651927306" sldId="264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2" creationId="{8472AFF7-7BCE-5A89-F2A4-E62EE43824CD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3" creationId="{26F988F6-5A99-725E-D59C-67780F7CE16E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4" creationId="{11B01A30-9052-CF99-FEB8-E04BB592553B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5" creationId="{E845C004-7595-816A-AF99-7438736721B6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6" creationId="{27B2D75B-3210-9CBC-5D99-78AD1E188707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7" creationId="{66388789-B316-BF74-B898-7FBB40C04139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8" creationId="{4E5A22F8-F6AC-C523-3850-8142A37A11EE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2:33.057" v="934"/>
          <ac:spMkLst>
            <pc:docMk/>
            <pc:sldMk cId="651927306" sldId="264"/>
            <ac:spMk id="9" creationId="{1D02547C-2B86-9A30-77E1-BADDAB20C167}"/>
          </ac:spMkLst>
        </pc:spChg>
      </pc:sldChg>
      <pc:sldChg chg="delSp modSp new mod modClrScheme chgLayout">
        <pc:chgData name="Maria Consuelo Jumao-As Rara (2509876)" userId="S::2509876@student.uwtsd.ac.uk::3c027f1c-36b3-4548-ba35-25a600bd62ed" providerId="AD" clId="Web-{F511A653-F499-F74E-340C-2E8131964BAB}" dt="2026-03-14T00:17:00.239" v="971"/>
        <pc:sldMkLst>
          <pc:docMk/>
          <pc:sldMk cId="2993702025" sldId="265"/>
        </pc:sldMkLst>
        <pc:spChg chg="mod ord">
          <ac:chgData name="Maria Consuelo Jumao-As Rara (2509876)" userId="S::2509876@student.uwtsd.ac.uk::3c027f1c-36b3-4548-ba35-25a600bd62ed" providerId="AD" clId="Web-{F511A653-F499-F74E-340C-2E8131964BAB}" dt="2026-03-14T00:17:00.239" v="971"/>
          <ac:spMkLst>
            <pc:docMk/>
            <pc:sldMk cId="2993702025" sldId="265"/>
            <ac:spMk id="2" creationId="{9E2F7DFB-3E6F-00EC-2708-3586C5819CC1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7:00.239" v="971"/>
          <ac:spMkLst>
            <pc:docMk/>
            <pc:sldMk cId="2993702025" sldId="265"/>
            <ac:spMk id="3" creationId="{28A6DEBD-4D87-EC0B-D4E4-1930B0222222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7:00.239" v="971"/>
          <ac:spMkLst>
            <pc:docMk/>
            <pc:sldMk cId="2993702025" sldId="265"/>
            <ac:spMk id="7" creationId="{6464EEDC-7D4F-A76D-D462-3C5E517864CA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7:00.239" v="971"/>
          <ac:spMkLst>
            <pc:docMk/>
            <pc:sldMk cId="2993702025" sldId="265"/>
            <ac:spMk id="8" creationId="{521D515B-95AD-EA96-3892-F7E3F0C7E7B0}"/>
          </ac:spMkLst>
        </pc:spChg>
        <pc:spChg chg="mod ord">
          <ac:chgData name="Maria Consuelo Jumao-As Rara (2509876)" userId="S::2509876@student.uwtsd.ac.uk::3c027f1c-36b3-4548-ba35-25a600bd62ed" providerId="AD" clId="Web-{F511A653-F499-F74E-340C-2E8131964BAB}" dt="2026-03-14T00:17:00.239" v="971"/>
          <ac:spMkLst>
            <pc:docMk/>
            <pc:sldMk cId="2993702025" sldId="265"/>
            <ac:spMk id="9" creationId="{45FA9ABA-01B2-BEED-B22D-3EA7B55FFEAB}"/>
          </ac:spMkLst>
        </pc:spChg>
      </pc:sldChg>
      <pc:sldMasterChg chg="add del addSldLayout delSldLayout modSldLayout">
        <pc:chgData name="Maria Consuelo Jumao-As Rara (2509876)" userId="S::2509876@student.uwtsd.ac.uk::3c027f1c-36b3-4548-ba35-25a600bd62ed" providerId="AD" clId="Web-{F511A653-F499-F74E-340C-2E8131964BAB}" dt="2026-03-14T00:12:33.057" v="934"/>
        <pc:sldMasterMkLst>
          <pc:docMk/>
          <pc:sldMasterMk cId="3181114322" sldId="2147483980"/>
        </pc:sldMasterMkLst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2752763353" sldId="2147483981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3272044551" sldId="2147483982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3298161667" sldId="2147483983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1875431652" sldId="2147483984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700092631" sldId="2147483985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1860692084" sldId="2147483986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3953173102" sldId="2147483987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3144492653" sldId="2147483988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1523034103" sldId="2147483989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3985810008" sldId="2147483990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3181114322" sldId="2147483980"/>
            <pc:sldLayoutMk cId="777746919" sldId="2147483991"/>
          </pc:sldLayoutMkLst>
        </pc:sldLayoutChg>
      </pc:sldMasterChg>
      <pc:sldMasterChg chg="add del addSldLayout delSldLayout modSldLayout">
        <pc:chgData name="Maria Consuelo Jumao-As Rara (2509876)" userId="S::2509876@student.uwtsd.ac.uk::3c027f1c-36b3-4548-ba35-25a600bd62ed" providerId="AD" clId="Web-{F511A653-F499-F74E-340C-2E8131964BAB}" dt="2026-03-14T00:12:33.057" v="934"/>
        <pc:sldMasterMkLst>
          <pc:docMk/>
          <pc:sldMasterMk cId="2756402558" sldId="2147483992"/>
        </pc:sldMasterMkLst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1475373975" sldId="2147483993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3813085053" sldId="2147483994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694820755" sldId="2147483995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1155697196" sldId="2147483996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3456469170" sldId="2147483997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3308277780" sldId="2147483998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697787663" sldId="2147483999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2118043740" sldId="2147484000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417501469" sldId="2147484001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1650787027" sldId="2147484002"/>
          </pc:sldLayoutMkLst>
        </pc:sldLayoutChg>
        <pc:sldLayoutChg chg="add del mod replId">
          <pc:chgData name="Maria Consuelo Jumao-As Rara (2509876)" userId="S::2509876@student.uwtsd.ac.uk::3c027f1c-36b3-4548-ba35-25a600bd62ed" providerId="AD" clId="Web-{F511A653-F499-F74E-340C-2E8131964BAB}" dt="2026-03-14T00:12:33.057" v="934"/>
          <pc:sldLayoutMkLst>
            <pc:docMk/>
            <pc:sldMasterMk cId="2756402558" sldId="2147483992"/>
            <pc:sldLayoutMk cId="1988694811" sldId="2147484003"/>
          </pc:sldLayoutMkLst>
        </pc:sldLayoutChg>
      </pc:sldMasterChg>
    </pc:docChg>
  </pc:docChgLst>
  <pc:docChgLst>
    <pc:chgData name="Maria Consuelo Jumao-As Rara (2509876)" userId="S::2509876@student.uwtsd.ac.uk::3c027f1c-36b3-4548-ba35-25a600bd62ed" providerId="AD" clId="Web-{41357252-6515-3647-C19F-30D9085FCA88}"/>
    <pc:docChg chg="addSld delSld modSld">
      <pc:chgData name="Maria Consuelo Jumao-As Rara (2509876)" userId="S::2509876@student.uwtsd.ac.uk::3c027f1c-36b3-4548-ba35-25a600bd62ed" providerId="AD" clId="Web-{41357252-6515-3647-C19F-30D9085FCA88}" dt="2026-03-14T17:37:50.333" v="667" actId="20577"/>
      <pc:docMkLst>
        <pc:docMk/>
      </pc:docMkLst>
      <pc:sldChg chg="modSp">
        <pc:chgData name="Maria Consuelo Jumao-As Rara (2509876)" userId="S::2509876@student.uwtsd.ac.uk::3c027f1c-36b3-4548-ba35-25a600bd62ed" providerId="AD" clId="Web-{41357252-6515-3647-C19F-30D9085FCA88}" dt="2026-03-14T17:37:50.333" v="667" actId="20577"/>
        <pc:sldMkLst>
          <pc:docMk/>
          <pc:sldMk cId="1559266483" sldId="256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7:37:50.333" v="667" actId="20577"/>
          <ac:spMkLst>
            <pc:docMk/>
            <pc:sldMk cId="1559266483" sldId="256"/>
            <ac:spMk id="2" creationId="{C420E2BD-E0D6-A500-087F-77758A1215F8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7:37:25.880" v="666" actId="1076"/>
          <ac:spMkLst>
            <pc:docMk/>
            <pc:sldMk cId="1559266483" sldId="256"/>
            <ac:spMk id="3" creationId="{FC607DDE-843A-0B5F-D5FF-DAC7264BD9B5}"/>
          </ac:spMkLst>
        </pc:spChg>
      </pc:sldChg>
      <pc:sldChg chg="modSp">
        <pc:chgData name="Maria Consuelo Jumao-As Rara (2509876)" userId="S::2509876@student.uwtsd.ac.uk::3c027f1c-36b3-4548-ba35-25a600bd62ed" providerId="AD" clId="Web-{41357252-6515-3647-C19F-30D9085FCA88}" dt="2026-03-14T17:15:32.363" v="519" actId="20577"/>
        <pc:sldMkLst>
          <pc:docMk/>
          <pc:sldMk cId="513232385" sldId="260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6:28:59.403" v="8" actId="14100"/>
          <ac:spMkLst>
            <pc:docMk/>
            <pc:sldMk cId="513232385" sldId="260"/>
            <ac:spMk id="2" creationId="{8A744567-3113-1531-2E92-7C1018FCDD6C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7:15:32.363" v="519" actId="20577"/>
          <ac:spMkLst>
            <pc:docMk/>
            <pc:sldMk cId="513232385" sldId="260"/>
            <ac:spMk id="3" creationId="{9773E4F8-D3A0-0473-333B-02844EBC7CBD}"/>
          </ac:spMkLst>
        </pc:spChg>
      </pc:sldChg>
      <pc:sldChg chg="modSp">
        <pc:chgData name="Maria Consuelo Jumao-As Rara (2509876)" userId="S::2509876@student.uwtsd.ac.uk::3c027f1c-36b3-4548-ba35-25a600bd62ed" providerId="AD" clId="Web-{41357252-6515-3647-C19F-30D9085FCA88}" dt="2026-03-14T16:57:51.853" v="231" actId="1076"/>
        <pc:sldMkLst>
          <pc:docMk/>
          <pc:sldMk cId="2737205067" sldId="261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6:57:28.055" v="229" actId="1076"/>
          <ac:spMkLst>
            <pc:docMk/>
            <pc:sldMk cId="2737205067" sldId="261"/>
            <ac:spMk id="3" creationId="{4EA160A8-8A1F-D382-675C-B27A8A69A09B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57:51.853" v="231" actId="1076"/>
          <ac:spMkLst>
            <pc:docMk/>
            <pc:sldMk cId="2737205067" sldId="261"/>
            <ac:spMk id="4" creationId="{03190FA5-2079-C985-3DB9-38012A3C5CB6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57:10.227" v="226" actId="20577"/>
          <ac:spMkLst>
            <pc:docMk/>
            <pc:sldMk cId="2737205067" sldId="261"/>
            <ac:spMk id="5" creationId="{C4B85192-C75E-A625-9F64-4168C7E2C0EE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57:36.352" v="230" actId="1076"/>
          <ac:spMkLst>
            <pc:docMk/>
            <pc:sldMk cId="2737205067" sldId="261"/>
            <ac:spMk id="9" creationId="{C78FAB8B-43B6-9A03-1BDB-69E237670EE3}"/>
          </ac:spMkLst>
        </pc:spChg>
      </pc:sldChg>
      <pc:sldChg chg="modSp del">
        <pc:chgData name="Maria Consuelo Jumao-As Rara (2509876)" userId="S::2509876@student.uwtsd.ac.uk::3c027f1c-36b3-4548-ba35-25a600bd62ed" providerId="AD" clId="Web-{41357252-6515-3647-C19F-30D9085FCA88}" dt="2026-03-14T16:52:04.540" v="191"/>
        <pc:sldMkLst>
          <pc:docMk/>
          <pc:sldMk cId="4103958374" sldId="262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6:39:43.263" v="90" actId="14100"/>
          <ac:spMkLst>
            <pc:docMk/>
            <pc:sldMk cId="4103958374" sldId="262"/>
            <ac:spMk id="3" creationId="{A38C2644-8398-D756-3113-76D9E05AB624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39:53.920" v="93" actId="1076"/>
          <ac:spMkLst>
            <pc:docMk/>
            <pc:sldMk cId="4103958374" sldId="262"/>
            <ac:spMk id="4" creationId="{D68031D2-6CB4-1BA6-1C24-D0E34604597E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40:01.623" v="95" actId="1076"/>
          <ac:spMkLst>
            <pc:docMk/>
            <pc:sldMk cId="4103958374" sldId="262"/>
            <ac:spMk id="5" creationId="{52843143-89F5-A988-03D9-A5646C28C016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40:07.842" v="96" actId="1076"/>
          <ac:spMkLst>
            <pc:docMk/>
            <pc:sldMk cId="4103958374" sldId="262"/>
            <ac:spMk id="6" creationId="{6E4F978B-C385-7D63-721E-98B65D00DE8C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39:47.576" v="91" actId="1076"/>
          <ac:spMkLst>
            <pc:docMk/>
            <pc:sldMk cId="4103958374" sldId="262"/>
            <ac:spMk id="11" creationId="{E8E170C6-19C2-4603-32E6-B8CDC96174EE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6:39:58.420" v="94" actId="1076"/>
          <ac:spMkLst>
            <pc:docMk/>
            <pc:sldMk cId="4103958374" sldId="262"/>
            <ac:spMk id="13" creationId="{1E021715-7C15-5F20-DEEB-AFDBF76DA65C}"/>
          </ac:spMkLst>
        </pc:spChg>
        <pc:picChg chg="mod">
          <ac:chgData name="Maria Consuelo Jumao-As Rara (2509876)" userId="S::2509876@student.uwtsd.ac.uk::3c027f1c-36b3-4548-ba35-25a600bd62ed" providerId="AD" clId="Web-{41357252-6515-3647-C19F-30D9085FCA88}" dt="2026-03-14T16:40:12.952" v="97" actId="14100"/>
          <ac:picMkLst>
            <pc:docMk/>
            <pc:sldMk cId="4103958374" sldId="262"/>
            <ac:picMk id="18" creationId="{D8066D57-038A-D689-12AA-7994DA2FE916}"/>
          </ac:picMkLst>
        </pc:picChg>
      </pc:sldChg>
      <pc:sldChg chg="modSp">
        <pc:chgData name="Maria Consuelo Jumao-As Rara (2509876)" userId="S::2509876@student.uwtsd.ac.uk::3c027f1c-36b3-4548-ba35-25a600bd62ed" providerId="AD" clId="Web-{41357252-6515-3647-C19F-30D9085FCA88}" dt="2026-03-14T17:04:50.096" v="273" actId="1076"/>
        <pc:sldMkLst>
          <pc:docMk/>
          <pc:sldMk cId="2611802478" sldId="263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7:04:50.096" v="273" actId="1076"/>
          <ac:spMkLst>
            <pc:docMk/>
            <pc:sldMk cId="2611802478" sldId="263"/>
            <ac:spMk id="3" creationId="{855BE50D-6050-B4B9-4291-F3E4384442BD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7:04:45.580" v="272" actId="1076"/>
          <ac:spMkLst>
            <pc:docMk/>
            <pc:sldMk cId="2611802478" sldId="263"/>
            <ac:spMk id="5" creationId="{AD5EB172-C8B2-F490-B3E8-EBEA7909E4F1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7:04:41.986" v="271" actId="1076"/>
          <ac:spMkLst>
            <pc:docMk/>
            <pc:sldMk cId="2611802478" sldId="263"/>
            <ac:spMk id="6" creationId="{643060EF-59E0-5C34-FFB2-A5CE4753FD80}"/>
          </ac:spMkLst>
        </pc:spChg>
      </pc:sldChg>
      <pc:sldChg chg="modSp">
        <pc:chgData name="Maria Consuelo Jumao-As Rara (2509876)" userId="S::2509876@student.uwtsd.ac.uk::3c027f1c-36b3-4548-ba35-25a600bd62ed" providerId="AD" clId="Web-{41357252-6515-3647-C19F-30D9085FCA88}" dt="2026-03-14T17:33:51.230" v="652" actId="20577"/>
        <pc:sldMkLst>
          <pc:docMk/>
          <pc:sldMk cId="2993702025" sldId="265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7:33:51.230" v="652" actId="20577"/>
          <ac:spMkLst>
            <pc:docMk/>
            <pc:sldMk cId="2993702025" sldId="265"/>
            <ac:spMk id="3" creationId="{28A6DEBD-4D87-EC0B-D4E4-1930B0222222}"/>
          </ac:spMkLst>
        </pc:spChg>
      </pc:sldChg>
      <pc:sldChg chg="addSp delSp modSp new">
        <pc:chgData name="Maria Consuelo Jumao-As Rara (2509876)" userId="S::2509876@student.uwtsd.ac.uk::3c027f1c-36b3-4548-ba35-25a600bd62ed" providerId="AD" clId="Web-{41357252-6515-3647-C19F-30D9085FCA88}" dt="2026-03-14T17:06:45.443" v="280" actId="20577"/>
        <pc:sldMkLst>
          <pc:docMk/>
          <pc:sldMk cId="3011110250" sldId="266"/>
        </pc:sldMkLst>
        <pc:spChg chg="mod">
          <ac:chgData name="Maria Consuelo Jumao-As Rara (2509876)" userId="S::2509876@student.uwtsd.ac.uk::3c027f1c-36b3-4548-ba35-25a600bd62ed" providerId="AD" clId="Web-{41357252-6515-3647-C19F-30D9085FCA88}" dt="2026-03-14T16:47:02.710" v="148" actId="14100"/>
          <ac:spMkLst>
            <pc:docMk/>
            <pc:sldMk cId="3011110250" sldId="266"/>
            <ac:spMk id="2" creationId="{0F3DF9BE-745E-6DCA-1594-EE3681AB38DB}"/>
          </ac:spMkLst>
        </pc:spChg>
        <pc:spChg chg="del">
          <ac:chgData name="Maria Consuelo Jumao-As Rara (2509876)" userId="S::2509876@student.uwtsd.ac.uk::3c027f1c-36b3-4548-ba35-25a600bd62ed" providerId="AD" clId="Web-{41357252-6515-3647-C19F-30D9085FCA88}" dt="2026-03-14T16:46:20.366" v="144"/>
          <ac:spMkLst>
            <pc:docMk/>
            <pc:sldMk cId="3011110250" sldId="266"/>
            <ac:spMk id="3" creationId="{6DEDC6C8-E5BD-D7D8-DD5F-4AC8982C8257}"/>
          </ac:spMkLst>
        </pc:spChg>
        <pc:spChg chg="mod">
          <ac:chgData name="Maria Consuelo Jumao-As Rara (2509876)" userId="S::2509876@student.uwtsd.ac.uk::3c027f1c-36b3-4548-ba35-25a600bd62ed" providerId="AD" clId="Web-{41357252-6515-3647-C19F-30D9085FCA88}" dt="2026-03-14T17:06:45.443" v="280" actId="20577"/>
          <ac:spMkLst>
            <pc:docMk/>
            <pc:sldMk cId="3011110250" sldId="266"/>
            <ac:spMk id="4" creationId="{83E60B53-3645-B380-994B-3F25DCC9BFCB}"/>
          </ac:spMkLst>
        </pc:spChg>
        <pc:spChg chg="del mod">
          <ac:chgData name="Maria Consuelo Jumao-As Rara (2509876)" userId="S::2509876@student.uwtsd.ac.uk::3c027f1c-36b3-4548-ba35-25a600bd62ed" providerId="AD" clId="Web-{41357252-6515-3647-C19F-30D9085FCA88}" dt="2026-03-14T16:46:15.491" v="143"/>
          <ac:spMkLst>
            <pc:docMk/>
            <pc:sldMk cId="3011110250" sldId="266"/>
            <ac:spMk id="5" creationId="{5304304E-11EE-C6F7-F3F4-9F5F9500482D}"/>
          </ac:spMkLst>
        </pc:spChg>
        <pc:spChg chg="del mod">
          <ac:chgData name="Maria Consuelo Jumao-As Rara (2509876)" userId="S::2509876@student.uwtsd.ac.uk::3c027f1c-36b3-4548-ba35-25a600bd62ed" providerId="AD" clId="Web-{41357252-6515-3647-C19F-30D9085FCA88}" dt="2026-03-14T16:46:09.663" v="141"/>
          <ac:spMkLst>
            <pc:docMk/>
            <pc:sldMk cId="3011110250" sldId="266"/>
            <ac:spMk id="6" creationId="{0C1CAD90-643E-B2DE-10D5-58152C076137}"/>
          </ac:spMkLst>
        </pc:spChg>
        <pc:picChg chg="add mod">
          <ac:chgData name="Maria Consuelo Jumao-As Rara (2509876)" userId="S::2509876@student.uwtsd.ac.uk::3c027f1c-36b3-4548-ba35-25a600bd62ed" providerId="AD" clId="Web-{41357252-6515-3647-C19F-30D9085FCA88}" dt="2026-03-14T16:47:21.320" v="151" actId="14100"/>
          <ac:picMkLst>
            <pc:docMk/>
            <pc:sldMk cId="3011110250" sldId="266"/>
            <ac:picMk id="11" creationId="{BD43C9B0-6A08-C768-AFEF-9E0144B3ABFB}"/>
          </ac:picMkLst>
        </pc:picChg>
      </pc:sldChg>
      <pc:sldChg chg="new del">
        <pc:chgData name="Maria Consuelo Jumao-As Rara (2509876)" userId="S::2509876@student.uwtsd.ac.uk::3c027f1c-36b3-4548-ba35-25a600bd62ed" providerId="AD" clId="Web-{41357252-6515-3647-C19F-30D9085FCA88}" dt="2026-03-14T16:41:08.344" v="100"/>
        <pc:sldMkLst>
          <pc:docMk/>
          <pc:sldMk cId="3956084165" sldId="267"/>
        </pc:sldMkLst>
      </pc:sldChg>
    </pc:docChg>
  </pc:docChgLst>
  <pc:docChgLst>
    <pc:chgData name="Maria Consuelo Jumao-As Rara (2509876)" userId="S::2509876@student.uwtsd.ac.uk::3c027f1c-36b3-4548-ba35-25a600bd62ed" providerId="AD" clId="Web-{249988B7-3EC0-534E-257B-04BDFEF6FB81}"/>
    <pc:docChg chg="modSld">
      <pc:chgData name="Maria Consuelo Jumao-As Rara (2509876)" userId="S::2509876@student.uwtsd.ac.uk::3c027f1c-36b3-4548-ba35-25a600bd62ed" providerId="AD" clId="Web-{249988B7-3EC0-534E-257B-04BDFEF6FB81}" dt="2026-03-13T21:02:53.993" v="0" actId="20577"/>
      <pc:docMkLst>
        <pc:docMk/>
      </pc:docMkLst>
      <pc:sldChg chg="modSp">
        <pc:chgData name="Maria Consuelo Jumao-As Rara (2509876)" userId="S::2509876@student.uwtsd.ac.uk::3c027f1c-36b3-4548-ba35-25a600bd62ed" providerId="AD" clId="Web-{249988B7-3EC0-534E-257B-04BDFEF6FB81}" dt="2026-03-13T21:02:53.993" v="0" actId="20577"/>
        <pc:sldMkLst>
          <pc:docMk/>
          <pc:sldMk cId="513232385" sldId="26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BA6C24-B569-4DF0-AC31-21A7B9F44030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49CD991-9278-40CF-AF78-CCD7443DD78F}">
      <dgm:prSet/>
      <dgm:spPr/>
      <dgm:t>
        <a:bodyPr/>
        <a:lstStyle/>
        <a:p>
          <a:r>
            <a:rPr lang="en-US" dirty="0"/>
            <a:t>SMALL  AND INDEPENDENT FAMILY BUSINESS OF LIAM AND PRIYA PATEL</a:t>
          </a:r>
        </a:p>
      </dgm:t>
    </dgm:pt>
    <dgm:pt modelId="{180B25EE-83EF-4D61-882F-8C8377AE92AA}" type="parTrans" cxnId="{C3948E8E-0EF7-45E7-B20F-0235E006A417}">
      <dgm:prSet/>
      <dgm:spPr/>
      <dgm:t>
        <a:bodyPr/>
        <a:lstStyle/>
        <a:p>
          <a:endParaRPr lang="en-US"/>
        </a:p>
      </dgm:t>
    </dgm:pt>
    <dgm:pt modelId="{F9018802-8EC2-43D0-9966-3F5896FD439D}" type="sibTrans" cxnId="{C3948E8E-0EF7-45E7-B20F-0235E006A417}">
      <dgm:prSet/>
      <dgm:spPr/>
      <dgm:t>
        <a:bodyPr/>
        <a:lstStyle/>
        <a:p>
          <a:endParaRPr lang="en-US"/>
        </a:p>
      </dgm:t>
    </dgm:pt>
    <dgm:pt modelId="{C68E0A0F-77D3-4A69-B456-761A5CA24A2E}">
      <dgm:prSet/>
      <dgm:spPr/>
      <dgm:t>
        <a:bodyPr/>
        <a:lstStyle/>
        <a:p>
          <a:r>
            <a:rPr lang="en-US"/>
            <a:t>THE CHALLENGES THAT OCCURRED YEAR 2024 TO 2025</a:t>
          </a:r>
        </a:p>
      </dgm:t>
    </dgm:pt>
    <dgm:pt modelId="{F9DF5306-A854-4576-A8C4-96C697B96A33}" type="parTrans" cxnId="{C46064F7-5EF5-4A24-86D7-389A073C7577}">
      <dgm:prSet/>
      <dgm:spPr/>
      <dgm:t>
        <a:bodyPr/>
        <a:lstStyle/>
        <a:p>
          <a:endParaRPr lang="en-US"/>
        </a:p>
      </dgm:t>
    </dgm:pt>
    <dgm:pt modelId="{8E20D464-A745-4C75-851B-4D150F198A56}" type="sibTrans" cxnId="{C46064F7-5EF5-4A24-86D7-389A073C7577}">
      <dgm:prSet/>
      <dgm:spPr/>
      <dgm:t>
        <a:bodyPr/>
        <a:lstStyle/>
        <a:p>
          <a:endParaRPr lang="en-US"/>
        </a:p>
      </dgm:t>
    </dgm:pt>
    <dgm:pt modelId="{40453A0D-B97B-4167-983B-8E1214451CE8}">
      <dgm:prSet/>
      <dgm:spPr/>
      <dgm:t>
        <a:bodyPr/>
        <a:lstStyle/>
        <a:p>
          <a:r>
            <a:rPr lang="en-US"/>
            <a:t>5W2H ANALYSIS</a:t>
          </a:r>
        </a:p>
      </dgm:t>
    </dgm:pt>
    <dgm:pt modelId="{7D4B7CD8-591A-47BA-A947-AA28947CB160}" type="parTrans" cxnId="{2A2CB1F7-1358-471F-9801-2E06EA68688F}">
      <dgm:prSet/>
      <dgm:spPr/>
      <dgm:t>
        <a:bodyPr/>
        <a:lstStyle/>
        <a:p>
          <a:endParaRPr lang="en-US"/>
        </a:p>
      </dgm:t>
    </dgm:pt>
    <dgm:pt modelId="{61E52CE1-6EAD-402B-A43B-7A980361D44E}" type="sibTrans" cxnId="{2A2CB1F7-1358-471F-9801-2E06EA68688F}">
      <dgm:prSet/>
      <dgm:spPr/>
      <dgm:t>
        <a:bodyPr/>
        <a:lstStyle/>
        <a:p>
          <a:endParaRPr lang="en-US"/>
        </a:p>
      </dgm:t>
    </dgm:pt>
    <dgm:pt modelId="{DB3F6655-44D0-446E-806D-ADE86E4199BF}">
      <dgm:prSet/>
      <dgm:spPr/>
      <dgm:t>
        <a:bodyPr/>
        <a:lstStyle/>
        <a:p>
          <a:r>
            <a:rPr lang="en-US"/>
            <a:t>PESTLE ANALYSIS</a:t>
          </a:r>
        </a:p>
      </dgm:t>
    </dgm:pt>
    <dgm:pt modelId="{CD31BC9F-4EB3-4C53-AFE5-24E385F7335C}" type="parTrans" cxnId="{AB8B9758-DDC5-4DD0-825E-4DAD6709A924}">
      <dgm:prSet/>
      <dgm:spPr/>
      <dgm:t>
        <a:bodyPr/>
        <a:lstStyle/>
        <a:p>
          <a:endParaRPr lang="en-US"/>
        </a:p>
      </dgm:t>
    </dgm:pt>
    <dgm:pt modelId="{1D8044AE-3989-4BC5-BF7C-ADB13CE8EDAB}" type="sibTrans" cxnId="{AB8B9758-DDC5-4DD0-825E-4DAD6709A924}">
      <dgm:prSet/>
      <dgm:spPr/>
      <dgm:t>
        <a:bodyPr/>
        <a:lstStyle/>
        <a:p>
          <a:endParaRPr lang="en-US"/>
        </a:p>
      </dgm:t>
    </dgm:pt>
    <dgm:pt modelId="{5EA87900-E90B-4121-9502-73A62C1A2CC7}">
      <dgm:prSet/>
      <dgm:spPr/>
      <dgm:t>
        <a:bodyPr/>
        <a:lstStyle/>
        <a:p>
          <a:r>
            <a:rPr lang="en-US"/>
            <a:t>FISHBONE ANALYSIS</a:t>
          </a:r>
        </a:p>
      </dgm:t>
    </dgm:pt>
    <dgm:pt modelId="{017E9B39-40A8-47E0-8713-8A16D01D7487}" type="parTrans" cxnId="{C3A02689-22B5-4C12-A90D-FD8DD9F281E3}">
      <dgm:prSet/>
      <dgm:spPr/>
      <dgm:t>
        <a:bodyPr/>
        <a:lstStyle/>
        <a:p>
          <a:endParaRPr lang="en-US"/>
        </a:p>
      </dgm:t>
    </dgm:pt>
    <dgm:pt modelId="{D1BD8CB4-C40F-4716-ACC4-F01918054F71}" type="sibTrans" cxnId="{C3A02689-22B5-4C12-A90D-FD8DD9F281E3}">
      <dgm:prSet/>
      <dgm:spPr/>
      <dgm:t>
        <a:bodyPr/>
        <a:lstStyle/>
        <a:p>
          <a:endParaRPr lang="en-US"/>
        </a:p>
      </dgm:t>
    </dgm:pt>
    <dgm:pt modelId="{004E6265-32A7-4374-A7DA-384CAB80C6D4}">
      <dgm:prSet/>
      <dgm:spPr/>
      <dgm:t>
        <a:bodyPr/>
        <a:lstStyle/>
        <a:p>
          <a:r>
            <a:rPr lang="en-US"/>
            <a:t>KEY FINDINGS SUMMARY</a:t>
          </a:r>
        </a:p>
      </dgm:t>
    </dgm:pt>
    <dgm:pt modelId="{06FBBE72-54D1-49E4-8B64-AC59B9BB1715}" type="parTrans" cxnId="{6C2E494E-F82E-42D8-BCA5-BEC381CB411B}">
      <dgm:prSet/>
      <dgm:spPr/>
      <dgm:t>
        <a:bodyPr/>
        <a:lstStyle/>
        <a:p>
          <a:endParaRPr lang="en-US"/>
        </a:p>
      </dgm:t>
    </dgm:pt>
    <dgm:pt modelId="{3DF3AD53-E96E-4B8C-8243-6A1E163F985D}" type="sibTrans" cxnId="{6C2E494E-F82E-42D8-BCA5-BEC381CB411B}">
      <dgm:prSet/>
      <dgm:spPr/>
      <dgm:t>
        <a:bodyPr/>
        <a:lstStyle/>
        <a:p>
          <a:endParaRPr lang="en-US"/>
        </a:p>
      </dgm:t>
    </dgm:pt>
    <dgm:pt modelId="{918D78D2-8EF7-4F90-8C22-5A6BB034B2FA}">
      <dgm:prSet/>
      <dgm:spPr/>
      <dgm:t>
        <a:bodyPr/>
        <a:lstStyle/>
        <a:p>
          <a:r>
            <a:rPr lang="en-US"/>
            <a:t>RECOMMENDATION FOR GREEN HAVEN FLORISTS</a:t>
          </a:r>
        </a:p>
      </dgm:t>
    </dgm:pt>
    <dgm:pt modelId="{3B431933-8349-4CD8-BC68-EEF14343EF35}" type="parTrans" cxnId="{CC1C1498-4081-4E04-8ABA-16EEF74B5B45}">
      <dgm:prSet/>
      <dgm:spPr/>
      <dgm:t>
        <a:bodyPr/>
        <a:lstStyle/>
        <a:p>
          <a:endParaRPr lang="en-US"/>
        </a:p>
      </dgm:t>
    </dgm:pt>
    <dgm:pt modelId="{804AA947-7C13-4D9C-86F2-F2E8E13CB1AA}" type="sibTrans" cxnId="{CC1C1498-4081-4E04-8ABA-16EEF74B5B45}">
      <dgm:prSet/>
      <dgm:spPr/>
      <dgm:t>
        <a:bodyPr/>
        <a:lstStyle/>
        <a:p>
          <a:endParaRPr lang="en-US"/>
        </a:p>
      </dgm:t>
    </dgm:pt>
    <dgm:pt modelId="{6FB41673-AF71-4879-B092-44AE00C2E3AD}">
      <dgm:prSet/>
      <dgm:spPr/>
      <dgm:t>
        <a:bodyPr/>
        <a:lstStyle/>
        <a:p>
          <a:r>
            <a:rPr lang="en-US"/>
            <a:t>REFERRENCES</a:t>
          </a:r>
        </a:p>
      </dgm:t>
    </dgm:pt>
    <dgm:pt modelId="{A46887BD-0DF7-4E57-8460-D0FC548D982F}" type="parTrans" cxnId="{B4598489-7715-4142-BEC7-97ECF70E0038}">
      <dgm:prSet/>
      <dgm:spPr/>
      <dgm:t>
        <a:bodyPr/>
        <a:lstStyle/>
        <a:p>
          <a:endParaRPr lang="en-US"/>
        </a:p>
      </dgm:t>
    </dgm:pt>
    <dgm:pt modelId="{6AD57954-92C1-4637-9F85-049EA5780AB0}" type="sibTrans" cxnId="{B4598489-7715-4142-BEC7-97ECF70E0038}">
      <dgm:prSet/>
      <dgm:spPr/>
      <dgm:t>
        <a:bodyPr/>
        <a:lstStyle/>
        <a:p>
          <a:endParaRPr lang="en-US"/>
        </a:p>
      </dgm:t>
    </dgm:pt>
    <dgm:pt modelId="{7CB89307-1894-4B4B-8E2E-3E261434991F}" type="pres">
      <dgm:prSet presAssocID="{A4BA6C24-B569-4DF0-AC31-21A7B9F44030}" presName="Name0" presStyleCnt="0">
        <dgm:presLayoutVars>
          <dgm:dir/>
          <dgm:animLvl val="lvl"/>
          <dgm:resizeHandles val="exact"/>
        </dgm:presLayoutVars>
      </dgm:prSet>
      <dgm:spPr/>
    </dgm:pt>
    <dgm:pt modelId="{19960EC9-815F-4D67-9AF5-5B8235B72CEB}" type="pres">
      <dgm:prSet presAssocID="{349CD991-9278-40CF-AF78-CCD7443DD78F}" presName="linNode" presStyleCnt="0"/>
      <dgm:spPr/>
    </dgm:pt>
    <dgm:pt modelId="{CE0B66F7-AF86-4D57-9FD5-96192DC5490C}" type="pres">
      <dgm:prSet presAssocID="{349CD991-9278-40CF-AF78-CCD7443DD78F}" presName="parentText" presStyleLbl="node1" presStyleIdx="0" presStyleCnt="8">
        <dgm:presLayoutVars>
          <dgm:chMax val="1"/>
          <dgm:bulletEnabled val="1"/>
        </dgm:presLayoutVars>
      </dgm:prSet>
      <dgm:spPr/>
    </dgm:pt>
    <dgm:pt modelId="{20B465BF-191D-4557-B5CD-D4D40491F56C}" type="pres">
      <dgm:prSet presAssocID="{F9018802-8EC2-43D0-9966-3F5896FD439D}" presName="sp" presStyleCnt="0"/>
      <dgm:spPr/>
    </dgm:pt>
    <dgm:pt modelId="{604FBCCF-9C00-4635-9F7A-EFE9DECE7C8B}" type="pres">
      <dgm:prSet presAssocID="{C68E0A0F-77D3-4A69-B456-761A5CA24A2E}" presName="linNode" presStyleCnt="0"/>
      <dgm:spPr/>
    </dgm:pt>
    <dgm:pt modelId="{0AF15CD6-4054-4A64-8623-E0B5C3C0DD99}" type="pres">
      <dgm:prSet presAssocID="{C68E0A0F-77D3-4A69-B456-761A5CA24A2E}" presName="parentText" presStyleLbl="node1" presStyleIdx="1" presStyleCnt="8">
        <dgm:presLayoutVars>
          <dgm:chMax val="1"/>
          <dgm:bulletEnabled val="1"/>
        </dgm:presLayoutVars>
      </dgm:prSet>
      <dgm:spPr/>
    </dgm:pt>
    <dgm:pt modelId="{F11D64B0-28BD-4AFD-9903-B4C8B95FB84D}" type="pres">
      <dgm:prSet presAssocID="{8E20D464-A745-4C75-851B-4D150F198A56}" presName="sp" presStyleCnt="0"/>
      <dgm:spPr/>
    </dgm:pt>
    <dgm:pt modelId="{C7581CDB-329F-45C1-8BD3-858925CA0A87}" type="pres">
      <dgm:prSet presAssocID="{40453A0D-B97B-4167-983B-8E1214451CE8}" presName="linNode" presStyleCnt="0"/>
      <dgm:spPr/>
    </dgm:pt>
    <dgm:pt modelId="{76466AD0-73A2-4DD7-80E0-6FAC4FB3283C}" type="pres">
      <dgm:prSet presAssocID="{40453A0D-B97B-4167-983B-8E1214451CE8}" presName="parentText" presStyleLbl="node1" presStyleIdx="2" presStyleCnt="8">
        <dgm:presLayoutVars>
          <dgm:chMax val="1"/>
          <dgm:bulletEnabled val="1"/>
        </dgm:presLayoutVars>
      </dgm:prSet>
      <dgm:spPr/>
    </dgm:pt>
    <dgm:pt modelId="{7C3B96D2-4F3E-4720-8246-2D5489AF873D}" type="pres">
      <dgm:prSet presAssocID="{61E52CE1-6EAD-402B-A43B-7A980361D44E}" presName="sp" presStyleCnt="0"/>
      <dgm:spPr/>
    </dgm:pt>
    <dgm:pt modelId="{38C7E547-3C5B-4D30-B7CA-6940B23D0E2D}" type="pres">
      <dgm:prSet presAssocID="{DB3F6655-44D0-446E-806D-ADE86E4199BF}" presName="linNode" presStyleCnt="0"/>
      <dgm:spPr/>
    </dgm:pt>
    <dgm:pt modelId="{1C6AC48A-BC5C-4DF1-8B0C-512D20C2B3C0}" type="pres">
      <dgm:prSet presAssocID="{DB3F6655-44D0-446E-806D-ADE86E4199BF}" presName="parentText" presStyleLbl="node1" presStyleIdx="3" presStyleCnt="8">
        <dgm:presLayoutVars>
          <dgm:chMax val="1"/>
          <dgm:bulletEnabled val="1"/>
        </dgm:presLayoutVars>
      </dgm:prSet>
      <dgm:spPr/>
    </dgm:pt>
    <dgm:pt modelId="{EDD20BE7-83B6-4277-8817-CC5197A9A1B2}" type="pres">
      <dgm:prSet presAssocID="{1D8044AE-3989-4BC5-BF7C-ADB13CE8EDAB}" presName="sp" presStyleCnt="0"/>
      <dgm:spPr/>
    </dgm:pt>
    <dgm:pt modelId="{16858CC2-E6FC-46A9-98EF-2D5C1E6652D8}" type="pres">
      <dgm:prSet presAssocID="{5EA87900-E90B-4121-9502-73A62C1A2CC7}" presName="linNode" presStyleCnt="0"/>
      <dgm:spPr/>
    </dgm:pt>
    <dgm:pt modelId="{6A4EFAFD-BAEC-4AF8-9E4B-48EF94C200B1}" type="pres">
      <dgm:prSet presAssocID="{5EA87900-E90B-4121-9502-73A62C1A2CC7}" presName="parentText" presStyleLbl="node1" presStyleIdx="4" presStyleCnt="8">
        <dgm:presLayoutVars>
          <dgm:chMax val="1"/>
          <dgm:bulletEnabled val="1"/>
        </dgm:presLayoutVars>
      </dgm:prSet>
      <dgm:spPr/>
    </dgm:pt>
    <dgm:pt modelId="{C6AA76E6-E7A3-4661-8DAF-23F5D356480D}" type="pres">
      <dgm:prSet presAssocID="{D1BD8CB4-C40F-4716-ACC4-F01918054F71}" presName="sp" presStyleCnt="0"/>
      <dgm:spPr/>
    </dgm:pt>
    <dgm:pt modelId="{D17A20B1-B362-4EBA-B806-0EEC1AD361FA}" type="pres">
      <dgm:prSet presAssocID="{004E6265-32A7-4374-A7DA-384CAB80C6D4}" presName="linNode" presStyleCnt="0"/>
      <dgm:spPr/>
    </dgm:pt>
    <dgm:pt modelId="{FB8D8EF2-09B5-4C8A-A10C-B92E64ADB788}" type="pres">
      <dgm:prSet presAssocID="{004E6265-32A7-4374-A7DA-384CAB80C6D4}" presName="parentText" presStyleLbl="node1" presStyleIdx="5" presStyleCnt="8">
        <dgm:presLayoutVars>
          <dgm:chMax val="1"/>
          <dgm:bulletEnabled val="1"/>
        </dgm:presLayoutVars>
      </dgm:prSet>
      <dgm:spPr/>
    </dgm:pt>
    <dgm:pt modelId="{1D837C84-763F-495D-9406-2FD55EA20E61}" type="pres">
      <dgm:prSet presAssocID="{3DF3AD53-E96E-4B8C-8243-6A1E163F985D}" presName="sp" presStyleCnt="0"/>
      <dgm:spPr/>
    </dgm:pt>
    <dgm:pt modelId="{2F2E6FF6-F1B4-4BC3-BB3A-339A85849C01}" type="pres">
      <dgm:prSet presAssocID="{918D78D2-8EF7-4F90-8C22-5A6BB034B2FA}" presName="linNode" presStyleCnt="0"/>
      <dgm:spPr/>
    </dgm:pt>
    <dgm:pt modelId="{443161BF-7694-44DB-A4D3-8FDCBBD029A4}" type="pres">
      <dgm:prSet presAssocID="{918D78D2-8EF7-4F90-8C22-5A6BB034B2FA}" presName="parentText" presStyleLbl="node1" presStyleIdx="6" presStyleCnt="8">
        <dgm:presLayoutVars>
          <dgm:chMax val="1"/>
          <dgm:bulletEnabled val="1"/>
        </dgm:presLayoutVars>
      </dgm:prSet>
      <dgm:spPr/>
    </dgm:pt>
    <dgm:pt modelId="{E49DFDE7-546F-40CF-9EB1-A54DE30ED01D}" type="pres">
      <dgm:prSet presAssocID="{804AA947-7C13-4D9C-86F2-F2E8E13CB1AA}" presName="sp" presStyleCnt="0"/>
      <dgm:spPr/>
    </dgm:pt>
    <dgm:pt modelId="{800C4078-7529-47EF-AF1E-B77278CC509A}" type="pres">
      <dgm:prSet presAssocID="{6FB41673-AF71-4879-B092-44AE00C2E3AD}" presName="linNode" presStyleCnt="0"/>
      <dgm:spPr/>
    </dgm:pt>
    <dgm:pt modelId="{2753EBAC-A22B-4DFD-9BD8-4D8511F0E93C}" type="pres">
      <dgm:prSet presAssocID="{6FB41673-AF71-4879-B092-44AE00C2E3AD}" presName="parentText" presStyleLbl="node1" presStyleIdx="7" presStyleCnt="8">
        <dgm:presLayoutVars>
          <dgm:chMax val="1"/>
          <dgm:bulletEnabled val="1"/>
        </dgm:presLayoutVars>
      </dgm:prSet>
      <dgm:spPr/>
    </dgm:pt>
  </dgm:ptLst>
  <dgm:cxnLst>
    <dgm:cxn modelId="{81589A13-1E0D-41DE-B2C5-42B8CECD587E}" type="presOf" srcId="{5EA87900-E90B-4121-9502-73A62C1A2CC7}" destId="{6A4EFAFD-BAEC-4AF8-9E4B-48EF94C200B1}" srcOrd="0" destOrd="0" presId="urn:microsoft.com/office/officeart/2005/8/layout/vList5"/>
    <dgm:cxn modelId="{57511F15-C647-4FCC-816D-6F36A99EBA9C}" type="presOf" srcId="{349CD991-9278-40CF-AF78-CCD7443DD78F}" destId="{CE0B66F7-AF86-4D57-9FD5-96192DC5490C}" srcOrd="0" destOrd="0" presId="urn:microsoft.com/office/officeart/2005/8/layout/vList5"/>
    <dgm:cxn modelId="{25701D2E-49A4-4AD4-900F-11A409A3C1FA}" type="presOf" srcId="{40453A0D-B97B-4167-983B-8E1214451CE8}" destId="{76466AD0-73A2-4DD7-80E0-6FAC4FB3283C}" srcOrd="0" destOrd="0" presId="urn:microsoft.com/office/officeart/2005/8/layout/vList5"/>
    <dgm:cxn modelId="{4A92636D-D7B5-44E3-BEE4-3813D2C5DE6C}" type="presOf" srcId="{DB3F6655-44D0-446E-806D-ADE86E4199BF}" destId="{1C6AC48A-BC5C-4DF1-8B0C-512D20C2B3C0}" srcOrd="0" destOrd="0" presId="urn:microsoft.com/office/officeart/2005/8/layout/vList5"/>
    <dgm:cxn modelId="{6C2E494E-F82E-42D8-BCA5-BEC381CB411B}" srcId="{A4BA6C24-B569-4DF0-AC31-21A7B9F44030}" destId="{004E6265-32A7-4374-A7DA-384CAB80C6D4}" srcOrd="5" destOrd="0" parTransId="{06FBBE72-54D1-49E4-8B64-AC59B9BB1715}" sibTransId="{3DF3AD53-E96E-4B8C-8243-6A1E163F985D}"/>
    <dgm:cxn modelId="{C5765B6F-DE9C-48BB-9FB9-79ACCEA3D858}" type="presOf" srcId="{C68E0A0F-77D3-4A69-B456-761A5CA24A2E}" destId="{0AF15CD6-4054-4A64-8623-E0B5C3C0DD99}" srcOrd="0" destOrd="0" presId="urn:microsoft.com/office/officeart/2005/8/layout/vList5"/>
    <dgm:cxn modelId="{AB8B9758-DDC5-4DD0-825E-4DAD6709A924}" srcId="{A4BA6C24-B569-4DF0-AC31-21A7B9F44030}" destId="{DB3F6655-44D0-446E-806D-ADE86E4199BF}" srcOrd="3" destOrd="0" parTransId="{CD31BC9F-4EB3-4C53-AFE5-24E385F7335C}" sibTransId="{1D8044AE-3989-4BC5-BF7C-ADB13CE8EDAB}"/>
    <dgm:cxn modelId="{C3A02689-22B5-4C12-A90D-FD8DD9F281E3}" srcId="{A4BA6C24-B569-4DF0-AC31-21A7B9F44030}" destId="{5EA87900-E90B-4121-9502-73A62C1A2CC7}" srcOrd="4" destOrd="0" parTransId="{017E9B39-40A8-47E0-8713-8A16D01D7487}" sibTransId="{D1BD8CB4-C40F-4716-ACC4-F01918054F71}"/>
    <dgm:cxn modelId="{B4598489-7715-4142-BEC7-97ECF70E0038}" srcId="{A4BA6C24-B569-4DF0-AC31-21A7B9F44030}" destId="{6FB41673-AF71-4879-B092-44AE00C2E3AD}" srcOrd="7" destOrd="0" parTransId="{A46887BD-0DF7-4E57-8460-D0FC548D982F}" sibTransId="{6AD57954-92C1-4637-9F85-049EA5780AB0}"/>
    <dgm:cxn modelId="{C3948E8E-0EF7-45E7-B20F-0235E006A417}" srcId="{A4BA6C24-B569-4DF0-AC31-21A7B9F44030}" destId="{349CD991-9278-40CF-AF78-CCD7443DD78F}" srcOrd="0" destOrd="0" parTransId="{180B25EE-83EF-4D61-882F-8C8377AE92AA}" sibTransId="{F9018802-8EC2-43D0-9966-3F5896FD439D}"/>
    <dgm:cxn modelId="{CC1C1498-4081-4E04-8ABA-16EEF74B5B45}" srcId="{A4BA6C24-B569-4DF0-AC31-21A7B9F44030}" destId="{918D78D2-8EF7-4F90-8C22-5A6BB034B2FA}" srcOrd="6" destOrd="0" parTransId="{3B431933-8349-4CD8-BC68-EEF14343EF35}" sibTransId="{804AA947-7C13-4D9C-86F2-F2E8E13CB1AA}"/>
    <dgm:cxn modelId="{A93794C2-6245-4226-BD23-074342F5B9C2}" type="presOf" srcId="{A4BA6C24-B569-4DF0-AC31-21A7B9F44030}" destId="{7CB89307-1894-4B4B-8E2E-3E261434991F}" srcOrd="0" destOrd="0" presId="urn:microsoft.com/office/officeart/2005/8/layout/vList5"/>
    <dgm:cxn modelId="{B5BCCAEA-BBAE-494B-B903-132F317FDC6C}" type="presOf" srcId="{6FB41673-AF71-4879-B092-44AE00C2E3AD}" destId="{2753EBAC-A22B-4DFD-9BD8-4D8511F0E93C}" srcOrd="0" destOrd="0" presId="urn:microsoft.com/office/officeart/2005/8/layout/vList5"/>
    <dgm:cxn modelId="{F1780DEB-5E17-4BA8-A7B1-09E8116F3840}" type="presOf" srcId="{918D78D2-8EF7-4F90-8C22-5A6BB034B2FA}" destId="{443161BF-7694-44DB-A4D3-8FDCBBD029A4}" srcOrd="0" destOrd="0" presId="urn:microsoft.com/office/officeart/2005/8/layout/vList5"/>
    <dgm:cxn modelId="{C46064F7-5EF5-4A24-86D7-389A073C7577}" srcId="{A4BA6C24-B569-4DF0-AC31-21A7B9F44030}" destId="{C68E0A0F-77D3-4A69-B456-761A5CA24A2E}" srcOrd="1" destOrd="0" parTransId="{F9DF5306-A854-4576-A8C4-96C697B96A33}" sibTransId="{8E20D464-A745-4C75-851B-4D150F198A56}"/>
    <dgm:cxn modelId="{2A2CB1F7-1358-471F-9801-2E06EA68688F}" srcId="{A4BA6C24-B569-4DF0-AC31-21A7B9F44030}" destId="{40453A0D-B97B-4167-983B-8E1214451CE8}" srcOrd="2" destOrd="0" parTransId="{7D4B7CD8-591A-47BA-A947-AA28947CB160}" sibTransId="{61E52CE1-6EAD-402B-A43B-7A980361D44E}"/>
    <dgm:cxn modelId="{7C652DFE-7341-4090-AFAD-B91520A793EE}" type="presOf" srcId="{004E6265-32A7-4374-A7DA-384CAB80C6D4}" destId="{FB8D8EF2-09B5-4C8A-A10C-B92E64ADB788}" srcOrd="0" destOrd="0" presId="urn:microsoft.com/office/officeart/2005/8/layout/vList5"/>
    <dgm:cxn modelId="{7994B774-F5A3-422E-9BDA-FB9CC107D147}" type="presParOf" srcId="{7CB89307-1894-4B4B-8E2E-3E261434991F}" destId="{19960EC9-815F-4D67-9AF5-5B8235B72CEB}" srcOrd="0" destOrd="0" presId="urn:microsoft.com/office/officeart/2005/8/layout/vList5"/>
    <dgm:cxn modelId="{CD1CC0F0-6682-469F-B53A-D8945FCC4918}" type="presParOf" srcId="{19960EC9-815F-4D67-9AF5-5B8235B72CEB}" destId="{CE0B66F7-AF86-4D57-9FD5-96192DC5490C}" srcOrd="0" destOrd="0" presId="urn:microsoft.com/office/officeart/2005/8/layout/vList5"/>
    <dgm:cxn modelId="{1F1004D5-E0FB-406C-9EF4-C76C4888927F}" type="presParOf" srcId="{7CB89307-1894-4B4B-8E2E-3E261434991F}" destId="{20B465BF-191D-4557-B5CD-D4D40491F56C}" srcOrd="1" destOrd="0" presId="urn:microsoft.com/office/officeart/2005/8/layout/vList5"/>
    <dgm:cxn modelId="{F6E75898-66CD-483D-8C4C-BD92E659DB2E}" type="presParOf" srcId="{7CB89307-1894-4B4B-8E2E-3E261434991F}" destId="{604FBCCF-9C00-4635-9F7A-EFE9DECE7C8B}" srcOrd="2" destOrd="0" presId="urn:microsoft.com/office/officeart/2005/8/layout/vList5"/>
    <dgm:cxn modelId="{3B2345C4-BB0A-4638-8F9E-6D4A064C4DDC}" type="presParOf" srcId="{604FBCCF-9C00-4635-9F7A-EFE9DECE7C8B}" destId="{0AF15CD6-4054-4A64-8623-E0B5C3C0DD99}" srcOrd="0" destOrd="0" presId="urn:microsoft.com/office/officeart/2005/8/layout/vList5"/>
    <dgm:cxn modelId="{0DCD4775-4EA4-44DF-8E3C-28FD7A9F6179}" type="presParOf" srcId="{7CB89307-1894-4B4B-8E2E-3E261434991F}" destId="{F11D64B0-28BD-4AFD-9903-B4C8B95FB84D}" srcOrd="3" destOrd="0" presId="urn:microsoft.com/office/officeart/2005/8/layout/vList5"/>
    <dgm:cxn modelId="{71F59568-B4A9-450B-AB25-24C926A60AC9}" type="presParOf" srcId="{7CB89307-1894-4B4B-8E2E-3E261434991F}" destId="{C7581CDB-329F-45C1-8BD3-858925CA0A87}" srcOrd="4" destOrd="0" presId="urn:microsoft.com/office/officeart/2005/8/layout/vList5"/>
    <dgm:cxn modelId="{F8E942E1-D005-4612-8168-0B6B8DE9DFAA}" type="presParOf" srcId="{C7581CDB-329F-45C1-8BD3-858925CA0A87}" destId="{76466AD0-73A2-4DD7-80E0-6FAC4FB3283C}" srcOrd="0" destOrd="0" presId="urn:microsoft.com/office/officeart/2005/8/layout/vList5"/>
    <dgm:cxn modelId="{A6971326-B328-4DBE-A4F1-AB23ADADB70F}" type="presParOf" srcId="{7CB89307-1894-4B4B-8E2E-3E261434991F}" destId="{7C3B96D2-4F3E-4720-8246-2D5489AF873D}" srcOrd="5" destOrd="0" presId="urn:microsoft.com/office/officeart/2005/8/layout/vList5"/>
    <dgm:cxn modelId="{DF672410-077C-43EC-804B-A91F160514CF}" type="presParOf" srcId="{7CB89307-1894-4B4B-8E2E-3E261434991F}" destId="{38C7E547-3C5B-4D30-B7CA-6940B23D0E2D}" srcOrd="6" destOrd="0" presId="urn:microsoft.com/office/officeart/2005/8/layout/vList5"/>
    <dgm:cxn modelId="{677B4020-2170-43CA-80EE-E05D9EACE49A}" type="presParOf" srcId="{38C7E547-3C5B-4D30-B7CA-6940B23D0E2D}" destId="{1C6AC48A-BC5C-4DF1-8B0C-512D20C2B3C0}" srcOrd="0" destOrd="0" presId="urn:microsoft.com/office/officeart/2005/8/layout/vList5"/>
    <dgm:cxn modelId="{BF8FEF5C-EF4E-4685-99A5-94D3320C9401}" type="presParOf" srcId="{7CB89307-1894-4B4B-8E2E-3E261434991F}" destId="{EDD20BE7-83B6-4277-8817-CC5197A9A1B2}" srcOrd="7" destOrd="0" presId="urn:microsoft.com/office/officeart/2005/8/layout/vList5"/>
    <dgm:cxn modelId="{1C55CD4E-ECBF-4BAC-99F1-AD0360368AC4}" type="presParOf" srcId="{7CB89307-1894-4B4B-8E2E-3E261434991F}" destId="{16858CC2-E6FC-46A9-98EF-2D5C1E6652D8}" srcOrd="8" destOrd="0" presId="urn:microsoft.com/office/officeart/2005/8/layout/vList5"/>
    <dgm:cxn modelId="{6A7C5AD0-E537-4938-991E-5A9F11558654}" type="presParOf" srcId="{16858CC2-E6FC-46A9-98EF-2D5C1E6652D8}" destId="{6A4EFAFD-BAEC-4AF8-9E4B-48EF94C200B1}" srcOrd="0" destOrd="0" presId="urn:microsoft.com/office/officeart/2005/8/layout/vList5"/>
    <dgm:cxn modelId="{066E22D5-EC05-466E-86A4-F18197FFEBC8}" type="presParOf" srcId="{7CB89307-1894-4B4B-8E2E-3E261434991F}" destId="{C6AA76E6-E7A3-4661-8DAF-23F5D356480D}" srcOrd="9" destOrd="0" presId="urn:microsoft.com/office/officeart/2005/8/layout/vList5"/>
    <dgm:cxn modelId="{2CF8AE80-A011-4A58-8B46-DD6B917307D1}" type="presParOf" srcId="{7CB89307-1894-4B4B-8E2E-3E261434991F}" destId="{D17A20B1-B362-4EBA-B806-0EEC1AD361FA}" srcOrd="10" destOrd="0" presId="urn:microsoft.com/office/officeart/2005/8/layout/vList5"/>
    <dgm:cxn modelId="{DBDE1585-E5F8-468E-AF7A-6F8ABCA66009}" type="presParOf" srcId="{D17A20B1-B362-4EBA-B806-0EEC1AD361FA}" destId="{FB8D8EF2-09B5-4C8A-A10C-B92E64ADB788}" srcOrd="0" destOrd="0" presId="urn:microsoft.com/office/officeart/2005/8/layout/vList5"/>
    <dgm:cxn modelId="{C646D195-56CF-4DFA-9FBF-E6A072B43AA4}" type="presParOf" srcId="{7CB89307-1894-4B4B-8E2E-3E261434991F}" destId="{1D837C84-763F-495D-9406-2FD55EA20E61}" srcOrd="11" destOrd="0" presId="urn:microsoft.com/office/officeart/2005/8/layout/vList5"/>
    <dgm:cxn modelId="{A964E31C-6973-4C31-851C-5FF956B07994}" type="presParOf" srcId="{7CB89307-1894-4B4B-8E2E-3E261434991F}" destId="{2F2E6FF6-F1B4-4BC3-BB3A-339A85849C01}" srcOrd="12" destOrd="0" presId="urn:microsoft.com/office/officeart/2005/8/layout/vList5"/>
    <dgm:cxn modelId="{C8A5DB31-8D09-4DA2-8FBE-8F9D9E02A907}" type="presParOf" srcId="{2F2E6FF6-F1B4-4BC3-BB3A-339A85849C01}" destId="{443161BF-7694-44DB-A4D3-8FDCBBD029A4}" srcOrd="0" destOrd="0" presId="urn:microsoft.com/office/officeart/2005/8/layout/vList5"/>
    <dgm:cxn modelId="{568645AD-7040-482D-A59B-A8599325A6FE}" type="presParOf" srcId="{7CB89307-1894-4B4B-8E2E-3E261434991F}" destId="{E49DFDE7-546F-40CF-9EB1-A54DE30ED01D}" srcOrd="13" destOrd="0" presId="urn:microsoft.com/office/officeart/2005/8/layout/vList5"/>
    <dgm:cxn modelId="{22821D11-15E6-422C-98D7-49B8BE9E5456}" type="presParOf" srcId="{7CB89307-1894-4B4B-8E2E-3E261434991F}" destId="{800C4078-7529-47EF-AF1E-B77278CC509A}" srcOrd="14" destOrd="0" presId="urn:microsoft.com/office/officeart/2005/8/layout/vList5"/>
    <dgm:cxn modelId="{EDE5F544-8A9F-4322-B284-61B09A1688D5}" type="presParOf" srcId="{800C4078-7529-47EF-AF1E-B77278CC509A}" destId="{2753EBAC-A22B-4DFD-9BD8-4D8511F0E93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384906-4BA2-4353-BC4B-3162C1478E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46B527F-8118-4C79-B1B3-E2C966A13539}">
      <dgm:prSet/>
      <dgm:spPr/>
      <dgm:t>
        <a:bodyPr/>
        <a:lstStyle/>
        <a:p>
          <a:r>
            <a:rPr lang="en-US"/>
            <a:t>Reduce high street footfall</a:t>
          </a:r>
        </a:p>
      </dgm:t>
    </dgm:pt>
    <dgm:pt modelId="{179E97B4-BED8-42C1-9C25-5A5454D089DF}" type="parTrans" cxnId="{532E0E2C-16D4-4FA2-984C-5D8C4549C287}">
      <dgm:prSet/>
      <dgm:spPr/>
      <dgm:t>
        <a:bodyPr/>
        <a:lstStyle/>
        <a:p>
          <a:endParaRPr lang="en-US"/>
        </a:p>
      </dgm:t>
    </dgm:pt>
    <dgm:pt modelId="{7E261462-4720-49AD-AE30-DF6970463A9C}" type="sibTrans" cxnId="{532E0E2C-16D4-4FA2-984C-5D8C4549C287}">
      <dgm:prSet/>
      <dgm:spPr/>
      <dgm:t>
        <a:bodyPr/>
        <a:lstStyle/>
        <a:p>
          <a:endParaRPr lang="en-US"/>
        </a:p>
      </dgm:t>
    </dgm:pt>
    <dgm:pt modelId="{8F8A00CB-CDEF-4645-A0E7-8EE4EE9B50DB}">
      <dgm:prSet/>
      <dgm:spPr/>
      <dgm:t>
        <a:bodyPr/>
        <a:lstStyle/>
        <a:p>
          <a:r>
            <a:rPr lang="en-US"/>
            <a:t>Increase online shopping</a:t>
          </a:r>
        </a:p>
      </dgm:t>
    </dgm:pt>
    <dgm:pt modelId="{D7CA50BE-23B7-4815-90EC-12EC8CA8AC9B}" type="parTrans" cxnId="{BF498586-025E-40F8-A1A2-3324CBFF41BA}">
      <dgm:prSet/>
      <dgm:spPr/>
      <dgm:t>
        <a:bodyPr/>
        <a:lstStyle/>
        <a:p>
          <a:endParaRPr lang="en-US"/>
        </a:p>
      </dgm:t>
    </dgm:pt>
    <dgm:pt modelId="{272606FE-50F2-424B-8F71-6AF359B69CDA}" type="sibTrans" cxnId="{BF498586-025E-40F8-A1A2-3324CBFF41BA}">
      <dgm:prSet/>
      <dgm:spPr/>
      <dgm:t>
        <a:bodyPr/>
        <a:lstStyle/>
        <a:p>
          <a:endParaRPr lang="en-US"/>
        </a:p>
      </dgm:t>
    </dgm:pt>
    <dgm:pt modelId="{4CD2903E-B4C3-4FBE-8391-1B61E2C0E1B7}">
      <dgm:prSet/>
      <dgm:spPr/>
      <dgm:t>
        <a:bodyPr/>
        <a:lstStyle/>
        <a:p>
          <a:r>
            <a:rPr lang="en-US"/>
            <a:t>Strong competitors online</a:t>
          </a:r>
        </a:p>
      </dgm:t>
    </dgm:pt>
    <dgm:pt modelId="{CC389266-712C-4A00-A448-CAA8A4F02C64}" type="parTrans" cxnId="{CFC7C545-8541-4819-A9F6-5D667897139C}">
      <dgm:prSet/>
      <dgm:spPr/>
      <dgm:t>
        <a:bodyPr/>
        <a:lstStyle/>
        <a:p>
          <a:endParaRPr lang="en-US"/>
        </a:p>
      </dgm:t>
    </dgm:pt>
    <dgm:pt modelId="{F19F0CF7-C6B3-44D1-8B16-4906A754EA11}" type="sibTrans" cxnId="{CFC7C545-8541-4819-A9F6-5D667897139C}">
      <dgm:prSet/>
      <dgm:spPr/>
      <dgm:t>
        <a:bodyPr/>
        <a:lstStyle/>
        <a:p>
          <a:endParaRPr lang="en-US"/>
        </a:p>
      </dgm:t>
    </dgm:pt>
    <dgm:pt modelId="{E73A49EF-1D7B-451E-8132-02E5ADA6BFD9}">
      <dgm:prSet/>
      <dgm:spPr/>
      <dgm:t>
        <a:bodyPr/>
        <a:lstStyle/>
        <a:p>
          <a:r>
            <a:rPr lang="en-US"/>
            <a:t>Lack of strong online presence</a:t>
          </a:r>
        </a:p>
      </dgm:t>
    </dgm:pt>
    <dgm:pt modelId="{4B19D00A-A60C-4A6D-89CB-860007D2FBDD}" type="parTrans" cxnId="{8C02B0F2-381F-4DB4-ABF2-615FF4DB980B}">
      <dgm:prSet/>
      <dgm:spPr/>
      <dgm:t>
        <a:bodyPr/>
        <a:lstStyle/>
        <a:p>
          <a:endParaRPr lang="en-US"/>
        </a:p>
      </dgm:t>
    </dgm:pt>
    <dgm:pt modelId="{9D3A979C-A1ED-4BE3-8649-9E60DE8FE926}" type="sibTrans" cxnId="{8C02B0F2-381F-4DB4-ABF2-615FF4DB980B}">
      <dgm:prSet/>
      <dgm:spPr/>
      <dgm:t>
        <a:bodyPr/>
        <a:lstStyle/>
        <a:p>
          <a:endParaRPr lang="en-US"/>
        </a:p>
      </dgm:t>
    </dgm:pt>
    <dgm:pt modelId="{13F4C484-CB99-44E8-A74F-04B700881FCF}">
      <dgm:prSet/>
      <dgm:spPr/>
      <dgm:t>
        <a:bodyPr/>
        <a:lstStyle/>
        <a:p>
          <a:r>
            <a:rPr lang="en-US"/>
            <a:t>New competitors have entered the market</a:t>
          </a:r>
        </a:p>
      </dgm:t>
    </dgm:pt>
    <dgm:pt modelId="{263FC186-CFF7-4B2C-9E07-FDA502DC7135}" type="parTrans" cxnId="{43503979-6703-4253-BD43-E7E6F4EDC568}">
      <dgm:prSet/>
      <dgm:spPr/>
      <dgm:t>
        <a:bodyPr/>
        <a:lstStyle/>
        <a:p>
          <a:endParaRPr lang="en-US"/>
        </a:p>
      </dgm:t>
    </dgm:pt>
    <dgm:pt modelId="{CC614F56-B105-4E28-93ED-5A14AE33CB74}" type="sibTrans" cxnId="{43503979-6703-4253-BD43-E7E6F4EDC568}">
      <dgm:prSet/>
      <dgm:spPr/>
      <dgm:t>
        <a:bodyPr/>
        <a:lstStyle/>
        <a:p>
          <a:endParaRPr lang="en-US"/>
        </a:p>
      </dgm:t>
    </dgm:pt>
    <dgm:pt modelId="{527EF11A-C843-46D8-86D6-3CE3E0A59DB2}" type="pres">
      <dgm:prSet presAssocID="{FF384906-4BA2-4353-BC4B-3162C1478E7F}" presName="root" presStyleCnt="0">
        <dgm:presLayoutVars>
          <dgm:dir/>
          <dgm:resizeHandles val="exact"/>
        </dgm:presLayoutVars>
      </dgm:prSet>
      <dgm:spPr/>
    </dgm:pt>
    <dgm:pt modelId="{6E58434B-C06B-42E5-9AD3-9403C263D498}" type="pres">
      <dgm:prSet presAssocID="{A46B527F-8118-4C79-B1B3-E2C966A13539}" presName="compNode" presStyleCnt="0"/>
      <dgm:spPr/>
    </dgm:pt>
    <dgm:pt modelId="{42AC5C0C-D60A-46CF-86AE-24770F2E63A7}" type="pres">
      <dgm:prSet presAssocID="{A46B527F-8118-4C79-B1B3-E2C966A13539}" presName="bgRect" presStyleLbl="bgShp" presStyleIdx="0" presStyleCnt="5"/>
      <dgm:spPr/>
    </dgm:pt>
    <dgm:pt modelId="{E889E0E0-2445-4391-A65C-537449EFFED6}" type="pres">
      <dgm:prSet presAssocID="{A46B527F-8118-4C79-B1B3-E2C966A1353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B8D07826-7BA8-46D2-A23C-C2B89119CF3C}" type="pres">
      <dgm:prSet presAssocID="{A46B527F-8118-4C79-B1B3-E2C966A13539}" presName="spaceRect" presStyleCnt="0"/>
      <dgm:spPr/>
    </dgm:pt>
    <dgm:pt modelId="{5FD711B4-03F7-4B44-BA77-DE9D12E5341C}" type="pres">
      <dgm:prSet presAssocID="{A46B527F-8118-4C79-B1B3-E2C966A13539}" presName="parTx" presStyleLbl="revTx" presStyleIdx="0" presStyleCnt="5">
        <dgm:presLayoutVars>
          <dgm:chMax val="0"/>
          <dgm:chPref val="0"/>
        </dgm:presLayoutVars>
      </dgm:prSet>
      <dgm:spPr/>
    </dgm:pt>
    <dgm:pt modelId="{A9C22575-9303-4802-900C-44FC8F995DA8}" type="pres">
      <dgm:prSet presAssocID="{7E261462-4720-49AD-AE30-DF6970463A9C}" presName="sibTrans" presStyleCnt="0"/>
      <dgm:spPr/>
    </dgm:pt>
    <dgm:pt modelId="{B6CA6450-8F0E-40F3-9171-890126E761D4}" type="pres">
      <dgm:prSet presAssocID="{8F8A00CB-CDEF-4645-A0E7-8EE4EE9B50DB}" presName="compNode" presStyleCnt="0"/>
      <dgm:spPr/>
    </dgm:pt>
    <dgm:pt modelId="{4225229D-A3A9-4D55-8D14-655D36241047}" type="pres">
      <dgm:prSet presAssocID="{8F8A00CB-CDEF-4645-A0E7-8EE4EE9B50DB}" presName="bgRect" presStyleLbl="bgShp" presStyleIdx="1" presStyleCnt="5" custLinFactNeighborX="-2764" custLinFactNeighborY="11617"/>
      <dgm:spPr/>
    </dgm:pt>
    <dgm:pt modelId="{442BE442-E7C3-49C7-9508-66FD496502BC}" type="pres">
      <dgm:prSet presAssocID="{8F8A00CB-CDEF-4645-A0E7-8EE4EE9B50D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DD9ACC0-EBEC-431A-8BB8-5A6AF25182E0}" type="pres">
      <dgm:prSet presAssocID="{8F8A00CB-CDEF-4645-A0E7-8EE4EE9B50DB}" presName="spaceRect" presStyleCnt="0"/>
      <dgm:spPr/>
    </dgm:pt>
    <dgm:pt modelId="{A783C233-7096-40F3-8C3F-6D48551F045C}" type="pres">
      <dgm:prSet presAssocID="{8F8A00CB-CDEF-4645-A0E7-8EE4EE9B50DB}" presName="parTx" presStyleLbl="revTx" presStyleIdx="1" presStyleCnt="5">
        <dgm:presLayoutVars>
          <dgm:chMax val="0"/>
          <dgm:chPref val="0"/>
        </dgm:presLayoutVars>
      </dgm:prSet>
      <dgm:spPr/>
    </dgm:pt>
    <dgm:pt modelId="{A775F869-F4AC-4FD7-9C1E-B91EAB0F39C4}" type="pres">
      <dgm:prSet presAssocID="{272606FE-50F2-424B-8F71-6AF359B69CDA}" presName="sibTrans" presStyleCnt="0"/>
      <dgm:spPr/>
    </dgm:pt>
    <dgm:pt modelId="{8DF97F00-9944-4068-AFB7-69AD7E37430F}" type="pres">
      <dgm:prSet presAssocID="{4CD2903E-B4C3-4FBE-8391-1B61E2C0E1B7}" presName="compNode" presStyleCnt="0"/>
      <dgm:spPr/>
    </dgm:pt>
    <dgm:pt modelId="{D1BDB48D-5CDE-4BCB-86BC-57984F048F98}" type="pres">
      <dgm:prSet presAssocID="{4CD2903E-B4C3-4FBE-8391-1B61E2C0E1B7}" presName="bgRect" presStyleLbl="bgShp" presStyleIdx="2" presStyleCnt="5"/>
      <dgm:spPr/>
    </dgm:pt>
    <dgm:pt modelId="{75077A38-F9B8-4D2A-A802-B8EE497A5935}" type="pres">
      <dgm:prSet presAssocID="{4CD2903E-B4C3-4FBE-8391-1B61E2C0E1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6E221F8-8E4B-41A6-942D-A7E6B4F0179A}" type="pres">
      <dgm:prSet presAssocID="{4CD2903E-B4C3-4FBE-8391-1B61E2C0E1B7}" presName="spaceRect" presStyleCnt="0"/>
      <dgm:spPr/>
    </dgm:pt>
    <dgm:pt modelId="{BB8CAD9F-BA7C-41B2-B1A5-AE1715EB4041}" type="pres">
      <dgm:prSet presAssocID="{4CD2903E-B4C3-4FBE-8391-1B61E2C0E1B7}" presName="parTx" presStyleLbl="revTx" presStyleIdx="2" presStyleCnt="5">
        <dgm:presLayoutVars>
          <dgm:chMax val="0"/>
          <dgm:chPref val="0"/>
        </dgm:presLayoutVars>
      </dgm:prSet>
      <dgm:spPr/>
    </dgm:pt>
    <dgm:pt modelId="{717BC7A1-00EB-499C-B300-707EB4F54243}" type="pres">
      <dgm:prSet presAssocID="{F19F0CF7-C6B3-44D1-8B16-4906A754EA11}" presName="sibTrans" presStyleCnt="0"/>
      <dgm:spPr/>
    </dgm:pt>
    <dgm:pt modelId="{882A25DA-3DC8-4614-A1E1-98133E0F7F9A}" type="pres">
      <dgm:prSet presAssocID="{E73A49EF-1D7B-451E-8132-02E5ADA6BFD9}" presName="compNode" presStyleCnt="0"/>
      <dgm:spPr/>
    </dgm:pt>
    <dgm:pt modelId="{BA70FE67-B8BB-4FB0-8B25-E0A5C06932E4}" type="pres">
      <dgm:prSet presAssocID="{E73A49EF-1D7B-451E-8132-02E5ADA6BFD9}" presName="bgRect" presStyleLbl="bgShp" presStyleIdx="3" presStyleCnt="5"/>
      <dgm:spPr/>
    </dgm:pt>
    <dgm:pt modelId="{6585B5D3-6228-46E6-9046-92740F10BA76}" type="pres">
      <dgm:prSet presAssocID="{E73A49EF-1D7B-451E-8132-02E5ADA6BF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6C987B1-A2C5-48AE-9C8D-7F977F080634}" type="pres">
      <dgm:prSet presAssocID="{E73A49EF-1D7B-451E-8132-02E5ADA6BFD9}" presName="spaceRect" presStyleCnt="0"/>
      <dgm:spPr/>
    </dgm:pt>
    <dgm:pt modelId="{0B87884D-431D-42C3-ACCE-C8A70564B66C}" type="pres">
      <dgm:prSet presAssocID="{E73A49EF-1D7B-451E-8132-02E5ADA6BFD9}" presName="parTx" presStyleLbl="revTx" presStyleIdx="3" presStyleCnt="5">
        <dgm:presLayoutVars>
          <dgm:chMax val="0"/>
          <dgm:chPref val="0"/>
        </dgm:presLayoutVars>
      </dgm:prSet>
      <dgm:spPr/>
    </dgm:pt>
    <dgm:pt modelId="{F39FFC1E-7269-48BE-9541-D641A3BF2EFC}" type="pres">
      <dgm:prSet presAssocID="{9D3A979C-A1ED-4BE3-8649-9E60DE8FE926}" presName="sibTrans" presStyleCnt="0"/>
      <dgm:spPr/>
    </dgm:pt>
    <dgm:pt modelId="{F63E8530-B2EB-4132-9495-4C835C7FC0C3}" type="pres">
      <dgm:prSet presAssocID="{13F4C484-CB99-44E8-A74F-04B700881FCF}" presName="compNode" presStyleCnt="0"/>
      <dgm:spPr/>
    </dgm:pt>
    <dgm:pt modelId="{2FEA8D03-CD73-45C4-9C32-F4BCF43EC71F}" type="pres">
      <dgm:prSet presAssocID="{13F4C484-CB99-44E8-A74F-04B700881FCF}" presName="bgRect" presStyleLbl="bgShp" presStyleIdx="4" presStyleCnt="5"/>
      <dgm:spPr/>
    </dgm:pt>
    <dgm:pt modelId="{913014F5-CAE6-4361-9923-AB9AE188E672}" type="pres">
      <dgm:prSet presAssocID="{13F4C484-CB99-44E8-A74F-04B700881F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3743C9A-5E73-4BCE-A83E-77C29F66B01C}" type="pres">
      <dgm:prSet presAssocID="{13F4C484-CB99-44E8-A74F-04B700881FCF}" presName="spaceRect" presStyleCnt="0"/>
      <dgm:spPr/>
    </dgm:pt>
    <dgm:pt modelId="{794F77CA-7D7D-4C09-BA5C-1C510C5F7C2C}" type="pres">
      <dgm:prSet presAssocID="{13F4C484-CB99-44E8-A74F-04B700881F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2E0E2C-16D4-4FA2-984C-5D8C4549C287}" srcId="{FF384906-4BA2-4353-BC4B-3162C1478E7F}" destId="{A46B527F-8118-4C79-B1B3-E2C966A13539}" srcOrd="0" destOrd="0" parTransId="{179E97B4-BED8-42C1-9C25-5A5454D089DF}" sibTransId="{7E261462-4720-49AD-AE30-DF6970463A9C}"/>
    <dgm:cxn modelId="{CFC7C545-8541-4819-A9F6-5D667897139C}" srcId="{FF384906-4BA2-4353-BC4B-3162C1478E7F}" destId="{4CD2903E-B4C3-4FBE-8391-1B61E2C0E1B7}" srcOrd="2" destOrd="0" parTransId="{CC389266-712C-4A00-A448-CAA8A4F02C64}" sibTransId="{F19F0CF7-C6B3-44D1-8B16-4906A754EA11}"/>
    <dgm:cxn modelId="{5A116C4C-DB36-4835-98CF-FA0EFFA19081}" type="presOf" srcId="{FF384906-4BA2-4353-BC4B-3162C1478E7F}" destId="{527EF11A-C843-46D8-86D6-3CE3E0A59DB2}" srcOrd="0" destOrd="0" presId="urn:microsoft.com/office/officeart/2018/2/layout/IconVerticalSolidList"/>
    <dgm:cxn modelId="{43503979-6703-4253-BD43-E7E6F4EDC568}" srcId="{FF384906-4BA2-4353-BC4B-3162C1478E7F}" destId="{13F4C484-CB99-44E8-A74F-04B700881FCF}" srcOrd="4" destOrd="0" parTransId="{263FC186-CFF7-4B2C-9E07-FDA502DC7135}" sibTransId="{CC614F56-B105-4E28-93ED-5A14AE33CB74}"/>
    <dgm:cxn modelId="{BF498586-025E-40F8-A1A2-3324CBFF41BA}" srcId="{FF384906-4BA2-4353-BC4B-3162C1478E7F}" destId="{8F8A00CB-CDEF-4645-A0E7-8EE4EE9B50DB}" srcOrd="1" destOrd="0" parTransId="{D7CA50BE-23B7-4815-90EC-12EC8CA8AC9B}" sibTransId="{272606FE-50F2-424B-8F71-6AF359B69CDA}"/>
    <dgm:cxn modelId="{D91101A3-8EE1-4B59-B88D-416874A5DB02}" type="presOf" srcId="{4CD2903E-B4C3-4FBE-8391-1B61E2C0E1B7}" destId="{BB8CAD9F-BA7C-41B2-B1A5-AE1715EB4041}" srcOrd="0" destOrd="0" presId="urn:microsoft.com/office/officeart/2018/2/layout/IconVerticalSolidList"/>
    <dgm:cxn modelId="{17781AC4-C547-4790-98E7-FFFF7817230D}" type="presOf" srcId="{13F4C484-CB99-44E8-A74F-04B700881FCF}" destId="{794F77CA-7D7D-4C09-BA5C-1C510C5F7C2C}" srcOrd="0" destOrd="0" presId="urn:microsoft.com/office/officeart/2018/2/layout/IconVerticalSolidList"/>
    <dgm:cxn modelId="{EEE05AD2-FAEF-4866-9663-84E57EC8664F}" type="presOf" srcId="{E73A49EF-1D7B-451E-8132-02E5ADA6BFD9}" destId="{0B87884D-431D-42C3-ACCE-C8A70564B66C}" srcOrd="0" destOrd="0" presId="urn:microsoft.com/office/officeart/2018/2/layout/IconVerticalSolidList"/>
    <dgm:cxn modelId="{221369F0-00B9-4260-A6B3-DA43BA91B9F2}" type="presOf" srcId="{A46B527F-8118-4C79-B1B3-E2C966A13539}" destId="{5FD711B4-03F7-4B44-BA77-DE9D12E5341C}" srcOrd="0" destOrd="0" presId="urn:microsoft.com/office/officeart/2018/2/layout/IconVerticalSolidList"/>
    <dgm:cxn modelId="{8C02B0F2-381F-4DB4-ABF2-615FF4DB980B}" srcId="{FF384906-4BA2-4353-BC4B-3162C1478E7F}" destId="{E73A49EF-1D7B-451E-8132-02E5ADA6BFD9}" srcOrd="3" destOrd="0" parTransId="{4B19D00A-A60C-4A6D-89CB-860007D2FBDD}" sibTransId="{9D3A979C-A1ED-4BE3-8649-9E60DE8FE926}"/>
    <dgm:cxn modelId="{EB9182FB-C2B2-443C-B168-3994C0CE4011}" type="presOf" srcId="{8F8A00CB-CDEF-4645-A0E7-8EE4EE9B50DB}" destId="{A783C233-7096-40F3-8C3F-6D48551F045C}" srcOrd="0" destOrd="0" presId="urn:microsoft.com/office/officeart/2018/2/layout/IconVerticalSolidList"/>
    <dgm:cxn modelId="{B75D7DF7-5358-4E21-B025-C6658538035B}" type="presParOf" srcId="{527EF11A-C843-46D8-86D6-3CE3E0A59DB2}" destId="{6E58434B-C06B-42E5-9AD3-9403C263D498}" srcOrd="0" destOrd="0" presId="urn:microsoft.com/office/officeart/2018/2/layout/IconVerticalSolidList"/>
    <dgm:cxn modelId="{43F2AEF4-9340-4597-9879-72DF3CF627B8}" type="presParOf" srcId="{6E58434B-C06B-42E5-9AD3-9403C263D498}" destId="{42AC5C0C-D60A-46CF-86AE-24770F2E63A7}" srcOrd="0" destOrd="0" presId="urn:microsoft.com/office/officeart/2018/2/layout/IconVerticalSolidList"/>
    <dgm:cxn modelId="{1CBC1C98-CEB6-4716-B1CB-0B4E2F4A54F7}" type="presParOf" srcId="{6E58434B-C06B-42E5-9AD3-9403C263D498}" destId="{E889E0E0-2445-4391-A65C-537449EFFED6}" srcOrd="1" destOrd="0" presId="urn:microsoft.com/office/officeart/2018/2/layout/IconVerticalSolidList"/>
    <dgm:cxn modelId="{701FDF7F-B90F-44B2-89F4-2B8EC2877A84}" type="presParOf" srcId="{6E58434B-C06B-42E5-9AD3-9403C263D498}" destId="{B8D07826-7BA8-46D2-A23C-C2B89119CF3C}" srcOrd="2" destOrd="0" presId="urn:microsoft.com/office/officeart/2018/2/layout/IconVerticalSolidList"/>
    <dgm:cxn modelId="{9283049F-36FA-4BBA-A667-E877205B293B}" type="presParOf" srcId="{6E58434B-C06B-42E5-9AD3-9403C263D498}" destId="{5FD711B4-03F7-4B44-BA77-DE9D12E5341C}" srcOrd="3" destOrd="0" presId="urn:microsoft.com/office/officeart/2018/2/layout/IconVerticalSolidList"/>
    <dgm:cxn modelId="{123C54A9-4491-4E22-99D6-E0E16F8322EC}" type="presParOf" srcId="{527EF11A-C843-46D8-86D6-3CE3E0A59DB2}" destId="{A9C22575-9303-4802-900C-44FC8F995DA8}" srcOrd="1" destOrd="0" presId="urn:microsoft.com/office/officeart/2018/2/layout/IconVerticalSolidList"/>
    <dgm:cxn modelId="{5B01D140-8999-44A6-B944-C8EFAD378308}" type="presParOf" srcId="{527EF11A-C843-46D8-86D6-3CE3E0A59DB2}" destId="{B6CA6450-8F0E-40F3-9171-890126E761D4}" srcOrd="2" destOrd="0" presId="urn:microsoft.com/office/officeart/2018/2/layout/IconVerticalSolidList"/>
    <dgm:cxn modelId="{45E8C0D2-A1C7-4AAE-ABFF-1E3B16D91EAE}" type="presParOf" srcId="{B6CA6450-8F0E-40F3-9171-890126E761D4}" destId="{4225229D-A3A9-4D55-8D14-655D36241047}" srcOrd="0" destOrd="0" presId="urn:microsoft.com/office/officeart/2018/2/layout/IconVerticalSolidList"/>
    <dgm:cxn modelId="{918507FC-2219-4263-B964-03F6EAE35411}" type="presParOf" srcId="{B6CA6450-8F0E-40F3-9171-890126E761D4}" destId="{442BE442-E7C3-49C7-9508-66FD496502BC}" srcOrd="1" destOrd="0" presId="urn:microsoft.com/office/officeart/2018/2/layout/IconVerticalSolidList"/>
    <dgm:cxn modelId="{C34C8E04-C74D-42CD-ADF2-BF33FFF240BC}" type="presParOf" srcId="{B6CA6450-8F0E-40F3-9171-890126E761D4}" destId="{3DD9ACC0-EBEC-431A-8BB8-5A6AF25182E0}" srcOrd="2" destOrd="0" presId="urn:microsoft.com/office/officeart/2018/2/layout/IconVerticalSolidList"/>
    <dgm:cxn modelId="{76A092CD-91DF-4B3B-A2DC-83094A993B97}" type="presParOf" srcId="{B6CA6450-8F0E-40F3-9171-890126E761D4}" destId="{A783C233-7096-40F3-8C3F-6D48551F045C}" srcOrd="3" destOrd="0" presId="urn:microsoft.com/office/officeart/2018/2/layout/IconVerticalSolidList"/>
    <dgm:cxn modelId="{1D922709-DA9F-48F4-A712-497BBE3C8239}" type="presParOf" srcId="{527EF11A-C843-46D8-86D6-3CE3E0A59DB2}" destId="{A775F869-F4AC-4FD7-9C1E-B91EAB0F39C4}" srcOrd="3" destOrd="0" presId="urn:microsoft.com/office/officeart/2018/2/layout/IconVerticalSolidList"/>
    <dgm:cxn modelId="{DA2B5FD6-16BF-4534-AC8B-DBDA22D858FF}" type="presParOf" srcId="{527EF11A-C843-46D8-86D6-3CE3E0A59DB2}" destId="{8DF97F00-9944-4068-AFB7-69AD7E37430F}" srcOrd="4" destOrd="0" presId="urn:microsoft.com/office/officeart/2018/2/layout/IconVerticalSolidList"/>
    <dgm:cxn modelId="{8E131F29-2B0C-4BCE-AC43-69D9DEDAAEF4}" type="presParOf" srcId="{8DF97F00-9944-4068-AFB7-69AD7E37430F}" destId="{D1BDB48D-5CDE-4BCB-86BC-57984F048F98}" srcOrd="0" destOrd="0" presId="urn:microsoft.com/office/officeart/2018/2/layout/IconVerticalSolidList"/>
    <dgm:cxn modelId="{ED06E1AE-656E-42A9-89D5-029743756C36}" type="presParOf" srcId="{8DF97F00-9944-4068-AFB7-69AD7E37430F}" destId="{75077A38-F9B8-4D2A-A802-B8EE497A5935}" srcOrd="1" destOrd="0" presId="urn:microsoft.com/office/officeart/2018/2/layout/IconVerticalSolidList"/>
    <dgm:cxn modelId="{A6218862-24B0-4659-A339-EA64CC361DC5}" type="presParOf" srcId="{8DF97F00-9944-4068-AFB7-69AD7E37430F}" destId="{86E221F8-8E4B-41A6-942D-A7E6B4F0179A}" srcOrd="2" destOrd="0" presId="urn:microsoft.com/office/officeart/2018/2/layout/IconVerticalSolidList"/>
    <dgm:cxn modelId="{B20152A6-C34E-4252-81E7-EA7848F0C0AE}" type="presParOf" srcId="{8DF97F00-9944-4068-AFB7-69AD7E37430F}" destId="{BB8CAD9F-BA7C-41B2-B1A5-AE1715EB4041}" srcOrd="3" destOrd="0" presId="urn:microsoft.com/office/officeart/2018/2/layout/IconVerticalSolidList"/>
    <dgm:cxn modelId="{E99AB535-03DE-42CC-B76E-81F36323F73B}" type="presParOf" srcId="{527EF11A-C843-46D8-86D6-3CE3E0A59DB2}" destId="{717BC7A1-00EB-499C-B300-707EB4F54243}" srcOrd="5" destOrd="0" presId="urn:microsoft.com/office/officeart/2018/2/layout/IconVerticalSolidList"/>
    <dgm:cxn modelId="{861E1229-0BCB-456F-B649-1D33F955FB62}" type="presParOf" srcId="{527EF11A-C843-46D8-86D6-3CE3E0A59DB2}" destId="{882A25DA-3DC8-4614-A1E1-98133E0F7F9A}" srcOrd="6" destOrd="0" presId="urn:microsoft.com/office/officeart/2018/2/layout/IconVerticalSolidList"/>
    <dgm:cxn modelId="{892A4E73-2DF2-4699-9244-DDDC476E9A2B}" type="presParOf" srcId="{882A25DA-3DC8-4614-A1E1-98133E0F7F9A}" destId="{BA70FE67-B8BB-4FB0-8B25-E0A5C06932E4}" srcOrd="0" destOrd="0" presId="urn:microsoft.com/office/officeart/2018/2/layout/IconVerticalSolidList"/>
    <dgm:cxn modelId="{6DD5896A-F963-4ADB-BD33-03ED03A034C1}" type="presParOf" srcId="{882A25DA-3DC8-4614-A1E1-98133E0F7F9A}" destId="{6585B5D3-6228-46E6-9046-92740F10BA76}" srcOrd="1" destOrd="0" presId="urn:microsoft.com/office/officeart/2018/2/layout/IconVerticalSolidList"/>
    <dgm:cxn modelId="{8C1A0B89-682C-4EBF-8354-FD23CD8A3FE8}" type="presParOf" srcId="{882A25DA-3DC8-4614-A1E1-98133E0F7F9A}" destId="{06C987B1-A2C5-48AE-9C8D-7F977F080634}" srcOrd="2" destOrd="0" presId="urn:microsoft.com/office/officeart/2018/2/layout/IconVerticalSolidList"/>
    <dgm:cxn modelId="{8A962A79-12E1-4C5C-BB41-FA51D1B164DE}" type="presParOf" srcId="{882A25DA-3DC8-4614-A1E1-98133E0F7F9A}" destId="{0B87884D-431D-42C3-ACCE-C8A70564B66C}" srcOrd="3" destOrd="0" presId="urn:microsoft.com/office/officeart/2018/2/layout/IconVerticalSolidList"/>
    <dgm:cxn modelId="{2AA0EFB9-16E0-4F50-8F20-9D5201B6BF1A}" type="presParOf" srcId="{527EF11A-C843-46D8-86D6-3CE3E0A59DB2}" destId="{F39FFC1E-7269-48BE-9541-D641A3BF2EFC}" srcOrd="7" destOrd="0" presId="urn:microsoft.com/office/officeart/2018/2/layout/IconVerticalSolidList"/>
    <dgm:cxn modelId="{503EE273-3C3D-4B05-8B49-953196AF32B2}" type="presParOf" srcId="{527EF11A-C843-46D8-86D6-3CE3E0A59DB2}" destId="{F63E8530-B2EB-4132-9495-4C835C7FC0C3}" srcOrd="8" destOrd="0" presId="urn:microsoft.com/office/officeart/2018/2/layout/IconVerticalSolidList"/>
    <dgm:cxn modelId="{D28EBB6C-B030-4A70-956B-539459EA4ABC}" type="presParOf" srcId="{F63E8530-B2EB-4132-9495-4C835C7FC0C3}" destId="{2FEA8D03-CD73-45C4-9C32-F4BCF43EC71F}" srcOrd="0" destOrd="0" presId="urn:microsoft.com/office/officeart/2018/2/layout/IconVerticalSolidList"/>
    <dgm:cxn modelId="{740FAC78-B661-4536-BA16-32998EE242B6}" type="presParOf" srcId="{F63E8530-B2EB-4132-9495-4C835C7FC0C3}" destId="{913014F5-CAE6-4361-9923-AB9AE188E672}" srcOrd="1" destOrd="0" presId="urn:microsoft.com/office/officeart/2018/2/layout/IconVerticalSolidList"/>
    <dgm:cxn modelId="{7B5DF298-C359-45D6-AA54-C55366907B50}" type="presParOf" srcId="{F63E8530-B2EB-4132-9495-4C835C7FC0C3}" destId="{23743C9A-5E73-4BCE-A83E-77C29F66B01C}" srcOrd="2" destOrd="0" presId="urn:microsoft.com/office/officeart/2018/2/layout/IconVerticalSolidList"/>
    <dgm:cxn modelId="{08A3E910-4D4C-498E-B161-D27303D0D76B}" type="presParOf" srcId="{F63E8530-B2EB-4132-9495-4C835C7FC0C3}" destId="{794F77CA-7D7D-4C09-BA5C-1C510C5F7C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0921CD-08BE-4979-9792-2F097A509983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2F0A696-5683-46B1-8371-75EF53E318EC}">
      <dgm:prSet/>
      <dgm:spPr/>
      <dgm:t>
        <a:bodyPr/>
        <a:lstStyle/>
        <a:p>
          <a:r>
            <a:rPr lang="en-US"/>
            <a:t>WHAT IS THE PROBLEM? 30% DECREASE IN IN-STORE SALES</a:t>
          </a:r>
        </a:p>
      </dgm:t>
    </dgm:pt>
    <dgm:pt modelId="{59691BDA-D132-4DCC-AC89-C6AD35D4D334}" type="parTrans" cxnId="{C1A45864-6DC2-4DAB-81C6-26350C53166E}">
      <dgm:prSet/>
      <dgm:spPr/>
      <dgm:t>
        <a:bodyPr/>
        <a:lstStyle/>
        <a:p>
          <a:endParaRPr lang="en-US"/>
        </a:p>
      </dgm:t>
    </dgm:pt>
    <dgm:pt modelId="{84C8E44B-0EE6-43AF-8389-20469E7D6117}" type="sibTrans" cxnId="{C1A45864-6DC2-4DAB-81C6-26350C53166E}">
      <dgm:prSet/>
      <dgm:spPr/>
      <dgm:t>
        <a:bodyPr/>
        <a:lstStyle/>
        <a:p>
          <a:endParaRPr lang="en-US"/>
        </a:p>
      </dgm:t>
    </dgm:pt>
    <dgm:pt modelId="{CF255D8F-AA8C-45AD-91AB-572D437F5813}">
      <dgm:prSet/>
      <dgm:spPr/>
      <dgm:t>
        <a:bodyPr/>
        <a:lstStyle/>
        <a:p>
          <a:r>
            <a:rPr lang="en-US"/>
            <a:t>WHERE IT HAPPEN? GRENNWICH HIGH STREET UK</a:t>
          </a:r>
        </a:p>
      </dgm:t>
    </dgm:pt>
    <dgm:pt modelId="{F1D067CF-2F2C-4C01-A4D4-8D7E05268B5A}" type="parTrans" cxnId="{AFEA4202-6345-41DA-8DFF-02ACE2136CB0}">
      <dgm:prSet/>
      <dgm:spPr/>
      <dgm:t>
        <a:bodyPr/>
        <a:lstStyle/>
        <a:p>
          <a:endParaRPr lang="en-US"/>
        </a:p>
      </dgm:t>
    </dgm:pt>
    <dgm:pt modelId="{5C718A51-8D50-473D-B9D8-1FE3018A944B}" type="sibTrans" cxnId="{AFEA4202-6345-41DA-8DFF-02ACE2136CB0}">
      <dgm:prSet/>
      <dgm:spPr/>
      <dgm:t>
        <a:bodyPr/>
        <a:lstStyle/>
        <a:p>
          <a:endParaRPr lang="en-US"/>
        </a:p>
      </dgm:t>
    </dgm:pt>
    <dgm:pt modelId="{B0462A23-8D28-46BA-AD75-BFC53AD63C78}">
      <dgm:prSet/>
      <dgm:spPr/>
      <dgm:t>
        <a:bodyPr/>
        <a:lstStyle/>
        <a:p>
          <a:r>
            <a:rPr lang="en-US"/>
            <a:t>WHEN  IT HAPPEN? BETWEEN 2024 TO 2025</a:t>
          </a:r>
        </a:p>
      </dgm:t>
    </dgm:pt>
    <dgm:pt modelId="{E4488740-B133-43BA-9546-A7ADE4358C0D}" type="parTrans" cxnId="{3AF8BD58-2F2D-45E0-9218-1102E249FBED}">
      <dgm:prSet/>
      <dgm:spPr/>
      <dgm:t>
        <a:bodyPr/>
        <a:lstStyle/>
        <a:p>
          <a:endParaRPr lang="en-US"/>
        </a:p>
      </dgm:t>
    </dgm:pt>
    <dgm:pt modelId="{8410139B-2292-4A37-AEC0-A372E606604A}" type="sibTrans" cxnId="{3AF8BD58-2F2D-45E0-9218-1102E249FBED}">
      <dgm:prSet/>
      <dgm:spPr/>
      <dgm:t>
        <a:bodyPr/>
        <a:lstStyle/>
        <a:p>
          <a:endParaRPr lang="en-US"/>
        </a:p>
      </dgm:t>
    </dgm:pt>
    <dgm:pt modelId="{E9464DCC-7F72-4F01-9EE1-062450ED9BC9}">
      <dgm:prSet/>
      <dgm:spPr/>
      <dgm:t>
        <a:bodyPr/>
        <a:lstStyle/>
        <a:p>
          <a:r>
            <a:rPr lang="en-US"/>
            <a:t>WHO ARE INVOLVE? OWNER, EMPLOYEES AND CUSTOMER</a:t>
          </a:r>
        </a:p>
      </dgm:t>
    </dgm:pt>
    <dgm:pt modelId="{839B5137-1367-4CF7-823C-2993AC69E2BF}" type="parTrans" cxnId="{1AF84AC8-2AF3-43F9-A553-5795802CC4CC}">
      <dgm:prSet/>
      <dgm:spPr/>
      <dgm:t>
        <a:bodyPr/>
        <a:lstStyle/>
        <a:p>
          <a:endParaRPr lang="en-US"/>
        </a:p>
      </dgm:t>
    </dgm:pt>
    <dgm:pt modelId="{703C6787-9EB4-487B-8628-966578C4711B}" type="sibTrans" cxnId="{1AF84AC8-2AF3-43F9-A553-5795802CC4CC}">
      <dgm:prSet/>
      <dgm:spPr/>
      <dgm:t>
        <a:bodyPr/>
        <a:lstStyle/>
        <a:p>
          <a:endParaRPr lang="en-US"/>
        </a:p>
      </dgm:t>
    </dgm:pt>
    <dgm:pt modelId="{20A38E60-BA1C-4B3F-83D6-C3F94DF0F596}">
      <dgm:prSet/>
      <dgm:spPr/>
      <dgm:t>
        <a:bodyPr/>
        <a:lstStyle/>
        <a:p>
          <a:r>
            <a:rPr lang="en-US"/>
            <a:t>WHY DID IT HAPPEN? ONLINE SALES COMPETITION</a:t>
          </a:r>
        </a:p>
      </dgm:t>
    </dgm:pt>
    <dgm:pt modelId="{40D0FFA3-D95D-4D2C-AD7A-94425B7A135B}" type="parTrans" cxnId="{9B90FD8F-8E57-4BC1-985B-6F61C1429E25}">
      <dgm:prSet/>
      <dgm:spPr/>
      <dgm:t>
        <a:bodyPr/>
        <a:lstStyle/>
        <a:p>
          <a:endParaRPr lang="en-US"/>
        </a:p>
      </dgm:t>
    </dgm:pt>
    <dgm:pt modelId="{A312F124-8422-4414-9125-432E19D1F5E9}" type="sibTrans" cxnId="{9B90FD8F-8E57-4BC1-985B-6F61C1429E25}">
      <dgm:prSet/>
      <dgm:spPr/>
      <dgm:t>
        <a:bodyPr/>
        <a:lstStyle/>
        <a:p>
          <a:endParaRPr lang="en-US"/>
        </a:p>
      </dgm:t>
    </dgm:pt>
    <dgm:pt modelId="{E88CB6AC-5878-4F1C-BE51-4CECAD312053}">
      <dgm:prSet/>
      <dgm:spPr/>
      <dgm:t>
        <a:bodyPr/>
        <a:lstStyle/>
        <a:p>
          <a:r>
            <a:rPr lang="en-US"/>
            <a:t>HOW DID IT HAPPEN? FOOT TRAFFICT AND ONLINE SALES OFFER FREE DELIVERY</a:t>
          </a:r>
        </a:p>
      </dgm:t>
    </dgm:pt>
    <dgm:pt modelId="{D2334FF6-BA01-4458-87E9-2A1C24C554CA}" type="parTrans" cxnId="{19B98DB8-2511-4412-A5D3-6049F8A93308}">
      <dgm:prSet/>
      <dgm:spPr/>
      <dgm:t>
        <a:bodyPr/>
        <a:lstStyle/>
        <a:p>
          <a:endParaRPr lang="en-US"/>
        </a:p>
      </dgm:t>
    </dgm:pt>
    <dgm:pt modelId="{CCF4F34D-288D-473E-AB5E-44FF175CD899}" type="sibTrans" cxnId="{19B98DB8-2511-4412-A5D3-6049F8A93308}">
      <dgm:prSet/>
      <dgm:spPr/>
      <dgm:t>
        <a:bodyPr/>
        <a:lstStyle/>
        <a:p>
          <a:endParaRPr lang="en-US"/>
        </a:p>
      </dgm:t>
    </dgm:pt>
    <dgm:pt modelId="{717206DF-4AA6-48BA-A6E7-C5E3F34F6160}">
      <dgm:prSet/>
      <dgm:spPr/>
      <dgm:t>
        <a:bodyPr/>
        <a:lstStyle/>
        <a:p>
          <a:r>
            <a:rPr lang="en-US"/>
            <a:t>HOW MUCH? 30% </a:t>
          </a:r>
        </a:p>
      </dgm:t>
    </dgm:pt>
    <dgm:pt modelId="{B5EE7453-7284-4479-88CD-270213FB3C2C}" type="parTrans" cxnId="{134E4616-8031-4009-B805-73E2F7DDAA34}">
      <dgm:prSet/>
      <dgm:spPr/>
      <dgm:t>
        <a:bodyPr/>
        <a:lstStyle/>
        <a:p>
          <a:endParaRPr lang="en-US"/>
        </a:p>
      </dgm:t>
    </dgm:pt>
    <dgm:pt modelId="{6CD9D4B4-6D43-4DF2-AE63-FE1932242CD1}" type="sibTrans" cxnId="{134E4616-8031-4009-B805-73E2F7DDAA34}">
      <dgm:prSet/>
      <dgm:spPr/>
      <dgm:t>
        <a:bodyPr/>
        <a:lstStyle/>
        <a:p>
          <a:endParaRPr lang="en-US"/>
        </a:p>
      </dgm:t>
    </dgm:pt>
    <dgm:pt modelId="{5A61E321-50DD-4EC7-84E3-4F077484F20A}" type="pres">
      <dgm:prSet presAssocID="{250921CD-08BE-4979-9792-2F097A509983}" presName="diagram" presStyleCnt="0">
        <dgm:presLayoutVars>
          <dgm:dir/>
          <dgm:resizeHandles val="exact"/>
        </dgm:presLayoutVars>
      </dgm:prSet>
      <dgm:spPr/>
    </dgm:pt>
    <dgm:pt modelId="{038E6810-CC81-4C0B-B3BE-5232CE4AFB6F}" type="pres">
      <dgm:prSet presAssocID="{42F0A696-5683-46B1-8371-75EF53E318EC}" presName="node" presStyleLbl="node1" presStyleIdx="0" presStyleCnt="7">
        <dgm:presLayoutVars>
          <dgm:bulletEnabled val="1"/>
        </dgm:presLayoutVars>
      </dgm:prSet>
      <dgm:spPr/>
    </dgm:pt>
    <dgm:pt modelId="{F0CE5062-8374-4EA0-8A69-F4A382AF11BE}" type="pres">
      <dgm:prSet presAssocID="{84C8E44B-0EE6-43AF-8389-20469E7D6117}" presName="sibTrans" presStyleCnt="0"/>
      <dgm:spPr/>
    </dgm:pt>
    <dgm:pt modelId="{9C60106B-3083-4488-A93F-AD5597D99901}" type="pres">
      <dgm:prSet presAssocID="{CF255D8F-AA8C-45AD-91AB-572D437F5813}" presName="node" presStyleLbl="node1" presStyleIdx="1" presStyleCnt="7">
        <dgm:presLayoutVars>
          <dgm:bulletEnabled val="1"/>
        </dgm:presLayoutVars>
      </dgm:prSet>
      <dgm:spPr/>
    </dgm:pt>
    <dgm:pt modelId="{326DCE73-1637-48B9-983B-CD0EF760768C}" type="pres">
      <dgm:prSet presAssocID="{5C718A51-8D50-473D-B9D8-1FE3018A944B}" presName="sibTrans" presStyleCnt="0"/>
      <dgm:spPr/>
    </dgm:pt>
    <dgm:pt modelId="{5940DBB3-3E8A-4A29-9235-A441C19D71FB}" type="pres">
      <dgm:prSet presAssocID="{B0462A23-8D28-46BA-AD75-BFC53AD63C78}" presName="node" presStyleLbl="node1" presStyleIdx="2" presStyleCnt="7">
        <dgm:presLayoutVars>
          <dgm:bulletEnabled val="1"/>
        </dgm:presLayoutVars>
      </dgm:prSet>
      <dgm:spPr/>
    </dgm:pt>
    <dgm:pt modelId="{E780B988-7336-4451-A7BF-1DF393788086}" type="pres">
      <dgm:prSet presAssocID="{8410139B-2292-4A37-AEC0-A372E606604A}" presName="sibTrans" presStyleCnt="0"/>
      <dgm:spPr/>
    </dgm:pt>
    <dgm:pt modelId="{8DADD010-0DDE-48E3-8379-BADC12314E98}" type="pres">
      <dgm:prSet presAssocID="{E9464DCC-7F72-4F01-9EE1-062450ED9BC9}" presName="node" presStyleLbl="node1" presStyleIdx="3" presStyleCnt="7">
        <dgm:presLayoutVars>
          <dgm:bulletEnabled val="1"/>
        </dgm:presLayoutVars>
      </dgm:prSet>
      <dgm:spPr/>
    </dgm:pt>
    <dgm:pt modelId="{BAE230A6-6FBF-49B0-84E4-C5A5C9E108E0}" type="pres">
      <dgm:prSet presAssocID="{703C6787-9EB4-487B-8628-966578C4711B}" presName="sibTrans" presStyleCnt="0"/>
      <dgm:spPr/>
    </dgm:pt>
    <dgm:pt modelId="{F4F3C537-580C-45F3-AE0B-02A7768A6D0F}" type="pres">
      <dgm:prSet presAssocID="{20A38E60-BA1C-4B3F-83D6-C3F94DF0F596}" presName="node" presStyleLbl="node1" presStyleIdx="4" presStyleCnt="7">
        <dgm:presLayoutVars>
          <dgm:bulletEnabled val="1"/>
        </dgm:presLayoutVars>
      </dgm:prSet>
      <dgm:spPr/>
    </dgm:pt>
    <dgm:pt modelId="{E4FA88DF-C92C-4E9C-BD84-FC2DC9C696FE}" type="pres">
      <dgm:prSet presAssocID="{A312F124-8422-4414-9125-432E19D1F5E9}" presName="sibTrans" presStyleCnt="0"/>
      <dgm:spPr/>
    </dgm:pt>
    <dgm:pt modelId="{BD283DDC-AEF8-4CD7-A4A0-A8BE8AC88803}" type="pres">
      <dgm:prSet presAssocID="{E88CB6AC-5878-4F1C-BE51-4CECAD312053}" presName="node" presStyleLbl="node1" presStyleIdx="5" presStyleCnt="7">
        <dgm:presLayoutVars>
          <dgm:bulletEnabled val="1"/>
        </dgm:presLayoutVars>
      </dgm:prSet>
      <dgm:spPr/>
    </dgm:pt>
    <dgm:pt modelId="{5340441A-2489-41B6-A9B3-C6B5AF8A370E}" type="pres">
      <dgm:prSet presAssocID="{CCF4F34D-288D-473E-AB5E-44FF175CD899}" presName="sibTrans" presStyleCnt="0"/>
      <dgm:spPr/>
    </dgm:pt>
    <dgm:pt modelId="{40B0FA61-DF59-47B8-8D81-7CC196A23B09}" type="pres">
      <dgm:prSet presAssocID="{717206DF-4AA6-48BA-A6E7-C5E3F34F6160}" presName="node" presStyleLbl="node1" presStyleIdx="6" presStyleCnt="7">
        <dgm:presLayoutVars>
          <dgm:bulletEnabled val="1"/>
        </dgm:presLayoutVars>
      </dgm:prSet>
      <dgm:spPr/>
    </dgm:pt>
  </dgm:ptLst>
  <dgm:cxnLst>
    <dgm:cxn modelId="{870ECE00-6485-4EC5-B45A-B94493E0D86A}" type="presOf" srcId="{B0462A23-8D28-46BA-AD75-BFC53AD63C78}" destId="{5940DBB3-3E8A-4A29-9235-A441C19D71FB}" srcOrd="0" destOrd="0" presId="urn:microsoft.com/office/officeart/2005/8/layout/default"/>
    <dgm:cxn modelId="{AFEA4202-6345-41DA-8DFF-02ACE2136CB0}" srcId="{250921CD-08BE-4979-9792-2F097A509983}" destId="{CF255D8F-AA8C-45AD-91AB-572D437F5813}" srcOrd="1" destOrd="0" parTransId="{F1D067CF-2F2C-4C01-A4D4-8D7E05268B5A}" sibTransId="{5C718A51-8D50-473D-B9D8-1FE3018A944B}"/>
    <dgm:cxn modelId="{567F070F-716B-4C03-BFDB-30954010CBCB}" type="presOf" srcId="{42F0A696-5683-46B1-8371-75EF53E318EC}" destId="{038E6810-CC81-4C0B-B3BE-5232CE4AFB6F}" srcOrd="0" destOrd="0" presId="urn:microsoft.com/office/officeart/2005/8/layout/default"/>
    <dgm:cxn modelId="{134E4616-8031-4009-B805-73E2F7DDAA34}" srcId="{250921CD-08BE-4979-9792-2F097A509983}" destId="{717206DF-4AA6-48BA-A6E7-C5E3F34F6160}" srcOrd="6" destOrd="0" parTransId="{B5EE7453-7284-4479-88CD-270213FB3C2C}" sibTransId="{6CD9D4B4-6D43-4DF2-AE63-FE1932242CD1}"/>
    <dgm:cxn modelId="{C1A45864-6DC2-4DAB-81C6-26350C53166E}" srcId="{250921CD-08BE-4979-9792-2F097A509983}" destId="{42F0A696-5683-46B1-8371-75EF53E318EC}" srcOrd="0" destOrd="0" parTransId="{59691BDA-D132-4DCC-AC89-C6AD35D4D334}" sibTransId="{84C8E44B-0EE6-43AF-8389-20469E7D6117}"/>
    <dgm:cxn modelId="{3AF8BD58-2F2D-45E0-9218-1102E249FBED}" srcId="{250921CD-08BE-4979-9792-2F097A509983}" destId="{B0462A23-8D28-46BA-AD75-BFC53AD63C78}" srcOrd="2" destOrd="0" parTransId="{E4488740-B133-43BA-9546-A7ADE4358C0D}" sibTransId="{8410139B-2292-4A37-AEC0-A372E606604A}"/>
    <dgm:cxn modelId="{BA4C6C85-906E-4C41-930E-9B6D7076EB9C}" type="presOf" srcId="{CF255D8F-AA8C-45AD-91AB-572D437F5813}" destId="{9C60106B-3083-4488-A93F-AD5597D99901}" srcOrd="0" destOrd="0" presId="urn:microsoft.com/office/officeart/2005/8/layout/default"/>
    <dgm:cxn modelId="{871C928F-5C5E-4039-998F-65CBCA9706BE}" type="presOf" srcId="{717206DF-4AA6-48BA-A6E7-C5E3F34F6160}" destId="{40B0FA61-DF59-47B8-8D81-7CC196A23B09}" srcOrd="0" destOrd="0" presId="urn:microsoft.com/office/officeart/2005/8/layout/default"/>
    <dgm:cxn modelId="{9B90FD8F-8E57-4BC1-985B-6F61C1429E25}" srcId="{250921CD-08BE-4979-9792-2F097A509983}" destId="{20A38E60-BA1C-4B3F-83D6-C3F94DF0F596}" srcOrd="4" destOrd="0" parTransId="{40D0FFA3-D95D-4D2C-AD7A-94425B7A135B}" sibTransId="{A312F124-8422-4414-9125-432E19D1F5E9}"/>
    <dgm:cxn modelId="{2B84CC96-C93F-48CB-86EF-4897C0FCF172}" type="presOf" srcId="{250921CD-08BE-4979-9792-2F097A509983}" destId="{5A61E321-50DD-4EC7-84E3-4F077484F20A}" srcOrd="0" destOrd="0" presId="urn:microsoft.com/office/officeart/2005/8/layout/default"/>
    <dgm:cxn modelId="{19B98DB8-2511-4412-A5D3-6049F8A93308}" srcId="{250921CD-08BE-4979-9792-2F097A509983}" destId="{E88CB6AC-5878-4F1C-BE51-4CECAD312053}" srcOrd="5" destOrd="0" parTransId="{D2334FF6-BA01-4458-87E9-2A1C24C554CA}" sibTransId="{CCF4F34D-288D-473E-AB5E-44FF175CD899}"/>
    <dgm:cxn modelId="{1AF84AC8-2AF3-43F9-A553-5795802CC4CC}" srcId="{250921CD-08BE-4979-9792-2F097A509983}" destId="{E9464DCC-7F72-4F01-9EE1-062450ED9BC9}" srcOrd="3" destOrd="0" parTransId="{839B5137-1367-4CF7-823C-2993AC69E2BF}" sibTransId="{703C6787-9EB4-487B-8628-966578C4711B}"/>
    <dgm:cxn modelId="{14975FD7-BE6A-4678-93A2-275F43EDCE5F}" type="presOf" srcId="{20A38E60-BA1C-4B3F-83D6-C3F94DF0F596}" destId="{F4F3C537-580C-45F3-AE0B-02A7768A6D0F}" srcOrd="0" destOrd="0" presId="urn:microsoft.com/office/officeart/2005/8/layout/default"/>
    <dgm:cxn modelId="{48CBFFE1-DF6F-4D6D-A770-318064C2A164}" type="presOf" srcId="{E9464DCC-7F72-4F01-9EE1-062450ED9BC9}" destId="{8DADD010-0DDE-48E3-8379-BADC12314E98}" srcOrd="0" destOrd="0" presId="urn:microsoft.com/office/officeart/2005/8/layout/default"/>
    <dgm:cxn modelId="{46E2C7E6-8F01-42FF-BA9E-041D29A8FE00}" type="presOf" srcId="{E88CB6AC-5878-4F1C-BE51-4CECAD312053}" destId="{BD283DDC-AEF8-4CD7-A4A0-A8BE8AC88803}" srcOrd="0" destOrd="0" presId="urn:microsoft.com/office/officeart/2005/8/layout/default"/>
    <dgm:cxn modelId="{D9E26917-0F15-4102-A39C-6743A5C70265}" type="presParOf" srcId="{5A61E321-50DD-4EC7-84E3-4F077484F20A}" destId="{038E6810-CC81-4C0B-B3BE-5232CE4AFB6F}" srcOrd="0" destOrd="0" presId="urn:microsoft.com/office/officeart/2005/8/layout/default"/>
    <dgm:cxn modelId="{78026A4C-B56F-412C-AB9C-34BBDCF6CAA1}" type="presParOf" srcId="{5A61E321-50DD-4EC7-84E3-4F077484F20A}" destId="{F0CE5062-8374-4EA0-8A69-F4A382AF11BE}" srcOrd="1" destOrd="0" presId="urn:microsoft.com/office/officeart/2005/8/layout/default"/>
    <dgm:cxn modelId="{EB47578F-CEBF-4618-909B-CF3DDC70FF0A}" type="presParOf" srcId="{5A61E321-50DD-4EC7-84E3-4F077484F20A}" destId="{9C60106B-3083-4488-A93F-AD5597D99901}" srcOrd="2" destOrd="0" presId="urn:microsoft.com/office/officeart/2005/8/layout/default"/>
    <dgm:cxn modelId="{7B45F5C3-18A0-430E-9D1E-6459648B3364}" type="presParOf" srcId="{5A61E321-50DD-4EC7-84E3-4F077484F20A}" destId="{326DCE73-1637-48B9-983B-CD0EF760768C}" srcOrd="3" destOrd="0" presId="urn:microsoft.com/office/officeart/2005/8/layout/default"/>
    <dgm:cxn modelId="{C06F94EE-7B12-419F-AC35-7C04FAA9DD72}" type="presParOf" srcId="{5A61E321-50DD-4EC7-84E3-4F077484F20A}" destId="{5940DBB3-3E8A-4A29-9235-A441C19D71FB}" srcOrd="4" destOrd="0" presId="urn:microsoft.com/office/officeart/2005/8/layout/default"/>
    <dgm:cxn modelId="{4F6CB8B5-91DA-44D8-8563-B620EA99BCB8}" type="presParOf" srcId="{5A61E321-50DD-4EC7-84E3-4F077484F20A}" destId="{E780B988-7336-4451-A7BF-1DF393788086}" srcOrd="5" destOrd="0" presId="urn:microsoft.com/office/officeart/2005/8/layout/default"/>
    <dgm:cxn modelId="{6C692810-4F4F-44F6-8C1A-275711A6ADDB}" type="presParOf" srcId="{5A61E321-50DD-4EC7-84E3-4F077484F20A}" destId="{8DADD010-0DDE-48E3-8379-BADC12314E98}" srcOrd="6" destOrd="0" presId="urn:microsoft.com/office/officeart/2005/8/layout/default"/>
    <dgm:cxn modelId="{BB584A2B-E772-4560-A80A-30F535A8BFCA}" type="presParOf" srcId="{5A61E321-50DD-4EC7-84E3-4F077484F20A}" destId="{BAE230A6-6FBF-49B0-84E4-C5A5C9E108E0}" srcOrd="7" destOrd="0" presId="urn:microsoft.com/office/officeart/2005/8/layout/default"/>
    <dgm:cxn modelId="{10F449FF-16AD-4D36-89E2-03D60EC9C592}" type="presParOf" srcId="{5A61E321-50DD-4EC7-84E3-4F077484F20A}" destId="{F4F3C537-580C-45F3-AE0B-02A7768A6D0F}" srcOrd="8" destOrd="0" presId="urn:microsoft.com/office/officeart/2005/8/layout/default"/>
    <dgm:cxn modelId="{02C5ED2B-5B0D-4B79-B165-4DFFE462989B}" type="presParOf" srcId="{5A61E321-50DD-4EC7-84E3-4F077484F20A}" destId="{E4FA88DF-C92C-4E9C-BD84-FC2DC9C696FE}" srcOrd="9" destOrd="0" presId="urn:microsoft.com/office/officeart/2005/8/layout/default"/>
    <dgm:cxn modelId="{1D8BAA49-8927-471D-B1E3-A9BEE7FDFFE3}" type="presParOf" srcId="{5A61E321-50DD-4EC7-84E3-4F077484F20A}" destId="{BD283DDC-AEF8-4CD7-A4A0-A8BE8AC88803}" srcOrd="10" destOrd="0" presId="urn:microsoft.com/office/officeart/2005/8/layout/default"/>
    <dgm:cxn modelId="{9B28B966-5224-4E24-8BA2-CCEE3D7FE64E}" type="presParOf" srcId="{5A61E321-50DD-4EC7-84E3-4F077484F20A}" destId="{5340441A-2489-41B6-A9B3-C6B5AF8A370E}" srcOrd="11" destOrd="0" presId="urn:microsoft.com/office/officeart/2005/8/layout/default"/>
    <dgm:cxn modelId="{8628871B-6BCE-4E0E-99C1-89177B05DBAF}" type="presParOf" srcId="{5A61E321-50DD-4EC7-84E3-4F077484F20A}" destId="{40B0FA61-DF59-47B8-8D81-7CC196A23B0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AD4A36-DAFB-4CA0-AB1D-4BFDEC240B42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628DECB-C7CA-42A9-A722-C17AEBA4E170}">
      <dgm:prSet/>
      <dgm:spPr/>
      <dgm:t>
        <a:bodyPr/>
        <a:lstStyle/>
        <a:p>
          <a:r>
            <a:rPr lang="en-US"/>
            <a:t>ISHIKAWA, K. (1990) </a:t>
          </a:r>
          <a:r>
            <a:rPr lang="en-US" i="1"/>
            <a:t>INTRODUCTION TO QUALITY CONTROL</a:t>
          </a:r>
          <a:r>
            <a:rPr lang="en-US"/>
            <a:t>. Tokyo: 3A Corporation.</a:t>
          </a:r>
        </a:p>
      </dgm:t>
    </dgm:pt>
    <dgm:pt modelId="{1AF6E1D7-4072-48A0-AE9D-C05ADCD7C680}" type="parTrans" cxnId="{264E6789-9A41-4E23-8D1F-55BD9919DFEC}">
      <dgm:prSet/>
      <dgm:spPr/>
      <dgm:t>
        <a:bodyPr/>
        <a:lstStyle/>
        <a:p>
          <a:endParaRPr lang="en-US"/>
        </a:p>
      </dgm:t>
    </dgm:pt>
    <dgm:pt modelId="{F5ADFEF8-E85B-4093-A8CD-26A27BB08E68}" type="sibTrans" cxnId="{264E6789-9A41-4E23-8D1F-55BD9919DFEC}">
      <dgm:prSet/>
      <dgm:spPr/>
      <dgm:t>
        <a:bodyPr/>
        <a:lstStyle/>
        <a:p>
          <a:endParaRPr lang="en-US"/>
        </a:p>
      </dgm:t>
    </dgm:pt>
    <dgm:pt modelId="{192DE401-D16A-408B-A3DF-C453F669544F}">
      <dgm:prSet/>
      <dgm:spPr/>
      <dgm:t>
        <a:bodyPr/>
        <a:lstStyle/>
        <a:p>
          <a:r>
            <a:rPr lang="en-US"/>
            <a:t>Office for National Statistics (ONS) (2024) </a:t>
          </a:r>
          <a:r>
            <a:rPr lang="en-US" i="1"/>
            <a:t>UK Inflation Rates and Retail Sector Data</a:t>
          </a:r>
          <a:r>
            <a:rPr lang="en-US"/>
            <a:t>. Available at: ons.gov.uk (Accessed: 15 November 2024).</a:t>
          </a:r>
        </a:p>
      </dgm:t>
    </dgm:pt>
    <dgm:pt modelId="{305D9900-25AE-4684-B812-A23C36ADB6DC}" type="parTrans" cxnId="{0C6424AE-FEBF-4B2B-949F-D8DCC916B17A}">
      <dgm:prSet/>
      <dgm:spPr/>
      <dgm:t>
        <a:bodyPr/>
        <a:lstStyle/>
        <a:p>
          <a:endParaRPr lang="en-US"/>
        </a:p>
      </dgm:t>
    </dgm:pt>
    <dgm:pt modelId="{955B5CC0-A91F-41A7-8A87-3639191E7335}" type="sibTrans" cxnId="{0C6424AE-FEBF-4B2B-949F-D8DCC916B17A}">
      <dgm:prSet/>
      <dgm:spPr/>
      <dgm:t>
        <a:bodyPr/>
        <a:lstStyle/>
        <a:p>
          <a:endParaRPr lang="en-US"/>
        </a:p>
      </dgm:t>
    </dgm:pt>
    <dgm:pt modelId="{2391E15A-95CB-4AE9-9DA3-1C1E4F79DC87}">
      <dgm:prSet/>
      <dgm:spPr/>
      <dgm:t>
        <a:bodyPr/>
        <a:lstStyle/>
        <a:p>
          <a:r>
            <a:rPr lang="en-US"/>
            <a:t>Patel, L. and Patel, P. (2024) </a:t>
          </a:r>
          <a:r>
            <a:rPr lang="en-US" i="1"/>
            <a:t>Green Haven Florists Business Data</a:t>
          </a:r>
          <a:r>
            <a:rPr lang="en-US"/>
            <a:t>. Personal communication with business owners.</a:t>
          </a:r>
        </a:p>
      </dgm:t>
    </dgm:pt>
    <dgm:pt modelId="{B0E1A4A4-F281-4DB5-9E8E-A3491389BB84}" type="parTrans" cxnId="{F0E224A5-C97C-4DAF-A5BB-7037B780CAF8}">
      <dgm:prSet/>
      <dgm:spPr/>
      <dgm:t>
        <a:bodyPr/>
        <a:lstStyle/>
        <a:p>
          <a:endParaRPr lang="en-US"/>
        </a:p>
      </dgm:t>
    </dgm:pt>
    <dgm:pt modelId="{C0B64A86-DA9C-4217-B48F-6E48C8C35FCD}" type="sibTrans" cxnId="{F0E224A5-C97C-4DAF-A5BB-7037B780CAF8}">
      <dgm:prSet/>
      <dgm:spPr/>
      <dgm:t>
        <a:bodyPr/>
        <a:lstStyle/>
        <a:p>
          <a:endParaRPr lang="en-US"/>
        </a:p>
      </dgm:t>
    </dgm:pt>
    <dgm:pt modelId="{696742E8-BEAA-4AEE-9FB5-6730A528EF60}">
      <dgm:prSet/>
      <dgm:spPr/>
      <dgm:t>
        <a:bodyPr/>
        <a:lstStyle/>
        <a:p>
          <a:r>
            <a:rPr lang="en-US"/>
            <a:t>Porter, M.E. (2008) 'The five competitive forces that shape strategy', </a:t>
          </a:r>
          <a:r>
            <a:rPr lang="en-US" i="1"/>
            <a:t>Harvard Business Review</a:t>
          </a:r>
          <a:r>
            <a:rPr lang="en-US"/>
            <a:t>, 86(1), pp. 78-93.</a:t>
          </a:r>
        </a:p>
      </dgm:t>
    </dgm:pt>
    <dgm:pt modelId="{5C366743-E093-4848-BA0C-3FE5F9F974B4}" type="parTrans" cxnId="{C50A0E70-AA7E-422D-848B-9C38CB23F7CA}">
      <dgm:prSet/>
      <dgm:spPr/>
      <dgm:t>
        <a:bodyPr/>
        <a:lstStyle/>
        <a:p>
          <a:endParaRPr lang="en-US"/>
        </a:p>
      </dgm:t>
    </dgm:pt>
    <dgm:pt modelId="{B660A47D-1AE9-43D9-88E1-1BD8F7523CA9}" type="sibTrans" cxnId="{C50A0E70-AA7E-422D-848B-9C38CB23F7CA}">
      <dgm:prSet/>
      <dgm:spPr/>
      <dgm:t>
        <a:bodyPr/>
        <a:lstStyle/>
        <a:p>
          <a:endParaRPr lang="en-US"/>
        </a:p>
      </dgm:t>
    </dgm:pt>
    <dgm:pt modelId="{3BF14A2B-E7D3-4781-A092-5F23D44DE0A1}">
      <dgm:prSet/>
      <dgm:spPr/>
      <dgm:t>
        <a:bodyPr/>
        <a:lstStyle/>
        <a:p>
          <a:r>
            <a:rPr lang="en-US"/>
            <a:t>Additional sources from module reading list and academic databases including Business Source Complete and JSTOR.</a:t>
          </a:r>
        </a:p>
      </dgm:t>
    </dgm:pt>
    <dgm:pt modelId="{09F117F9-567B-455A-85F5-C11ED9675480}" type="parTrans" cxnId="{29121576-0006-4585-818E-752823355BDB}">
      <dgm:prSet/>
      <dgm:spPr/>
      <dgm:t>
        <a:bodyPr/>
        <a:lstStyle/>
        <a:p>
          <a:endParaRPr lang="en-US"/>
        </a:p>
      </dgm:t>
    </dgm:pt>
    <dgm:pt modelId="{E9DA163A-2CEC-476A-8EB2-4E18E38E7E93}" type="sibTrans" cxnId="{29121576-0006-4585-818E-752823355BDB}">
      <dgm:prSet/>
      <dgm:spPr/>
      <dgm:t>
        <a:bodyPr/>
        <a:lstStyle/>
        <a:p>
          <a:endParaRPr lang="en-US"/>
        </a:p>
      </dgm:t>
    </dgm:pt>
    <dgm:pt modelId="{87B8DE86-EFF5-43DD-A3D4-B9232238B952}" type="pres">
      <dgm:prSet presAssocID="{7FAD4A36-DAFB-4CA0-AB1D-4BFDEC240B42}" presName="vert0" presStyleCnt="0">
        <dgm:presLayoutVars>
          <dgm:dir/>
          <dgm:animOne val="branch"/>
          <dgm:animLvl val="lvl"/>
        </dgm:presLayoutVars>
      </dgm:prSet>
      <dgm:spPr/>
    </dgm:pt>
    <dgm:pt modelId="{5123C49A-832C-4757-9134-582F47239319}" type="pres">
      <dgm:prSet presAssocID="{3628DECB-C7CA-42A9-A722-C17AEBA4E170}" presName="thickLine" presStyleLbl="alignNode1" presStyleIdx="0" presStyleCnt="5"/>
      <dgm:spPr/>
    </dgm:pt>
    <dgm:pt modelId="{097BD762-D280-46CE-B4DA-56203FF76CFA}" type="pres">
      <dgm:prSet presAssocID="{3628DECB-C7CA-42A9-A722-C17AEBA4E170}" presName="horz1" presStyleCnt="0"/>
      <dgm:spPr/>
    </dgm:pt>
    <dgm:pt modelId="{B9C2AE16-6DD0-4DFB-8547-925EB4B01358}" type="pres">
      <dgm:prSet presAssocID="{3628DECB-C7CA-42A9-A722-C17AEBA4E170}" presName="tx1" presStyleLbl="revTx" presStyleIdx="0" presStyleCnt="5"/>
      <dgm:spPr/>
    </dgm:pt>
    <dgm:pt modelId="{E189E78D-F25E-49DF-B4C0-8BD9561344B5}" type="pres">
      <dgm:prSet presAssocID="{3628DECB-C7CA-42A9-A722-C17AEBA4E170}" presName="vert1" presStyleCnt="0"/>
      <dgm:spPr/>
    </dgm:pt>
    <dgm:pt modelId="{65DB0EC9-C933-4119-89D3-FBD3CD43EB03}" type="pres">
      <dgm:prSet presAssocID="{192DE401-D16A-408B-A3DF-C453F669544F}" presName="thickLine" presStyleLbl="alignNode1" presStyleIdx="1" presStyleCnt="5"/>
      <dgm:spPr/>
    </dgm:pt>
    <dgm:pt modelId="{5FE0B3D6-F27D-416A-A057-9566433BD8B1}" type="pres">
      <dgm:prSet presAssocID="{192DE401-D16A-408B-A3DF-C453F669544F}" presName="horz1" presStyleCnt="0"/>
      <dgm:spPr/>
    </dgm:pt>
    <dgm:pt modelId="{9CC61B26-1E2E-4452-8894-638631E1882C}" type="pres">
      <dgm:prSet presAssocID="{192DE401-D16A-408B-A3DF-C453F669544F}" presName="tx1" presStyleLbl="revTx" presStyleIdx="1" presStyleCnt="5"/>
      <dgm:spPr/>
    </dgm:pt>
    <dgm:pt modelId="{13E5304B-78CA-41DC-9AEE-ED060237A951}" type="pres">
      <dgm:prSet presAssocID="{192DE401-D16A-408B-A3DF-C453F669544F}" presName="vert1" presStyleCnt="0"/>
      <dgm:spPr/>
    </dgm:pt>
    <dgm:pt modelId="{65B8E241-513B-4D87-B1C6-1D1F4A567930}" type="pres">
      <dgm:prSet presAssocID="{2391E15A-95CB-4AE9-9DA3-1C1E4F79DC87}" presName="thickLine" presStyleLbl="alignNode1" presStyleIdx="2" presStyleCnt="5"/>
      <dgm:spPr/>
    </dgm:pt>
    <dgm:pt modelId="{9AB277C6-8336-4A70-B58D-0D3F825AA324}" type="pres">
      <dgm:prSet presAssocID="{2391E15A-95CB-4AE9-9DA3-1C1E4F79DC87}" presName="horz1" presStyleCnt="0"/>
      <dgm:spPr/>
    </dgm:pt>
    <dgm:pt modelId="{EAE7F2C4-2F66-4009-AFD6-6DF1EBAD5786}" type="pres">
      <dgm:prSet presAssocID="{2391E15A-95CB-4AE9-9DA3-1C1E4F79DC87}" presName="tx1" presStyleLbl="revTx" presStyleIdx="2" presStyleCnt="5"/>
      <dgm:spPr/>
    </dgm:pt>
    <dgm:pt modelId="{A50EAABF-E51E-47FE-A21F-912760E024F2}" type="pres">
      <dgm:prSet presAssocID="{2391E15A-95CB-4AE9-9DA3-1C1E4F79DC87}" presName="vert1" presStyleCnt="0"/>
      <dgm:spPr/>
    </dgm:pt>
    <dgm:pt modelId="{70C2D0D2-216D-4AE4-B61F-3C10A0463951}" type="pres">
      <dgm:prSet presAssocID="{696742E8-BEAA-4AEE-9FB5-6730A528EF60}" presName="thickLine" presStyleLbl="alignNode1" presStyleIdx="3" presStyleCnt="5"/>
      <dgm:spPr/>
    </dgm:pt>
    <dgm:pt modelId="{FEB186B0-DB84-40BF-9316-9273B11DDC89}" type="pres">
      <dgm:prSet presAssocID="{696742E8-BEAA-4AEE-9FB5-6730A528EF60}" presName="horz1" presStyleCnt="0"/>
      <dgm:spPr/>
    </dgm:pt>
    <dgm:pt modelId="{E21C479C-92EA-401D-9733-721FB72E1FB8}" type="pres">
      <dgm:prSet presAssocID="{696742E8-BEAA-4AEE-9FB5-6730A528EF60}" presName="tx1" presStyleLbl="revTx" presStyleIdx="3" presStyleCnt="5"/>
      <dgm:spPr/>
    </dgm:pt>
    <dgm:pt modelId="{C2FBC934-414A-4593-9CD1-C9041702902D}" type="pres">
      <dgm:prSet presAssocID="{696742E8-BEAA-4AEE-9FB5-6730A528EF60}" presName="vert1" presStyleCnt="0"/>
      <dgm:spPr/>
    </dgm:pt>
    <dgm:pt modelId="{30A09B99-0C01-4195-A672-59DDFDAD7259}" type="pres">
      <dgm:prSet presAssocID="{3BF14A2B-E7D3-4781-A092-5F23D44DE0A1}" presName="thickLine" presStyleLbl="alignNode1" presStyleIdx="4" presStyleCnt="5"/>
      <dgm:spPr/>
    </dgm:pt>
    <dgm:pt modelId="{BA861146-FA9F-4B82-BF19-FC758B0F90CD}" type="pres">
      <dgm:prSet presAssocID="{3BF14A2B-E7D3-4781-A092-5F23D44DE0A1}" presName="horz1" presStyleCnt="0"/>
      <dgm:spPr/>
    </dgm:pt>
    <dgm:pt modelId="{ABE2EB7E-0E49-45AF-8C7A-ED52896CA831}" type="pres">
      <dgm:prSet presAssocID="{3BF14A2B-E7D3-4781-A092-5F23D44DE0A1}" presName="tx1" presStyleLbl="revTx" presStyleIdx="4" presStyleCnt="5"/>
      <dgm:spPr/>
    </dgm:pt>
    <dgm:pt modelId="{37272654-66EF-4EB5-8270-BD75ADC1F551}" type="pres">
      <dgm:prSet presAssocID="{3BF14A2B-E7D3-4781-A092-5F23D44DE0A1}" presName="vert1" presStyleCnt="0"/>
      <dgm:spPr/>
    </dgm:pt>
  </dgm:ptLst>
  <dgm:cxnLst>
    <dgm:cxn modelId="{5F519D46-0EE1-4F37-BE04-D9DA014EE808}" type="presOf" srcId="{3BF14A2B-E7D3-4781-A092-5F23D44DE0A1}" destId="{ABE2EB7E-0E49-45AF-8C7A-ED52896CA831}" srcOrd="0" destOrd="0" presId="urn:microsoft.com/office/officeart/2008/layout/LinedList"/>
    <dgm:cxn modelId="{C50A0E70-AA7E-422D-848B-9C38CB23F7CA}" srcId="{7FAD4A36-DAFB-4CA0-AB1D-4BFDEC240B42}" destId="{696742E8-BEAA-4AEE-9FB5-6730A528EF60}" srcOrd="3" destOrd="0" parTransId="{5C366743-E093-4848-BA0C-3FE5F9F974B4}" sibTransId="{B660A47D-1AE9-43D9-88E1-1BD8F7523CA9}"/>
    <dgm:cxn modelId="{29121576-0006-4585-818E-752823355BDB}" srcId="{7FAD4A36-DAFB-4CA0-AB1D-4BFDEC240B42}" destId="{3BF14A2B-E7D3-4781-A092-5F23D44DE0A1}" srcOrd="4" destOrd="0" parTransId="{09F117F9-567B-455A-85F5-C11ED9675480}" sibTransId="{E9DA163A-2CEC-476A-8EB2-4E18E38E7E93}"/>
    <dgm:cxn modelId="{AC965A58-637E-420D-8B20-3D3FFB4BAF7D}" type="presOf" srcId="{192DE401-D16A-408B-A3DF-C453F669544F}" destId="{9CC61B26-1E2E-4452-8894-638631E1882C}" srcOrd="0" destOrd="0" presId="urn:microsoft.com/office/officeart/2008/layout/LinedList"/>
    <dgm:cxn modelId="{C32A267A-71E3-49EC-8B4D-40A921E2DEB5}" type="presOf" srcId="{3628DECB-C7CA-42A9-A722-C17AEBA4E170}" destId="{B9C2AE16-6DD0-4DFB-8547-925EB4B01358}" srcOrd="0" destOrd="0" presId="urn:microsoft.com/office/officeart/2008/layout/LinedList"/>
    <dgm:cxn modelId="{264E6789-9A41-4E23-8D1F-55BD9919DFEC}" srcId="{7FAD4A36-DAFB-4CA0-AB1D-4BFDEC240B42}" destId="{3628DECB-C7CA-42A9-A722-C17AEBA4E170}" srcOrd="0" destOrd="0" parTransId="{1AF6E1D7-4072-48A0-AE9D-C05ADCD7C680}" sibTransId="{F5ADFEF8-E85B-4093-A8CD-26A27BB08E68}"/>
    <dgm:cxn modelId="{3AC80E92-5037-42B8-A8C8-2F61755FB00F}" type="presOf" srcId="{7FAD4A36-DAFB-4CA0-AB1D-4BFDEC240B42}" destId="{87B8DE86-EFF5-43DD-A3D4-B9232238B952}" srcOrd="0" destOrd="0" presId="urn:microsoft.com/office/officeart/2008/layout/LinedList"/>
    <dgm:cxn modelId="{F0E224A5-C97C-4DAF-A5BB-7037B780CAF8}" srcId="{7FAD4A36-DAFB-4CA0-AB1D-4BFDEC240B42}" destId="{2391E15A-95CB-4AE9-9DA3-1C1E4F79DC87}" srcOrd="2" destOrd="0" parTransId="{B0E1A4A4-F281-4DB5-9E8E-A3491389BB84}" sibTransId="{C0B64A86-DA9C-4217-B48F-6E48C8C35FCD}"/>
    <dgm:cxn modelId="{0C6424AE-FEBF-4B2B-949F-D8DCC916B17A}" srcId="{7FAD4A36-DAFB-4CA0-AB1D-4BFDEC240B42}" destId="{192DE401-D16A-408B-A3DF-C453F669544F}" srcOrd="1" destOrd="0" parTransId="{305D9900-25AE-4684-B812-A23C36ADB6DC}" sibTransId="{955B5CC0-A91F-41A7-8A87-3639191E7335}"/>
    <dgm:cxn modelId="{E25EA7B6-BE69-4950-880A-0F986EC9C725}" type="presOf" srcId="{696742E8-BEAA-4AEE-9FB5-6730A528EF60}" destId="{E21C479C-92EA-401D-9733-721FB72E1FB8}" srcOrd="0" destOrd="0" presId="urn:microsoft.com/office/officeart/2008/layout/LinedList"/>
    <dgm:cxn modelId="{AD3E38BE-ECB2-4022-96FF-846A0F38606D}" type="presOf" srcId="{2391E15A-95CB-4AE9-9DA3-1C1E4F79DC87}" destId="{EAE7F2C4-2F66-4009-AFD6-6DF1EBAD5786}" srcOrd="0" destOrd="0" presId="urn:microsoft.com/office/officeart/2008/layout/LinedList"/>
    <dgm:cxn modelId="{32AA21E1-258A-419D-9B9B-257E6F1271E4}" type="presParOf" srcId="{87B8DE86-EFF5-43DD-A3D4-B9232238B952}" destId="{5123C49A-832C-4757-9134-582F47239319}" srcOrd="0" destOrd="0" presId="urn:microsoft.com/office/officeart/2008/layout/LinedList"/>
    <dgm:cxn modelId="{EF3B0383-7FE9-4A02-99C3-E7E2244D54A8}" type="presParOf" srcId="{87B8DE86-EFF5-43DD-A3D4-B9232238B952}" destId="{097BD762-D280-46CE-B4DA-56203FF76CFA}" srcOrd="1" destOrd="0" presId="urn:microsoft.com/office/officeart/2008/layout/LinedList"/>
    <dgm:cxn modelId="{D19675B6-29AC-416E-93B3-D4F999E27D25}" type="presParOf" srcId="{097BD762-D280-46CE-B4DA-56203FF76CFA}" destId="{B9C2AE16-6DD0-4DFB-8547-925EB4B01358}" srcOrd="0" destOrd="0" presId="urn:microsoft.com/office/officeart/2008/layout/LinedList"/>
    <dgm:cxn modelId="{E113E4B2-DF96-472F-B64B-078E58C4951D}" type="presParOf" srcId="{097BD762-D280-46CE-B4DA-56203FF76CFA}" destId="{E189E78D-F25E-49DF-B4C0-8BD9561344B5}" srcOrd="1" destOrd="0" presId="urn:microsoft.com/office/officeart/2008/layout/LinedList"/>
    <dgm:cxn modelId="{D848BE26-C15F-497B-B713-2AFEA5565F1C}" type="presParOf" srcId="{87B8DE86-EFF5-43DD-A3D4-B9232238B952}" destId="{65DB0EC9-C933-4119-89D3-FBD3CD43EB03}" srcOrd="2" destOrd="0" presId="urn:microsoft.com/office/officeart/2008/layout/LinedList"/>
    <dgm:cxn modelId="{C41DC65F-E2C4-4326-A2B3-BB04F01CBD5D}" type="presParOf" srcId="{87B8DE86-EFF5-43DD-A3D4-B9232238B952}" destId="{5FE0B3D6-F27D-416A-A057-9566433BD8B1}" srcOrd="3" destOrd="0" presId="urn:microsoft.com/office/officeart/2008/layout/LinedList"/>
    <dgm:cxn modelId="{E80FBCE8-9CE1-4333-806C-FE74BFEC9FE8}" type="presParOf" srcId="{5FE0B3D6-F27D-416A-A057-9566433BD8B1}" destId="{9CC61B26-1E2E-4452-8894-638631E1882C}" srcOrd="0" destOrd="0" presId="urn:microsoft.com/office/officeart/2008/layout/LinedList"/>
    <dgm:cxn modelId="{B54051B5-03B4-4505-A124-2F41F970FAF0}" type="presParOf" srcId="{5FE0B3D6-F27D-416A-A057-9566433BD8B1}" destId="{13E5304B-78CA-41DC-9AEE-ED060237A951}" srcOrd="1" destOrd="0" presId="urn:microsoft.com/office/officeart/2008/layout/LinedList"/>
    <dgm:cxn modelId="{673595E9-C14F-4BDB-B6D0-7370673199E7}" type="presParOf" srcId="{87B8DE86-EFF5-43DD-A3D4-B9232238B952}" destId="{65B8E241-513B-4D87-B1C6-1D1F4A567930}" srcOrd="4" destOrd="0" presId="urn:microsoft.com/office/officeart/2008/layout/LinedList"/>
    <dgm:cxn modelId="{7ECE5105-3540-420D-8CC0-F4B4139E87CF}" type="presParOf" srcId="{87B8DE86-EFF5-43DD-A3D4-B9232238B952}" destId="{9AB277C6-8336-4A70-B58D-0D3F825AA324}" srcOrd="5" destOrd="0" presId="urn:microsoft.com/office/officeart/2008/layout/LinedList"/>
    <dgm:cxn modelId="{CF02AB81-EB6F-4D1C-B2A9-4932FA3842FE}" type="presParOf" srcId="{9AB277C6-8336-4A70-B58D-0D3F825AA324}" destId="{EAE7F2C4-2F66-4009-AFD6-6DF1EBAD5786}" srcOrd="0" destOrd="0" presId="urn:microsoft.com/office/officeart/2008/layout/LinedList"/>
    <dgm:cxn modelId="{26185523-0026-4A29-9FA5-69B32EABC774}" type="presParOf" srcId="{9AB277C6-8336-4A70-B58D-0D3F825AA324}" destId="{A50EAABF-E51E-47FE-A21F-912760E024F2}" srcOrd="1" destOrd="0" presId="urn:microsoft.com/office/officeart/2008/layout/LinedList"/>
    <dgm:cxn modelId="{325DC87B-2038-4F3F-B39E-5ADA98963570}" type="presParOf" srcId="{87B8DE86-EFF5-43DD-A3D4-B9232238B952}" destId="{70C2D0D2-216D-4AE4-B61F-3C10A0463951}" srcOrd="6" destOrd="0" presId="urn:microsoft.com/office/officeart/2008/layout/LinedList"/>
    <dgm:cxn modelId="{6C18B7B5-D3FC-4B4F-A919-ED961F156FAF}" type="presParOf" srcId="{87B8DE86-EFF5-43DD-A3D4-B9232238B952}" destId="{FEB186B0-DB84-40BF-9316-9273B11DDC89}" srcOrd="7" destOrd="0" presId="urn:microsoft.com/office/officeart/2008/layout/LinedList"/>
    <dgm:cxn modelId="{40B6F403-DBA4-47B5-8907-A43F79CEA9F9}" type="presParOf" srcId="{FEB186B0-DB84-40BF-9316-9273B11DDC89}" destId="{E21C479C-92EA-401D-9733-721FB72E1FB8}" srcOrd="0" destOrd="0" presId="urn:microsoft.com/office/officeart/2008/layout/LinedList"/>
    <dgm:cxn modelId="{28CC3CD8-949D-47B1-9C18-FA378BE4EE04}" type="presParOf" srcId="{FEB186B0-DB84-40BF-9316-9273B11DDC89}" destId="{C2FBC934-414A-4593-9CD1-C9041702902D}" srcOrd="1" destOrd="0" presId="urn:microsoft.com/office/officeart/2008/layout/LinedList"/>
    <dgm:cxn modelId="{80EF8854-2EF3-4AE1-A2E7-B67648F2D5C0}" type="presParOf" srcId="{87B8DE86-EFF5-43DD-A3D4-B9232238B952}" destId="{30A09B99-0C01-4195-A672-59DDFDAD7259}" srcOrd="8" destOrd="0" presId="urn:microsoft.com/office/officeart/2008/layout/LinedList"/>
    <dgm:cxn modelId="{47C01AD2-1F42-4921-99E6-95C0CACB2340}" type="presParOf" srcId="{87B8DE86-EFF5-43DD-A3D4-B9232238B952}" destId="{BA861146-FA9F-4B82-BF19-FC758B0F90CD}" srcOrd="9" destOrd="0" presId="urn:microsoft.com/office/officeart/2008/layout/LinedList"/>
    <dgm:cxn modelId="{7D499B4B-DBE8-4D40-8ACD-BFC14A81E7C7}" type="presParOf" srcId="{BA861146-FA9F-4B82-BF19-FC758B0F90CD}" destId="{ABE2EB7E-0E49-45AF-8C7A-ED52896CA831}" srcOrd="0" destOrd="0" presId="urn:microsoft.com/office/officeart/2008/layout/LinedList"/>
    <dgm:cxn modelId="{483D4BF6-B26E-4103-BC66-BAEA94D23ADA}" type="presParOf" srcId="{BA861146-FA9F-4B82-BF19-FC758B0F90CD}" destId="{37272654-66EF-4EB5-8270-BD75ADC1F5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B66F7-AF86-4D57-9FD5-96192DC5490C}">
      <dsp:nvSpPr>
        <dsp:cNvPr id="0" name=""/>
        <dsp:cNvSpPr/>
      </dsp:nvSpPr>
      <dsp:spPr>
        <a:xfrm>
          <a:off x="3409145" y="182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SMALL  AND INDEPENDENT FAMILY BUSINESS OF LIAM AND PRIYA PATEL</a:t>
          </a:r>
        </a:p>
      </dsp:txBody>
      <dsp:txXfrm>
        <a:off x="3435999" y="27036"/>
        <a:ext cx="3781580" cy="496407"/>
      </dsp:txXfrm>
    </dsp:sp>
    <dsp:sp modelId="{0AF15CD6-4054-4A64-8623-E0B5C3C0DD99}">
      <dsp:nvSpPr>
        <dsp:cNvPr id="0" name=""/>
        <dsp:cNvSpPr/>
      </dsp:nvSpPr>
      <dsp:spPr>
        <a:xfrm>
          <a:off x="3409145" y="577803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CHALLENGES THAT OCCURRED YEAR 2024 TO 2025</a:t>
          </a:r>
        </a:p>
      </dsp:txBody>
      <dsp:txXfrm>
        <a:off x="3435999" y="604657"/>
        <a:ext cx="3781580" cy="496407"/>
      </dsp:txXfrm>
    </dsp:sp>
    <dsp:sp modelId="{76466AD0-73A2-4DD7-80E0-6FAC4FB3283C}">
      <dsp:nvSpPr>
        <dsp:cNvPr id="0" name=""/>
        <dsp:cNvSpPr/>
      </dsp:nvSpPr>
      <dsp:spPr>
        <a:xfrm>
          <a:off x="3409145" y="1155424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5W2H ANALYSIS</a:t>
          </a:r>
        </a:p>
      </dsp:txBody>
      <dsp:txXfrm>
        <a:off x="3435999" y="1182278"/>
        <a:ext cx="3781580" cy="496407"/>
      </dsp:txXfrm>
    </dsp:sp>
    <dsp:sp modelId="{1C6AC48A-BC5C-4DF1-8B0C-512D20C2B3C0}">
      <dsp:nvSpPr>
        <dsp:cNvPr id="0" name=""/>
        <dsp:cNvSpPr/>
      </dsp:nvSpPr>
      <dsp:spPr>
        <a:xfrm>
          <a:off x="3409145" y="1733045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PESTLE ANALYSIS</a:t>
          </a:r>
        </a:p>
      </dsp:txBody>
      <dsp:txXfrm>
        <a:off x="3435999" y="1759899"/>
        <a:ext cx="3781580" cy="496407"/>
      </dsp:txXfrm>
    </dsp:sp>
    <dsp:sp modelId="{6A4EFAFD-BAEC-4AF8-9E4B-48EF94C200B1}">
      <dsp:nvSpPr>
        <dsp:cNvPr id="0" name=""/>
        <dsp:cNvSpPr/>
      </dsp:nvSpPr>
      <dsp:spPr>
        <a:xfrm>
          <a:off x="3409145" y="2310666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FISHBONE ANALYSIS</a:t>
          </a:r>
        </a:p>
      </dsp:txBody>
      <dsp:txXfrm>
        <a:off x="3435999" y="2337520"/>
        <a:ext cx="3781580" cy="496407"/>
      </dsp:txXfrm>
    </dsp:sp>
    <dsp:sp modelId="{FB8D8EF2-09B5-4C8A-A10C-B92E64ADB788}">
      <dsp:nvSpPr>
        <dsp:cNvPr id="0" name=""/>
        <dsp:cNvSpPr/>
      </dsp:nvSpPr>
      <dsp:spPr>
        <a:xfrm>
          <a:off x="3409145" y="2888288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KEY FINDINGS SUMMARY</a:t>
          </a:r>
        </a:p>
      </dsp:txBody>
      <dsp:txXfrm>
        <a:off x="3435999" y="2915142"/>
        <a:ext cx="3781580" cy="496407"/>
      </dsp:txXfrm>
    </dsp:sp>
    <dsp:sp modelId="{443161BF-7694-44DB-A4D3-8FDCBBD029A4}">
      <dsp:nvSpPr>
        <dsp:cNvPr id="0" name=""/>
        <dsp:cNvSpPr/>
      </dsp:nvSpPr>
      <dsp:spPr>
        <a:xfrm>
          <a:off x="3409145" y="3465909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RECOMMENDATION FOR GREEN HAVEN FLORISTS</a:t>
          </a:r>
        </a:p>
      </dsp:txBody>
      <dsp:txXfrm>
        <a:off x="3435999" y="3492763"/>
        <a:ext cx="3781580" cy="496407"/>
      </dsp:txXfrm>
    </dsp:sp>
    <dsp:sp modelId="{2753EBAC-A22B-4DFD-9BD8-4D8511F0E93C}">
      <dsp:nvSpPr>
        <dsp:cNvPr id="0" name=""/>
        <dsp:cNvSpPr/>
      </dsp:nvSpPr>
      <dsp:spPr>
        <a:xfrm>
          <a:off x="3409145" y="4043530"/>
          <a:ext cx="3835288" cy="5501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REFERRENCES</a:t>
          </a:r>
        </a:p>
      </dsp:txBody>
      <dsp:txXfrm>
        <a:off x="3435999" y="4070384"/>
        <a:ext cx="3781580" cy="496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C5C0C-D60A-46CF-86AE-24770F2E63A7}">
      <dsp:nvSpPr>
        <dsp:cNvPr id="0" name=""/>
        <dsp:cNvSpPr/>
      </dsp:nvSpPr>
      <dsp:spPr>
        <a:xfrm>
          <a:off x="0" y="4286"/>
          <a:ext cx="6279741" cy="9129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9E0E0-2445-4391-A65C-537449EFFED6}">
      <dsp:nvSpPr>
        <dsp:cNvPr id="0" name=""/>
        <dsp:cNvSpPr/>
      </dsp:nvSpPr>
      <dsp:spPr>
        <a:xfrm>
          <a:off x="276173" y="209704"/>
          <a:ext cx="502134" cy="502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711B4-03F7-4B44-BA77-DE9D12E5341C}">
      <dsp:nvSpPr>
        <dsp:cNvPr id="0" name=""/>
        <dsp:cNvSpPr/>
      </dsp:nvSpPr>
      <dsp:spPr>
        <a:xfrm>
          <a:off x="1054481" y="4286"/>
          <a:ext cx="5225259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 high street footfall</a:t>
          </a:r>
        </a:p>
      </dsp:txBody>
      <dsp:txXfrm>
        <a:off x="1054481" y="4286"/>
        <a:ext cx="5225259" cy="912971"/>
      </dsp:txXfrm>
    </dsp:sp>
    <dsp:sp modelId="{4225229D-A3A9-4D55-8D14-655D36241047}">
      <dsp:nvSpPr>
        <dsp:cNvPr id="0" name=""/>
        <dsp:cNvSpPr/>
      </dsp:nvSpPr>
      <dsp:spPr>
        <a:xfrm>
          <a:off x="0" y="1251560"/>
          <a:ext cx="6279741" cy="9129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BE442-E7C3-49C7-9508-66FD496502BC}">
      <dsp:nvSpPr>
        <dsp:cNvPr id="0" name=""/>
        <dsp:cNvSpPr/>
      </dsp:nvSpPr>
      <dsp:spPr>
        <a:xfrm>
          <a:off x="276173" y="1350918"/>
          <a:ext cx="502134" cy="502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3C233-7096-40F3-8C3F-6D48551F045C}">
      <dsp:nvSpPr>
        <dsp:cNvPr id="0" name=""/>
        <dsp:cNvSpPr/>
      </dsp:nvSpPr>
      <dsp:spPr>
        <a:xfrm>
          <a:off x="1054481" y="1145500"/>
          <a:ext cx="5225259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 online shopping</a:t>
          </a:r>
        </a:p>
      </dsp:txBody>
      <dsp:txXfrm>
        <a:off x="1054481" y="1145500"/>
        <a:ext cx="5225259" cy="912971"/>
      </dsp:txXfrm>
    </dsp:sp>
    <dsp:sp modelId="{D1BDB48D-5CDE-4BCB-86BC-57984F048F98}">
      <dsp:nvSpPr>
        <dsp:cNvPr id="0" name=""/>
        <dsp:cNvSpPr/>
      </dsp:nvSpPr>
      <dsp:spPr>
        <a:xfrm>
          <a:off x="0" y="2286714"/>
          <a:ext cx="6279741" cy="9129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77A38-F9B8-4D2A-A802-B8EE497A5935}">
      <dsp:nvSpPr>
        <dsp:cNvPr id="0" name=""/>
        <dsp:cNvSpPr/>
      </dsp:nvSpPr>
      <dsp:spPr>
        <a:xfrm>
          <a:off x="276173" y="2492132"/>
          <a:ext cx="502134" cy="502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CAD9F-BA7C-41B2-B1A5-AE1715EB4041}">
      <dsp:nvSpPr>
        <dsp:cNvPr id="0" name=""/>
        <dsp:cNvSpPr/>
      </dsp:nvSpPr>
      <dsp:spPr>
        <a:xfrm>
          <a:off x="1054481" y="2286714"/>
          <a:ext cx="5225259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Strong competitors online</a:t>
          </a:r>
        </a:p>
      </dsp:txBody>
      <dsp:txXfrm>
        <a:off x="1054481" y="2286714"/>
        <a:ext cx="5225259" cy="912971"/>
      </dsp:txXfrm>
    </dsp:sp>
    <dsp:sp modelId="{BA70FE67-B8BB-4FB0-8B25-E0A5C06932E4}">
      <dsp:nvSpPr>
        <dsp:cNvPr id="0" name=""/>
        <dsp:cNvSpPr/>
      </dsp:nvSpPr>
      <dsp:spPr>
        <a:xfrm>
          <a:off x="0" y="3427928"/>
          <a:ext cx="6279741" cy="9129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5B5D3-6228-46E6-9046-92740F10BA76}">
      <dsp:nvSpPr>
        <dsp:cNvPr id="0" name=""/>
        <dsp:cNvSpPr/>
      </dsp:nvSpPr>
      <dsp:spPr>
        <a:xfrm>
          <a:off x="276173" y="3633346"/>
          <a:ext cx="502134" cy="5021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7884D-431D-42C3-ACCE-C8A70564B66C}">
      <dsp:nvSpPr>
        <dsp:cNvPr id="0" name=""/>
        <dsp:cNvSpPr/>
      </dsp:nvSpPr>
      <dsp:spPr>
        <a:xfrm>
          <a:off x="1054481" y="3427928"/>
          <a:ext cx="5225259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Lack of strong online presence</a:t>
          </a:r>
        </a:p>
      </dsp:txBody>
      <dsp:txXfrm>
        <a:off x="1054481" y="3427928"/>
        <a:ext cx="5225259" cy="912971"/>
      </dsp:txXfrm>
    </dsp:sp>
    <dsp:sp modelId="{2FEA8D03-CD73-45C4-9C32-F4BCF43EC71F}">
      <dsp:nvSpPr>
        <dsp:cNvPr id="0" name=""/>
        <dsp:cNvSpPr/>
      </dsp:nvSpPr>
      <dsp:spPr>
        <a:xfrm>
          <a:off x="0" y="4569142"/>
          <a:ext cx="6279741" cy="9129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014F5-CAE6-4361-9923-AB9AE188E672}">
      <dsp:nvSpPr>
        <dsp:cNvPr id="0" name=""/>
        <dsp:cNvSpPr/>
      </dsp:nvSpPr>
      <dsp:spPr>
        <a:xfrm>
          <a:off x="276173" y="4774561"/>
          <a:ext cx="502134" cy="5021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F77CA-7D7D-4C09-BA5C-1C510C5F7C2C}">
      <dsp:nvSpPr>
        <dsp:cNvPr id="0" name=""/>
        <dsp:cNvSpPr/>
      </dsp:nvSpPr>
      <dsp:spPr>
        <a:xfrm>
          <a:off x="1054481" y="4569142"/>
          <a:ext cx="5225259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New competitors have entered the market</a:t>
          </a:r>
        </a:p>
      </dsp:txBody>
      <dsp:txXfrm>
        <a:off x="1054481" y="4569142"/>
        <a:ext cx="5225259" cy="9129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E6810-CC81-4C0B-B3BE-5232CE4AFB6F}">
      <dsp:nvSpPr>
        <dsp:cNvPr id="0" name=""/>
        <dsp:cNvSpPr/>
      </dsp:nvSpPr>
      <dsp:spPr>
        <a:xfrm>
          <a:off x="3121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IS THE PROBLEM? 30% DECREASE IN IN-STORE SALES</a:t>
          </a:r>
        </a:p>
      </dsp:txBody>
      <dsp:txXfrm>
        <a:off x="3121" y="687432"/>
        <a:ext cx="2476124" cy="1485674"/>
      </dsp:txXfrm>
    </dsp:sp>
    <dsp:sp modelId="{9C60106B-3083-4488-A93F-AD5597D99901}">
      <dsp:nvSpPr>
        <dsp:cNvPr id="0" name=""/>
        <dsp:cNvSpPr/>
      </dsp:nvSpPr>
      <dsp:spPr>
        <a:xfrm>
          <a:off x="2726858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WHERE IT HAPPEN? GRENNWICH HIGH STREET UK</a:t>
          </a:r>
        </a:p>
      </dsp:txBody>
      <dsp:txXfrm>
        <a:off x="2726858" y="687432"/>
        <a:ext cx="2476124" cy="1485674"/>
      </dsp:txXfrm>
    </dsp:sp>
    <dsp:sp modelId="{5940DBB3-3E8A-4A29-9235-A441C19D71FB}">
      <dsp:nvSpPr>
        <dsp:cNvPr id="0" name=""/>
        <dsp:cNvSpPr/>
      </dsp:nvSpPr>
      <dsp:spPr>
        <a:xfrm>
          <a:off x="5450595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WHEN  IT HAPPEN? BETWEEN 2024 TO 2025</a:t>
          </a:r>
        </a:p>
      </dsp:txBody>
      <dsp:txXfrm>
        <a:off x="5450595" y="687432"/>
        <a:ext cx="2476124" cy="1485674"/>
      </dsp:txXfrm>
    </dsp:sp>
    <dsp:sp modelId="{8DADD010-0DDE-48E3-8379-BADC12314E98}">
      <dsp:nvSpPr>
        <dsp:cNvPr id="0" name=""/>
        <dsp:cNvSpPr/>
      </dsp:nvSpPr>
      <dsp:spPr>
        <a:xfrm>
          <a:off x="8174333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WHO ARE INVOLVE? OWNER, EMPLOYEES AND CUSTOMER</a:t>
          </a:r>
        </a:p>
      </dsp:txBody>
      <dsp:txXfrm>
        <a:off x="8174333" y="687432"/>
        <a:ext cx="2476124" cy="1485674"/>
      </dsp:txXfrm>
    </dsp:sp>
    <dsp:sp modelId="{F4F3C537-580C-45F3-AE0B-02A7768A6D0F}">
      <dsp:nvSpPr>
        <dsp:cNvPr id="0" name=""/>
        <dsp:cNvSpPr/>
      </dsp:nvSpPr>
      <dsp:spPr>
        <a:xfrm>
          <a:off x="1364989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WHY DID IT HAPPEN? ONLINE SALES COMPETITION</a:t>
          </a:r>
        </a:p>
      </dsp:txBody>
      <dsp:txXfrm>
        <a:off x="1364989" y="2420720"/>
        <a:ext cx="2476124" cy="1485674"/>
      </dsp:txXfrm>
    </dsp:sp>
    <dsp:sp modelId="{BD283DDC-AEF8-4CD7-A4A0-A8BE8AC88803}">
      <dsp:nvSpPr>
        <dsp:cNvPr id="0" name=""/>
        <dsp:cNvSpPr/>
      </dsp:nvSpPr>
      <dsp:spPr>
        <a:xfrm>
          <a:off x="4088727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DID IT HAPPEN? FOOT TRAFFICT AND ONLINE SALES OFFER FREE DELIVERY</a:t>
          </a:r>
        </a:p>
      </dsp:txBody>
      <dsp:txXfrm>
        <a:off x="4088727" y="2420720"/>
        <a:ext cx="2476124" cy="1485674"/>
      </dsp:txXfrm>
    </dsp:sp>
    <dsp:sp modelId="{40B0FA61-DF59-47B8-8D81-7CC196A23B09}">
      <dsp:nvSpPr>
        <dsp:cNvPr id="0" name=""/>
        <dsp:cNvSpPr/>
      </dsp:nvSpPr>
      <dsp:spPr>
        <a:xfrm>
          <a:off x="6812464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MUCH? 30% </a:t>
          </a:r>
        </a:p>
      </dsp:txBody>
      <dsp:txXfrm>
        <a:off x="6812464" y="2420720"/>
        <a:ext cx="2476124" cy="1485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23C49A-832C-4757-9134-582F47239319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2AE16-6DD0-4DFB-8547-925EB4B01358}">
      <dsp:nvSpPr>
        <dsp:cNvPr id="0" name=""/>
        <dsp:cNvSpPr/>
      </dsp:nvSpPr>
      <dsp:spPr>
        <a:xfrm>
          <a:off x="0" y="560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ISHIKAWA, K. (1990) </a:t>
          </a:r>
          <a:r>
            <a:rPr lang="en-US" sz="2400" i="1" kern="1200"/>
            <a:t>INTRODUCTION TO QUALITY CONTROL</a:t>
          </a:r>
          <a:r>
            <a:rPr lang="en-US" sz="2400" kern="1200"/>
            <a:t>. Tokyo: 3A Corporation.</a:t>
          </a:r>
        </a:p>
      </dsp:txBody>
      <dsp:txXfrm>
        <a:off x="0" y="560"/>
        <a:ext cx="10653579" cy="918541"/>
      </dsp:txXfrm>
    </dsp:sp>
    <dsp:sp modelId="{65DB0EC9-C933-4119-89D3-FBD3CD43EB03}">
      <dsp:nvSpPr>
        <dsp:cNvPr id="0" name=""/>
        <dsp:cNvSpPr/>
      </dsp:nvSpPr>
      <dsp:spPr>
        <a:xfrm>
          <a:off x="0" y="919102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61B26-1E2E-4452-8894-638631E1882C}">
      <dsp:nvSpPr>
        <dsp:cNvPr id="0" name=""/>
        <dsp:cNvSpPr/>
      </dsp:nvSpPr>
      <dsp:spPr>
        <a:xfrm>
          <a:off x="0" y="919102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Office for National Statistics (ONS) (2024) </a:t>
          </a:r>
          <a:r>
            <a:rPr lang="en-US" sz="2400" i="1" kern="1200"/>
            <a:t>UK Inflation Rates and Retail Sector Data</a:t>
          </a:r>
          <a:r>
            <a:rPr lang="en-US" sz="2400" kern="1200"/>
            <a:t>. Available at: ons.gov.uk (Accessed: 15 November 2024).</a:t>
          </a:r>
        </a:p>
      </dsp:txBody>
      <dsp:txXfrm>
        <a:off x="0" y="919102"/>
        <a:ext cx="10653579" cy="918541"/>
      </dsp:txXfrm>
    </dsp:sp>
    <dsp:sp modelId="{65B8E241-513B-4D87-B1C6-1D1F4A567930}">
      <dsp:nvSpPr>
        <dsp:cNvPr id="0" name=""/>
        <dsp:cNvSpPr/>
      </dsp:nvSpPr>
      <dsp:spPr>
        <a:xfrm>
          <a:off x="0" y="183764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7F2C4-2F66-4009-AFD6-6DF1EBAD5786}">
      <dsp:nvSpPr>
        <dsp:cNvPr id="0" name=""/>
        <dsp:cNvSpPr/>
      </dsp:nvSpPr>
      <dsp:spPr>
        <a:xfrm>
          <a:off x="0" y="1837643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Patel, L. and Patel, P. (2024) </a:t>
          </a:r>
          <a:r>
            <a:rPr lang="en-US" sz="2400" i="1" kern="1200"/>
            <a:t>Green Haven Florists Business Data</a:t>
          </a:r>
          <a:r>
            <a:rPr lang="en-US" sz="2400" kern="1200"/>
            <a:t>. Personal communication with business owners.</a:t>
          </a:r>
        </a:p>
      </dsp:txBody>
      <dsp:txXfrm>
        <a:off x="0" y="1837643"/>
        <a:ext cx="10653579" cy="918541"/>
      </dsp:txXfrm>
    </dsp:sp>
    <dsp:sp modelId="{70C2D0D2-216D-4AE4-B61F-3C10A0463951}">
      <dsp:nvSpPr>
        <dsp:cNvPr id="0" name=""/>
        <dsp:cNvSpPr/>
      </dsp:nvSpPr>
      <dsp:spPr>
        <a:xfrm>
          <a:off x="0" y="275618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C479C-92EA-401D-9733-721FB72E1FB8}">
      <dsp:nvSpPr>
        <dsp:cNvPr id="0" name=""/>
        <dsp:cNvSpPr/>
      </dsp:nvSpPr>
      <dsp:spPr>
        <a:xfrm>
          <a:off x="0" y="2756184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Porter, M.E. (2008) 'The five competitive forces that shape strategy', </a:t>
          </a:r>
          <a:r>
            <a:rPr lang="en-US" sz="2400" i="1" kern="1200"/>
            <a:t>Harvard Business Review</a:t>
          </a:r>
          <a:r>
            <a:rPr lang="en-US" sz="2400" kern="1200"/>
            <a:t>, 86(1), pp. 78-93.</a:t>
          </a:r>
        </a:p>
      </dsp:txBody>
      <dsp:txXfrm>
        <a:off x="0" y="2756184"/>
        <a:ext cx="10653579" cy="918541"/>
      </dsp:txXfrm>
    </dsp:sp>
    <dsp:sp modelId="{30A09B99-0C01-4195-A672-59DDFDAD7259}">
      <dsp:nvSpPr>
        <dsp:cNvPr id="0" name=""/>
        <dsp:cNvSpPr/>
      </dsp:nvSpPr>
      <dsp:spPr>
        <a:xfrm>
          <a:off x="0" y="3674725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2EB7E-0E49-45AF-8C7A-ED52896CA831}">
      <dsp:nvSpPr>
        <dsp:cNvPr id="0" name=""/>
        <dsp:cNvSpPr/>
      </dsp:nvSpPr>
      <dsp:spPr>
        <a:xfrm>
          <a:off x="0" y="3674725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Additional sources from module reading list and academic databases including Business Source Complete and JSTOR.</a:t>
          </a:r>
        </a:p>
      </dsp:txBody>
      <dsp:txXfrm>
        <a:off x="0" y="3674725"/>
        <a:ext cx="10653579" cy="918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763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044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16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431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092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69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173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92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034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81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746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114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vecteezy.com/photo/38025278-ai-generated-flowers-near-a-flower-shop-flowers-in-flowerpots-on-the-street-of-the-city" TargetMode="Externa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0E2BD-E0D6-A500-087F-77758A121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/>
              <a:t>PROBLEM SOLVING AND DECISION MAKING</a:t>
            </a:r>
            <a:br>
              <a:rPr lang="en-US" sz="3600"/>
            </a:br>
            <a:br>
              <a:rPr lang="en-US" sz="3600" b="0"/>
            </a:br>
            <a:r>
              <a:rPr lang="en-US" sz="3600" b="0"/>
              <a:t>LCLM4004</a:t>
            </a:r>
            <a:br>
              <a:rPr lang="en-US" sz="3600" b="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br>
              <a:rPr lang="en-US" sz="3600"/>
            </a:br>
            <a:endParaRPr lang="en-US" sz="3600" dirty="0"/>
          </a:p>
        </p:txBody>
      </p:sp>
      <p:pic>
        <p:nvPicPr>
          <p:cNvPr id="1026" name="Picture 2" descr="AI Generated Flowers near a flower shop. Flowers in flowerpots on the street of the city. photo">
            <a:hlinkClick r:id="rId2" tooltip="AI Generated Flowers near a flower shop. Flowers in flowerpots on the street of the city."/>
            <a:extLst>
              <a:ext uri="{FF2B5EF4-FFF2-40B4-BE49-F238E27FC236}">
                <a16:creationId xmlns:a16="http://schemas.microsoft.com/office/drawing/2014/main" id="{10366CA8-3CC0-93EF-E110-5428C2C70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42" r="19906" b="-1"/>
          <a:stretch>
            <a:fillRect/>
          </a:stretch>
        </p:blipFill>
        <p:spPr bwMode="auto">
          <a:xfrm>
            <a:off x="5063319" y="657103"/>
            <a:ext cx="6483687" cy="5555904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C607DDE-843A-0B5F-D5FF-DAC7264BD9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4360" y="5094818"/>
            <a:ext cx="3585586" cy="1118189"/>
          </a:xfrm>
        </p:spPr>
        <p:txBody>
          <a:bodyPr anchor="b">
            <a:noAutofit/>
          </a:bodyPr>
          <a:lstStyle/>
          <a:p>
            <a:r>
              <a:rPr lang="en-US" sz="2000"/>
              <a:t>Maria Consuelo Jumao-as 2509876</a:t>
            </a:r>
          </a:p>
          <a:p>
            <a:br>
              <a:rPr lang="en-US" sz="2000"/>
            </a:br>
            <a:r>
              <a:rPr lang="en-US" sz="2000"/>
              <a:t>Mohammed Rahman</a:t>
            </a:r>
            <a:endParaRPr lang="en-US" sz="2000" dirty="0"/>
          </a:p>
        </p:txBody>
      </p:sp>
      <p:sp>
        <p:nvSpPr>
          <p:cNvPr id="1049" name="Date Placeholder 4">
            <a:extLst>
              <a:ext uri="{FF2B5EF4-FFF2-40B4-BE49-F238E27FC236}">
                <a16:creationId xmlns:a16="http://schemas.microsoft.com/office/drawing/2014/main" id="{7E44F4CB-95C4-2448-5B51-901361AB8A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E04CCA-8DB8-46B9-B7A4-9D7FDDD5669E}" type="datetime1">
              <a:rPr lang="en-US" smtClean="0"/>
              <a:pPr>
                <a:spcAft>
                  <a:spcPts val="600"/>
                </a:spcAft>
              </a:pPr>
              <a:t>3/15/2026</a:t>
            </a:fld>
            <a:endParaRPr lang="en-US"/>
          </a:p>
        </p:txBody>
      </p:sp>
      <p:sp>
        <p:nvSpPr>
          <p:cNvPr id="1050" name="Footer Placeholder 5">
            <a:extLst>
              <a:ext uri="{FF2B5EF4-FFF2-40B4-BE49-F238E27FC236}">
                <a16:creationId xmlns:a16="http://schemas.microsoft.com/office/drawing/2014/main" id="{5AFA91C2-6614-0416-5C33-6BED13C25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051" name="Slide Number Placeholder 6">
            <a:extLst>
              <a:ext uri="{FF2B5EF4-FFF2-40B4-BE49-F238E27FC236}">
                <a16:creationId xmlns:a16="http://schemas.microsoft.com/office/drawing/2014/main" id="{F49A445D-DD73-6BCB-BAE3-D0E2626E3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FE06160-C001-5203-6DD9-DA4E70C61993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3334924" y="-1693981"/>
            <a:ext cx="149344" cy="4832092"/>
          </a:xfrm>
          <a:prstGeom prst="rect">
            <a:avLst/>
          </a:prstGeom>
          <a:solidFill>
            <a:srgbClr val="E6E9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Helvetica" panose="020B0604020202020204" pitchFamily="34" charset="0"/>
              </a:rPr>
              <a:t>  </a:t>
            </a:r>
            <a:r>
              <a:rPr lang="en-US" altLang="en-US" sz="5500" dirty="0">
                <a:solidFill>
                  <a:srgbClr val="FFFFFF"/>
                </a:solidFill>
                <a:latin typeface="Helvetica" panose="020B0604020202020204" pitchFamily="34" charset="0"/>
              </a:rPr>
              <a:t>     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6E7B84"/>
              </a:solidFill>
              <a:effectLst/>
              <a:latin typeface="system-ui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b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266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717D07-1F14-B1AA-5906-60B033D78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1F7D3-76EA-CD4A-FB26-4B6B7140A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9873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i="1" dirty="0"/>
              <a:t>                                       INTRODUCTION:</a:t>
            </a:r>
          </a:p>
        </p:txBody>
      </p:sp>
      <p:sp>
        <p:nvSpPr>
          <p:cNvPr id="45" name="Date Placeholder 3">
            <a:extLst>
              <a:ext uri="{FF2B5EF4-FFF2-40B4-BE49-F238E27FC236}">
                <a16:creationId xmlns:a16="http://schemas.microsoft.com/office/drawing/2014/main" id="{E0FAD373-6BA0-B513-B5C2-7D12B20FC7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8917A3-CA80-4B25-9B75-C523AE4E2C80}" type="datetime1">
              <a:rPr lang="en-US"/>
              <a:pPr>
                <a:spcAft>
                  <a:spcPts val="600"/>
                </a:spcAft>
              </a:pPr>
              <a:t>3/15/2026</a:t>
            </a:fld>
            <a:endParaRPr lang="en-US"/>
          </a:p>
        </p:txBody>
      </p:sp>
      <p:sp>
        <p:nvSpPr>
          <p:cNvPr id="46" name="Footer Placeholder 4">
            <a:extLst>
              <a:ext uri="{FF2B5EF4-FFF2-40B4-BE49-F238E27FC236}">
                <a16:creationId xmlns:a16="http://schemas.microsoft.com/office/drawing/2014/main" id="{4623B5D3-206C-C183-9C0E-8A09C14B9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7" name="Slide Number Placeholder 5">
            <a:extLst>
              <a:ext uri="{FF2B5EF4-FFF2-40B4-BE49-F238E27FC236}">
                <a16:creationId xmlns:a16="http://schemas.microsoft.com/office/drawing/2014/main" id="{3DC975E8-AEF1-5988-3FB7-517DD5D62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55" name="Text Placeholder 2">
            <a:extLst>
              <a:ext uri="{FF2B5EF4-FFF2-40B4-BE49-F238E27FC236}">
                <a16:creationId xmlns:a16="http://schemas.microsoft.com/office/drawing/2014/main" id="{2F03343F-76F8-5B16-0B82-3DB0EBA740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8114599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0814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0CF476B-94F1-DCB3-63FF-AF3F6E1D8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 sz="2600"/>
              <a:t>The Main Reason Green Haven Florist 30% Decrease in In-Store Sale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3EF9259-3022-E878-8A62-859F5BF87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11F55-4977-BEF7-7A8A-CDE36F87A9E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E3B307-2EA7-4D0F-AA43-B9BCA5E0EA5E}" type="datetime1">
              <a:rPr lang="en-US" smtClean="0"/>
              <a:pPr>
                <a:spcAft>
                  <a:spcPts val="600"/>
                </a:spcAft>
              </a:pPr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C886E-12EF-C470-BE2C-EA7ACAE24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77541-B300-259D-C3E1-813998E6A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12" name="Content Placeholder 7">
            <a:extLst>
              <a:ext uri="{FF2B5EF4-FFF2-40B4-BE49-F238E27FC236}">
                <a16:creationId xmlns:a16="http://schemas.microsoft.com/office/drawing/2014/main" id="{805D7A18-A802-8B9D-190F-5434414195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914146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BBF1C42E-1C09-20AB-1EB4-C383AF7114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79" y="2222393"/>
            <a:ext cx="4120106" cy="393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84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B1D2B9-FE42-D725-E3C6-994CCFC48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44567-3113-1531-2E92-7C1018FCD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5w2h analysis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1A041F6-6878-1A81-5533-81FAF41BB5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4155BF-D096-4DFA-89AB-AD5352A7437A}" type="datetime1">
              <a:rPr lang="en-US"/>
              <a:pPr>
                <a:spcAft>
                  <a:spcPts val="600"/>
                </a:spcAft>
              </a:pPr>
              <a:t>3/15/2026</a:t>
            </a:fld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C6CDA5B3-3DC5-3678-6733-4B0B18AF9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224EA3A4-F858-11A6-4052-568B07551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40" name="Subtitle 2">
            <a:extLst>
              <a:ext uri="{FF2B5EF4-FFF2-40B4-BE49-F238E27FC236}">
                <a16:creationId xmlns:a16="http://schemas.microsoft.com/office/drawing/2014/main" id="{CB0F890D-A69E-F29D-15F3-462491E703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470777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3232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048B6B-BBD6-E978-CAD1-25E3FBB9C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EA160A8-8A1F-D382-675C-B27A8A69A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357" y="1610061"/>
            <a:ext cx="4683537" cy="202349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800" dirty="0"/>
              <a:t>Political</a:t>
            </a:r>
            <a:r>
              <a:rPr lang="en-US" sz="1800" b="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Post-Brexit import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/>
              <a:t>INCREASING COSTOF FLOWERS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/>
              <a:t>ENVIRONMENTAL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/>
              <a:t>SUPPORTING SUSTAINABLE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190FA5-2079-C985-3DB9-38012A3C5C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358" y="3112959"/>
            <a:ext cx="4878978" cy="133415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8000" b="1" dirty="0"/>
              <a:t>SOCIAL:</a:t>
            </a:r>
          </a:p>
          <a:p>
            <a:r>
              <a:rPr lang="en-US" sz="7200" dirty="0">
                <a:ea typeface="+mn-lt"/>
                <a:cs typeface="+mn-lt"/>
              </a:rPr>
              <a:t>RISE OF ECO-CONCIOUS CONSUMERS FAVORING SUSTAINABLE BUSINESSES.</a:t>
            </a:r>
          </a:p>
          <a:p>
            <a:r>
              <a:rPr lang="en-US" sz="7200" dirty="0">
                <a:ea typeface="+mn-lt"/>
                <a:cs typeface="+mn-lt"/>
              </a:rPr>
              <a:t>PREPARING CONVENIENCE ONLINE SHOPPING</a:t>
            </a:r>
            <a:endParaRPr lang="en-US" sz="72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B85192-C75E-A625-9F64-4168C7E2C0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07329" y="1857743"/>
            <a:ext cx="5183188" cy="1965554"/>
          </a:xfr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sz="1800" dirty="0"/>
              <a:t>Economic</a:t>
            </a:r>
            <a:r>
              <a:rPr lang="en-US" sz="1800" b="0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 Inflation causing prices to rise by 25%;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CONSUMERS PREFERRING VALUE FOR MONEY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SUPPLY CHAINS DISRUPTIONS IMPACTING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IMPORTED FLOWERS</a:t>
            </a:r>
          </a:p>
          <a:p>
            <a:endParaRPr lang="en-US" sz="1800" b="0" dirty="0">
              <a:ea typeface="+mn-lt"/>
              <a:cs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E93435-80C6-0B07-BDD1-21335DD8D5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07329" y="3427141"/>
            <a:ext cx="6245891" cy="2039937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8000" b="1" dirty="0"/>
              <a:t>TECHNOLOGICAL</a:t>
            </a:r>
            <a:r>
              <a:rPr lang="en-US" sz="5000" dirty="0"/>
              <a:t>:</a:t>
            </a:r>
          </a:p>
          <a:p>
            <a:r>
              <a:rPr lang="en-US" sz="7200" dirty="0">
                <a:ea typeface="+mn-lt"/>
                <a:cs typeface="+mn-lt"/>
              </a:rPr>
              <a:t>ONLINE FLOWER DELIVERY SERVICES.</a:t>
            </a:r>
          </a:p>
          <a:p>
            <a:r>
              <a:rPr lang="en-US" sz="7200" dirty="0">
                <a:ea typeface="+mn-lt"/>
                <a:cs typeface="+mn-lt"/>
              </a:rPr>
              <a:t>AN UPDATED SOCIAL MEDIA MARKETING</a:t>
            </a:r>
          </a:p>
          <a:p>
            <a:r>
              <a:rPr lang="en-US" sz="7200" dirty="0">
                <a:ea typeface="+mn-lt"/>
                <a:cs typeface="+mn-lt"/>
              </a:rPr>
              <a:t>INFLUENCE OF CLIMATE ON GROWING FLOWER</a:t>
            </a:r>
            <a:endParaRPr lang="en-US" sz="7200" dirty="0"/>
          </a:p>
          <a:p>
            <a:r>
              <a:rPr lang="en-US" sz="7200" dirty="0"/>
              <a:t>SUSTAINABLE PACKAGING AND LOCAL SOURCING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8FAB8B-43B6-9A03-1BDB-69E237670EE3}"/>
              </a:ext>
            </a:extLst>
          </p:cNvPr>
          <p:cNvSpPr txBox="1"/>
          <p:nvPr/>
        </p:nvSpPr>
        <p:spPr>
          <a:xfrm>
            <a:off x="222015" y="4946812"/>
            <a:ext cx="5079164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ENVIRONMENTAL</a:t>
            </a:r>
            <a:r>
              <a:rPr lang="en-US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EFFECTS OF CLIMATE ON FLOWER GROWING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SUSTAINABLE PACKAGIN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LOCAL SOURCING ADVANTAGES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3C6C7C08-2547-7273-B409-D3EDC7B072FD}"/>
              </a:ext>
            </a:extLst>
          </p:cNvPr>
          <p:cNvSpPr txBox="1">
            <a:spLocks/>
          </p:cNvSpPr>
          <p:nvPr/>
        </p:nvSpPr>
        <p:spPr>
          <a:xfrm>
            <a:off x="3475630" y="88289"/>
            <a:ext cx="2839253" cy="7703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1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Pestel analysis</a:t>
            </a:r>
          </a:p>
          <a:p>
            <a:r>
              <a:rPr lang="en-US" u="sng" dirty="0">
                <a:ea typeface="+mn-lt"/>
                <a:cs typeface="+mn-lt"/>
              </a:rPr>
              <a:t>practices</a:t>
            </a:r>
            <a:endParaRPr lang="en-US" u="sng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57B2E5-661D-EFEA-FDF0-940D8C04B217}"/>
              </a:ext>
            </a:extLst>
          </p:cNvPr>
          <p:cNvSpPr txBox="1"/>
          <p:nvPr/>
        </p:nvSpPr>
        <p:spPr>
          <a:xfrm>
            <a:off x="5707329" y="5500810"/>
            <a:ext cx="455972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LEGAL</a:t>
            </a:r>
            <a:r>
              <a:rPr lang="en-US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EMPLOYMENT LAWS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CONSUMER PROTECTION LAWS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ENVIRONMENTAL LAWS</a:t>
            </a:r>
          </a:p>
        </p:txBody>
      </p:sp>
    </p:spTree>
    <p:extLst>
      <p:ext uri="{BB962C8B-B14F-4D97-AF65-F5344CB8AC3E}">
        <p14:creationId xmlns:p14="http://schemas.microsoft.com/office/powerpoint/2010/main" val="2737205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5B3B-8C16-10E2-7765-2C9181176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1424"/>
            <a:ext cx="4428805" cy="1143292"/>
          </a:xfrm>
        </p:spPr>
        <p:txBody>
          <a:bodyPr/>
          <a:lstStyle/>
          <a:p>
            <a:r>
              <a:rPr lang="en-US" dirty="0"/>
              <a:t>Pestel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0D61ED-A713-DFEF-72BA-24D5C2DDF2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074" y="797593"/>
            <a:ext cx="5157787" cy="59470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/>
              <a:t>Political</a:t>
            </a:r>
            <a:r>
              <a:rPr lang="en-US" sz="1800" dirty="0"/>
              <a:t> </a:t>
            </a:r>
          </a:p>
          <a:p>
            <a:r>
              <a:rPr lang="en-US" sz="1800" dirty="0"/>
              <a:t>Post-Brexit Import Regulations</a:t>
            </a:r>
          </a:p>
          <a:p>
            <a:r>
              <a:rPr lang="en-US" sz="1800" dirty="0"/>
              <a:t>Increasing cost of flowers </a:t>
            </a:r>
          </a:p>
          <a:p>
            <a:r>
              <a:rPr lang="en-US" sz="1800" dirty="0"/>
              <a:t>Environmental Policies </a:t>
            </a:r>
          </a:p>
          <a:p>
            <a:r>
              <a:rPr lang="en-US" sz="1800" dirty="0"/>
              <a:t>Supporting sustainable materials </a:t>
            </a:r>
          </a:p>
          <a:p>
            <a:pPr marL="0" indent="0">
              <a:buNone/>
            </a:pPr>
            <a:r>
              <a:rPr lang="en-US" sz="1800" b="1" dirty="0"/>
              <a:t>Social</a:t>
            </a:r>
            <a:r>
              <a:rPr lang="en-US" sz="1800" dirty="0"/>
              <a:t> </a:t>
            </a:r>
          </a:p>
          <a:p>
            <a:r>
              <a:rPr lang="en-US" sz="1800" dirty="0"/>
              <a:t>Rise of eco-</a:t>
            </a:r>
            <a:r>
              <a:rPr lang="en-US" sz="1800" dirty="0" err="1"/>
              <a:t>concious</a:t>
            </a:r>
            <a:r>
              <a:rPr lang="en-US" sz="1800" dirty="0"/>
              <a:t> consumers favoring sustainable business</a:t>
            </a:r>
          </a:p>
          <a:p>
            <a:r>
              <a:rPr lang="en-US" sz="1800" dirty="0"/>
              <a:t>Preparing convenience online shopping</a:t>
            </a:r>
          </a:p>
          <a:p>
            <a:pPr marL="0" indent="0">
              <a:buNone/>
            </a:pPr>
            <a:r>
              <a:rPr lang="en-US" sz="1800" b="1" dirty="0"/>
              <a:t>Technological</a:t>
            </a:r>
            <a:r>
              <a:rPr lang="en-US" sz="1800" dirty="0"/>
              <a:t> </a:t>
            </a:r>
          </a:p>
          <a:p>
            <a:r>
              <a:rPr lang="en-US" sz="1800" dirty="0"/>
              <a:t>Online flower delivery services</a:t>
            </a:r>
          </a:p>
          <a:p>
            <a:r>
              <a:rPr lang="en-US" sz="1800" dirty="0"/>
              <a:t>An updated social media marketing </a:t>
            </a:r>
          </a:p>
          <a:p>
            <a:r>
              <a:rPr lang="en-US" sz="1800" dirty="0"/>
              <a:t>Influence of climate on growing flower</a:t>
            </a:r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F41CC-0A0B-9D6E-AFD8-4D22D1A42D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3576" y="779187"/>
            <a:ext cx="5183189" cy="6078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/>
              <a:t>Environmental </a:t>
            </a:r>
          </a:p>
          <a:p>
            <a:r>
              <a:rPr lang="en-US" sz="1800" dirty="0"/>
              <a:t>Effects of climate on flower growing </a:t>
            </a:r>
          </a:p>
          <a:p>
            <a:r>
              <a:rPr lang="en-US" sz="1800" dirty="0"/>
              <a:t>Sustainable packaging requirements </a:t>
            </a:r>
          </a:p>
          <a:p>
            <a:r>
              <a:rPr lang="en-US" sz="1800" dirty="0"/>
              <a:t>Local sourcing advantages</a:t>
            </a:r>
          </a:p>
          <a:p>
            <a:pPr marL="0" indent="0">
              <a:buNone/>
            </a:pPr>
            <a:r>
              <a:rPr lang="en-US" sz="1800" b="1" dirty="0"/>
              <a:t>Economic</a:t>
            </a:r>
          </a:p>
          <a:p>
            <a:r>
              <a:rPr lang="en-US" sz="1800" dirty="0"/>
              <a:t>Inflation causing prices to raise by 25%</a:t>
            </a:r>
          </a:p>
          <a:p>
            <a:r>
              <a:rPr lang="en-US" sz="1800" dirty="0"/>
              <a:t>Consumers preferring value for money</a:t>
            </a:r>
          </a:p>
          <a:p>
            <a:r>
              <a:rPr lang="en-US" sz="1800" dirty="0"/>
              <a:t>Supply chains disruptions impacting</a:t>
            </a:r>
          </a:p>
          <a:p>
            <a:r>
              <a:rPr lang="en-US" sz="1800" dirty="0"/>
              <a:t>Imported flowers  </a:t>
            </a:r>
          </a:p>
          <a:p>
            <a:pPr marL="0" indent="0">
              <a:buNone/>
            </a:pPr>
            <a:r>
              <a:rPr lang="en-US" sz="1800" b="1" dirty="0"/>
              <a:t>Legal</a:t>
            </a:r>
          </a:p>
          <a:p>
            <a:r>
              <a:rPr lang="en-US" sz="1800" dirty="0"/>
              <a:t>Employment laws</a:t>
            </a:r>
          </a:p>
          <a:p>
            <a:r>
              <a:rPr lang="en-US" sz="1800" dirty="0"/>
              <a:t>Consumer protection laws </a:t>
            </a:r>
          </a:p>
          <a:p>
            <a:r>
              <a:rPr lang="en-US" sz="1800" dirty="0"/>
              <a:t>Environmental laws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1B72A-97EA-B2F2-2D10-F096BD0E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CA7C2-2776-4C9F-8CB9-F3934B5AE4A3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700D7B-E6A4-1C80-E605-75C9754DB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5496D1-F9A0-0E7B-CE82-9C66CE0C7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649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DF9BE-745E-6DCA-1594-EE3681AB3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60085"/>
            <a:ext cx="6742166" cy="718570"/>
          </a:xfrm>
        </p:spPr>
        <p:txBody>
          <a:bodyPr/>
          <a:lstStyle/>
          <a:p>
            <a:r>
              <a:rPr lang="en-US" dirty="0"/>
              <a:t>Fishbone root cause analysis</a:t>
            </a:r>
            <a:endParaRPr lang="en-US" b="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E60B53-3645-B380-994B-3F25DCC9BF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9612" y="1132155"/>
            <a:ext cx="6494409" cy="37650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highlight>
                  <a:srgbClr val="FFFFFF"/>
                </a:highlight>
              </a:rPr>
              <a:t>• The website is outdated and does not work well on mobile phones.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Online ordering choices are limited, which can reduce sales and convenience.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Imported flowers are expensive and prices often change.	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Delivery options are limited, so the business cannot reach many customers.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Nearby business closures reduce foot traffic.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Nearby business closures reduce foot traffic.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Marketing is weak due to a small social media presence.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• Costs are rising due to sustainable materials and imported goods.</a:t>
            </a:r>
            <a:br>
              <a:rPr lang="en-US" dirty="0"/>
            </a:br>
            <a:endParaRPr lang="en-US" b="1" cap="all" dirty="0">
              <a:solidFill>
                <a:srgbClr val="1C1C1D"/>
              </a:solidFill>
              <a:highlight>
                <a:srgbClr val="FFFFFF"/>
              </a:highlight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56DD58-33EE-556B-02D2-B09CC841C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0D4C-B3EF-4C70-9DE1-CAB42EF4245F}" type="datetime1">
              <a:rPr lang="en-US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788316-2671-73D1-C74D-0CB853F37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C34B58-79A2-4FF3-51DB-8CEA2D9D8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  <p:pic>
        <p:nvPicPr>
          <p:cNvPr id="11" name="Picture 10" descr="A diagram of sales&#10;&#10;AI-generated content may be incorrect.">
            <a:extLst>
              <a:ext uri="{FF2B5EF4-FFF2-40B4-BE49-F238E27FC236}">
                <a16:creationId xmlns:a16="http://schemas.microsoft.com/office/drawing/2014/main" id="{BD43C9B0-6A08-C768-AFEF-9E0144B3AB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3761" y="950497"/>
            <a:ext cx="5401028" cy="5683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110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3B16C-5484-EDC9-1264-B9EBD559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BE50D-6050-B4B9-4291-F3E438444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6926" y="1690688"/>
            <a:ext cx="3565083" cy="1765051"/>
          </a:xfrm>
        </p:spPr>
        <p:txBody>
          <a:bodyPr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External pressure </a:t>
            </a:r>
            <a:endParaRPr lang="en-US" dirty="0"/>
          </a:p>
          <a:p>
            <a:r>
              <a:rPr lang="en-US" sz="1800" b="0" dirty="0">
                <a:ea typeface="+mn-lt"/>
                <a:cs typeface="+mn-lt"/>
              </a:rPr>
              <a:t>Macro-environmental</a:t>
            </a:r>
            <a:endParaRPr lang="en-US" sz="1800" dirty="0"/>
          </a:p>
          <a:p>
            <a:r>
              <a:rPr lang="en-US" sz="1800" b="0" dirty="0">
                <a:ea typeface="+mn-lt"/>
                <a:cs typeface="+mn-lt"/>
              </a:rPr>
              <a:t>factors: Economic</a:t>
            </a:r>
            <a:endParaRPr lang="en-US" sz="1800" dirty="0"/>
          </a:p>
          <a:p>
            <a:r>
              <a:rPr lang="en-US" sz="1800" b="0" dirty="0">
                <a:ea typeface="+mn-lt"/>
                <a:cs typeface="+mn-lt"/>
              </a:rPr>
              <a:t>inflation, digital shift,</a:t>
            </a:r>
            <a:endParaRPr lang="en-US" sz="1800" dirty="0"/>
          </a:p>
          <a:p>
            <a:r>
              <a:rPr lang="en-US" sz="1800" b="0" dirty="0">
                <a:ea typeface="+mn-lt"/>
                <a:cs typeface="+mn-lt"/>
              </a:rPr>
              <a:t>competitive intensity </a:t>
            </a: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3144A5-5510-6BA1-295D-28B162431A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7142" y="5274511"/>
            <a:ext cx="10042081" cy="72333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NEXT STEPS- </a:t>
            </a:r>
            <a:r>
              <a:rPr lang="en-US" dirty="0"/>
              <a:t>ACTION</a:t>
            </a:r>
            <a:r>
              <a:rPr lang="en-US" b="1" dirty="0"/>
              <a:t> </a:t>
            </a:r>
            <a:r>
              <a:rPr lang="en-US" dirty="0"/>
              <a:t>PLAN: DIGITAL PRESENCE, FLEXIBILITY OF DELIVERY, COST MANAGEMENT AND RETAINING CORE </a:t>
            </a:r>
            <a:r>
              <a:rPr lang="en-US" dirty="0" err="1"/>
              <a:t>CORE</a:t>
            </a:r>
            <a:r>
              <a:rPr lang="en-US" dirty="0"/>
              <a:t> VALUES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5EB172-C8B2-F490-B3E8-EBEA7909E4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3507" y="1690688"/>
            <a:ext cx="3459320" cy="234295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Internal capability gaps</a:t>
            </a:r>
          </a:p>
          <a:p>
            <a:r>
              <a:rPr lang="en-US" sz="1800" b="0" dirty="0">
                <a:ea typeface="+mn-lt"/>
                <a:cs typeface="+mn-lt"/>
              </a:rPr>
              <a:t>Technology, marketing, </a:t>
            </a:r>
          </a:p>
          <a:p>
            <a:r>
              <a:rPr lang="en-US" sz="1800" b="0" dirty="0">
                <a:ea typeface="+mn-lt"/>
                <a:cs typeface="+mn-lt"/>
              </a:rPr>
              <a:t>operational gaps: Areas </a:t>
            </a:r>
            <a:endParaRPr lang="en-US" sz="1800" dirty="0"/>
          </a:p>
          <a:p>
            <a:r>
              <a:rPr lang="en-US" sz="1800" b="0" dirty="0">
                <a:ea typeface="+mn-lt"/>
                <a:cs typeface="+mn-lt"/>
              </a:rPr>
              <a:t>where we are not 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b="0" dirty="0">
                <a:ea typeface="+mn-lt"/>
                <a:cs typeface="+mn-lt"/>
              </a:rPr>
              <a:t>competitive                                          </a:t>
            </a:r>
            <a:endParaRPr lang="en-US" sz="1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3060EF-59E0-5C34-FFB2-A5CE4753FD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08494" y="1718583"/>
            <a:ext cx="3671680" cy="291564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b="1" dirty="0"/>
              <a:t>STRATEGIC EMPERATIVE</a:t>
            </a:r>
          </a:p>
          <a:p>
            <a:pPr marL="0" indent="0">
              <a:buNone/>
            </a:pPr>
            <a:r>
              <a:rPr lang="en-US" sz="1900" dirty="0">
                <a:ea typeface="+mn-lt"/>
                <a:cs typeface="+mn-lt"/>
              </a:rPr>
              <a:t>NEED FOR DIGITAL TRANSFORMATION AND ADOPTING BUSINESS MODEL FOR SURVIVAL</a:t>
            </a:r>
            <a:endParaRPr lang="en-US" sz="19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F8F1C7-9D31-33C7-5182-06AC1C116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5C5CD-FEB2-43D7-89BC-8C453F3AE9A2}" type="datetime1">
              <a:rPr lang="en-US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5E9C36-BE9A-0438-5121-B7C87CD21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7CE375-E392-269E-3DF4-769CA8133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802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2AFF7-7BCE-5A89-F2A4-E62EE4382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  <a:r>
              <a:rPr lang="en-US">
                <a:solidFill>
                  <a:srgbClr val="000000"/>
                </a:solidFill>
                <a:latin typeface="Neue Haas Grotesk Text Pro"/>
              </a:rPr>
              <a:t> for Green Haven 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F988F6-5A99-725E-D59C-67780F7CE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2102571"/>
          </a:xfrm>
        </p:spPr>
        <p:txBody>
          <a:bodyPr>
            <a:normAutofit fontScale="92500"/>
          </a:bodyPr>
          <a:lstStyle/>
          <a:p>
            <a:r>
              <a:rPr lang="en-US" dirty="0"/>
              <a:t>Website modernization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Launch user-friendly e-commerce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FLATFORM WITH MOBILE OPTIMAZATION </a:t>
            </a:r>
            <a:endParaRPr lang="en-US" sz="1800" dirty="0">
              <a:ea typeface="+mn-lt"/>
              <a:cs typeface="+mn-lt"/>
            </a:endParaRPr>
          </a:p>
          <a:p>
            <a:endParaRPr lang="en-US" b="0" dirty="0"/>
          </a:p>
          <a:p>
            <a:r>
              <a:rPr lang="en-US" b="0" dirty="0"/>
              <a:t>                                                                         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01A30-9052-CF99-FEB8-E04BB5925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32" y="4012600"/>
            <a:ext cx="5157787" cy="22161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DELIVERY EXPANSION</a:t>
            </a:r>
          </a:p>
          <a:p>
            <a:r>
              <a:rPr lang="en-US" sz="1800" dirty="0">
                <a:ea typeface="+mn-lt"/>
                <a:cs typeface="+mn-lt"/>
              </a:rPr>
              <a:t>FLEXIBLE DELIVERY OPTIONS AND SUBSCRIPTION SERRVICES</a:t>
            </a:r>
            <a:endParaRPr lang="en-US" sz="1800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45C004-7595-816A-AF99-7438736721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532287"/>
            <a:ext cx="5183188" cy="2096325"/>
          </a:xfrm>
        </p:spPr>
        <p:txBody>
          <a:bodyPr>
            <a:normAutofit fontScale="92500"/>
          </a:bodyPr>
          <a:lstStyle/>
          <a:p>
            <a:r>
              <a:rPr lang="en-US" dirty="0"/>
              <a:t>Social media campaign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ea typeface="+mn-lt"/>
                <a:cs typeface="+mn-lt"/>
              </a:rPr>
              <a:t>Consistent Instagram and Facebook </a:t>
            </a:r>
            <a:endParaRPr lang="en-US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0" dirty="0"/>
              <a:t>PRESENCE FOR SHOWCASING ARRANGEMENTS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2D75B-3210-9CBC-5D99-78AD1E1887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3929631"/>
            <a:ext cx="5183189" cy="22223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LOCAL PARTNERSHIP</a:t>
            </a:r>
          </a:p>
          <a:p>
            <a:r>
              <a:rPr lang="en-US" sz="1800" dirty="0">
                <a:ea typeface="+mn-lt"/>
                <a:cs typeface="+mn-lt"/>
              </a:rPr>
              <a:t>PARTERSHIPS WITH VENUES, HOTELS, ETC. FOR REFERRAL SERVICES</a:t>
            </a:r>
            <a:endParaRPr lang="en-US" sz="1800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388789-B316-BF74-B898-7FBB40C04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FBB2A-809A-4C21-8A51-D41C1E1B5ADE}" type="datetime1">
              <a:rPr lang="en-US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5A22F8-F6AC-C523-3850-8142A37A1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2547C-2B86-9A30-77E1-BADDAB20C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927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F7DFB-3E6F-00EC-2708-3586C5819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References 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64EEDC-7D4F-A76D-D462-3C5E517864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18C715C-29BD-49BB-A9B2-0C859F13610F}" type="datetime1">
              <a:rPr lang="en-US"/>
              <a:pPr>
                <a:spcAft>
                  <a:spcPts val="600"/>
                </a:spcAft>
              </a:pPr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1D515B-95AD-EA96-3892-F7E3F0C7E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FA9ABA-01B2-BEED-B22D-3EA7B55FF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15" name="Text Placeholder 2">
            <a:extLst>
              <a:ext uri="{FF2B5EF4-FFF2-40B4-BE49-F238E27FC236}">
                <a16:creationId xmlns:a16="http://schemas.microsoft.com/office/drawing/2014/main" id="{5206A364-DA93-5DE8-9D44-489EBC6DD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8562276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370202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785B38-4A27-4233-8C10-798AB5D83CE6}">
  <ds:schemaRefs>
    <ds:schemaRef ds:uri="http://schemas.microsoft.com/office/infopath/2007/PartnerControls"/>
    <ds:schemaRef ds:uri="http://purl.org/dc/terms/"/>
    <ds:schemaRef ds:uri="http://purl.org/dc/dcmitype/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716bca3a-9bc9-4129-a185-7ea87f9d73cc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28D14C3-AA64-47ED-B1B9-79C253E66D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23084D-60B5-4E94-BEAF-F38C29DF7E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624</TotalTime>
  <Words>698</Words>
  <Application>Microsoft Office PowerPoint</Application>
  <PresentationFormat>Widescreen</PresentationFormat>
  <Paragraphs>154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Helvetica</vt:lpstr>
      <vt:lpstr>Neue Haas Grotesk Text Pro</vt:lpstr>
      <vt:lpstr>system-ui</vt:lpstr>
      <vt:lpstr>VanillaVTI</vt:lpstr>
      <vt:lpstr>PROBLEM SOLVING AND DECISION MAKING  LCLM4004     </vt:lpstr>
      <vt:lpstr>                                       INTRODUCTION:</vt:lpstr>
      <vt:lpstr>The Main Reason Green Haven Florist 30% Decrease in In-Store Sale</vt:lpstr>
      <vt:lpstr>5w2h analysis</vt:lpstr>
      <vt:lpstr>PowerPoint Presentation</vt:lpstr>
      <vt:lpstr>Pestel Analysis</vt:lpstr>
      <vt:lpstr>Fishbone root cause analysis </vt:lpstr>
      <vt:lpstr>Key findings summary</vt:lpstr>
      <vt:lpstr>Recommendations for Green Haven 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Consuelo Jumao-As Rara (2509876)</dc:creator>
  <cp:lastModifiedBy>Maria Consuelo Jumao-As Rara (2509876)</cp:lastModifiedBy>
  <cp:revision>648</cp:revision>
  <dcterms:created xsi:type="dcterms:W3CDTF">2026-02-28T19:52:51Z</dcterms:created>
  <dcterms:modified xsi:type="dcterms:W3CDTF">2026-03-15T19:59:13Z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