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notesMasterIdLst>
    <p:notesMasterId r:id="rId13"/>
  </p:notesMasterIdLst>
  <p:sldIdLst>
    <p:sldId id="256" r:id="rId2"/>
    <p:sldId id="257" r:id="rId3"/>
    <p:sldId id="258" r:id="rId4"/>
    <p:sldId id="260" r:id="rId5"/>
    <p:sldId id="263" r:id="rId6"/>
    <p:sldId id="261" r:id="rId7"/>
    <p:sldId id="265" r:id="rId8"/>
    <p:sldId id="266" r:id="rId9"/>
    <p:sldId id="262" r:id="rId10"/>
    <p:sldId id="264"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F5757"/>
    <a:srgbClr val="0039A6"/>
    <a:srgbClr val="2C41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BB2C19-EF0F-4AEA-B9F6-24516AB0BBFE}" v="416" dt="2024-07-05T18:33:57.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quez Sanchez" userId="574bdc0a3cd94bc9" providerId="LiveId" clId="{0FBB2C19-EF0F-4AEA-B9F6-24516AB0BBFE}"/>
    <pc:docChg chg="undo redo custSel addSld delSld modSld sldOrd modMainMaster">
      <pc:chgData name="Vasquez Sanchez" userId="574bdc0a3cd94bc9" providerId="LiveId" clId="{0FBB2C19-EF0F-4AEA-B9F6-24516AB0BBFE}" dt="2024-07-05T18:34:18.711" v="2573" actId="1076"/>
      <pc:docMkLst>
        <pc:docMk/>
      </pc:docMkLst>
      <pc:sldChg chg="addSp delSp modSp mod modTransition setBg delDesignElem">
        <pc:chgData name="Vasquez Sanchez" userId="574bdc0a3cd94bc9" providerId="LiveId" clId="{0FBB2C19-EF0F-4AEA-B9F6-24516AB0BBFE}" dt="2024-07-02T18:05:54.971" v="1533" actId="1076"/>
        <pc:sldMkLst>
          <pc:docMk/>
          <pc:sldMk cId="4095318914" sldId="256"/>
        </pc:sldMkLst>
        <pc:spChg chg="mod">
          <ac:chgData name="Vasquez Sanchez" userId="574bdc0a3cd94bc9" providerId="LiveId" clId="{0FBB2C19-EF0F-4AEA-B9F6-24516AB0BBFE}" dt="2024-07-02T18:04:27.733" v="1525"/>
          <ac:spMkLst>
            <pc:docMk/>
            <pc:sldMk cId="4095318914" sldId="256"/>
            <ac:spMk id="2" creationId="{A7B9751B-BC9D-7174-040A-8C4D3CC6BE85}"/>
          </ac:spMkLst>
        </pc:spChg>
        <pc:spChg chg="mod">
          <ac:chgData name="Vasquez Sanchez" userId="574bdc0a3cd94bc9" providerId="LiveId" clId="{0FBB2C19-EF0F-4AEA-B9F6-24516AB0BBFE}" dt="2024-07-01T20:24:11.079" v="243" actId="1076"/>
          <ac:spMkLst>
            <pc:docMk/>
            <pc:sldMk cId="4095318914" sldId="256"/>
            <ac:spMk id="10" creationId="{EC89B2C5-0112-0858-9B04-C72EF9D2AFC6}"/>
          </ac:spMkLst>
        </pc:spChg>
        <pc:spChg chg="mod">
          <ac:chgData name="Vasquez Sanchez" userId="574bdc0a3cd94bc9" providerId="LiveId" clId="{0FBB2C19-EF0F-4AEA-B9F6-24516AB0BBFE}" dt="2024-07-02T18:05:54.971" v="1533" actId="1076"/>
          <ac:spMkLst>
            <pc:docMk/>
            <pc:sldMk cId="4095318914" sldId="256"/>
            <ac:spMk id="54" creationId="{0F5E429E-5722-6AF1-EAD6-A925CDF77830}"/>
          </ac:spMkLst>
        </pc:spChg>
        <pc:spChg chg="add del">
          <ac:chgData name="Vasquez Sanchez" userId="574bdc0a3cd94bc9" providerId="LiveId" clId="{0FBB2C19-EF0F-4AEA-B9F6-24516AB0BBFE}" dt="2024-07-02T15:28:51.814" v="1182"/>
          <ac:spMkLst>
            <pc:docMk/>
            <pc:sldMk cId="4095318914" sldId="256"/>
            <ac:spMk id="105" creationId="{C7FE5201-BB98-480C-BADB-207C8F893897}"/>
          </ac:spMkLst>
        </pc:spChg>
        <pc:picChg chg="mod">
          <ac:chgData name="Vasquez Sanchez" userId="574bdc0a3cd94bc9" providerId="LiveId" clId="{0FBB2C19-EF0F-4AEA-B9F6-24516AB0BBFE}" dt="2024-07-02T18:05:45.450" v="1532" actId="1076"/>
          <ac:picMkLst>
            <pc:docMk/>
            <pc:sldMk cId="4095318914" sldId="256"/>
            <ac:picMk id="53" creationId="{4EFB7B12-E01D-9250-2320-FD59975F0270}"/>
          </ac:picMkLst>
        </pc:picChg>
        <pc:cxnChg chg="add del">
          <ac:chgData name="Vasquez Sanchez" userId="574bdc0a3cd94bc9" providerId="LiveId" clId="{0FBB2C19-EF0F-4AEA-B9F6-24516AB0BBFE}" dt="2024-07-02T15:28:51.814" v="1182"/>
          <ac:cxnSpMkLst>
            <pc:docMk/>
            <pc:sldMk cId="4095318914" sldId="256"/>
            <ac:cxnSpMk id="104" creationId="{28AF35E7-20B0-477A-B2C8-211B60C9E6D1}"/>
          </ac:cxnSpMkLst>
        </pc:cxnChg>
        <pc:cxnChg chg="add del">
          <ac:chgData name="Vasquez Sanchez" userId="574bdc0a3cd94bc9" providerId="LiveId" clId="{0FBB2C19-EF0F-4AEA-B9F6-24516AB0BBFE}" dt="2024-07-02T15:28:51.814" v="1182"/>
          <ac:cxnSpMkLst>
            <pc:docMk/>
            <pc:sldMk cId="4095318914" sldId="256"/>
            <ac:cxnSpMk id="106" creationId="{8CAE6210-5FB9-4A5F-B56B-92D2C2C3A660}"/>
          </ac:cxnSpMkLst>
        </pc:cxnChg>
        <pc:cxnChg chg="add del">
          <ac:chgData name="Vasquez Sanchez" userId="574bdc0a3cd94bc9" providerId="LiveId" clId="{0FBB2C19-EF0F-4AEA-B9F6-24516AB0BBFE}" dt="2024-07-02T15:28:51.814" v="1182"/>
          <ac:cxnSpMkLst>
            <pc:docMk/>
            <pc:sldMk cId="4095318914" sldId="256"/>
            <ac:cxnSpMk id="107" creationId="{F89C6C02-EDA3-4D0B-9C4E-AAE0F2C7D51D}"/>
          </ac:cxnSpMkLst>
        </pc:cxnChg>
      </pc:sldChg>
      <pc:sldChg chg="addSp delSp modSp mod modTransition setBg setFolMasterObjs delDesignElem">
        <pc:chgData name="Vasquez Sanchez" userId="574bdc0a3cd94bc9" providerId="LiveId" clId="{0FBB2C19-EF0F-4AEA-B9F6-24516AB0BBFE}" dt="2024-07-02T20:58:06.201" v="2151" actId="1076"/>
        <pc:sldMkLst>
          <pc:docMk/>
          <pc:sldMk cId="4232166868" sldId="257"/>
        </pc:sldMkLst>
        <pc:spChg chg="mod">
          <ac:chgData name="Vasquez Sanchez" userId="574bdc0a3cd94bc9" providerId="LiveId" clId="{0FBB2C19-EF0F-4AEA-B9F6-24516AB0BBFE}" dt="2024-07-02T17:53:32.666" v="1517" actId="1076"/>
          <ac:spMkLst>
            <pc:docMk/>
            <pc:sldMk cId="4232166868" sldId="257"/>
            <ac:spMk id="2" creationId="{32E986BB-08C3-074C-D255-8560D0227FB1}"/>
          </ac:spMkLst>
        </pc:spChg>
        <pc:spChg chg="add del mod">
          <ac:chgData name="Vasquez Sanchez" userId="574bdc0a3cd94bc9" providerId="LiveId" clId="{0FBB2C19-EF0F-4AEA-B9F6-24516AB0BBFE}" dt="2024-07-02T17:53:02.976" v="1514"/>
          <ac:spMkLst>
            <pc:docMk/>
            <pc:sldMk cId="4232166868" sldId="257"/>
            <ac:spMk id="4" creationId="{F15785B8-843D-F2A6-1947-9FA5CEC381E9}"/>
          </ac:spMkLst>
        </pc:spChg>
        <pc:spChg chg="add del">
          <ac:chgData name="Vasquez Sanchez" userId="574bdc0a3cd94bc9" providerId="LiveId" clId="{0FBB2C19-EF0F-4AEA-B9F6-24516AB0BBFE}" dt="2024-07-02T17:52:51.104" v="1510" actId="26606"/>
          <ac:spMkLst>
            <pc:docMk/>
            <pc:sldMk cId="4232166868" sldId="257"/>
            <ac:spMk id="27" creationId="{6E18D5F1-911E-4BCF-9AF0-F3A54D7C0F8D}"/>
          </ac:spMkLst>
        </pc:spChg>
        <pc:spChg chg="add del">
          <ac:chgData name="Vasquez Sanchez" userId="574bdc0a3cd94bc9" providerId="LiveId" clId="{0FBB2C19-EF0F-4AEA-B9F6-24516AB0BBFE}" dt="2024-07-02T17:52:51.104" v="1510" actId="26606"/>
          <ac:spMkLst>
            <pc:docMk/>
            <pc:sldMk cId="4232166868" sldId="257"/>
            <ac:spMk id="28" creationId="{EC84EE41-863A-4DE9-9A51-4F014D681F70}"/>
          </ac:spMkLst>
        </pc:spChg>
        <pc:spChg chg="add del">
          <ac:chgData name="Vasquez Sanchez" userId="574bdc0a3cd94bc9" providerId="LiveId" clId="{0FBB2C19-EF0F-4AEA-B9F6-24516AB0BBFE}" dt="2024-07-02T17:51:51.325" v="1503" actId="26606"/>
          <ac:spMkLst>
            <pc:docMk/>
            <pc:sldMk cId="4232166868" sldId="257"/>
            <ac:spMk id="30" creationId="{5ECA5753-3700-4851-A842-F43AECF14804}"/>
          </ac:spMkLst>
        </pc:spChg>
        <pc:spChg chg="add">
          <ac:chgData name="Vasquez Sanchez" userId="574bdc0a3cd94bc9" providerId="LiveId" clId="{0FBB2C19-EF0F-4AEA-B9F6-24516AB0BBFE}" dt="2024-07-02T17:52:51.123" v="1511" actId="26606"/>
          <ac:spMkLst>
            <pc:docMk/>
            <pc:sldMk cId="4232166868" sldId="257"/>
            <ac:spMk id="35" creationId="{728CACC5-D86B-49F3-9C70-374B1C9717BD}"/>
          </ac:spMkLst>
        </pc:spChg>
        <pc:spChg chg="add del">
          <ac:chgData name="Vasquez Sanchez" userId="574bdc0a3cd94bc9" providerId="LiveId" clId="{0FBB2C19-EF0F-4AEA-B9F6-24516AB0BBFE}" dt="2024-07-02T17:52:03.252" v="1505" actId="26606"/>
          <ac:spMkLst>
            <pc:docMk/>
            <pc:sldMk cId="4232166868" sldId="257"/>
            <ac:spMk id="38" creationId="{5ECA5753-3700-4851-A842-F43AECF14804}"/>
          </ac:spMkLst>
        </pc:spChg>
        <pc:spChg chg="add del">
          <ac:chgData name="Vasquez Sanchez" userId="574bdc0a3cd94bc9" providerId="LiveId" clId="{0FBB2C19-EF0F-4AEA-B9F6-24516AB0BBFE}" dt="2024-07-02T15:28:51.814" v="1182"/>
          <ac:spMkLst>
            <pc:docMk/>
            <pc:sldMk cId="4232166868" sldId="257"/>
            <ac:spMk id="59" creationId="{728CACC5-D86B-49F3-9C70-374B1C9717BD}"/>
          </ac:spMkLst>
        </pc:spChg>
        <pc:graphicFrameChg chg="del mod modGraphic">
          <ac:chgData name="Vasquez Sanchez" userId="574bdc0a3cd94bc9" providerId="LiveId" clId="{0FBB2C19-EF0F-4AEA-B9F6-24516AB0BBFE}" dt="2024-07-02T17:52:57.435" v="1513" actId="478"/>
          <ac:graphicFrameMkLst>
            <pc:docMk/>
            <pc:sldMk cId="4232166868" sldId="257"/>
            <ac:graphicFrameMk id="25" creationId="{61425BA0-154D-FA24-5D51-6751929E64AD}"/>
          </ac:graphicFrameMkLst>
        </pc:graphicFrameChg>
        <pc:picChg chg="add mod">
          <ac:chgData name="Vasquez Sanchez" userId="574bdc0a3cd94bc9" providerId="LiveId" clId="{0FBB2C19-EF0F-4AEA-B9F6-24516AB0BBFE}" dt="2024-07-02T20:58:06.201" v="2151" actId="1076"/>
          <ac:picMkLst>
            <pc:docMk/>
            <pc:sldMk cId="4232166868" sldId="257"/>
            <ac:picMk id="5" creationId="{EF84E48A-B1B6-7B23-9C6E-6EB2CF1DC925}"/>
          </ac:picMkLst>
        </pc:picChg>
        <pc:picChg chg="add mod">
          <ac:chgData name="Vasquez Sanchez" userId="574bdc0a3cd94bc9" providerId="LiveId" clId="{0FBB2C19-EF0F-4AEA-B9F6-24516AB0BBFE}" dt="2024-07-02T19:53:45.702" v="2060" actId="1076"/>
          <ac:picMkLst>
            <pc:docMk/>
            <pc:sldMk cId="4232166868" sldId="257"/>
            <ac:picMk id="6" creationId="{FDC27BC9-D897-36BE-8D7F-53B3345A7BA3}"/>
          </ac:picMkLst>
        </pc:picChg>
        <pc:cxnChg chg="add del">
          <ac:chgData name="Vasquez Sanchez" userId="574bdc0a3cd94bc9" providerId="LiveId" clId="{0FBB2C19-EF0F-4AEA-B9F6-24516AB0BBFE}" dt="2024-07-02T17:52:51.104" v="1510" actId="26606"/>
          <ac:cxnSpMkLst>
            <pc:docMk/>
            <pc:sldMk cId="4232166868" sldId="257"/>
            <ac:cxnSpMk id="29" creationId="{00850E05-3320-4817-99CE-D56547FCA8C2}"/>
          </ac:cxnSpMkLst>
        </pc:cxnChg>
        <pc:cxnChg chg="add del">
          <ac:chgData name="Vasquez Sanchez" userId="574bdc0a3cd94bc9" providerId="LiveId" clId="{0FBB2C19-EF0F-4AEA-B9F6-24516AB0BBFE}" dt="2024-07-02T17:52:51.104" v="1510" actId="26606"/>
          <ac:cxnSpMkLst>
            <pc:docMk/>
            <pc:sldMk cId="4232166868" sldId="257"/>
            <ac:cxnSpMk id="31" creationId="{08990BBA-8A0B-4EF5-A122-0815DEC19410}"/>
          </ac:cxnSpMkLst>
        </pc:cxnChg>
        <pc:cxnChg chg="add del">
          <ac:chgData name="Vasquez Sanchez" userId="574bdc0a3cd94bc9" providerId="LiveId" clId="{0FBB2C19-EF0F-4AEA-B9F6-24516AB0BBFE}" dt="2024-07-02T17:51:51.325" v="1503" actId="26606"/>
          <ac:cxnSpMkLst>
            <pc:docMk/>
            <pc:sldMk cId="4232166868" sldId="257"/>
            <ac:cxnSpMk id="32" creationId="{AE4EF906-436F-4968-83E1-CF9CE273E69C}"/>
          </ac:cxnSpMkLst>
        </pc:cxnChg>
        <pc:cxnChg chg="add del">
          <ac:chgData name="Vasquez Sanchez" userId="574bdc0a3cd94bc9" providerId="LiveId" clId="{0FBB2C19-EF0F-4AEA-B9F6-24516AB0BBFE}" dt="2024-07-02T17:52:51.104" v="1510" actId="26606"/>
          <ac:cxnSpMkLst>
            <pc:docMk/>
            <pc:sldMk cId="4232166868" sldId="257"/>
            <ac:cxnSpMk id="33" creationId="{4DA9946C-C93A-4350-AC54-937723F6B666}"/>
          </ac:cxnSpMkLst>
        </pc:cxnChg>
        <pc:cxnChg chg="add del">
          <ac:chgData name="Vasquez Sanchez" userId="574bdc0a3cd94bc9" providerId="LiveId" clId="{0FBB2C19-EF0F-4AEA-B9F6-24516AB0BBFE}" dt="2024-07-02T17:51:51.325" v="1503" actId="26606"/>
          <ac:cxnSpMkLst>
            <pc:docMk/>
            <pc:sldMk cId="4232166868" sldId="257"/>
            <ac:cxnSpMk id="34" creationId="{08990BBA-8A0B-4EF5-A122-0815DEC19410}"/>
          </ac:cxnSpMkLst>
        </pc:cxnChg>
        <pc:cxnChg chg="add del">
          <ac:chgData name="Vasquez Sanchez" userId="574bdc0a3cd94bc9" providerId="LiveId" clId="{0FBB2C19-EF0F-4AEA-B9F6-24516AB0BBFE}" dt="2024-07-02T17:51:51.325" v="1503" actId="26606"/>
          <ac:cxnSpMkLst>
            <pc:docMk/>
            <pc:sldMk cId="4232166868" sldId="257"/>
            <ac:cxnSpMk id="36" creationId="{3920F058-7138-4D50-8287-D275E6D1E907}"/>
          </ac:cxnSpMkLst>
        </pc:cxnChg>
        <pc:cxnChg chg="add">
          <ac:chgData name="Vasquez Sanchez" userId="574bdc0a3cd94bc9" providerId="LiveId" clId="{0FBB2C19-EF0F-4AEA-B9F6-24516AB0BBFE}" dt="2024-07-02T17:52:51.123" v="1511" actId="26606"/>
          <ac:cxnSpMkLst>
            <pc:docMk/>
            <pc:sldMk cId="4232166868" sldId="257"/>
            <ac:cxnSpMk id="37" creationId="{ABFB8799-63B8-4407-9098-F9346BDCDF45}"/>
          </ac:cxnSpMkLst>
        </pc:cxnChg>
        <pc:cxnChg chg="add del">
          <ac:chgData name="Vasquez Sanchez" userId="574bdc0a3cd94bc9" providerId="LiveId" clId="{0FBB2C19-EF0F-4AEA-B9F6-24516AB0BBFE}" dt="2024-07-02T17:52:03.252" v="1505" actId="26606"/>
          <ac:cxnSpMkLst>
            <pc:docMk/>
            <pc:sldMk cId="4232166868" sldId="257"/>
            <ac:cxnSpMk id="39" creationId="{AE4EF906-436F-4968-83E1-CF9CE273E69C}"/>
          </ac:cxnSpMkLst>
        </pc:cxnChg>
        <pc:cxnChg chg="add del">
          <ac:chgData name="Vasquez Sanchez" userId="574bdc0a3cd94bc9" providerId="LiveId" clId="{0FBB2C19-EF0F-4AEA-B9F6-24516AB0BBFE}" dt="2024-07-02T17:52:03.252" v="1505" actId="26606"/>
          <ac:cxnSpMkLst>
            <pc:docMk/>
            <pc:sldMk cId="4232166868" sldId="257"/>
            <ac:cxnSpMk id="40" creationId="{08990BBA-8A0B-4EF5-A122-0815DEC19410}"/>
          </ac:cxnSpMkLst>
        </pc:cxnChg>
        <pc:cxnChg chg="add del">
          <ac:chgData name="Vasquez Sanchez" userId="574bdc0a3cd94bc9" providerId="LiveId" clId="{0FBB2C19-EF0F-4AEA-B9F6-24516AB0BBFE}" dt="2024-07-02T17:52:03.252" v="1505" actId="26606"/>
          <ac:cxnSpMkLst>
            <pc:docMk/>
            <pc:sldMk cId="4232166868" sldId="257"/>
            <ac:cxnSpMk id="41" creationId="{3920F058-7138-4D50-8287-D275E6D1E907}"/>
          </ac:cxnSpMkLst>
        </pc:cxnChg>
        <pc:cxnChg chg="add">
          <ac:chgData name="Vasquez Sanchez" userId="574bdc0a3cd94bc9" providerId="LiveId" clId="{0FBB2C19-EF0F-4AEA-B9F6-24516AB0BBFE}" dt="2024-07-02T17:52:51.123" v="1511" actId="26606"/>
          <ac:cxnSpMkLst>
            <pc:docMk/>
            <pc:sldMk cId="4232166868" sldId="257"/>
            <ac:cxnSpMk id="42" creationId="{08990BBA-8A0B-4EF5-A122-0815DEC19410}"/>
          </ac:cxnSpMkLst>
        </pc:cxnChg>
        <pc:cxnChg chg="add">
          <ac:chgData name="Vasquez Sanchez" userId="574bdc0a3cd94bc9" providerId="LiveId" clId="{0FBB2C19-EF0F-4AEA-B9F6-24516AB0BBFE}" dt="2024-07-02T17:52:51.123" v="1511" actId="26606"/>
          <ac:cxnSpMkLst>
            <pc:docMk/>
            <pc:sldMk cId="4232166868" sldId="257"/>
            <ac:cxnSpMk id="43" creationId="{DBBBC5F1-8CFF-46BA-BD62-FC5AA477AAFB}"/>
          </ac:cxnSpMkLst>
        </pc:cxnChg>
        <pc:cxnChg chg="add del">
          <ac:chgData name="Vasquez Sanchez" userId="574bdc0a3cd94bc9" providerId="LiveId" clId="{0FBB2C19-EF0F-4AEA-B9F6-24516AB0BBFE}" dt="2024-07-02T15:28:51.814" v="1182"/>
          <ac:cxnSpMkLst>
            <pc:docMk/>
            <pc:sldMk cId="4232166868" sldId="257"/>
            <ac:cxnSpMk id="60" creationId="{ABFB8799-63B8-4407-9098-F9346BDCDF45}"/>
          </ac:cxnSpMkLst>
        </pc:cxnChg>
        <pc:cxnChg chg="add del">
          <ac:chgData name="Vasquez Sanchez" userId="574bdc0a3cd94bc9" providerId="LiveId" clId="{0FBB2C19-EF0F-4AEA-B9F6-24516AB0BBFE}" dt="2024-07-02T15:28:51.814" v="1182"/>
          <ac:cxnSpMkLst>
            <pc:docMk/>
            <pc:sldMk cId="4232166868" sldId="257"/>
            <ac:cxnSpMk id="61" creationId="{08990BBA-8A0B-4EF5-A122-0815DEC19410}"/>
          </ac:cxnSpMkLst>
        </pc:cxnChg>
        <pc:cxnChg chg="add del">
          <ac:chgData name="Vasquez Sanchez" userId="574bdc0a3cd94bc9" providerId="LiveId" clId="{0FBB2C19-EF0F-4AEA-B9F6-24516AB0BBFE}" dt="2024-07-02T15:28:51.814" v="1182"/>
          <ac:cxnSpMkLst>
            <pc:docMk/>
            <pc:sldMk cId="4232166868" sldId="257"/>
            <ac:cxnSpMk id="62" creationId="{DBBBC5F1-8CFF-46BA-BD62-FC5AA477AAFB}"/>
          </ac:cxnSpMkLst>
        </pc:cxnChg>
      </pc:sldChg>
      <pc:sldChg chg="addSp delSp modSp mod modTransition setBg delDesignElem">
        <pc:chgData name="Vasquez Sanchez" userId="574bdc0a3cd94bc9" providerId="LiveId" clId="{0FBB2C19-EF0F-4AEA-B9F6-24516AB0BBFE}" dt="2024-07-04T17:26:36.349" v="2512" actId="20577"/>
        <pc:sldMkLst>
          <pc:docMk/>
          <pc:sldMk cId="3604154670" sldId="258"/>
        </pc:sldMkLst>
        <pc:spChg chg="mod">
          <ac:chgData name="Vasquez Sanchez" userId="574bdc0a3cd94bc9" providerId="LiveId" clId="{0FBB2C19-EF0F-4AEA-B9F6-24516AB0BBFE}" dt="2024-07-02T20:59:35.142" v="2158" actId="114"/>
          <ac:spMkLst>
            <pc:docMk/>
            <pc:sldMk cId="3604154670" sldId="258"/>
            <ac:spMk id="2" creationId="{22C48EAC-56A9-2804-C394-364049345328}"/>
          </ac:spMkLst>
        </pc:spChg>
        <pc:spChg chg="add del mod">
          <ac:chgData name="Vasquez Sanchez" userId="574bdc0a3cd94bc9" providerId="LiveId" clId="{0FBB2C19-EF0F-4AEA-B9F6-24516AB0BBFE}" dt="2024-07-01T21:56:31.329" v="412" actId="26606"/>
          <ac:spMkLst>
            <pc:docMk/>
            <pc:sldMk cId="3604154670" sldId="258"/>
            <ac:spMk id="6" creationId="{58756EED-F5A8-44EC-5E70-DBF220665C7C}"/>
          </ac:spMkLst>
        </pc:spChg>
        <pc:spChg chg="add del mod">
          <ac:chgData name="Vasquez Sanchez" userId="574bdc0a3cd94bc9" providerId="LiveId" clId="{0FBB2C19-EF0F-4AEA-B9F6-24516AB0BBFE}" dt="2024-07-02T22:38:45.068" v="2465"/>
          <ac:spMkLst>
            <pc:docMk/>
            <pc:sldMk cId="3604154670" sldId="258"/>
            <ac:spMk id="6" creationId="{C41C71A6-A364-94CA-A003-0704A9C09937}"/>
          </ac:spMkLst>
        </pc:spChg>
        <pc:spChg chg="add mod">
          <ac:chgData name="Vasquez Sanchez" userId="574bdc0a3cd94bc9" providerId="LiveId" clId="{0FBB2C19-EF0F-4AEA-B9F6-24516AB0BBFE}" dt="2024-07-04T17:26:36.349" v="2512" actId="20577"/>
          <ac:spMkLst>
            <pc:docMk/>
            <pc:sldMk cId="3604154670" sldId="258"/>
            <ac:spMk id="7" creationId="{9AFC88A7-3090-4591-1F4A-D2A0540E5D63}"/>
          </ac:spMkLst>
        </pc:spChg>
        <pc:spChg chg="add del mod">
          <ac:chgData name="Vasquez Sanchez" userId="574bdc0a3cd94bc9" providerId="LiveId" clId="{0FBB2C19-EF0F-4AEA-B9F6-24516AB0BBFE}" dt="2024-07-01T18:45:52.257" v="125" actId="478"/>
          <ac:spMkLst>
            <pc:docMk/>
            <pc:sldMk cId="3604154670" sldId="258"/>
            <ac:spMk id="8" creationId="{D53E53C5-7007-6DB6-4E00-16726C0B2239}"/>
          </ac:spMkLst>
        </pc:spChg>
        <pc:spChg chg="add del">
          <ac:chgData name="Vasquez Sanchez" userId="574bdc0a3cd94bc9" providerId="LiveId" clId="{0FBB2C19-EF0F-4AEA-B9F6-24516AB0BBFE}" dt="2024-07-02T15:28:51.814" v="1182"/>
          <ac:spMkLst>
            <pc:docMk/>
            <pc:sldMk cId="3604154670" sldId="258"/>
            <ac:spMk id="23" creationId="{92B0CFF1-78D7-4A83-A95E-71F9E3831622}"/>
          </ac:spMkLst>
        </pc:spChg>
        <pc:spChg chg="add del">
          <ac:chgData name="Vasquez Sanchez" userId="574bdc0a3cd94bc9" providerId="LiveId" clId="{0FBB2C19-EF0F-4AEA-B9F6-24516AB0BBFE}" dt="2024-07-01T21:58:54.924" v="415" actId="26606"/>
          <ac:spMkLst>
            <pc:docMk/>
            <pc:sldMk cId="3604154670" sldId="258"/>
            <ac:spMk id="32" creationId="{92B0CFF1-78D7-4A83-A95E-71F9E3831622}"/>
          </ac:spMkLst>
        </pc:spChg>
        <pc:spChg chg="add del">
          <ac:chgData name="Vasquez Sanchez" userId="574bdc0a3cd94bc9" providerId="LiveId" clId="{0FBB2C19-EF0F-4AEA-B9F6-24516AB0BBFE}" dt="2024-07-01T21:59:15.941" v="417" actId="26606"/>
          <ac:spMkLst>
            <pc:docMk/>
            <pc:sldMk cId="3604154670" sldId="258"/>
            <ac:spMk id="38" creationId="{92B0CFF1-78D7-4A83-A95E-71F9E3831622}"/>
          </ac:spMkLst>
        </pc:spChg>
        <pc:spChg chg="add del">
          <ac:chgData name="Vasquez Sanchez" userId="574bdc0a3cd94bc9" providerId="LiveId" clId="{0FBB2C19-EF0F-4AEA-B9F6-24516AB0BBFE}" dt="2024-07-01T21:59:31.143" v="419" actId="26606"/>
          <ac:spMkLst>
            <pc:docMk/>
            <pc:sldMk cId="3604154670" sldId="258"/>
            <ac:spMk id="42" creationId="{92B0CFF1-78D7-4A83-A95E-71F9E3831622}"/>
          </ac:spMkLst>
        </pc:spChg>
        <pc:spChg chg="add del">
          <ac:chgData name="Vasquez Sanchez" userId="574bdc0a3cd94bc9" providerId="LiveId" clId="{0FBB2C19-EF0F-4AEA-B9F6-24516AB0BBFE}" dt="2024-07-01T22:00:00.067" v="421" actId="26606"/>
          <ac:spMkLst>
            <pc:docMk/>
            <pc:sldMk cId="3604154670" sldId="258"/>
            <ac:spMk id="46" creationId="{92B0CFF1-78D7-4A83-A95E-71F9E3831622}"/>
          </ac:spMkLst>
        </pc:spChg>
        <pc:spChg chg="add del">
          <ac:chgData name="Vasquez Sanchez" userId="574bdc0a3cd94bc9" providerId="LiveId" clId="{0FBB2C19-EF0F-4AEA-B9F6-24516AB0BBFE}" dt="2024-07-01T22:00:00.067" v="421" actId="26606"/>
          <ac:spMkLst>
            <pc:docMk/>
            <pc:sldMk cId="3604154670" sldId="258"/>
            <ac:spMk id="47" creationId="{C12927E5-081D-440D-A775-C0AE9DA1E3EC}"/>
          </ac:spMkLst>
        </pc:spChg>
        <pc:spChg chg="add del">
          <ac:chgData name="Vasquez Sanchez" userId="574bdc0a3cd94bc9" providerId="LiveId" clId="{0FBB2C19-EF0F-4AEA-B9F6-24516AB0BBFE}" dt="2024-07-01T22:00:02.223" v="423" actId="26606"/>
          <ac:spMkLst>
            <pc:docMk/>
            <pc:sldMk cId="3604154670" sldId="258"/>
            <ac:spMk id="52" creationId="{92B0CFF1-78D7-4A83-A95E-71F9E3831622}"/>
          </ac:spMkLst>
        </pc:spChg>
        <pc:spChg chg="add del">
          <ac:chgData name="Vasquez Sanchez" userId="574bdc0a3cd94bc9" providerId="LiveId" clId="{0FBB2C19-EF0F-4AEA-B9F6-24516AB0BBFE}" dt="2024-07-01T22:00:04.670" v="425" actId="26606"/>
          <ac:spMkLst>
            <pc:docMk/>
            <pc:sldMk cId="3604154670" sldId="258"/>
            <ac:spMk id="56" creationId="{92B0CFF1-78D7-4A83-A95E-71F9E3831622}"/>
          </ac:spMkLst>
        </pc:spChg>
        <pc:spChg chg="add del">
          <ac:chgData name="Vasquez Sanchez" userId="574bdc0a3cd94bc9" providerId="LiveId" clId="{0FBB2C19-EF0F-4AEA-B9F6-24516AB0BBFE}" dt="2024-07-01T22:00:14.119" v="427" actId="26606"/>
          <ac:spMkLst>
            <pc:docMk/>
            <pc:sldMk cId="3604154670" sldId="258"/>
            <ac:spMk id="60" creationId="{92B0CFF1-78D7-4A83-A95E-71F9E3831622}"/>
          </ac:spMkLst>
        </pc:spChg>
        <pc:spChg chg="add del">
          <ac:chgData name="Vasquez Sanchez" userId="574bdc0a3cd94bc9" providerId="LiveId" clId="{0FBB2C19-EF0F-4AEA-B9F6-24516AB0BBFE}" dt="2024-07-01T22:00:41.656" v="429" actId="26606"/>
          <ac:spMkLst>
            <pc:docMk/>
            <pc:sldMk cId="3604154670" sldId="258"/>
            <ac:spMk id="64" creationId="{92B0CFF1-78D7-4A83-A95E-71F9E3831622}"/>
          </ac:spMkLst>
        </pc:spChg>
        <pc:graphicFrameChg chg="add mod modGraphic">
          <ac:chgData name="Vasquez Sanchez" userId="574bdc0a3cd94bc9" providerId="LiveId" clId="{0FBB2C19-EF0F-4AEA-B9F6-24516AB0BBFE}" dt="2024-07-02T17:40:41.347" v="1457"/>
          <ac:graphicFrameMkLst>
            <pc:docMk/>
            <pc:sldMk cId="3604154670" sldId="258"/>
            <ac:graphicFrameMk id="27" creationId="{1074A589-FD14-257B-5168-9E7033F1C5AA}"/>
          </ac:graphicFrameMkLst>
        </pc:graphicFrameChg>
        <pc:picChg chg="mod">
          <ac:chgData name="Vasquez Sanchez" userId="574bdc0a3cd94bc9" providerId="LiveId" clId="{0FBB2C19-EF0F-4AEA-B9F6-24516AB0BBFE}" dt="2024-07-01T22:15:46.586" v="526" actId="1076"/>
          <ac:picMkLst>
            <pc:docMk/>
            <pc:sldMk cId="3604154670" sldId="258"/>
            <ac:picMk id="4" creationId="{C1B8A7AE-CA02-1FE6-E374-72CC574D6B68}"/>
          </ac:picMkLst>
        </pc:picChg>
        <pc:picChg chg="add mod">
          <ac:chgData name="Vasquez Sanchez" userId="574bdc0a3cd94bc9" providerId="LiveId" clId="{0FBB2C19-EF0F-4AEA-B9F6-24516AB0BBFE}" dt="2024-07-02T13:12:11.703" v="979" actId="1076"/>
          <ac:picMkLst>
            <pc:docMk/>
            <pc:sldMk cId="3604154670" sldId="258"/>
            <ac:picMk id="5" creationId="{DCE8E0E4-4BD7-DE67-72BD-B18000F914BC}"/>
          </ac:picMkLst>
        </pc:picChg>
        <pc:picChg chg="add del">
          <ac:chgData name="Vasquez Sanchez" userId="574bdc0a3cd94bc9" providerId="LiveId" clId="{0FBB2C19-EF0F-4AEA-B9F6-24516AB0BBFE}" dt="2024-07-01T21:46:19.489" v="396" actId="478"/>
          <ac:picMkLst>
            <pc:docMk/>
            <pc:sldMk cId="3604154670" sldId="258"/>
            <ac:picMk id="7" creationId="{17D393A9-509B-E8B2-6590-5DB8BEF20E31}"/>
          </ac:picMkLst>
        </pc:picChg>
        <pc:cxnChg chg="add del">
          <ac:chgData name="Vasquez Sanchez" userId="574bdc0a3cd94bc9" providerId="LiveId" clId="{0FBB2C19-EF0F-4AEA-B9F6-24516AB0BBFE}" dt="2024-07-02T15:28:51.814" v="1182"/>
          <ac:cxnSpMkLst>
            <pc:docMk/>
            <pc:sldMk cId="3604154670" sldId="258"/>
            <ac:cxnSpMk id="24" creationId="{5971AF9D-C565-4DF8-BDC9-EE1451B02007}"/>
          </ac:cxnSpMkLst>
        </pc:cxnChg>
        <pc:cxnChg chg="add del">
          <ac:chgData name="Vasquez Sanchez" userId="574bdc0a3cd94bc9" providerId="LiveId" clId="{0FBB2C19-EF0F-4AEA-B9F6-24516AB0BBFE}" dt="2024-07-02T15:28:51.814" v="1182"/>
          <ac:cxnSpMkLst>
            <pc:docMk/>
            <pc:sldMk cId="3604154670" sldId="258"/>
            <ac:cxnSpMk id="25" creationId="{E1661F5C-3018-4F57-B263-B9267D4DEE44}"/>
          </ac:cxnSpMkLst>
        </pc:cxnChg>
        <pc:cxnChg chg="add del">
          <ac:chgData name="Vasquez Sanchez" userId="574bdc0a3cd94bc9" providerId="LiveId" clId="{0FBB2C19-EF0F-4AEA-B9F6-24516AB0BBFE}" dt="2024-07-01T21:58:54.924" v="415" actId="26606"/>
          <ac:cxnSpMkLst>
            <pc:docMk/>
            <pc:sldMk cId="3604154670" sldId="258"/>
            <ac:cxnSpMk id="34" creationId="{5971AF9D-C565-4DF8-BDC9-EE1451B02007}"/>
          </ac:cxnSpMkLst>
        </pc:cxnChg>
        <pc:cxnChg chg="add del">
          <ac:chgData name="Vasquez Sanchez" userId="574bdc0a3cd94bc9" providerId="LiveId" clId="{0FBB2C19-EF0F-4AEA-B9F6-24516AB0BBFE}" dt="2024-07-01T21:58:54.924" v="415" actId="26606"/>
          <ac:cxnSpMkLst>
            <pc:docMk/>
            <pc:sldMk cId="3604154670" sldId="258"/>
            <ac:cxnSpMk id="36" creationId="{E1661F5C-3018-4F57-B263-B9267D4DEE44}"/>
          </ac:cxnSpMkLst>
        </pc:cxnChg>
        <pc:cxnChg chg="add del">
          <ac:chgData name="Vasquez Sanchez" userId="574bdc0a3cd94bc9" providerId="LiveId" clId="{0FBB2C19-EF0F-4AEA-B9F6-24516AB0BBFE}" dt="2024-07-01T21:59:15.941" v="417" actId="26606"/>
          <ac:cxnSpMkLst>
            <pc:docMk/>
            <pc:sldMk cId="3604154670" sldId="258"/>
            <ac:cxnSpMk id="39" creationId="{5971AF9D-C565-4DF8-BDC9-EE1451B02007}"/>
          </ac:cxnSpMkLst>
        </pc:cxnChg>
        <pc:cxnChg chg="add del">
          <ac:chgData name="Vasquez Sanchez" userId="574bdc0a3cd94bc9" providerId="LiveId" clId="{0FBB2C19-EF0F-4AEA-B9F6-24516AB0BBFE}" dt="2024-07-01T21:59:15.941" v="417" actId="26606"/>
          <ac:cxnSpMkLst>
            <pc:docMk/>
            <pc:sldMk cId="3604154670" sldId="258"/>
            <ac:cxnSpMk id="40" creationId="{E1661F5C-3018-4F57-B263-B9267D4DEE44}"/>
          </ac:cxnSpMkLst>
        </pc:cxnChg>
        <pc:cxnChg chg="add del">
          <ac:chgData name="Vasquez Sanchez" userId="574bdc0a3cd94bc9" providerId="LiveId" clId="{0FBB2C19-EF0F-4AEA-B9F6-24516AB0BBFE}" dt="2024-07-01T21:59:31.143" v="419" actId="26606"/>
          <ac:cxnSpMkLst>
            <pc:docMk/>
            <pc:sldMk cId="3604154670" sldId="258"/>
            <ac:cxnSpMk id="43" creationId="{6F9D4A57-BD34-46D7-A145-EA1AE7046146}"/>
          </ac:cxnSpMkLst>
        </pc:cxnChg>
        <pc:cxnChg chg="add del">
          <ac:chgData name="Vasquez Sanchez" userId="574bdc0a3cd94bc9" providerId="LiveId" clId="{0FBB2C19-EF0F-4AEA-B9F6-24516AB0BBFE}" dt="2024-07-01T21:59:31.143" v="419" actId="26606"/>
          <ac:cxnSpMkLst>
            <pc:docMk/>
            <pc:sldMk cId="3604154670" sldId="258"/>
            <ac:cxnSpMk id="44" creationId="{8ADA513F-B70D-4972-B24A-65F26C0AECC2}"/>
          </ac:cxnSpMkLst>
        </pc:cxnChg>
        <pc:cxnChg chg="add del">
          <ac:chgData name="Vasquez Sanchez" userId="574bdc0a3cd94bc9" providerId="LiveId" clId="{0FBB2C19-EF0F-4AEA-B9F6-24516AB0BBFE}" dt="2024-07-01T22:00:00.067" v="421" actId="26606"/>
          <ac:cxnSpMkLst>
            <pc:docMk/>
            <pc:sldMk cId="3604154670" sldId="258"/>
            <ac:cxnSpMk id="48" creationId="{22CDD0E7-BDD6-41F4-8AAB-088A2E8D0367}"/>
          </ac:cxnSpMkLst>
        </pc:cxnChg>
        <pc:cxnChg chg="add del">
          <ac:chgData name="Vasquez Sanchez" userId="574bdc0a3cd94bc9" providerId="LiveId" clId="{0FBB2C19-EF0F-4AEA-B9F6-24516AB0BBFE}" dt="2024-07-01T22:00:00.067" v="421" actId="26606"/>
          <ac:cxnSpMkLst>
            <pc:docMk/>
            <pc:sldMk cId="3604154670" sldId="258"/>
            <ac:cxnSpMk id="49" creationId="{C4558310-C928-4426-BFAC-68450D291D0A}"/>
          </ac:cxnSpMkLst>
        </pc:cxnChg>
        <pc:cxnChg chg="add del">
          <ac:chgData name="Vasquez Sanchez" userId="574bdc0a3cd94bc9" providerId="LiveId" clId="{0FBB2C19-EF0F-4AEA-B9F6-24516AB0BBFE}" dt="2024-07-01T22:00:00.067" v="421" actId="26606"/>
          <ac:cxnSpMkLst>
            <pc:docMk/>
            <pc:sldMk cId="3604154670" sldId="258"/>
            <ac:cxnSpMk id="50" creationId="{B58B45F5-E162-4AF7-9E46-A4290969B479}"/>
          </ac:cxnSpMkLst>
        </pc:cxnChg>
        <pc:cxnChg chg="add del">
          <ac:chgData name="Vasquez Sanchez" userId="574bdc0a3cd94bc9" providerId="LiveId" clId="{0FBB2C19-EF0F-4AEA-B9F6-24516AB0BBFE}" dt="2024-07-01T22:00:02.223" v="423" actId="26606"/>
          <ac:cxnSpMkLst>
            <pc:docMk/>
            <pc:sldMk cId="3604154670" sldId="258"/>
            <ac:cxnSpMk id="53" creationId="{E9615127-4E4B-44AE-B157-C50975D41902}"/>
          </ac:cxnSpMkLst>
        </pc:cxnChg>
        <pc:cxnChg chg="add del">
          <ac:chgData name="Vasquez Sanchez" userId="574bdc0a3cd94bc9" providerId="LiveId" clId="{0FBB2C19-EF0F-4AEA-B9F6-24516AB0BBFE}" dt="2024-07-01T22:00:02.223" v="423" actId="26606"/>
          <ac:cxnSpMkLst>
            <pc:docMk/>
            <pc:sldMk cId="3604154670" sldId="258"/>
            <ac:cxnSpMk id="54" creationId="{B607C7DF-2703-4D3B-B500-8182840C0A29}"/>
          </ac:cxnSpMkLst>
        </pc:cxnChg>
        <pc:cxnChg chg="add del">
          <ac:chgData name="Vasquez Sanchez" userId="574bdc0a3cd94bc9" providerId="LiveId" clId="{0FBB2C19-EF0F-4AEA-B9F6-24516AB0BBFE}" dt="2024-07-01T22:00:04.670" v="425" actId="26606"/>
          <ac:cxnSpMkLst>
            <pc:docMk/>
            <pc:sldMk cId="3604154670" sldId="258"/>
            <ac:cxnSpMk id="57" creationId="{E9615127-4E4B-44AE-B157-C50975D41902}"/>
          </ac:cxnSpMkLst>
        </pc:cxnChg>
        <pc:cxnChg chg="add del">
          <ac:chgData name="Vasquez Sanchez" userId="574bdc0a3cd94bc9" providerId="LiveId" clId="{0FBB2C19-EF0F-4AEA-B9F6-24516AB0BBFE}" dt="2024-07-01T22:00:04.670" v="425" actId="26606"/>
          <ac:cxnSpMkLst>
            <pc:docMk/>
            <pc:sldMk cId="3604154670" sldId="258"/>
            <ac:cxnSpMk id="58" creationId="{B607C7DF-2703-4D3B-B500-8182840C0A29}"/>
          </ac:cxnSpMkLst>
        </pc:cxnChg>
        <pc:cxnChg chg="add del">
          <ac:chgData name="Vasquez Sanchez" userId="574bdc0a3cd94bc9" providerId="LiveId" clId="{0FBB2C19-EF0F-4AEA-B9F6-24516AB0BBFE}" dt="2024-07-01T22:00:14.119" v="427" actId="26606"/>
          <ac:cxnSpMkLst>
            <pc:docMk/>
            <pc:sldMk cId="3604154670" sldId="258"/>
            <ac:cxnSpMk id="61" creationId="{5971AF9D-C565-4DF8-BDC9-EE1451B02007}"/>
          </ac:cxnSpMkLst>
        </pc:cxnChg>
        <pc:cxnChg chg="add del">
          <ac:chgData name="Vasquez Sanchez" userId="574bdc0a3cd94bc9" providerId="LiveId" clId="{0FBB2C19-EF0F-4AEA-B9F6-24516AB0BBFE}" dt="2024-07-01T22:00:14.119" v="427" actId="26606"/>
          <ac:cxnSpMkLst>
            <pc:docMk/>
            <pc:sldMk cId="3604154670" sldId="258"/>
            <ac:cxnSpMk id="62" creationId="{E1661F5C-3018-4F57-B263-B9267D4DEE44}"/>
          </ac:cxnSpMkLst>
        </pc:cxnChg>
        <pc:cxnChg chg="add del">
          <ac:chgData name="Vasquez Sanchez" userId="574bdc0a3cd94bc9" providerId="LiveId" clId="{0FBB2C19-EF0F-4AEA-B9F6-24516AB0BBFE}" dt="2024-07-01T22:00:41.656" v="429" actId="26606"/>
          <ac:cxnSpMkLst>
            <pc:docMk/>
            <pc:sldMk cId="3604154670" sldId="258"/>
            <ac:cxnSpMk id="65" creationId="{E9615127-4E4B-44AE-B157-C50975D41902}"/>
          </ac:cxnSpMkLst>
        </pc:cxnChg>
        <pc:cxnChg chg="add del">
          <ac:chgData name="Vasquez Sanchez" userId="574bdc0a3cd94bc9" providerId="LiveId" clId="{0FBB2C19-EF0F-4AEA-B9F6-24516AB0BBFE}" dt="2024-07-01T22:00:41.656" v="429" actId="26606"/>
          <ac:cxnSpMkLst>
            <pc:docMk/>
            <pc:sldMk cId="3604154670" sldId="258"/>
            <ac:cxnSpMk id="66" creationId="{B607C7DF-2703-4D3B-B500-8182840C0A29}"/>
          </ac:cxnSpMkLst>
        </pc:cxnChg>
      </pc:sldChg>
      <pc:sldChg chg="addSp delSp modSp mod modTransition setBg delDesignElem">
        <pc:chgData name="Vasquez Sanchez" userId="574bdc0a3cd94bc9" providerId="LiveId" clId="{0FBB2C19-EF0F-4AEA-B9F6-24516AB0BBFE}" dt="2024-07-02T18:07:36.327" v="1534" actId="1076"/>
        <pc:sldMkLst>
          <pc:docMk/>
          <pc:sldMk cId="205926363" sldId="259"/>
        </pc:sldMkLst>
        <pc:spChg chg="mod">
          <ac:chgData name="Vasquez Sanchez" userId="574bdc0a3cd94bc9" providerId="LiveId" clId="{0FBB2C19-EF0F-4AEA-B9F6-24516AB0BBFE}" dt="2024-07-02T18:07:36.327" v="1534" actId="1076"/>
          <ac:spMkLst>
            <pc:docMk/>
            <pc:sldMk cId="205926363" sldId="259"/>
            <ac:spMk id="2" creationId="{02A2462F-478F-1C79-3823-1BF614976DBD}"/>
          </ac:spMkLst>
        </pc:spChg>
        <pc:spChg chg="add del">
          <ac:chgData name="Vasquez Sanchez" userId="574bdc0a3cd94bc9" providerId="LiveId" clId="{0FBB2C19-EF0F-4AEA-B9F6-24516AB0BBFE}" dt="2024-07-02T17:44:53.774" v="1466" actId="26606"/>
          <ac:spMkLst>
            <pc:docMk/>
            <pc:sldMk cId="205926363" sldId="259"/>
            <ac:spMk id="9" creationId="{E20BB609-EF92-42DB-836C-0699A590B5CF}"/>
          </ac:spMkLst>
        </pc:spChg>
        <pc:spChg chg="add del">
          <ac:chgData name="Vasquez Sanchez" userId="574bdc0a3cd94bc9" providerId="LiveId" clId="{0FBB2C19-EF0F-4AEA-B9F6-24516AB0BBFE}" dt="2024-07-02T17:44:53.774" v="1466" actId="26606"/>
          <ac:spMkLst>
            <pc:docMk/>
            <pc:sldMk cId="205926363" sldId="259"/>
            <ac:spMk id="11" creationId="{C89012F3-E872-4965-8202-7945C4E70C75}"/>
          </ac:spMkLst>
        </pc:spChg>
        <pc:spChg chg="add">
          <ac:chgData name="Vasquez Sanchez" userId="574bdc0a3cd94bc9" providerId="LiveId" clId="{0FBB2C19-EF0F-4AEA-B9F6-24516AB0BBFE}" dt="2024-07-02T17:44:53.774" v="1467" actId="26606"/>
          <ac:spMkLst>
            <pc:docMk/>
            <pc:sldMk cId="205926363" sldId="259"/>
            <ac:spMk id="19" creationId="{B6D694DB-A3FC-4F14-A225-17BEBA4416DA}"/>
          </ac:spMkLst>
        </pc:spChg>
        <pc:spChg chg="add del">
          <ac:chgData name="Vasquez Sanchez" userId="574bdc0a3cd94bc9" providerId="LiveId" clId="{0FBB2C19-EF0F-4AEA-B9F6-24516AB0BBFE}" dt="2024-07-02T15:28:51.814" v="1182"/>
          <ac:spMkLst>
            <pc:docMk/>
            <pc:sldMk cId="205926363" sldId="259"/>
            <ac:spMk id="20" creationId="{B6D694DB-A3FC-4F14-A225-17BEBA4416DA}"/>
          </ac:spMkLst>
        </pc:spChg>
        <pc:spChg chg="add">
          <ac:chgData name="Vasquez Sanchez" userId="574bdc0a3cd94bc9" providerId="LiveId" clId="{0FBB2C19-EF0F-4AEA-B9F6-24516AB0BBFE}" dt="2024-07-02T17:44:53.774" v="1467" actId="26606"/>
          <ac:spMkLst>
            <pc:docMk/>
            <pc:sldMk cId="205926363" sldId="259"/>
            <ac:spMk id="21" creationId="{2F45987A-3A2E-45FE-947D-464BBA890C71}"/>
          </ac:spMkLst>
        </pc:spChg>
        <pc:spChg chg="add del">
          <ac:chgData name="Vasquez Sanchez" userId="574bdc0a3cd94bc9" providerId="LiveId" clId="{0FBB2C19-EF0F-4AEA-B9F6-24516AB0BBFE}" dt="2024-07-02T15:28:51.814" v="1182"/>
          <ac:spMkLst>
            <pc:docMk/>
            <pc:sldMk cId="205926363" sldId="259"/>
            <ac:spMk id="22" creationId="{6233B4D5-2565-4CC0-A9B1-C9EA9E9DE306}"/>
          </ac:spMkLst>
        </pc:spChg>
        <pc:picChg chg="mod">
          <ac:chgData name="Vasquez Sanchez" userId="574bdc0a3cd94bc9" providerId="LiveId" clId="{0FBB2C19-EF0F-4AEA-B9F6-24516AB0BBFE}" dt="2024-07-02T17:44:53.774" v="1466" actId="26606"/>
          <ac:picMkLst>
            <pc:docMk/>
            <pc:sldMk cId="205926363" sldId="259"/>
            <ac:picMk id="4" creationId="{0E6C2E84-875E-0140-4001-0CB23544DAC9}"/>
          </ac:picMkLst>
        </pc:picChg>
        <pc:cxnChg chg="add del">
          <ac:chgData name="Vasquez Sanchez" userId="574bdc0a3cd94bc9" providerId="LiveId" clId="{0FBB2C19-EF0F-4AEA-B9F6-24516AB0BBFE}" dt="2024-07-02T17:44:53.774" v="1466" actId="26606"/>
          <ac:cxnSpMkLst>
            <pc:docMk/>
            <pc:sldMk cId="205926363" sldId="259"/>
            <ac:cxnSpMk id="13" creationId="{8F4E56A8-93D5-4BE3-AE61-84677331AD07}"/>
          </ac:cxnSpMkLst>
        </pc:cxnChg>
        <pc:cxnChg chg="add del">
          <ac:chgData name="Vasquez Sanchez" userId="574bdc0a3cd94bc9" providerId="LiveId" clId="{0FBB2C19-EF0F-4AEA-B9F6-24516AB0BBFE}" dt="2024-07-02T17:44:53.774" v="1466" actId="26606"/>
          <ac:cxnSpMkLst>
            <pc:docMk/>
            <pc:sldMk cId="205926363" sldId="259"/>
            <ac:cxnSpMk id="15" creationId="{34921031-DE97-4979-8D9E-C47904360FDB}"/>
          </ac:cxnSpMkLst>
        </pc:cxnChg>
        <pc:cxnChg chg="add del">
          <ac:chgData name="Vasquez Sanchez" userId="574bdc0a3cd94bc9" providerId="LiveId" clId="{0FBB2C19-EF0F-4AEA-B9F6-24516AB0BBFE}" dt="2024-07-02T17:44:53.774" v="1466" actId="26606"/>
          <ac:cxnSpMkLst>
            <pc:docMk/>
            <pc:sldMk cId="205926363" sldId="259"/>
            <ac:cxnSpMk id="17" creationId="{BD492A0C-1773-477B-83B5-C707CB057709}"/>
          </ac:cxnSpMkLst>
        </pc:cxnChg>
        <pc:cxnChg chg="add">
          <ac:chgData name="Vasquez Sanchez" userId="574bdc0a3cd94bc9" providerId="LiveId" clId="{0FBB2C19-EF0F-4AEA-B9F6-24516AB0BBFE}" dt="2024-07-02T17:44:53.774" v="1467" actId="26606"/>
          <ac:cxnSpMkLst>
            <pc:docMk/>
            <pc:sldMk cId="205926363" sldId="259"/>
            <ac:cxnSpMk id="23" creationId="{78779978-F1B9-4E8B-A4EF-28C72FBE5208}"/>
          </ac:cxnSpMkLst>
        </pc:cxnChg>
        <pc:cxnChg chg="add del">
          <ac:chgData name="Vasquez Sanchez" userId="574bdc0a3cd94bc9" providerId="LiveId" clId="{0FBB2C19-EF0F-4AEA-B9F6-24516AB0BBFE}" dt="2024-07-02T15:28:51.814" v="1182"/>
          <ac:cxnSpMkLst>
            <pc:docMk/>
            <pc:sldMk cId="205926363" sldId="259"/>
            <ac:cxnSpMk id="24" creationId="{6D02D326-F829-4915-A540-3A4D5ADFC3D5}"/>
          </ac:cxnSpMkLst>
        </pc:cxnChg>
        <pc:cxnChg chg="add">
          <ac:chgData name="Vasquez Sanchez" userId="574bdc0a3cd94bc9" providerId="LiveId" clId="{0FBB2C19-EF0F-4AEA-B9F6-24516AB0BBFE}" dt="2024-07-02T17:44:53.774" v="1467" actId="26606"/>
          <ac:cxnSpMkLst>
            <pc:docMk/>
            <pc:sldMk cId="205926363" sldId="259"/>
            <ac:cxnSpMk id="25" creationId="{3CC36E61-C478-4C2F-846E-EBA0DF57DA0C}"/>
          </ac:cxnSpMkLst>
        </pc:cxnChg>
        <pc:cxnChg chg="add del">
          <ac:chgData name="Vasquez Sanchez" userId="574bdc0a3cd94bc9" providerId="LiveId" clId="{0FBB2C19-EF0F-4AEA-B9F6-24516AB0BBFE}" dt="2024-07-02T15:28:51.814" v="1182"/>
          <ac:cxnSpMkLst>
            <pc:docMk/>
            <pc:sldMk cId="205926363" sldId="259"/>
            <ac:cxnSpMk id="26" creationId="{D528E080-CC35-4F6C-9D3C-949904DC4D5F}"/>
          </ac:cxnSpMkLst>
        </pc:cxnChg>
      </pc:sldChg>
      <pc:sldChg chg="addSp delSp modSp mod ord modTransition setBg delDesignElem">
        <pc:chgData name="Vasquez Sanchez" userId="574bdc0a3cd94bc9" providerId="LiveId" clId="{0FBB2C19-EF0F-4AEA-B9F6-24516AB0BBFE}" dt="2024-07-05T18:34:18.711" v="2573" actId="1076"/>
        <pc:sldMkLst>
          <pc:docMk/>
          <pc:sldMk cId="717251750" sldId="260"/>
        </pc:sldMkLst>
        <pc:spChg chg="mod ord">
          <ac:chgData name="Vasquez Sanchez" userId="574bdc0a3cd94bc9" providerId="LiveId" clId="{0FBB2C19-EF0F-4AEA-B9F6-24516AB0BBFE}" dt="2024-07-02T20:59:18.706" v="2155" actId="113"/>
          <ac:spMkLst>
            <pc:docMk/>
            <pc:sldMk cId="717251750" sldId="260"/>
            <ac:spMk id="2" creationId="{5F2B2A27-0AE3-84F9-D8F3-A069F9D6FB9A}"/>
          </ac:spMkLst>
        </pc:spChg>
        <pc:spChg chg="del">
          <ac:chgData name="Vasquez Sanchez" userId="574bdc0a3cd94bc9" providerId="LiveId" clId="{0FBB2C19-EF0F-4AEA-B9F6-24516AB0BBFE}" dt="2024-07-01T18:34:10.728" v="113" actId="931"/>
          <ac:spMkLst>
            <pc:docMk/>
            <pc:sldMk cId="717251750" sldId="260"/>
            <ac:spMk id="3" creationId="{68EFAB94-BD34-2772-6EF9-1D30AED84C7E}"/>
          </ac:spMkLst>
        </pc:spChg>
        <pc:spChg chg="add del mod">
          <ac:chgData name="Vasquez Sanchez" userId="574bdc0a3cd94bc9" providerId="LiveId" clId="{0FBB2C19-EF0F-4AEA-B9F6-24516AB0BBFE}" dt="2024-07-05T18:31:54.106" v="2564" actId="478"/>
          <ac:spMkLst>
            <pc:docMk/>
            <pc:sldMk cId="717251750" sldId="260"/>
            <ac:spMk id="5" creationId="{066AF3F5-BDF2-0438-D6A8-9E29A8EC026C}"/>
          </ac:spMkLst>
        </pc:spChg>
        <pc:spChg chg="add del mod">
          <ac:chgData name="Vasquez Sanchez" userId="574bdc0a3cd94bc9" providerId="LiveId" clId="{0FBB2C19-EF0F-4AEA-B9F6-24516AB0BBFE}" dt="2024-07-01T22:46:41.436" v="549" actId="26606"/>
          <ac:spMkLst>
            <pc:docMk/>
            <pc:sldMk cId="717251750" sldId="260"/>
            <ac:spMk id="9" creationId="{3CDC045A-F830-E782-769E-D0F4E99042D9}"/>
          </ac:spMkLst>
        </pc:spChg>
        <pc:spChg chg="add del mod">
          <ac:chgData name="Vasquez Sanchez" userId="574bdc0a3cd94bc9" providerId="LiveId" clId="{0FBB2C19-EF0F-4AEA-B9F6-24516AB0BBFE}" dt="2024-07-02T12:08:34.888" v="576" actId="478"/>
          <ac:spMkLst>
            <pc:docMk/>
            <pc:sldMk cId="717251750" sldId="260"/>
            <ac:spMk id="11" creationId="{9FDC6A6E-BD19-5702-4D48-74C394155E2E}"/>
          </ac:spMkLst>
        </pc:spChg>
        <pc:spChg chg="add del mod">
          <ac:chgData name="Vasquez Sanchez" userId="574bdc0a3cd94bc9" providerId="LiveId" clId="{0FBB2C19-EF0F-4AEA-B9F6-24516AB0BBFE}" dt="2024-07-02T12:09:47.334" v="597" actId="478"/>
          <ac:spMkLst>
            <pc:docMk/>
            <pc:sldMk cId="717251750" sldId="260"/>
            <ac:spMk id="13" creationId="{D6E56A59-DDED-AF4C-0006-5F1AA518D60D}"/>
          </ac:spMkLst>
        </pc:spChg>
        <pc:spChg chg="add mod">
          <ac:chgData name="Vasquez Sanchez" userId="574bdc0a3cd94bc9" providerId="LiveId" clId="{0FBB2C19-EF0F-4AEA-B9F6-24516AB0BBFE}" dt="2024-07-05T17:52:31.782" v="2552"/>
          <ac:spMkLst>
            <pc:docMk/>
            <pc:sldMk cId="717251750" sldId="260"/>
            <ac:spMk id="17" creationId="{93B01B26-DAFD-B18A-51F1-086CB1ABEB71}"/>
          </ac:spMkLst>
        </pc:spChg>
        <pc:spChg chg="add del mod">
          <ac:chgData name="Vasquez Sanchez" userId="574bdc0a3cd94bc9" providerId="LiveId" clId="{0FBB2C19-EF0F-4AEA-B9F6-24516AB0BBFE}" dt="2024-07-02T15:00:53.710" v="1061" actId="21"/>
          <ac:spMkLst>
            <pc:docMk/>
            <pc:sldMk cId="717251750" sldId="260"/>
            <ac:spMk id="21" creationId="{CC6E4248-4FDF-8BA5-1D53-407C8222D777}"/>
          </ac:spMkLst>
        </pc:spChg>
        <pc:spChg chg="add del">
          <ac:chgData name="Vasquez Sanchez" userId="574bdc0a3cd94bc9" providerId="LiveId" clId="{0FBB2C19-EF0F-4AEA-B9F6-24516AB0BBFE}" dt="2024-07-01T22:47:05.324" v="550" actId="26606"/>
          <ac:spMkLst>
            <pc:docMk/>
            <pc:sldMk cId="717251750" sldId="260"/>
            <ac:spMk id="22" creationId="{E20BB609-EF92-42DB-836C-0699A590B5CF}"/>
          </ac:spMkLst>
        </pc:spChg>
        <pc:spChg chg="add mod">
          <ac:chgData name="Vasquez Sanchez" userId="574bdc0a3cd94bc9" providerId="LiveId" clId="{0FBB2C19-EF0F-4AEA-B9F6-24516AB0BBFE}" dt="2024-07-05T18:26:20.684" v="2558" actId="20577"/>
          <ac:spMkLst>
            <pc:docMk/>
            <pc:sldMk cId="717251750" sldId="260"/>
            <ac:spMk id="23" creationId="{EE38A873-CE53-79A8-8DAE-6C83568B7D80}"/>
          </ac:spMkLst>
        </pc:spChg>
        <pc:spChg chg="add del">
          <ac:chgData name="Vasquez Sanchez" userId="574bdc0a3cd94bc9" providerId="LiveId" clId="{0FBB2C19-EF0F-4AEA-B9F6-24516AB0BBFE}" dt="2024-07-01T22:47:05.324" v="550" actId="26606"/>
          <ac:spMkLst>
            <pc:docMk/>
            <pc:sldMk cId="717251750" sldId="260"/>
            <ac:spMk id="24" creationId="{C89012F3-E872-4965-8202-7945C4E70C75}"/>
          </ac:spMkLst>
        </pc:spChg>
        <pc:spChg chg="add del">
          <ac:chgData name="Vasquez Sanchez" userId="574bdc0a3cd94bc9" providerId="LiveId" clId="{0FBB2C19-EF0F-4AEA-B9F6-24516AB0BBFE}" dt="2024-07-01T22:47:05.324" v="550" actId="26606"/>
          <ac:spMkLst>
            <pc:docMk/>
            <pc:sldMk cId="717251750" sldId="260"/>
            <ac:spMk id="28" creationId="{A42DB23F-578C-4EE7-8963-3BA228C67C6C}"/>
          </ac:spMkLst>
        </pc:spChg>
        <pc:spChg chg="add mod">
          <ac:chgData name="Vasquez Sanchez" userId="574bdc0a3cd94bc9" providerId="LiveId" clId="{0FBB2C19-EF0F-4AEA-B9F6-24516AB0BBFE}" dt="2024-07-02T15:31:34.689" v="1196" actId="14100"/>
          <ac:spMkLst>
            <pc:docMk/>
            <pc:sldMk cId="717251750" sldId="260"/>
            <ac:spMk id="31" creationId="{1B74B7B4-FE64-4E7C-05CD-15F505DECA1C}"/>
          </ac:spMkLst>
        </pc:spChg>
        <pc:spChg chg="add del mod">
          <ac:chgData name="Vasquez Sanchez" userId="574bdc0a3cd94bc9" providerId="LiveId" clId="{0FBB2C19-EF0F-4AEA-B9F6-24516AB0BBFE}" dt="2024-07-02T15:23:54.241" v="1118" actId="478"/>
          <ac:spMkLst>
            <pc:docMk/>
            <pc:sldMk cId="717251750" sldId="260"/>
            <ac:spMk id="32" creationId="{593D6DF3-FEF2-5DC1-2705-8917E536B660}"/>
          </ac:spMkLst>
        </pc:spChg>
        <pc:spChg chg="add del">
          <ac:chgData name="Vasquez Sanchez" userId="574bdc0a3cd94bc9" providerId="LiveId" clId="{0FBB2C19-EF0F-4AEA-B9F6-24516AB0BBFE}" dt="2024-07-02T12:08:25.295" v="568" actId="931"/>
          <ac:spMkLst>
            <pc:docMk/>
            <pc:sldMk cId="717251750" sldId="260"/>
            <ac:spMk id="34" creationId="{9B793EF4-FF28-E7EB-4A31-6B7FA5524A6C}"/>
          </ac:spMkLst>
        </pc:spChg>
        <pc:spChg chg="add mod">
          <ac:chgData name="Vasquez Sanchez" userId="574bdc0a3cd94bc9" providerId="LiveId" clId="{0FBB2C19-EF0F-4AEA-B9F6-24516AB0BBFE}" dt="2024-07-02T15:24:54.669" v="1126" actId="1076"/>
          <ac:spMkLst>
            <pc:docMk/>
            <pc:sldMk cId="717251750" sldId="260"/>
            <ac:spMk id="35" creationId="{BB6A0D09-1FD8-8DB1-E483-89AB9AF41BFB}"/>
          </ac:spMkLst>
        </pc:spChg>
        <pc:spChg chg="add del">
          <ac:chgData name="Vasquez Sanchez" userId="574bdc0a3cd94bc9" providerId="LiveId" clId="{0FBB2C19-EF0F-4AEA-B9F6-24516AB0BBFE}" dt="2024-07-02T15:28:51.814" v="1182"/>
          <ac:spMkLst>
            <pc:docMk/>
            <pc:sldMk cId="717251750" sldId="260"/>
            <ac:spMk id="37" creationId="{92B0CFF1-78D7-4A83-A95E-71F9E3831622}"/>
          </ac:spMkLst>
        </pc:spChg>
        <pc:spChg chg="add mod">
          <ac:chgData name="Vasquez Sanchez" userId="574bdc0a3cd94bc9" providerId="LiveId" clId="{0FBB2C19-EF0F-4AEA-B9F6-24516AB0BBFE}" dt="2024-07-04T17:35:00.156" v="2541" actId="20577"/>
          <ac:spMkLst>
            <pc:docMk/>
            <pc:sldMk cId="717251750" sldId="260"/>
            <ac:spMk id="38" creationId="{193B7F59-A4B4-EB50-864E-2A8D6CAFE346}"/>
          </ac:spMkLst>
        </pc:spChg>
        <pc:picChg chg="add del mod">
          <ac:chgData name="Vasquez Sanchez" userId="574bdc0a3cd94bc9" providerId="LiveId" clId="{0FBB2C19-EF0F-4AEA-B9F6-24516AB0BBFE}" dt="2024-07-02T12:09:33.278" v="594" actId="478"/>
          <ac:picMkLst>
            <pc:docMk/>
            <pc:sldMk cId="717251750" sldId="260"/>
            <ac:picMk id="4" creationId="{2853E8EF-1645-EB3D-DEF2-A1F7F331CAE9}"/>
          </ac:picMkLst>
        </pc:picChg>
        <pc:picChg chg="add mod">
          <ac:chgData name="Vasquez Sanchez" userId="574bdc0a3cd94bc9" providerId="LiveId" clId="{0FBB2C19-EF0F-4AEA-B9F6-24516AB0BBFE}" dt="2024-07-05T18:34:18.711" v="2573" actId="1076"/>
          <ac:picMkLst>
            <pc:docMk/>
            <pc:sldMk cId="717251750" sldId="260"/>
            <ac:picMk id="4" creationId="{B2B6E47D-B37A-C842-4B1F-D4C6A0A73ED6}"/>
          </ac:picMkLst>
        </pc:picChg>
        <pc:picChg chg="add del mod">
          <ac:chgData name="Vasquez Sanchez" userId="574bdc0a3cd94bc9" providerId="LiveId" clId="{0FBB2C19-EF0F-4AEA-B9F6-24516AB0BBFE}" dt="2024-07-05T18:31:54.106" v="2564" actId="478"/>
          <ac:picMkLst>
            <pc:docMk/>
            <pc:sldMk cId="717251750" sldId="260"/>
            <ac:picMk id="4" creationId="{C9281C28-60F9-B012-E8A0-FE75154177AE}"/>
          </ac:picMkLst>
        </pc:picChg>
        <pc:picChg chg="add del mod">
          <ac:chgData name="Vasquez Sanchez" userId="574bdc0a3cd94bc9" providerId="LiveId" clId="{0FBB2C19-EF0F-4AEA-B9F6-24516AB0BBFE}" dt="2024-07-01T21:56:06.898" v="410" actId="478"/>
          <ac:picMkLst>
            <pc:docMk/>
            <pc:sldMk cId="717251750" sldId="260"/>
            <ac:picMk id="5" creationId="{60727B8A-8661-A5D8-20D9-996E3D3561EE}"/>
          </ac:picMkLst>
        </pc:picChg>
        <pc:picChg chg="add del mod">
          <ac:chgData name="Vasquez Sanchez" userId="574bdc0a3cd94bc9" providerId="LiveId" clId="{0FBB2C19-EF0F-4AEA-B9F6-24516AB0BBFE}" dt="2024-07-02T12:15:41.664" v="618" actId="21"/>
          <ac:picMkLst>
            <pc:docMk/>
            <pc:sldMk cId="717251750" sldId="260"/>
            <ac:picMk id="6" creationId="{A6FA6E2F-AFFF-0E44-6592-7B3D1F9EB3F6}"/>
          </ac:picMkLst>
        </pc:picChg>
        <pc:picChg chg="add del mod ord modCrop">
          <ac:chgData name="Vasquez Sanchez" userId="574bdc0a3cd94bc9" providerId="LiveId" clId="{0FBB2C19-EF0F-4AEA-B9F6-24516AB0BBFE}" dt="2024-07-02T12:09:56.767" v="599" actId="21"/>
          <ac:picMkLst>
            <pc:docMk/>
            <pc:sldMk cId="717251750" sldId="260"/>
            <ac:picMk id="7" creationId="{8016FA5F-3ACB-072A-3B91-B54140985195}"/>
          </ac:picMkLst>
        </pc:picChg>
        <pc:picChg chg="add del mod">
          <ac:chgData name="Vasquez Sanchez" userId="574bdc0a3cd94bc9" providerId="LiveId" clId="{0FBB2C19-EF0F-4AEA-B9F6-24516AB0BBFE}" dt="2024-07-02T12:08:43.992" v="580" actId="478"/>
          <ac:picMkLst>
            <pc:docMk/>
            <pc:sldMk cId="717251750" sldId="260"/>
            <ac:picMk id="9" creationId="{43F5246D-AF1E-4563-4F13-AC2B31968350}"/>
          </ac:picMkLst>
        </pc:picChg>
        <pc:picChg chg="add mod modCrop">
          <ac:chgData name="Vasquez Sanchez" userId="574bdc0a3cd94bc9" providerId="LiveId" clId="{0FBB2C19-EF0F-4AEA-B9F6-24516AB0BBFE}" dt="2024-07-02T12:36:57.273" v="727" actId="1076"/>
          <ac:picMkLst>
            <pc:docMk/>
            <pc:sldMk cId="717251750" sldId="260"/>
            <ac:picMk id="15" creationId="{A160AF99-922B-E77D-C73E-0B97E8C5AF22}"/>
          </ac:picMkLst>
        </pc:picChg>
        <pc:picChg chg="add del mod">
          <ac:chgData name="Vasquez Sanchez" userId="574bdc0a3cd94bc9" providerId="LiveId" clId="{0FBB2C19-EF0F-4AEA-B9F6-24516AB0BBFE}" dt="2024-07-02T12:50:59.691" v="894" actId="21"/>
          <ac:picMkLst>
            <pc:docMk/>
            <pc:sldMk cId="717251750" sldId="260"/>
            <ac:picMk id="16" creationId="{9C89E8B1-F1B6-A9B9-D6FD-71F66B2DADF5}"/>
          </ac:picMkLst>
        </pc:picChg>
        <pc:picChg chg="add mod">
          <ac:chgData name="Vasquez Sanchez" userId="574bdc0a3cd94bc9" providerId="LiveId" clId="{0FBB2C19-EF0F-4AEA-B9F6-24516AB0BBFE}" dt="2024-07-02T12:51:26.742" v="899" actId="1076"/>
          <ac:picMkLst>
            <pc:docMk/>
            <pc:sldMk cId="717251750" sldId="260"/>
            <ac:picMk id="19" creationId="{BCB95C93-EC6F-1F99-0DBE-CBBC2C6AE85E}"/>
          </ac:picMkLst>
        </pc:picChg>
        <pc:picChg chg="add del mod modCrop">
          <ac:chgData name="Vasquez Sanchez" userId="574bdc0a3cd94bc9" providerId="LiveId" clId="{0FBB2C19-EF0F-4AEA-B9F6-24516AB0BBFE}" dt="2024-07-02T12:58:45.650" v="930" actId="21"/>
          <ac:picMkLst>
            <pc:docMk/>
            <pc:sldMk cId="717251750" sldId="260"/>
            <ac:picMk id="20" creationId="{3537CE44-0E5E-B7E0-6A6E-7354BE905836}"/>
          </ac:picMkLst>
        </pc:picChg>
        <pc:picChg chg="add mod">
          <ac:chgData name="Vasquez Sanchez" userId="574bdc0a3cd94bc9" providerId="LiveId" clId="{0FBB2C19-EF0F-4AEA-B9F6-24516AB0BBFE}" dt="2024-07-02T15:22:15.677" v="1109" actId="1076"/>
          <ac:picMkLst>
            <pc:docMk/>
            <pc:sldMk cId="717251750" sldId="260"/>
            <ac:picMk id="22" creationId="{5E23D21B-EBB3-1F04-4666-16A75D41BB60}"/>
          </ac:picMkLst>
        </pc:picChg>
        <pc:picChg chg="add del mod">
          <ac:chgData name="Vasquez Sanchez" userId="574bdc0a3cd94bc9" providerId="LiveId" clId="{0FBB2C19-EF0F-4AEA-B9F6-24516AB0BBFE}" dt="2024-07-02T13:00:41.064" v="944" actId="478"/>
          <ac:picMkLst>
            <pc:docMk/>
            <pc:sldMk cId="717251750" sldId="260"/>
            <ac:picMk id="25" creationId="{E221787C-87CF-3B77-28EF-6C7C9983D46D}"/>
          </ac:picMkLst>
        </pc:picChg>
        <pc:picChg chg="add del mod">
          <ac:chgData name="Vasquez Sanchez" userId="574bdc0a3cd94bc9" providerId="LiveId" clId="{0FBB2C19-EF0F-4AEA-B9F6-24516AB0BBFE}" dt="2024-07-02T13:01:00.473" v="950" actId="478"/>
          <ac:picMkLst>
            <pc:docMk/>
            <pc:sldMk cId="717251750" sldId="260"/>
            <ac:picMk id="27" creationId="{136002A4-C1A3-4318-3988-41212DE5D1C9}"/>
          </ac:picMkLst>
        </pc:picChg>
        <pc:picChg chg="add del mod">
          <ac:chgData name="Vasquez Sanchez" userId="574bdc0a3cd94bc9" providerId="LiveId" clId="{0FBB2C19-EF0F-4AEA-B9F6-24516AB0BBFE}" dt="2024-07-05T18:28:43.579" v="2560" actId="478"/>
          <ac:picMkLst>
            <pc:docMk/>
            <pc:sldMk cId="717251750" sldId="260"/>
            <ac:picMk id="29" creationId="{FD6D1A2E-1F4E-498E-9F0E-DB72406E8983}"/>
          </ac:picMkLst>
        </pc:picChg>
        <pc:cxnChg chg="add del">
          <ac:chgData name="Vasquez Sanchez" userId="574bdc0a3cd94bc9" providerId="LiveId" clId="{0FBB2C19-EF0F-4AEA-B9F6-24516AB0BBFE}" dt="2024-07-01T22:47:05.324" v="550" actId="26606"/>
          <ac:cxnSpMkLst>
            <pc:docMk/>
            <pc:sldMk cId="717251750" sldId="260"/>
            <ac:cxnSpMk id="14" creationId="{108D74AC-B125-4E11-BA53-E9E383966DF8}"/>
          </ac:cxnSpMkLst>
        </pc:cxnChg>
        <pc:cxnChg chg="add del">
          <ac:chgData name="Vasquez Sanchez" userId="574bdc0a3cd94bc9" providerId="LiveId" clId="{0FBB2C19-EF0F-4AEA-B9F6-24516AB0BBFE}" dt="2024-07-01T22:47:05.324" v="550" actId="26606"/>
          <ac:cxnSpMkLst>
            <pc:docMk/>
            <pc:sldMk cId="717251750" sldId="260"/>
            <ac:cxnSpMk id="16" creationId="{9DC76EBE-FB9D-4054-B5D8-19E3EAFE40B2}"/>
          </ac:cxnSpMkLst>
        </pc:cxnChg>
        <pc:cxnChg chg="add del">
          <ac:chgData name="Vasquez Sanchez" userId="574bdc0a3cd94bc9" providerId="LiveId" clId="{0FBB2C19-EF0F-4AEA-B9F6-24516AB0BBFE}" dt="2024-07-01T22:47:05.324" v="550" actId="26606"/>
          <ac:cxnSpMkLst>
            <pc:docMk/>
            <pc:sldMk cId="717251750" sldId="260"/>
            <ac:cxnSpMk id="18" creationId="{E48FA233-30DB-4D0A-BF51-78D03F79F247}"/>
          </ac:cxnSpMkLst>
        </pc:cxnChg>
        <pc:cxnChg chg="add del">
          <ac:chgData name="Vasquez Sanchez" userId="574bdc0a3cd94bc9" providerId="LiveId" clId="{0FBB2C19-EF0F-4AEA-B9F6-24516AB0BBFE}" dt="2024-07-01T22:47:05.324" v="550" actId="26606"/>
          <ac:cxnSpMkLst>
            <pc:docMk/>
            <pc:sldMk cId="717251750" sldId="260"/>
            <ac:cxnSpMk id="20" creationId="{A2EFA84C-D756-4DC7-AA46-68D776F37FA4}"/>
          </ac:cxnSpMkLst>
        </pc:cxnChg>
        <pc:cxnChg chg="add del">
          <ac:chgData name="Vasquez Sanchez" userId="574bdc0a3cd94bc9" providerId="LiveId" clId="{0FBB2C19-EF0F-4AEA-B9F6-24516AB0BBFE}" dt="2024-07-01T22:47:05.324" v="550" actId="26606"/>
          <ac:cxnSpMkLst>
            <pc:docMk/>
            <pc:sldMk cId="717251750" sldId="260"/>
            <ac:cxnSpMk id="26" creationId="{8F4E56A8-93D5-4BE3-AE61-84677331AD07}"/>
          </ac:cxnSpMkLst>
        </pc:cxnChg>
        <pc:cxnChg chg="add del">
          <ac:chgData name="Vasquez Sanchez" userId="574bdc0a3cd94bc9" providerId="LiveId" clId="{0FBB2C19-EF0F-4AEA-B9F6-24516AB0BBFE}" dt="2024-07-01T22:47:05.324" v="550" actId="26606"/>
          <ac:cxnSpMkLst>
            <pc:docMk/>
            <pc:sldMk cId="717251750" sldId="260"/>
            <ac:cxnSpMk id="30" creationId="{BD492A0C-1773-477B-83B5-C707CB057709}"/>
          </ac:cxnSpMkLst>
        </pc:cxnChg>
        <pc:cxnChg chg="add del">
          <ac:chgData name="Vasquez Sanchez" userId="574bdc0a3cd94bc9" providerId="LiveId" clId="{0FBB2C19-EF0F-4AEA-B9F6-24516AB0BBFE}" dt="2024-07-02T15:28:51.814" v="1182"/>
          <ac:cxnSpMkLst>
            <pc:docMk/>
            <pc:sldMk cId="717251750" sldId="260"/>
            <ac:cxnSpMk id="39" creationId="{E9615127-4E4B-44AE-B157-C50975D41902}"/>
          </ac:cxnSpMkLst>
        </pc:cxnChg>
        <pc:cxnChg chg="add del">
          <ac:chgData name="Vasquez Sanchez" userId="574bdc0a3cd94bc9" providerId="LiveId" clId="{0FBB2C19-EF0F-4AEA-B9F6-24516AB0BBFE}" dt="2024-07-02T15:28:51.814" v="1182"/>
          <ac:cxnSpMkLst>
            <pc:docMk/>
            <pc:sldMk cId="717251750" sldId="260"/>
            <ac:cxnSpMk id="41" creationId="{B607C7DF-2703-4D3B-B500-8182840C0A29}"/>
          </ac:cxnSpMkLst>
        </pc:cxnChg>
      </pc:sldChg>
      <pc:sldChg chg="addSp delSp modSp mod modTransition setBg delDesignElem">
        <pc:chgData name="Vasquez Sanchez" userId="574bdc0a3cd94bc9" providerId="LiveId" clId="{0FBB2C19-EF0F-4AEA-B9F6-24516AB0BBFE}" dt="2024-07-04T17:36:53.943" v="2549" actId="1076"/>
        <pc:sldMkLst>
          <pc:docMk/>
          <pc:sldMk cId="2032478685" sldId="261"/>
        </pc:sldMkLst>
        <pc:spChg chg="mod">
          <ac:chgData name="Vasquez Sanchez" userId="574bdc0a3cd94bc9" providerId="LiveId" clId="{0FBB2C19-EF0F-4AEA-B9F6-24516AB0BBFE}" dt="2024-07-02T20:55:10.710" v="2135" actId="1076"/>
          <ac:spMkLst>
            <pc:docMk/>
            <pc:sldMk cId="2032478685" sldId="261"/>
            <ac:spMk id="2" creationId="{D9FD8F47-43B2-C7F1-6C3D-DE47CCBF84A3}"/>
          </ac:spMkLst>
        </pc:spChg>
        <pc:spChg chg="add del">
          <ac:chgData name="Vasquez Sanchez" userId="574bdc0a3cd94bc9" providerId="LiveId" clId="{0FBB2C19-EF0F-4AEA-B9F6-24516AB0BBFE}" dt="2024-06-29T23:19:58.606" v="12" actId="26606"/>
          <ac:spMkLst>
            <pc:docMk/>
            <pc:sldMk cId="2032478685" sldId="261"/>
            <ac:spMk id="3" creationId="{DDB77A19-F0CC-C7A3-8D1D-75AE49F1144F}"/>
          </ac:spMkLst>
        </pc:spChg>
        <pc:spChg chg="add del mod">
          <ac:chgData name="Vasquez Sanchez" userId="574bdc0a3cd94bc9" providerId="LiveId" clId="{0FBB2C19-EF0F-4AEA-B9F6-24516AB0BBFE}" dt="2024-07-02T18:42:52.567" v="1553"/>
          <ac:spMkLst>
            <pc:docMk/>
            <pc:sldMk cId="2032478685" sldId="261"/>
            <ac:spMk id="5" creationId="{BE160CE3-B0DA-C1CF-A946-C766C33E9DA3}"/>
          </ac:spMkLst>
        </pc:spChg>
        <pc:spChg chg="add del mod">
          <ac:chgData name="Vasquez Sanchez" userId="574bdc0a3cd94bc9" providerId="LiveId" clId="{0FBB2C19-EF0F-4AEA-B9F6-24516AB0BBFE}" dt="2024-07-02T18:44:26.779" v="1558"/>
          <ac:spMkLst>
            <pc:docMk/>
            <pc:sldMk cId="2032478685" sldId="261"/>
            <ac:spMk id="6" creationId="{6C5F5DA6-A1EF-20F1-ECC4-73A2AD70670F}"/>
          </ac:spMkLst>
        </pc:spChg>
        <pc:spChg chg="add del mod">
          <ac:chgData name="Vasquez Sanchez" userId="574bdc0a3cd94bc9" providerId="LiveId" clId="{0FBB2C19-EF0F-4AEA-B9F6-24516AB0BBFE}" dt="2024-07-02T18:53:04.313" v="1659" actId="21"/>
          <ac:spMkLst>
            <pc:docMk/>
            <pc:sldMk cId="2032478685" sldId="261"/>
            <ac:spMk id="7" creationId="{3CA00490-6ED3-96B3-9C1B-189F685A17F7}"/>
          </ac:spMkLst>
        </pc:spChg>
        <pc:spChg chg="add del mod">
          <ac:chgData name="Vasquez Sanchez" userId="574bdc0a3cd94bc9" providerId="LiveId" clId="{0FBB2C19-EF0F-4AEA-B9F6-24516AB0BBFE}" dt="2024-07-02T18:58:37.952" v="1690" actId="478"/>
          <ac:spMkLst>
            <pc:docMk/>
            <pc:sldMk cId="2032478685" sldId="261"/>
            <ac:spMk id="14" creationId="{986335C4-5E25-EDE5-773A-72437CD223EB}"/>
          </ac:spMkLst>
        </pc:spChg>
        <pc:spChg chg="add del">
          <ac:chgData name="Vasquez Sanchez" userId="574bdc0a3cd94bc9" providerId="LiveId" clId="{0FBB2C19-EF0F-4AEA-B9F6-24516AB0BBFE}" dt="2024-06-29T23:19:38.500" v="5" actId="26606"/>
          <ac:spMkLst>
            <pc:docMk/>
            <pc:sldMk cId="2032478685" sldId="261"/>
            <ac:spMk id="15" creationId="{35F60170-91B4-45F0-B88B-9C07AEC4642C}"/>
          </ac:spMkLst>
        </pc:spChg>
        <pc:spChg chg="add del mod">
          <ac:chgData name="Vasquez Sanchez" userId="574bdc0a3cd94bc9" providerId="LiveId" clId="{0FBB2C19-EF0F-4AEA-B9F6-24516AB0BBFE}" dt="2024-07-02T19:39:18.953" v="1979" actId="12084"/>
          <ac:spMkLst>
            <pc:docMk/>
            <pc:sldMk cId="2032478685" sldId="261"/>
            <ac:spMk id="16" creationId="{B5EB2241-0750-C6AB-58D1-1693D99465D4}"/>
          </ac:spMkLst>
        </pc:spChg>
        <pc:spChg chg="add del">
          <ac:chgData name="Vasquez Sanchez" userId="574bdc0a3cd94bc9" providerId="LiveId" clId="{0FBB2C19-EF0F-4AEA-B9F6-24516AB0BBFE}" dt="2024-07-02T19:16:36.539" v="1740" actId="478"/>
          <ac:spMkLst>
            <pc:docMk/>
            <pc:sldMk cId="2032478685" sldId="261"/>
            <ac:spMk id="20" creationId="{6D0FEE9C-A92C-4522-99E4-561E9E6FF9F7}"/>
          </ac:spMkLst>
        </pc:spChg>
        <pc:spChg chg="add del mod">
          <ac:chgData name="Vasquez Sanchez" userId="574bdc0a3cd94bc9" providerId="LiveId" clId="{0FBB2C19-EF0F-4AEA-B9F6-24516AB0BBFE}" dt="2024-07-02T19:40:07.857" v="1984" actId="12084"/>
          <ac:spMkLst>
            <pc:docMk/>
            <pc:sldMk cId="2032478685" sldId="261"/>
            <ac:spMk id="21" creationId="{793F1DDB-84CE-6FBE-0853-CC20B0297298}"/>
          </ac:spMkLst>
        </pc:spChg>
        <pc:spChg chg="add del">
          <ac:chgData name="Vasquez Sanchez" userId="574bdc0a3cd94bc9" providerId="LiveId" clId="{0FBB2C19-EF0F-4AEA-B9F6-24516AB0BBFE}" dt="2024-06-29T23:19:48.714" v="7" actId="26606"/>
          <ac:spMkLst>
            <pc:docMk/>
            <pc:sldMk cId="2032478685" sldId="261"/>
            <ac:spMk id="24" creationId="{35F60170-91B4-45F0-B88B-9C07AEC4642C}"/>
          </ac:spMkLst>
        </pc:spChg>
        <pc:spChg chg="add del">
          <ac:chgData name="Vasquez Sanchez" userId="574bdc0a3cd94bc9" providerId="LiveId" clId="{0FBB2C19-EF0F-4AEA-B9F6-24516AB0BBFE}" dt="2024-06-29T23:19:53.541" v="9" actId="26606"/>
          <ac:spMkLst>
            <pc:docMk/>
            <pc:sldMk cId="2032478685" sldId="261"/>
            <ac:spMk id="32" creationId="{35F60170-91B4-45F0-B88B-9C07AEC4642C}"/>
          </ac:spMkLst>
        </pc:spChg>
        <pc:spChg chg="add del mod">
          <ac:chgData name="Vasquez Sanchez" userId="574bdc0a3cd94bc9" providerId="LiveId" clId="{0FBB2C19-EF0F-4AEA-B9F6-24516AB0BBFE}" dt="2024-07-02T19:52:52.903" v="2048" actId="478"/>
          <ac:spMkLst>
            <pc:docMk/>
            <pc:sldMk cId="2032478685" sldId="261"/>
            <ac:spMk id="34" creationId="{BD35F06D-937D-F506-7BC4-FBE0A59B3DBF}"/>
          </ac:spMkLst>
        </pc:spChg>
        <pc:spChg chg="add mod">
          <ac:chgData name="Vasquez Sanchez" userId="574bdc0a3cd94bc9" providerId="LiveId" clId="{0FBB2C19-EF0F-4AEA-B9F6-24516AB0BBFE}" dt="2024-07-04T17:36:53.943" v="2549" actId="1076"/>
          <ac:spMkLst>
            <pc:docMk/>
            <pc:sldMk cId="2032478685" sldId="261"/>
            <ac:spMk id="38" creationId="{CAFFF425-A7EB-913F-D91C-920FE3DAF3FE}"/>
          </ac:spMkLst>
        </pc:spChg>
        <pc:spChg chg="add del">
          <ac:chgData name="Vasquez Sanchez" userId="574bdc0a3cd94bc9" providerId="LiveId" clId="{0FBB2C19-EF0F-4AEA-B9F6-24516AB0BBFE}" dt="2024-06-29T23:19:58.591" v="11" actId="26606"/>
          <ac:spMkLst>
            <pc:docMk/>
            <pc:sldMk cId="2032478685" sldId="261"/>
            <ac:spMk id="39" creationId="{35F60170-91B4-45F0-B88B-9C07AEC4642C}"/>
          </ac:spMkLst>
        </pc:spChg>
        <pc:spChg chg="add del">
          <ac:chgData name="Vasquez Sanchez" userId="574bdc0a3cd94bc9" providerId="LiveId" clId="{0FBB2C19-EF0F-4AEA-B9F6-24516AB0BBFE}" dt="2024-07-02T15:28:51.814" v="1182"/>
          <ac:spMkLst>
            <pc:docMk/>
            <pc:sldMk cId="2032478685" sldId="261"/>
            <ac:spMk id="46" creationId="{35F60170-91B4-45F0-B88B-9C07AEC4642C}"/>
          </ac:spMkLst>
        </pc:spChg>
        <pc:graphicFrameChg chg="add del modGraphic">
          <ac:chgData name="Vasquez Sanchez" userId="574bdc0a3cd94bc9" providerId="LiveId" clId="{0FBB2C19-EF0F-4AEA-B9F6-24516AB0BBFE}" dt="2024-07-02T18:59:04.068" v="1693" actId="478"/>
          <ac:graphicFrameMkLst>
            <pc:docMk/>
            <pc:sldMk cId="2032478685" sldId="261"/>
            <ac:graphicFrameMk id="17" creationId="{64D7A16F-6BEE-66BE-D547-9A448B1DB9E3}"/>
          </ac:graphicFrameMkLst>
        </pc:graphicFrameChg>
        <pc:graphicFrameChg chg="add del mod modGraphic">
          <ac:chgData name="Vasquez Sanchez" userId="574bdc0a3cd94bc9" providerId="LiveId" clId="{0FBB2C19-EF0F-4AEA-B9F6-24516AB0BBFE}" dt="2024-07-02T19:03:10.771" v="1698" actId="478"/>
          <ac:graphicFrameMkLst>
            <pc:docMk/>
            <pc:sldMk cId="2032478685" sldId="261"/>
            <ac:graphicFrameMk id="18" creationId="{2446A76C-C191-FBE5-0507-4E60E07E1FC2}"/>
          </ac:graphicFrameMkLst>
        </pc:graphicFrameChg>
        <pc:graphicFrameChg chg="add del modGraphic">
          <ac:chgData name="Vasquez Sanchez" userId="574bdc0a3cd94bc9" providerId="LiveId" clId="{0FBB2C19-EF0F-4AEA-B9F6-24516AB0BBFE}" dt="2024-07-02T19:38:01.410" v="1978" actId="478"/>
          <ac:graphicFrameMkLst>
            <pc:docMk/>
            <pc:sldMk cId="2032478685" sldId="261"/>
            <ac:graphicFrameMk id="30" creationId="{E5B91A3E-E097-F75A-AC76-D4832581687A}"/>
          </ac:graphicFrameMkLst>
        </pc:graphicFrameChg>
        <pc:graphicFrameChg chg="add mod modGraphic">
          <ac:chgData name="Vasquez Sanchez" userId="574bdc0a3cd94bc9" providerId="LiveId" clId="{0FBB2C19-EF0F-4AEA-B9F6-24516AB0BBFE}" dt="2024-07-02T21:08:42.078" v="2202"/>
          <ac:graphicFrameMkLst>
            <pc:docMk/>
            <pc:sldMk cId="2032478685" sldId="261"/>
            <ac:graphicFrameMk id="31" creationId="{63AD07BE-453E-C732-DCC0-3A3DDD6ED96F}"/>
          </ac:graphicFrameMkLst>
        </pc:graphicFrameChg>
        <pc:graphicFrameChg chg="add mod">
          <ac:chgData name="Vasquez Sanchez" userId="574bdc0a3cd94bc9" providerId="LiveId" clId="{0FBB2C19-EF0F-4AEA-B9F6-24516AB0BBFE}" dt="2024-07-02T20:44:42.437" v="2067" actId="208"/>
          <ac:graphicFrameMkLst>
            <pc:docMk/>
            <pc:sldMk cId="2032478685" sldId="261"/>
            <ac:graphicFrameMk id="32" creationId="{7E605644-9931-83C2-1CB8-F4EBF9915321}"/>
          </ac:graphicFrameMkLst>
        </pc:graphicFrameChg>
        <pc:picChg chg="add del mod">
          <ac:chgData name="Vasquez Sanchez" userId="574bdc0a3cd94bc9" providerId="LiveId" clId="{0FBB2C19-EF0F-4AEA-B9F6-24516AB0BBFE}" dt="2024-07-02T20:55:15.256" v="2136" actId="1076"/>
          <ac:picMkLst>
            <pc:docMk/>
            <pc:sldMk cId="2032478685" sldId="261"/>
            <ac:picMk id="3" creationId="{27722A8D-8C5C-8CEB-8F7F-A5ABEA5CF4B6}"/>
          </ac:picMkLst>
        </pc:picChg>
        <pc:picChg chg="add del mod">
          <ac:chgData name="Vasquez Sanchez" userId="574bdc0a3cd94bc9" providerId="LiveId" clId="{0FBB2C19-EF0F-4AEA-B9F6-24516AB0BBFE}" dt="2024-07-02T19:52:26.446" v="2042" actId="21"/>
          <ac:picMkLst>
            <pc:docMk/>
            <pc:sldMk cId="2032478685" sldId="261"/>
            <ac:picMk id="4" creationId="{63652D6A-0C3B-D57A-3626-BF3EFB083695}"/>
          </ac:picMkLst>
        </pc:picChg>
        <pc:picChg chg="add del mod modCrop">
          <ac:chgData name="Vasquez Sanchez" userId="574bdc0a3cd94bc9" providerId="LiveId" clId="{0FBB2C19-EF0F-4AEA-B9F6-24516AB0BBFE}" dt="2024-07-02T18:52:51.062" v="1655" actId="21"/>
          <ac:picMkLst>
            <pc:docMk/>
            <pc:sldMk cId="2032478685" sldId="261"/>
            <ac:picMk id="9" creationId="{CB78CD08-0ED1-A6F8-C700-CFB097A794DD}"/>
          </ac:picMkLst>
        </pc:picChg>
        <pc:picChg chg="add del mod">
          <ac:chgData name="Vasquez Sanchez" userId="574bdc0a3cd94bc9" providerId="LiveId" clId="{0FBB2C19-EF0F-4AEA-B9F6-24516AB0BBFE}" dt="2024-07-02T18:48:37.130" v="1575" actId="478"/>
          <ac:picMkLst>
            <pc:docMk/>
            <pc:sldMk cId="2032478685" sldId="261"/>
            <ac:picMk id="11" creationId="{4FF18803-FF28-745D-C896-C5B8F06CE479}"/>
          </ac:picMkLst>
        </pc:picChg>
        <pc:picChg chg="add mod">
          <ac:chgData name="Vasquez Sanchez" userId="574bdc0a3cd94bc9" providerId="LiveId" clId="{0FBB2C19-EF0F-4AEA-B9F6-24516AB0BBFE}" dt="2024-07-02T20:55:37.052" v="2137"/>
          <ac:picMkLst>
            <pc:docMk/>
            <pc:sldMk cId="2032478685" sldId="261"/>
            <ac:picMk id="12" creationId="{E6E85FB3-BA32-61A7-C362-288201FDB81A}"/>
          </ac:picMkLst>
        </pc:picChg>
        <pc:picChg chg="add del mod">
          <ac:chgData name="Vasquez Sanchez" userId="574bdc0a3cd94bc9" providerId="LiveId" clId="{0FBB2C19-EF0F-4AEA-B9F6-24516AB0BBFE}" dt="2024-07-02T18:53:44.425" v="1666" actId="478"/>
          <ac:picMkLst>
            <pc:docMk/>
            <pc:sldMk cId="2032478685" sldId="261"/>
            <ac:picMk id="13" creationId="{BACF6C19-F487-E831-B34E-E673D1254D3E}"/>
          </ac:picMkLst>
        </pc:picChg>
        <pc:picChg chg="add del mod">
          <ac:chgData name="Vasquez Sanchez" userId="574bdc0a3cd94bc9" providerId="LiveId" clId="{0FBB2C19-EF0F-4AEA-B9F6-24516AB0BBFE}" dt="2024-07-02T19:35:11.570" v="1954" actId="478"/>
          <ac:picMkLst>
            <pc:docMk/>
            <pc:sldMk cId="2032478685" sldId="261"/>
            <ac:picMk id="23" creationId="{E2FB07C9-0D26-8288-2344-E854BA7FA256}"/>
          </ac:picMkLst>
        </pc:picChg>
        <pc:picChg chg="add del mod">
          <ac:chgData name="Vasquez Sanchez" userId="574bdc0a3cd94bc9" providerId="LiveId" clId="{0FBB2C19-EF0F-4AEA-B9F6-24516AB0BBFE}" dt="2024-07-02T19:31:51.663" v="1942" actId="478"/>
          <ac:picMkLst>
            <pc:docMk/>
            <pc:sldMk cId="2032478685" sldId="261"/>
            <ac:picMk id="25" creationId="{16ABEDEC-6E35-C8AE-233B-AA4E86BA31F8}"/>
          </ac:picMkLst>
        </pc:picChg>
        <pc:picChg chg="add del mod">
          <ac:chgData name="Vasquez Sanchez" userId="574bdc0a3cd94bc9" providerId="LiveId" clId="{0FBB2C19-EF0F-4AEA-B9F6-24516AB0BBFE}" dt="2024-07-02T19:36:09.438" v="1964" actId="478"/>
          <ac:picMkLst>
            <pc:docMk/>
            <pc:sldMk cId="2032478685" sldId="261"/>
            <ac:picMk id="27" creationId="{BADF01D0-75E0-A25E-C7E5-9E21135EEFE1}"/>
          </ac:picMkLst>
        </pc:picChg>
        <pc:picChg chg="add mod">
          <ac:chgData name="Vasquez Sanchez" userId="574bdc0a3cd94bc9" providerId="LiveId" clId="{0FBB2C19-EF0F-4AEA-B9F6-24516AB0BBFE}" dt="2024-07-02T20:53:35.924" v="2130"/>
          <ac:picMkLst>
            <pc:docMk/>
            <pc:sldMk cId="2032478685" sldId="261"/>
            <ac:picMk id="29" creationId="{9B499529-BE48-6D8F-6B20-8A8F2C1B1AC4}"/>
          </ac:picMkLst>
        </pc:picChg>
        <pc:picChg chg="add del mod">
          <ac:chgData name="Vasquez Sanchez" userId="574bdc0a3cd94bc9" providerId="LiveId" clId="{0FBB2C19-EF0F-4AEA-B9F6-24516AB0BBFE}" dt="2024-07-02T19:53:03.791" v="2049" actId="21"/>
          <ac:picMkLst>
            <pc:docMk/>
            <pc:sldMk cId="2032478685" sldId="261"/>
            <ac:picMk id="36" creationId="{80943909-8592-2ACF-2581-A385A4B629AE}"/>
          </ac:picMkLst>
        </pc:picChg>
        <pc:cxnChg chg="add del">
          <ac:chgData name="Vasquez Sanchez" userId="574bdc0a3cd94bc9" providerId="LiveId" clId="{0FBB2C19-EF0F-4AEA-B9F6-24516AB0BBFE}" dt="2024-06-29T23:19:38.500" v="5" actId="26606"/>
          <ac:cxnSpMkLst>
            <pc:docMk/>
            <pc:sldMk cId="2032478685" sldId="261"/>
            <ac:cxnSpMk id="9" creationId="{108D74AC-B125-4E11-BA53-E9E383966DF8}"/>
          </ac:cxnSpMkLst>
        </pc:cxnChg>
        <pc:cxnChg chg="add del">
          <ac:chgData name="Vasquez Sanchez" userId="574bdc0a3cd94bc9" providerId="LiveId" clId="{0FBB2C19-EF0F-4AEA-B9F6-24516AB0BBFE}" dt="2024-06-29T23:19:38.500" v="5" actId="26606"/>
          <ac:cxnSpMkLst>
            <pc:docMk/>
            <pc:sldMk cId="2032478685" sldId="261"/>
            <ac:cxnSpMk id="11" creationId="{9DC76EBE-FB9D-4054-B5D8-19E3EAFE40B2}"/>
          </ac:cxnSpMkLst>
        </pc:cxnChg>
        <pc:cxnChg chg="add del">
          <ac:chgData name="Vasquez Sanchez" userId="574bdc0a3cd94bc9" providerId="LiveId" clId="{0FBB2C19-EF0F-4AEA-B9F6-24516AB0BBFE}" dt="2024-06-29T23:19:38.500" v="5" actId="26606"/>
          <ac:cxnSpMkLst>
            <pc:docMk/>
            <pc:sldMk cId="2032478685" sldId="261"/>
            <ac:cxnSpMk id="13" creationId="{A2EFA84C-D756-4DC7-AA46-68D776F37FA4}"/>
          </ac:cxnSpMkLst>
        </pc:cxnChg>
        <pc:cxnChg chg="add del">
          <ac:chgData name="Vasquez Sanchez" userId="574bdc0a3cd94bc9" providerId="LiveId" clId="{0FBB2C19-EF0F-4AEA-B9F6-24516AB0BBFE}" dt="2024-06-29T23:19:38.500" v="5" actId="26606"/>
          <ac:cxnSpMkLst>
            <pc:docMk/>
            <pc:sldMk cId="2032478685" sldId="261"/>
            <ac:cxnSpMk id="17" creationId="{82A1AB15-495E-4EE0-98F0-89DD89CD14FD}"/>
          </ac:cxnSpMkLst>
        </pc:cxnChg>
        <pc:cxnChg chg="add del">
          <ac:chgData name="Vasquez Sanchez" userId="574bdc0a3cd94bc9" providerId="LiveId" clId="{0FBB2C19-EF0F-4AEA-B9F6-24516AB0BBFE}" dt="2024-06-29T23:19:38.500" v="5" actId="26606"/>
          <ac:cxnSpMkLst>
            <pc:docMk/>
            <pc:sldMk cId="2032478685" sldId="261"/>
            <ac:cxnSpMk id="19" creationId="{74EEBF2A-B7AF-4EC9-B6F7-BF425E70A0D9}"/>
          </ac:cxnSpMkLst>
        </pc:cxnChg>
        <pc:cxnChg chg="add del">
          <ac:chgData name="Vasquez Sanchez" userId="574bdc0a3cd94bc9" providerId="LiveId" clId="{0FBB2C19-EF0F-4AEA-B9F6-24516AB0BBFE}" dt="2024-06-29T23:19:48.714" v="7" actId="26606"/>
          <ac:cxnSpMkLst>
            <pc:docMk/>
            <pc:sldMk cId="2032478685" sldId="261"/>
            <ac:cxnSpMk id="21" creationId="{108D74AC-B125-4E11-BA53-E9E383966DF8}"/>
          </ac:cxnSpMkLst>
        </pc:cxnChg>
        <pc:cxnChg chg="add del">
          <ac:chgData name="Vasquez Sanchez" userId="574bdc0a3cd94bc9" providerId="LiveId" clId="{0FBB2C19-EF0F-4AEA-B9F6-24516AB0BBFE}" dt="2024-06-29T23:19:48.714" v="7" actId="26606"/>
          <ac:cxnSpMkLst>
            <pc:docMk/>
            <pc:sldMk cId="2032478685" sldId="261"/>
            <ac:cxnSpMk id="22" creationId="{9DC76EBE-FB9D-4054-B5D8-19E3EAFE40B2}"/>
          </ac:cxnSpMkLst>
        </pc:cxnChg>
        <pc:cxnChg chg="add del">
          <ac:chgData name="Vasquez Sanchez" userId="574bdc0a3cd94bc9" providerId="LiveId" clId="{0FBB2C19-EF0F-4AEA-B9F6-24516AB0BBFE}" dt="2024-06-29T23:19:48.714" v="7" actId="26606"/>
          <ac:cxnSpMkLst>
            <pc:docMk/>
            <pc:sldMk cId="2032478685" sldId="261"/>
            <ac:cxnSpMk id="23" creationId="{A2EFA84C-D756-4DC7-AA46-68D776F37FA4}"/>
          </ac:cxnSpMkLst>
        </pc:cxnChg>
        <pc:cxnChg chg="add del">
          <ac:chgData name="Vasquez Sanchez" userId="574bdc0a3cd94bc9" providerId="LiveId" clId="{0FBB2C19-EF0F-4AEA-B9F6-24516AB0BBFE}" dt="2024-06-29T23:19:48.714" v="7" actId="26606"/>
          <ac:cxnSpMkLst>
            <pc:docMk/>
            <pc:sldMk cId="2032478685" sldId="261"/>
            <ac:cxnSpMk id="25" creationId="{0D4B1F40-0C40-4D76-A9D3-C086863380FD}"/>
          </ac:cxnSpMkLst>
        </pc:cxnChg>
        <pc:cxnChg chg="add del">
          <ac:chgData name="Vasquez Sanchez" userId="574bdc0a3cd94bc9" providerId="LiveId" clId="{0FBB2C19-EF0F-4AEA-B9F6-24516AB0BBFE}" dt="2024-06-29T23:19:48.714" v="7" actId="26606"/>
          <ac:cxnSpMkLst>
            <pc:docMk/>
            <pc:sldMk cId="2032478685" sldId="261"/>
            <ac:cxnSpMk id="26" creationId="{EFDB5627-AABE-4D21-8E40-2910105751DA}"/>
          </ac:cxnSpMkLst>
        </pc:cxnChg>
        <pc:cxnChg chg="add del">
          <ac:chgData name="Vasquez Sanchez" userId="574bdc0a3cd94bc9" providerId="LiveId" clId="{0FBB2C19-EF0F-4AEA-B9F6-24516AB0BBFE}" dt="2024-06-29T23:19:53.541" v="9" actId="26606"/>
          <ac:cxnSpMkLst>
            <pc:docMk/>
            <pc:sldMk cId="2032478685" sldId="261"/>
            <ac:cxnSpMk id="28" creationId="{108D74AC-B125-4E11-BA53-E9E383966DF8}"/>
          </ac:cxnSpMkLst>
        </pc:cxnChg>
        <pc:cxnChg chg="add del">
          <ac:chgData name="Vasquez Sanchez" userId="574bdc0a3cd94bc9" providerId="LiveId" clId="{0FBB2C19-EF0F-4AEA-B9F6-24516AB0BBFE}" dt="2024-06-29T23:19:53.541" v="9" actId="26606"/>
          <ac:cxnSpMkLst>
            <pc:docMk/>
            <pc:sldMk cId="2032478685" sldId="261"/>
            <ac:cxnSpMk id="29" creationId="{9DC76EBE-FB9D-4054-B5D8-19E3EAFE40B2}"/>
          </ac:cxnSpMkLst>
        </pc:cxnChg>
        <pc:cxnChg chg="add del">
          <ac:chgData name="Vasquez Sanchez" userId="574bdc0a3cd94bc9" providerId="LiveId" clId="{0FBB2C19-EF0F-4AEA-B9F6-24516AB0BBFE}" dt="2024-06-29T23:19:53.541" v="9" actId="26606"/>
          <ac:cxnSpMkLst>
            <pc:docMk/>
            <pc:sldMk cId="2032478685" sldId="261"/>
            <ac:cxnSpMk id="30" creationId="{E48FA233-30DB-4D0A-BF51-78D03F79F247}"/>
          </ac:cxnSpMkLst>
        </pc:cxnChg>
        <pc:cxnChg chg="add del">
          <ac:chgData name="Vasquez Sanchez" userId="574bdc0a3cd94bc9" providerId="LiveId" clId="{0FBB2C19-EF0F-4AEA-B9F6-24516AB0BBFE}" dt="2024-06-29T23:19:53.541" v="9" actId="26606"/>
          <ac:cxnSpMkLst>
            <pc:docMk/>
            <pc:sldMk cId="2032478685" sldId="261"/>
            <ac:cxnSpMk id="31" creationId="{A2EFA84C-D756-4DC7-AA46-68D776F37FA4}"/>
          </ac:cxnSpMkLst>
        </pc:cxnChg>
        <pc:cxnChg chg="add del">
          <ac:chgData name="Vasquez Sanchez" userId="574bdc0a3cd94bc9" providerId="LiveId" clId="{0FBB2C19-EF0F-4AEA-B9F6-24516AB0BBFE}" dt="2024-06-29T23:19:53.541" v="9" actId="26606"/>
          <ac:cxnSpMkLst>
            <pc:docMk/>
            <pc:sldMk cId="2032478685" sldId="261"/>
            <ac:cxnSpMk id="33" creationId="{9430F693-CD1C-4A41-9E80-FBEF9D128D0D}"/>
          </ac:cxnSpMkLst>
        </pc:cxnChg>
        <pc:cxnChg chg="add del">
          <ac:chgData name="Vasquez Sanchez" userId="574bdc0a3cd94bc9" providerId="LiveId" clId="{0FBB2C19-EF0F-4AEA-B9F6-24516AB0BBFE}" dt="2024-06-29T23:19:53.541" v="9" actId="26606"/>
          <ac:cxnSpMkLst>
            <pc:docMk/>
            <pc:sldMk cId="2032478685" sldId="261"/>
            <ac:cxnSpMk id="34" creationId="{97970E3C-BEF9-4097-A8D1-F453686992C1}"/>
          </ac:cxnSpMkLst>
        </pc:cxnChg>
        <pc:cxnChg chg="add del">
          <ac:chgData name="Vasquez Sanchez" userId="574bdc0a3cd94bc9" providerId="LiveId" clId="{0FBB2C19-EF0F-4AEA-B9F6-24516AB0BBFE}" dt="2024-06-29T23:19:58.591" v="11" actId="26606"/>
          <ac:cxnSpMkLst>
            <pc:docMk/>
            <pc:sldMk cId="2032478685" sldId="261"/>
            <ac:cxnSpMk id="36" creationId="{108D74AC-B125-4E11-BA53-E9E383966DF8}"/>
          </ac:cxnSpMkLst>
        </pc:cxnChg>
        <pc:cxnChg chg="add del">
          <ac:chgData name="Vasquez Sanchez" userId="574bdc0a3cd94bc9" providerId="LiveId" clId="{0FBB2C19-EF0F-4AEA-B9F6-24516AB0BBFE}" dt="2024-06-29T23:19:58.591" v="11" actId="26606"/>
          <ac:cxnSpMkLst>
            <pc:docMk/>
            <pc:sldMk cId="2032478685" sldId="261"/>
            <ac:cxnSpMk id="37" creationId="{9DC76EBE-FB9D-4054-B5D8-19E3EAFE40B2}"/>
          </ac:cxnSpMkLst>
        </pc:cxnChg>
        <pc:cxnChg chg="add del">
          <ac:chgData name="Vasquez Sanchez" userId="574bdc0a3cd94bc9" providerId="LiveId" clId="{0FBB2C19-EF0F-4AEA-B9F6-24516AB0BBFE}" dt="2024-06-29T23:19:58.591" v="11" actId="26606"/>
          <ac:cxnSpMkLst>
            <pc:docMk/>
            <pc:sldMk cId="2032478685" sldId="261"/>
            <ac:cxnSpMk id="38" creationId="{A2EFA84C-D756-4DC7-AA46-68D776F37FA4}"/>
          </ac:cxnSpMkLst>
        </pc:cxnChg>
        <pc:cxnChg chg="add del">
          <ac:chgData name="Vasquez Sanchez" userId="574bdc0a3cd94bc9" providerId="LiveId" clId="{0FBB2C19-EF0F-4AEA-B9F6-24516AB0BBFE}" dt="2024-06-29T23:19:58.591" v="11" actId="26606"/>
          <ac:cxnSpMkLst>
            <pc:docMk/>
            <pc:sldMk cId="2032478685" sldId="261"/>
            <ac:cxnSpMk id="40" creationId="{90D4BE5E-A277-4D2C-9B8A-205561BC70CC}"/>
          </ac:cxnSpMkLst>
        </pc:cxnChg>
        <pc:cxnChg chg="add del">
          <ac:chgData name="Vasquez Sanchez" userId="574bdc0a3cd94bc9" providerId="LiveId" clId="{0FBB2C19-EF0F-4AEA-B9F6-24516AB0BBFE}" dt="2024-06-29T23:19:58.591" v="11" actId="26606"/>
          <ac:cxnSpMkLst>
            <pc:docMk/>
            <pc:sldMk cId="2032478685" sldId="261"/>
            <ac:cxnSpMk id="41" creationId="{5D5EC73D-B34E-4B0B-8892-49C061016577}"/>
          </ac:cxnSpMkLst>
        </pc:cxnChg>
        <pc:cxnChg chg="add del">
          <ac:chgData name="Vasquez Sanchez" userId="574bdc0a3cd94bc9" providerId="LiveId" clId="{0FBB2C19-EF0F-4AEA-B9F6-24516AB0BBFE}" dt="2024-07-02T15:28:51.814" v="1182"/>
          <ac:cxnSpMkLst>
            <pc:docMk/>
            <pc:sldMk cId="2032478685" sldId="261"/>
            <ac:cxnSpMk id="43" creationId="{108D74AC-B125-4E11-BA53-E9E383966DF8}"/>
          </ac:cxnSpMkLst>
        </pc:cxnChg>
        <pc:cxnChg chg="add del">
          <ac:chgData name="Vasquez Sanchez" userId="574bdc0a3cd94bc9" providerId="LiveId" clId="{0FBB2C19-EF0F-4AEA-B9F6-24516AB0BBFE}" dt="2024-07-02T15:28:51.814" v="1182"/>
          <ac:cxnSpMkLst>
            <pc:docMk/>
            <pc:sldMk cId="2032478685" sldId="261"/>
            <ac:cxnSpMk id="44" creationId="{9DC76EBE-FB9D-4054-B5D8-19E3EAFE40B2}"/>
          </ac:cxnSpMkLst>
        </pc:cxnChg>
        <pc:cxnChg chg="add del">
          <ac:chgData name="Vasquez Sanchez" userId="574bdc0a3cd94bc9" providerId="LiveId" clId="{0FBB2C19-EF0F-4AEA-B9F6-24516AB0BBFE}" dt="2024-07-02T15:28:51.814" v="1182"/>
          <ac:cxnSpMkLst>
            <pc:docMk/>
            <pc:sldMk cId="2032478685" sldId="261"/>
            <ac:cxnSpMk id="45" creationId="{A2EFA84C-D756-4DC7-AA46-68D776F37FA4}"/>
          </ac:cxnSpMkLst>
        </pc:cxnChg>
        <pc:cxnChg chg="add del">
          <ac:chgData name="Vasquez Sanchez" userId="574bdc0a3cd94bc9" providerId="LiveId" clId="{0FBB2C19-EF0F-4AEA-B9F6-24516AB0BBFE}" dt="2024-07-02T15:28:51.814" v="1182"/>
          <ac:cxnSpMkLst>
            <pc:docMk/>
            <pc:sldMk cId="2032478685" sldId="261"/>
            <ac:cxnSpMk id="47" creationId="{82A1AB15-495E-4EE0-98F0-89DD89CD14FD}"/>
          </ac:cxnSpMkLst>
        </pc:cxnChg>
        <pc:cxnChg chg="add del">
          <ac:chgData name="Vasquez Sanchez" userId="574bdc0a3cd94bc9" providerId="LiveId" clId="{0FBB2C19-EF0F-4AEA-B9F6-24516AB0BBFE}" dt="2024-07-02T15:28:51.814" v="1182"/>
          <ac:cxnSpMkLst>
            <pc:docMk/>
            <pc:sldMk cId="2032478685" sldId="261"/>
            <ac:cxnSpMk id="48" creationId="{74EEBF2A-B7AF-4EC9-B6F7-BF425E70A0D9}"/>
          </ac:cxnSpMkLst>
        </pc:cxnChg>
      </pc:sldChg>
      <pc:sldChg chg="addSp delSp modSp mod modTransition">
        <pc:chgData name="Vasquez Sanchez" userId="574bdc0a3cd94bc9" providerId="LiveId" clId="{0FBB2C19-EF0F-4AEA-B9F6-24516AB0BBFE}" dt="2024-07-03T10:55:07.203" v="2500" actId="20577"/>
        <pc:sldMkLst>
          <pc:docMk/>
          <pc:sldMk cId="780503465" sldId="262"/>
        </pc:sldMkLst>
        <pc:spChg chg="mod">
          <ac:chgData name="Vasquez Sanchez" userId="574bdc0a3cd94bc9" providerId="LiveId" clId="{0FBB2C19-EF0F-4AEA-B9F6-24516AB0BBFE}" dt="2024-07-03T10:33:27.472" v="2486" actId="255"/>
          <ac:spMkLst>
            <pc:docMk/>
            <pc:sldMk cId="780503465" sldId="262"/>
            <ac:spMk id="2" creationId="{94EC8D54-2EF5-3403-D2A6-B6BDD976937C}"/>
          </ac:spMkLst>
        </pc:spChg>
        <pc:spChg chg="add del mod">
          <ac:chgData name="Vasquez Sanchez" userId="574bdc0a3cd94bc9" providerId="LiveId" clId="{0FBB2C19-EF0F-4AEA-B9F6-24516AB0BBFE}" dt="2024-07-03T10:55:07.203" v="2500" actId="20577"/>
          <ac:spMkLst>
            <pc:docMk/>
            <pc:sldMk cId="780503465" sldId="262"/>
            <ac:spMk id="3" creationId="{1CA5DF83-989A-A752-1588-8766FFA396F9}"/>
          </ac:spMkLst>
        </pc:spChg>
        <pc:spChg chg="add del mod">
          <ac:chgData name="Vasquez Sanchez" userId="574bdc0a3cd94bc9" providerId="LiveId" clId="{0FBB2C19-EF0F-4AEA-B9F6-24516AB0BBFE}" dt="2024-07-02T22:30:23.942" v="2417" actId="478"/>
          <ac:spMkLst>
            <pc:docMk/>
            <pc:sldMk cId="780503465" sldId="262"/>
            <ac:spMk id="5" creationId="{06317818-2640-7B25-514D-D2EC88E83864}"/>
          </ac:spMkLst>
        </pc:spChg>
      </pc:sldChg>
      <pc:sldChg chg="addSp delSp modSp mod modTransition setBg">
        <pc:chgData name="Vasquez Sanchez" userId="574bdc0a3cd94bc9" providerId="LiveId" clId="{0FBB2C19-EF0F-4AEA-B9F6-24516AB0BBFE}" dt="2024-07-04T17:36:17.260" v="2547" actId="20577"/>
        <pc:sldMkLst>
          <pc:docMk/>
          <pc:sldMk cId="1063658549" sldId="263"/>
        </pc:sldMkLst>
        <pc:spChg chg="mod">
          <ac:chgData name="Vasquez Sanchez" userId="574bdc0a3cd94bc9" providerId="LiveId" clId="{0FBB2C19-EF0F-4AEA-B9F6-24516AB0BBFE}" dt="2024-07-02T20:59:05.028" v="2153" actId="113"/>
          <ac:spMkLst>
            <pc:docMk/>
            <pc:sldMk cId="1063658549" sldId="263"/>
            <ac:spMk id="2" creationId="{49A5E68C-3721-A687-997B-BA6A814783E7}"/>
          </ac:spMkLst>
        </pc:spChg>
        <pc:spChg chg="del">
          <ac:chgData name="Vasquez Sanchez" userId="574bdc0a3cd94bc9" providerId="LiveId" clId="{0FBB2C19-EF0F-4AEA-B9F6-24516AB0BBFE}" dt="2024-07-02T13:09:39.265" v="967" actId="478"/>
          <ac:spMkLst>
            <pc:docMk/>
            <pc:sldMk cId="1063658549" sldId="263"/>
            <ac:spMk id="3" creationId="{5D65BDD9-0443-17C6-F6C5-CD55E767E97C}"/>
          </ac:spMkLst>
        </pc:spChg>
        <pc:spChg chg="add del mod">
          <ac:chgData name="Vasquez Sanchez" userId="574bdc0a3cd94bc9" providerId="LiveId" clId="{0FBB2C19-EF0F-4AEA-B9F6-24516AB0BBFE}" dt="2024-07-02T15:35:02.521" v="1197" actId="478"/>
          <ac:spMkLst>
            <pc:docMk/>
            <pc:sldMk cId="1063658549" sldId="263"/>
            <ac:spMk id="5" creationId="{D274A428-5EEC-82BF-FF91-53638B9D1385}"/>
          </ac:spMkLst>
        </pc:spChg>
        <pc:spChg chg="add del mod">
          <ac:chgData name="Vasquez Sanchez" userId="574bdc0a3cd94bc9" providerId="LiveId" clId="{0FBB2C19-EF0F-4AEA-B9F6-24516AB0BBFE}" dt="2024-07-02T17:11:49.993" v="1351" actId="478"/>
          <ac:spMkLst>
            <pc:docMk/>
            <pc:sldMk cId="1063658549" sldId="263"/>
            <ac:spMk id="7" creationId="{81615289-7787-B29D-61C8-7C03328954D1}"/>
          </ac:spMkLst>
        </pc:spChg>
        <pc:spChg chg="add del mod">
          <ac:chgData name="Vasquez Sanchez" userId="574bdc0a3cd94bc9" providerId="LiveId" clId="{0FBB2C19-EF0F-4AEA-B9F6-24516AB0BBFE}" dt="2024-07-02T17:07:51.795" v="1330"/>
          <ac:spMkLst>
            <pc:docMk/>
            <pc:sldMk cId="1063658549" sldId="263"/>
            <ac:spMk id="9" creationId="{109E42CD-AD84-7711-4DC2-EDE8D40F5AA2}"/>
          </ac:spMkLst>
        </pc:spChg>
        <pc:spChg chg="add del mod">
          <ac:chgData name="Vasquez Sanchez" userId="574bdc0a3cd94bc9" providerId="LiveId" clId="{0FBB2C19-EF0F-4AEA-B9F6-24516AB0BBFE}" dt="2024-07-02T17:23:04.842" v="1403" actId="47"/>
          <ac:spMkLst>
            <pc:docMk/>
            <pc:sldMk cId="1063658549" sldId="263"/>
            <ac:spMk id="11" creationId="{0529FEDD-138B-04BB-3510-AB20D855DEF2}"/>
          </ac:spMkLst>
        </pc:spChg>
        <pc:spChg chg="add del mod">
          <ac:chgData name="Vasquez Sanchez" userId="574bdc0a3cd94bc9" providerId="LiveId" clId="{0FBB2C19-EF0F-4AEA-B9F6-24516AB0BBFE}" dt="2024-07-02T17:08:12.075" v="1332" actId="26606"/>
          <ac:spMkLst>
            <pc:docMk/>
            <pc:sldMk cId="1063658549" sldId="263"/>
            <ac:spMk id="13" creationId="{96862C2D-2D87-7AF0-4628-F21B4AFE626A}"/>
          </ac:spMkLst>
        </pc:spChg>
        <pc:spChg chg="add del">
          <ac:chgData name="Vasquez Sanchez" userId="574bdc0a3cd94bc9" providerId="LiveId" clId="{0FBB2C19-EF0F-4AEA-B9F6-24516AB0BBFE}" dt="2024-07-02T17:07:33.433" v="1318" actId="26606"/>
          <ac:spMkLst>
            <pc:docMk/>
            <pc:sldMk cId="1063658549" sldId="263"/>
            <ac:spMk id="20" creationId="{6E18D5F1-911E-4BCF-9AF0-F3A54D7C0F8D}"/>
          </ac:spMkLst>
        </pc:spChg>
        <pc:spChg chg="add del">
          <ac:chgData name="Vasquez Sanchez" userId="574bdc0a3cd94bc9" providerId="LiveId" clId="{0FBB2C19-EF0F-4AEA-B9F6-24516AB0BBFE}" dt="2024-07-02T17:07:33.433" v="1318" actId="26606"/>
          <ac:spMkLst>
            <pc:docMk/>
            <pc:sldMk cId="1063658549" sldId="263"/>
            <ac:spMk id="22" creationId="{EC84EE41-863A-4DE9-9A51-4F014D681F70}"/>
          </ac:spMkLst>
        </pc:spChg>
        <pc:spChg chg="add del mod">
          <ac:chgData name="Vasquez Sanchez" userId="574bdc0a3cd94bc9" providerId="LiveId" clId="{0FBB2C19-EF0F-4AEA-B9F6-24516AB0BBFE}" dt="2024-07-04T17:35:42.228" v="2542" actId="478"/>
          <ac:spMkLst>
            <pc:docMk/>
            <pc:sldMk cId="1063658549" sldId="263"/>
            <ac:spMk id="23" creationId="{2171B6BB-FFED-2279-294D-6A28CCDE6C8B}"/>
          </ac:spMkLst>
        </pc:spChg>
        <pc:spChg chg="add mod">
          <ac:chgData name="Vasquez Sanchez" userId="574bdc0a3cd94bc9" providerId="LiveId" clId="{0FBB2C19-EF0F-4AEA-B9F6-24516AB0BBFE}" dt="2024-07-04T17:36:17.260" v="2547" actId="20577"/>
          <ac:spMkLst>
            <pc:docMk/>
            <pc:sldMk cId="1063658549" sldId="263"/>
            <ac:spMk id="27" creationId="{ED1075A7-2EF6-33C2-4889-0A178F6509B5}"/>
          </ac:spMkLst>
        </pc:spChg>
        <pc:graphicFrameChg chg="add del modGraphic">
          <ac:chgData name="Vasquez Sanchez" userId="574bdc0a3cd94bc9" providerId="LiveId" clId="{0FBB2C19-EF0F-4AEA-B9F6-24516AB0BBFE}" dt="2024-07-02T17:08:50.945" v="1334" actId="478"/>
          <ac:graphicFrameMkLst>
            <pc:docMk/>
            <pc:sldMk cId="1063658549" sldId="263"/>
            <ac:graphicFrameMk id="14" creationId="{C3D9A6F7-F565-566D-5A9B-17594EAD5DDC}"/>
          </ac:graphicFrameMkLst>
        </pc:graphicFrameChg>
        <pc:graphicFrameChg chg="add del mod">
          <ac:chgData name="Vasquez Sanchez" userId="574bdc0a3cd94bc9" providerId="LiveId" clId="{0FBB2C19-EF0F-4AEA-B9F6-24516AB0BBFE}" dt="2024-07-02T17:07:38.123" v="1324" actId="26606"/>
          <ac:graphicFrameMkLst>
            <pc:docMk/>
            <pc:sldMk cId="1063658549" sldId="263"/>
            <ac:graphicFrameMk id="15" creationId="{579B9D53-E3B4-BF51-8409-4749DFD221F6}"/>
          </ac:graphicFrameMkLst>
        </pc:graphicFrameChg>
        <pc:graphicFrameChg chg="add mod">
          <ac:chgData name="Vasquez Sanchez" userId="574bdc0a3cd94bc9" providerId="LiveId" clId="{0FBB2C19-EF0F-4AEA-B9F6-24516AB0BBFE}" dt="2024-07-02T17:43:08.709" v="1464" actId="20577"/>
          <ac:graphicFrameMkLst>
            <pc:docMk/>
            <pc:sldMk cId="1063658549" sldId="263"/>
            <ac:graphicFrameMk id="16" creationId="{F788EB8A-5EC6-BB7A-E907-9FA9A17992A7}"/>
          </ac:graphicFrameMkLst>
        </pc:graphicFrameChg>
        <pc:graphicFrameChg chg="add del modGraphic">
          <ac:chgData name="Vasquez Sanchez" userId="574bdc0a3cd94bc9" providerId="LiveId" clId="{0FBB2C19-EF0F-4AEA-B9F6-24516AB0BBFE}" dt="2024-07-02T17:09:10.325" v="1336" actId="478"/>
          <ac:graphicFrameMkLst>
            <pc:docMk/>
            <pc:sldMk cId="1063658549" sldId="263"/>
            <ac:graphicFrameMk id="17" creationId="{C1AF08C6-E1AA-5B7B-3399-9F190EE6BAEC}"/>
          </ac:graphicFrameMkLst>
        </pc:graphicFrameChg>
        <pc:graphicFrameChg chg="add mod modGraphic">
          <ac:chgData name="Vasquez Sanchez" userId="574bdc0a3cd94bc9" providerId="LiveId" clId="{0FBB2C19-EF0F-4AEA-B9F6-24516AB0BBFE}" dt="2024-07-02T17:38:47.796" v="1442" actId="208"/>
          <ac:graphicFrameMkLst>
            <pc:docMk/>
            <pc:sldMk cId="1063658549" sldId="263"/>
            <ac:graphicFrameMk id="18" creationId="{9101482A-BFBC-FFC4-08EB-A4AABBC8124B}"/>
          </ac:graphicFrameMkLst>
        </pc:graphicFrameChg>
        <pc:graphicFrameChg chg="add del modGraphic">
          <ac:chgData name="Vasquez Sanchez" userId="574bdc0a3cd94bc9" providerId="LiveId" clId="{0FBB2C19-EF0F-4AEA-B9F6-24516AB0BBFE}" dt="2024-07-02T17:18:40.684" v="1383" actId="478"/>
          <ac:graphicFrameMkLst>
            <pc:docMk/>
            <pc:sldMk cId="1063658549" sldId="263"/>
            <ac:graphicFrameMk id="19" creationId="{5A098343-FB28-3597-4DEA-297EEE60A338}"/>
          </ac:graphicFrameMkLst>
        </pc:graphicFrameChg>
        <pc:picChg chg="add mod">
          <ac:chgData name="Vasquez Sanchez" userId="574bdc0a3cd94bc9" providerId="LiveId" clId="{0FBB2C19-EF0F-4AEA-B9F6-24516AB0BBFE}" dt="2024-07-04T17:34:27.091" v="2530" actId="1076"/>
          <ac:picMkLst>
            <pc:docMk/>
            <pc:sldMk cId="1063658549" sldId="263"/>
            <ac:picMk id="4" creationId="{3A310892-6A1F-A517-8414-D168113726D3}"/>
          </ac:picMkLst>
        </pc:picChg>
        <pc:cxnChg chg="add del">
          <ac:chgData name="Vasquez Sanchez" userId="574bdc0a3cd94bc9" providerId="LiveId" clId="{0FBB2C19-EF0F-4AEA-B9F6-24516AB0BBFE}" dt="2024-07-02T17:07:33.433" v="1318" actId="26606"/>
          <ac:cxnSpMkLst>
            <pc:docMk/>
            <pc:sldMk cId="1063658549" sldId="263"/>
            <ac:cxnSpMk id="24" creationId="{00850E05-3320-4817-99CE-D56547FCA8C2}"/>
          </ac:cxnSpMkLst>
        </pc:cxnChg>
        <pc:cxnChg chg="add del">
          <ac:chgData name="Vasquez Sanchez" userId="574bdc0a3cd94bc9" providerId="LiveId" clId="{0FBB2C19-EF0F-4AEA-B9F6-24516AB0BBFE}" dt="2024-07-02T17:07:33.433" v="1318" actId="26606"/>
          <ac:cxnSpMkLst>
            <pc:docMk/>
            <pc:sldMk cId="1063658549" sldId="263"/>
            <ac:cxnSpMk id="26" creationId="{08990BBA-8A0B-4EF5-A122-0815DEC19410}"/>
          </ac:cxnSpMkLst>
        </pc:cxnChg>
        <pc:cxnChg chg="add del">
          <ac:chgData name="Vasquez Sanchez" userId="574bdc0a3cd94bc9" providerId="LiveId" clId="{0FBB2C19-EF0F-4AEA-B9F6-24516AB0BBFE}" dt="2024-07-02T17:07:33.433" v="1318" actId="26606"/>
          <ac:cxnSpMkLst>
            <pc:docMk/>
            <pc:sldMk cId="1063658549" sldId="263"/>
            <ac:cxnSpMk id="28" creationId="{4DA9946C-C93A-4350-AC54-937723F6B666}"/>
          </ac:cxnSpMkLst>
        </pc:cxnChg>
      </pc:sldChg>
      <pc:sldChg chg="modSp mod ord modTransition">
        <pc:chgData name="Vasquez Sanchez" userId="574bdc0a3cd94bc9" providerId="LiveId" clId="{0FBB2C19-EF0F-4AEA-B9F6-24516AB0BBFE}" dt="2024-07-02T20:49:50.721" v="2088"/>
        <pc:sldMkLst>
          <pc:docMk/>
          <pc:sldMk cId="3390357356" sldId="264"/>
        </pc:sldMkLst>
        <pc:spChg chg="mod">
          <ac:chgData name="Vasquez Sanchez" userId="574bdc0a3cd94bc9" providerId="LiveId" clId="{0FBB2C19-EF0F-4AEA-B9F6-24516AB0BBFE}" dt="2024-07-01T22:09:40.997" v="474" actId="207"/>
          <ac:spMkLst>
            <pc:docMk/>
            <pc:sldMk cId="3390357356" sldId="264"/>
            <ac:spMk id="2" creationId="{6731AFA2-E959-9F44-6AA8-A2AE3AD876EB}"/>
          </ac:spMkLst>
        </pc:spChg>
        <pc:picChg chg="mod">
          <ac:chgData name="Vasquez Sanchez" userId="574bdc0a3cd94bc9" providerId="LiveId" clId="{0FBB2C19-EF0F-4AEA-B9F6-24516AB0BBFE}" dt="2024-07-01T22:44:21.855" v="544"/>
          <ac:picMkLst>
            <pc:docMk/>
            <pc:sldMk cId="3390357356" sldId="264"/>
            <ac:picMk id="4" creationId="{3692F74B-56BA-2302-EAE1-BAC87EA6E777}"/>
          </ac:picMkLst>
        </pc:picChg>
      </pc:sldChg>
      <pc:sldChg chg="addSp modSp new mod setBg">
        <pc:chgData name="Vasquez Sanchez" userId="574bdc0a3cd94bc9" providerId="LiveId" clId="{0FBB2C19-EF0F-4AEA-B9F6-24516AB0BBFE}" dt="2024-07-04T17:37:06.279" v="2551" actId="1076"/>
        <pc:sldMkLst>
          <pc:docMk/>
          <pc:sldMk cId="1943439718" sldId="265"/>
        </pc:sldMkLst>
        <pc:spChg chg="mod">
          <ac:chgData name="Vasquez Sanchez" userId="574bdc0a3cd94bc9" providerId="LiveId" clId="{0FBB2C19-EF0F-4AEA-B9F6-24516AB0BBFE}" dt="2024-07-02T21:21:01.088" v="2255" actId="14100"/>
          <ac:spMkLst>
            <pc:docMk/>
            <pc:sldMk cId="1943439718" sldId="265"/>
            <ac:spMk id="2" creationId="{DC4D0E76-F656-F1ED-410A-1B4F616FD96C}"/>
          </ac:spMkLst>
        </pc:spChg>
        <pc:spChg chg="mod">
          <ac:chgData name="Vasquez Sanchez" userId="574bdc0a3cd94bc9" providerId="LiveId" clId="{0FBB2C19-EF0F-4AEA-B9F6-24516AB0BBFE}" dt="2024-07-02T21:20:44.362" v="2252" actId="12"/>
          <ac:spMkLst>
            <pc:docMk/>
            <pc:sldMk cId="1943439718" sldId="265"/>
            <ac:spMk id="3" creationId="{3CD5E73B-1AF2-F8CB-F0C9-C9334ACCD9BB}"/>
          </ac:spMkLst>
        </pc:spChg>
        <pc:spChg chg="add mod">
          <ac:chgData name="Vasquez Sanchez" userId="574bdc0a3cd94bc9" providerId="LiveId" clId="{0FBB2C19-EF0F-4AEA-B9F6-24516AB0BBFE}" dt="2024-07-02T21:12:17.705" v="2222" actId="26606"/>
          <ac:spMkLst>
            <pc:docMk/>
            <pc:sldMk cId="1943439718" sldId="265"/>
            <ac:spMk id="8" creationId="{9D3063CD-D933-08EB-45AA-498C534343CF}"/>
          </ac:spMkLst>
        </pc:spChg>
        <pc:spChg chg="add mod">
          <ac:chgData name="Vasquez Sanchez" userId="574bdc0a3cd94bc9" providerId="LiveId" clId="{0FBB2C19-EF0F-4AEA-B9F6-24516AB0BBFE}" dt="2024-07-04T17:37:06.279" v="2551" actId="1076"/>
          <ac:spMkLst>
            <pc:docMk/>
            <pc:sldMk cId="1943439718" sldId="265"/>
            <ac:spMk id="10" creationId="{660D6F6C-A14D-A9D8-B131-5EEE39C11B36}"/>
          </ac:spMkLst>
        </pc:spChg>
        <pc:spChg chg="add">
          <ac:chgData name="Vasquez Sanchez" userId="574bdc0a3cd94bc9" providerId="LiveId" clId="{0FBB2C19-EF0F-4AEA-B9F6-24516AB0BBFE}" dt="2024-07-02T21:12:17.705" v="2222" actId="26606"/>
          <ac:spMkLst>
            <pc:docMk/>
            <pc:sldMk cId="1943439718" sldId="265"/>
            <ac:spMk id="13" creationId="{92B0CFF1-78D7-4A83-A95E-71F9E3831622}"/>
          </ac:spMkLst>
        </pc:spChg>
        <pc:picChg chg="add mod">
          <ac:chgData name="Vasquez Sanchez" userId="574bdc0a3cd94bc9" providerId="LiveId" clId="{0FBB2C19-EF0F-4AEA-B9F6-24516AB0BBFE}" dt="2024-07-02T21:15:28.367" v="2245" actId="14100"/>
          <ac:picMkLst>
            <pc:docMk/>
            <pc:sldMk cId="1943439718" sldId="265"/>
            <ac:picMk id="5" creationId="{1EDC6B0F-1286-CBF8-8B09-3B5A638AE009}"/>
          </ac:picMkLst>
        </pc:picChg>
        <pc:picChg chg="add mod ord">
          <ac:chgData name="Vasquez Sanchez" userId="574bdc0a3cd94bc9" providerId="LiveId" clId="{0FBB2C19-EF0F-4AEA-B9F6-24516AB0BBFE}" dt="2024-07-02T21:17:42.492" v="2248" actId="14100"/>
          <ac:picMkLst>
            <pc:docMk/>
            <pc:sldMk cId="1943439718" sldId="265"/>
            <ac:picMk id="7" creationId="{23D3BA80-3C00-7A48-B798-22CCA41B3277}"/>
          </ac:picMkLst>
        </pc:picChg>
        <pc:cxnChg chg="add">
          <ac:chgData name="Vasquez Sanchez" userId="574bdc0a3cd94bc9" providerId="LiveId" clId="{0FBB2C19-EF0F-4AEA-B9F6-24516AB0BBFE}" dt="2024-07-02T21:12:17.705" v="2222" actId="26606"/>
          <ac:cxnSpMkLst>
            <pc:docMk/>
            <pc:sldMk cId="1943439718" sldId="265"/>
            <ac:cxnSpMk id="15" creationId="{716C498F-97C8-4024-81AA-7B4709AA3CB3}"/>
          </ac:cxnSpMkLst>
        </pc:cxnChg>
        <pc:cxnChg chg="add">
          <ac:chgData name="Vasquez Sanchez" userId="574bdc0a3cd94bc9" providerId="LiveId" clId="{0FBB2C19-EF0F-4AEA-B9F6-24516AB0BBFE}" dt="2024-07-02T21:12:17.705" v="2222" actId="26606"/>
          <ac:cxnSpMkLst>
            <pc:docMk/>
            <pc:sldMk cId="1943439718" sldId="265"/>
            <ac:cxnSpMk id="17" creationId="{1AA2ACC4-5126-40B3-BEE8-5F5305C10536}"/>
          </ac:cxnSpMkLst>
        </pc:cxnChg>
        <pc:cxnChg chg="add">
          <ac:chgData name="Vasquez Sanchez" userId="574bdc0a3cd94bc9" providerId="LiveId" clId="{0FBB2C19-EF0F-4AEA-B9F6-24516AB0BBFE}" dt="2024-07-02T21:12:17.705" v="2222" actId="26606"/>
          <ac:cxnSpMkLst>
            <pc:docMk/>
            <pc:sldMk cId="1943439718" sldId="265"/>
            <ac:cxnSpMk id="19" creationId="{AEC29EBB-4AC1-47C0-9B77-270641C2B4D3}"/>
          </ac:cxnSpMkLst>
        </pc:cxnChg>
      </pc:sldChg>
      <pc:sldChg chg="new del">
        <pc:chgData name="Vasquez Sanchez" userId="574bdc0a3cd94bc9" providerId="LiveId" clId="{0FBB2C19-EF0F-4AEA-B9F6-24516AB0BBFE}" dt="2024-07-02T14:51:04.866" v="987" actId="47"/>
        <pc:sldMkLst>
          <pc:docMk/>
          <pc:sldMk cId="2436301389" sldId="265"/>
        </pc:sldMkLst>
      </pc:sldChg>
      <pc:sldChg chg="addSp delSp modSp new del">
        <pc:chgData name="Vasquez Sanchez" userId="574bdc0a3cd94bc9" providerId="LiveId" clId="{0FBB2C19-EF0F-4AEA-B9F6-24516AB0BBFE}" dt="2024-07-02T17:59:50.093" v="1518" actId="47"/>
        <pc:sldMkLst>
          <pc:docMk/>
          <pc:sldMk cId="3440026710" sldId="265"/>
        </pc:sldMkLst>
        <pc:spChg chg="del">
          <ac:chgData name="Vasquez Sanchez" userId="574bdc0a3cd94bc9" providerId="LiveId" clId="{0FBB2C19-EF0F-4AEA-B9F6-24516AB0BBFE}" dt="2024-07-02T17:52:28.041" v="1508"/>
          <ac:spMkLst>
            <pc:docMk/>
            <pc:sldMk cId="3440026710" sldId="265"/>
            <ac:spMk id="3" creationId="{70469E7B-17B1-01A5-D067-2DD64C5531E6}"/>
          </ac:spMkLst>
        </pc:spChg>
        <pc:picChg chg="add mod">
          <ac:chgData name="Vasquez Sanchez" userId="574bdc0a3cd94bc9" providerId="LiveId" clId="{0FBB2C19-EF0F-4AEA-B9F6-24516AB0BBFE}" dt="2024-07-02T17:52:28.041" v="1508"/>
          <ac:picMkLst>
            <pc:docMk/>
            <pc:sldMk cId="3440026710" sldId="265"/>
            <ac:picMk id="4" creationId="{C6732196-7973-C2B7-0DB1-5C1C0D5A9530}"/>
          </ac:picMkLst>
        </pc:picChg>
      </pc:sldChg>
      <pc:sldChg chg="new del">
        <pc:chgData name="Vasquez Sanchez" userId="574bdc0a3cd94bc9" providerId="LiveId" clId="{0FBB2C19-EF0F-4AEA-B9F6-24516AB0BBFE}" dt="2024-07-02T14:51:01.753" v="986" actId="47"/>
        <pc:sldMkLst>
          <pc:docMk/>
          <pc:sldMk cId="90541338" sldId="266"/>
        </pc:sldMkLst>
      </pc:sldChg>
      <pc:sldChg chg="addSp delSp modSp new mod setBg">
        <pc:chgData name="Vasquez Sanchez" userId="574bdc0a3cd94bc9" providerId="LiveId" clId="{0FBB2C19-EF0F-4AEA-B9F6-24516AB0BBFE}" dt="2024-07-02T22:00:20.944" v="2415" actId="1076"/>
        <pc:sldMkLst>
          <pc:docMk/>
          <pc:sldMk cId="1112362029" sldId="266"/>
        </pc:sldMkLst>
        <pc:spChg chg="mod">
          <ac:chgData name="Vasquez Sanchez" userId="574bdc0a3cd94bc9" providerId="LiveId" clId="{0FBB2C19-EF0F-4AEA-B9F6-24516AB0BBFE}" dt="2024-07-02T21:56:18.824" v="2335" actId="1076"/>
          <ac:spMkLst>
            <pc:docMk/>
            <pc:sldMk cId="1112362029" sldId="266"/>
            <ac:spMk id="2" creationId="{E8F2CE65-A9AB-6ED6-0CDB-03E0BCBFE161}"/>
          </ac:spMkLst>
        </pc:spChg>
        <pc:spChg chg="mod">
          <ac:chgData name="Vasquez Sanchez" userId="574bdc0a3cd94bc9" providerId="LiveId" clId="{0FBB2C19-EF0F-4AEA-B9F6-24516AB0BBFE}" dt="2024-07-02T22:00:20.944" v="2415" actId="1076"/>
          <ac:spMkLst>
            <pc:docMk/>
            <pc:sldMk cId="1112362029" sldId="266"/>
            <ac:spMk id="3" creationId="{A0E0FC52-38CB-F5AF-6DB0-3B1F3BE6CC3C}"/>
          </ac:spMkLst>
        </pc:spChg>
        <pc:spChg chg="add del">
          <ac:chgData name="Vasquez Sanchez" userId="574bdc0a3cd94bc9" providerId="LiveId" clId="{0FBB2C19-EF0F-4AEA-B9F6-24516AB0BBFE}" dt="2024-07-02T21:54:18.351" v="2323" actId="26606"/>
          <ac:spMkLst>
            <pc:docMk/>
            <pc:sldMk cId="1112362029" sldId="266"/>
            <ac:spMk id="9" creationId="{92B0CFF1-78D7-4A83-A95E-71F9E3831622}"/>
          </ac:spMkLst>
        </pc:spChg>
        <pc:spChg chg="add del">
          <ac:chgData name="Vasquez Sanchez" userId="574bdc0a3cd94bc9" providerId="LiveId" clId="{0FBB2C19-EF0F-4AEA-B9F6-24516AB0BBFE}" dt="2024-07-02T21:54:18.351" v="2323" actId="26606"/>
          <ac:spMkLst>
            <pc:docMk/>
            <pc:sldMk cId="1112362029" sldId="266"/>
            <ac:spMk id="11" creationId="{C34B9DE3-1715-4EE3-99FA-C9BC12F5DBA1}"/>
          </ac:spMkLst>
        </pc:spChg>
        <pc:spChg chg="add">
          <ac:chgData name="Vasquez Sanchez" userId="574bdc0a3cd94bc9" providerId="LiveId" clId="{0FBB2C19-EF0F-4AEA-B9F6-24516AB0BBFE}" dt="2024-07-02T21:54:18.351" v="2323" actId="26606"/>
          <ac:spMkLst>
            <pc:docMk/>
            <pc:sldMk cId="1112362029" sldId="266"/>
            <ac:spMk id="17" creationId="{92B0CFF1-78D7-4A83-A95E-71F9E3831622}"/>
          </ac:spMkLst>
        </pc:spChg>
        <pc:spChg chg="add">
          <ac:chgData name="Vasquez Sanchez" userId="574bdc0a3cd94bc9" providerId="LiveId" clId="{0FBB2C19-EF0F-4AEA-B9F6-24516AB0BBFE}" dt="2024-07-02T21:54:18.351" v="2323" actId="26606"/>
          <ac:spMkLst>
            <pc:docMk/>
            <pc:sldMk cId="1112362029" sldId="266"/>
            <ac:spMk id="18" creationId="{C34B9DE3-1715-4EE3-99FA-C9BC12F5DBA1}"/>
          </ac:spMkLst>
        </pc:spChg>
        <pc:spChg chg="add del">
          <ac:chgData name="Vasquez Sanchez" userId="574bdc0a3cd94bc9" providerId="LiveId" clId="{0FBB2C19-EF0F-4AEA-B9F6-24516AB0BBFE}" dt="2024-07-02T21:41:17.194" v="2318" actId="26606"/>
          <ac:spMkLst>
            <pc:docMk/>
            <pc:sldMk cId="1112362029" sldId="266"/>
            <ac:spMk id="20" creationId="{92B0CFF1-78D7-4A83-A95E-71F9E3831622}"/>
          </ac:spMkLst>
        </pc:spChg>
        <pc:spChg chg="add del">
          <ac:chgData name="Vasquez Sanchez" userId="574bdc0a3cd94bc9" providerId="LiveId" clId="{0FBB2C19-EF0F-4AEA-B9F6-24516AB0BBFE}" dt="2024-07-02T21:41:17.194" v="2318" actId="26606"/>
          <ac:spMkLst>
            <pc:docMk/>
            <pc:sldMk cId="1112362029" sldId="266"/>
            <ac:spMk id="22" creationId="{C34B9DE3-1715-4EE3-99FA-C9BC12F5DBA1}"/>
          </ac:spMkLst>
        </pc:spChg>
        <pc:picChg chg="add del mod">
          <ac:chgData name="Vasquez Sanchez" userId="574bdc0a3cd94bc9" providerId="LiveId" clId="{0FBB2C19-EF0F-4AEA-B9F6-24516AB0BBFE}" dt="2024-07-02T21:59:31.814" v="2412" actId="14100"/>
          <ac:picMkLst>
            <pc:docMk/>
            <pc:sldMk cId="1112362029" sldId="266"/>
            <ac:picMk id="5" creationId="{C45D0032-B39B-3F5F-6E30-058040B59313}"/>
          </ac:picMkLst>
        </pc:picChg>
        <pc:cxnChg chg="add del">
          <ac:chgData name="Vasquez Sanchez" userId="574bdc0a3cd94bc9" providerId="LiveId" clId="{0FBB2C19-EF0F-4AEA-B9F6-24516AB0BBFE}" dt="2024-07-02T21:54:18.351" v="2323" actId="26606"/>
          <ac:cxnSpMkLst>
            <pc:docMk/>
            <pc:sldMk cId="1112362029" sldId="266"/>
            <ac:cxnSpMk id="13" creationId="{6108BD3D-CFD0-4A15-ACF6-EBC254CD7CF1}"/>
          </ac:cxnSpMkLst>
        </pc:cxnChg>
        <pc:cxnChg chg="add del">
          <ac:chgData name="Vasquez Sanchez" userId="574bdc0a3cd94bc9" providerId="LiveId" clId="{0FBB2C19-EF0F-4AEA-B9F6-24516AB0BBFE}" dt="2024-07-02T21:54:18.351" v="2323" actId="26606"/>
          <ac:cxnSpMkLst>
            <pc:docMk/>
            <pc:sldMk cId="1112362029" sldId="266"/>
            <ac:cxnSpMk id="15" creationId="{DB2019E5-6C31-4640-A135-6BBA7FFCF694}"/>
          </ac:cxnSpMkLst>
        </pc:cxnChg>
        <pc:cxnChg chg="add">
          <ac:chgData name="Vasquez Sanchez" userId="574bdc0a3cd94bc9" providerId="LiveId" clId="{0FBB2C19-EF0F-4AEA-B9F6-24516AB0BBFE}" dt="2024-07-02T21:54:18.351" v="2323" actId="26606"/>
          <ac:cxnSpMkLst>
            <pc:docMk/>
            <pc:sldMk cId="1112362029" sldId="266"/>
            <ac:cxnSpMk id="19" creationId="{6108BD3D-CFD0-4A15-ACF6-EBC254CD7CF1}"/>
          </ac:cxnSpMkLst>
        </pc:cxnChg>
        <pc:cxnChg chg="add">
          <ac:chgData name="Vasquez Sanchez" userId="574bdc0a3cd94bc9" providerId="LiveId" clId="{0FBB2C19-EF0F-4AEA-B9F6-24516AB0BBFE}" dt="2024-07-02T21:54:18.351" v="2323" actId="26606"/>
          <ac:cxnSpMkLst>
            <pc:docMk/>
            <pc:sldMk cId="1112362029" sldId="266"/>
            <ac:cxnSpMk id="21" creationId="{DB2019E5-6C31-4640-A135-6BBA7FFCF694}"/>
          </ac:cxnSpMkLst>
        </pc:cxnChg>
        <pc:cxnChg chg="add del">
          <ac:chgData name="Vasquez Sanchez" userId="574bdc0a3cd94bc9" providerId="LiveId" clId="{0FBB2C19-EF0F-4AEA-B9F6-24516AB0BBFE}" dt="2024-07-02T21:41:17.194" v="2318" actId="26606"/>
          <ac:cxnSpMkLst>
            <pc:docMk/>
            <pc:sldMk cId="1112362029" sldId="266"/>
            <ac:cxnSpMk id="24" creationId="{6108BD3D-CFD0-4A15-ACF6-EBC254CD7CF1}"/>
          </ac:cxnSpMkLst>
        </pc:cxnChg>
        <pc:cxnChg chg="add del">
          <ac:chgData name="Vasquez Sanchez" userId="574bdc0a3cd94bc9" providerId="LiveId" clId="{0FBB2C19-EF0F-4AEA-B9F6-24516AB0BBFE}" dt="2024-07-02T21:41:17.194" v="2318" actId="26606"/>
          <ac:cxnSpMkLst>
            <pc:docMk/>
            <pc:sldMk cId="1112362029" sldId="266"/>
            <ac:cxnSpMk id="26" creationId="{DB2019E5-6C31-4640-A135-6BBA7FFCF694}"/>
          </ac:cxnSpMkLst>
        </pc:cxnChg>
      </pc:sldChg>
      <pc:sldMasterChg chg="modTransition setBg modSldLayout">
        <pc:chgData name="Vasquez Sanchez" userId="574bdc0a3cd94bc9" providerId="LiveId" clId="{0FBB2C19-EF0F-4AEA-B9F6-24516AB0BBFE}" dt="2024-07-02T18:00:44.807" v="1524"/>
        <pc:sldMasterMkLst>
          <pc:docMk/>
          <pc:sldMasterMk cId="510344522" sldId="2147483710"/>
        </pc:sldMasterMkLst>
        <pc:sldLayoutChg chg="modTransition setBg">
          <pc:chgData name="Vasquez Sanchez" userId="574bdc0a3cd94bc9" providerId="LiveId" clId="{0FBB2C19-EF0F-4AEA-B9F6-24516AB0BBFE}" dt="2024-07-02T18:00:44.807" v="1524"/>
          <pc:sldLayoutMkLst>
            <pc:docMk/>
            <pc:sldMasterMk cId="510344522" sldId="2147483710"/>
            <pc:sldLayoutMk cId="4267837249" sldId="2147483699"/>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698831503" sldId="2147483700"/>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4160687952" sldId="2147483701"/>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604087183" sldId="2147483702"/>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1964836874" sldId="2147483703"/>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613230816" sldId="2147483704"/>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2148792994" sldId="2147483705"/>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3891176542" sldId="2147483706"/>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3887242060" sldId="2147483707"/>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2774560625" sldId="2147483708"/>
          </pc:sldLayoutMkLst>
        </pc:sldLayoutChg>
        <pc:sldLayoutChg chg="modTransition setBg">
          <pc:chgData name="Vasquez Sanchez" userId="574bdc0a3cd94bc9" providerId="LiveId" clId="{0FBB2C19-EF0F-4AEA-B9F6-24516AB0BBFE}" dt="2024-07-02T18:00:44.807" v="1524"/>
          <pc:sldLayoutMkLst>
            <pc:docMk/>
            <pc:sldMasterMk cId="510344522" sldId="2147483710"/>
            <pc:sldLayoutMk cId="2156019992" sldId="214748370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9601DB-D037-4EB2-A19E-768ECCBAE8F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D1E665D-A369-4B2D-8A24-2D617E62B614}">
      <dgm:prSet custT="1"/>
      <dgm:spPr/>
      <dgm:t>
        <a:bodyPr/>
        <a:lstStyle/>
        <a:p>
          <a:pPr>
            <a:lnSpc>
              <a:spcPct val="100000"/>
            </a:lnSpc>
          </a:pPr>
          <a:r>
            <a:rPr lang="en-GB" sz="1800" dirty="0"/>
            <a:t>The health and social care system in the UK is primarily composed of the National Health Service (NHS) and various social care services. </a:t>
          </a:r>
          <a:endParaRPr lang="en-US" sz="1800" dirty="0"/>
        </a:p>
      </dgm:t>
    </dgm:pt>
    <dgm:pt modelId="{E42EBD9D-5C29-43BE-B5B9-A72FDF8151DA}" type="parTrans" cxnId="{9FAB588C-12DE-4D6A-A489-C69FC8782278}">
      <dgm:prSet/>
      <dgm:spPr/>
      <dgm:t>
        <a:bodyPr/>
        <a:lstStyle/>
        <a:p>
          <a:endParaRPr lang="en-US"/>
        </a:p>
      </dgm:t>
    </dgm:pt>
    <dgm:pt modelId="{3D43EEF8-D122-4915-81D7-9DA404F88AB7}" type="sibTrans" cxnId="{9FAB588C-12DE-4D6A-A489-C69FC8782278}">
      <dgm:prSet/>
      <dgm:spPr/>
      <dgm:t>
        <a:bodyPr/>
        <a:lstStyle/>
        <a:p>
          <a:endParaRPr lang="en-US"/>
        </a:p>
      </dgm:t>
    </dgm:pt>
    <dgm:pt modelId="{C52DE644-29A8-4D17-A520-0098A9DFA083}">
      <dgm:prSet custT="1"/>
      <dgm:spPr/>
      <dgm:t>
        <a:bodyPr/>
        <a:lstStyle/>
        <a:p>
          <a:pPr>
            <a:lnSpc>
              <a:spcPct val="100000"/>
            </a:lnSpc>
          </a:pPr>
          <a:r>
            <a:rPr lang="en-GB" sz="1800" dirty="0"/>
            <a:t>Healthcare -&gt; the Government.</a:t>
          </a:r>
          <a:endParaRPr lang="en-US" sz="1800" dirty="0"/>
        </a:p>
      </dgm:t>
    </dgm:pt>
    <dgm:pt modelId="{070DBCBB-55D7-4CA4-A353-3263C9675E74}" type="parTrans" cxnId="{29485DA2-E896-443B-A79D-D70CB01BF8B5}">
      <dgm:prSet/>
      <dgm:spPr/>
      <dgm:t>
        <a:bodyPr/>
        <a:lstStyle/>
        <a:p>
          <a:endParaRPr lang="en-US"/>
        </a:p>
      </dgm:t>
    </dgm:pt>
    <dgm:pt modelId="{32BF3629-010A-4914-9D26-C2FE94D29937}" type="sibTrans" cxnId="{29485DA2-E896-443B-A79D-D70CB01BF8B5}">
      <dgm:prSet/>
      <dgm:spPr/>
      <dgm:t>
        <a:bodyPr/>
        <a:lstStyle/>
        <a:p>
          <a:endParaRPr lang="en-US"/>
        </a:p>
      </dgm:t>
    </dgm:pt>
    <dgm:pt modelId="{053044DC-0548-474B-A7BA-8AFCBFCE527B}">
      <dgm:prSet custT="1"/>
      <dgm:spPr/>
      <dgm:t>
        <a:bodyPr/>
        <a:lstStyle/>
        <a:p>
          <a:pPr>
            <a:lnSpc>
              <a:spcPct val="100000"/>
            </a:lnSpc>
          </a:pPr>
          <a:r>
            <a:rPr lang="en-GB" sz="1800" dirty="0"/>
            <a:t>Social care -&gt;local authorities administer.</a:t>
          </a:r>
          <a:endParaRPr lang="en-US" sz="1800" dirty="0"/>
        </a:p>
      </dgm:t>
    </dgm:pt>
    <dgm:pt modelId="{A17A3FDC-2276-4785-A999-124BFEEEE4E9}" type="parTrans" cxnId="{972F542B-BC84-4F78-A84A-FF630B32420F}">
      <dgm:prSet/>
      <dgm:spPr/>
      <dgm:t>
        <a:bodyPr/>
        <a:lstStyle/>
        <a:p>
          <a:endParaRPr lang="en-US"/>
        </a:p>
      </dgm:t>
    </dgm:pt>
    <dgm:pt modelId="{6E3FF5A8-D74F-424D-B65E-7DEB02F8EEF0}" type="sibTrans" cxnId="{972F542B-BC84-4F78-A84A-FF630B32420F}">
      <dgm:prSet/>
      <dgm:spPr/>
      <dgm:t>
        <a:bodyPr/>
        <a:lstStyle/>
        <a:p>
          <a:endParaRPr lang="en-US"/>
        </a:p>
      </dgm:t>
    </dgm:pt>
    <dgm:pt modelId="{06325117-BD41-4CD4-85EA-7A6C045682B8}">
      <dgm:prSet custT="1"/>
      <dgm:spPr/>
      <dgm:t>
        <a:bodyPr/>
        <a:lstStyle/>
        <a:p>
          <a:pPr>
            <a:lnSpc>
              <a:spcPct val="100000"/>
            </a:lnSpc>
          </a:pPr>
          <a:r>
            <a:rPr lang="en-GB" sz="1800" dirty="0"/>
            <a:t>Mental Health Services -&gt; Provide a range of support and treatment alternatives for individuals dealing with mental health issues. </a:t>
          </a:r>
          <a:endParaRPr lang="en-US" sz="1800" dirty="0"/>
        </a:p>
      </dgm:t>
    </dgm:pt>
    <dgm:pt modelId="{2F68FEDE-1903-454F-87E4-7B5F557C185F}" type="parTrans" cxnId="{0408B759-40F9-4F60-9240-C937698353A4}">
      <dgm:prSet/>
      <dgm:spPr/>
      <dgm:t>
        <a:bodyPr/>
        <a:lstStyle/>
        <a:p>
          <a:endParaRPr lang="en-US"/>
        </a:p>
      </dgm:t>
    </dgm:pt>
    <dgm:pt modelId="{4AAF47FF-9E0C-4F5C-86EC-426083D1B6FE}" type="sibTrans" cxnId="{0408B759-40F9-4F60-9240-C937698353A4}">
      <dgm:prSet/>
      <dgm:spPr/>
      <dgm:t>
        <a:bodyPr/>
        <a:lstStyle/>
        <a:p>
          <a:endParaRPr lang="en-US"/>
        </a:p>
      </dgm:t>
    </dgm:pt>
    <dgm:pt modelId="{F4D6D770-E027-4A92-A373-E6635EC80FAB}" type="pres">
      <dgm:prSet presAssocID="{FF9601DB-D037-4EB2-A19E-768ECCBAE8F5}" presName="root" presStyleCnt="0">
        <dgm:presLayoutVars>
          <dgm:dir/>
          <dgm:resizeHandles val="exact"/>
        </dgm:presLayoutVars>
      </dgm:prSet>
      <dgm:spPr/>
    </dgm:pt>
    <dgm:pt modelId="{BE11DE1D-219E-48D2-AC26-90268538787A}" type="pres">
      <dgm:prSet presAssocID="{8D1E665D-A369-4B2D-8A24-2D617E62B614}" presName="compNode" presStyleCnt="0"/>
      <dgm:spPr/>
    </dgm:pt>
    <dgm:pt modelId="{4C34DF2E-B4AD-483F-95BA-9BE105C60F73}" type="pres">
      <dgm:prSet presAssocID="{8D1E665D-A369-4B2D-8A24-2D617E62B614}" presName="iconRect" presStyleLbl="node1" presStyleIdx="0" presStyleCnt="4" custScaleX="202087" custScaleY="186207"/>
      <dgm:spPr>
        <a:blipFill>
          <a:blip xmlns:r="http://schemas.openxmlformats.org/officeDocument/2006/relationships" r:embed="rId1">
            <a:duotone>
              <a:prstClr val="black"/>
              <a:schemeClr val="accent1">
                <a:tint val="45000"/>
                <a:satMod val="400000"/>
              </a:schemeClr>
            </a:duotone>
            <a:alphaModFix/>
            <a:lum bright="-20000" contrast="-40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tx2">
              <a:lumMod val="50000"/>
              <a:lumOff val="50000"/>
            </a:schemeClr>
          </a:solidFill>
        </a:ln>
      </dgm:spPr>
      <dgm:extLst>
        <a:ext uri="{E40237B7-FDA0-4F09-8148-C483321AD2D9}">
          <dgm14:cNvPr xmlns:dgm14="http://schemas.microsoft.com/office/drawing/2010/diagram" id="0" name="" descr="Hospital"/>
        </a:ext>
      </dgm:extLst>
    </dgm:pt>
    <dgm:pt modelId="{F9D2F20E-75EE-411D-BB3A-A9F04B2BCB70}" type="pres">
      <dgm:prSet presAssocID="{8D1E665D-A369-4B2D-8A24-2D617E62B614}" presName="spaceRect" presStyleCnt="0"/>
      <dgm:spPr/>
    </dgm:pt>
    <dgm:pt modelId="{5DC79DE4-5102-4DA1-978F-7BD82A0D25D6}" type="pres">
      <dgm:prSet presAssocID="{8D1E665D-A369-4B2D-8A24-2D617E62B614}" presName="textRect" presStyleLbl="revTx" presStyleIdx="0" presStyleCnt="4" custScaleX="151559" custScaleY="99188" custLinFactNeighborX="1095" custLinFactNeighborY="-3992">
        <dgm:presLayoutVars>
          <dgm:chMax val="1"/>
          <dgm:chPref val="1"/>
        </dgm:presLayoutVars>
      </dgm:prSet>
      <dgm:spPr/>
    </dgm:pt>
    <dgm:pt modelId="{D96378F2-2A93-4497-B3BF-46DB85FE2018}" type="pres">
      <dgm:prSet presAssocID="{3D43EEF8-D122-4915-81D7-9DA404F88AB7}" presName="sibTrans" presStyleCnt="0"/>
      <dgm:spPr/>
    </dgm:pt>
    <dgm:pt modelId="{6D7F7AC1-143D-4058-B1DF-DA204091855D}" type="pres">
      <dgm:prSet presAssocID="{C52DE644-29A8-4D17-A520-0098A9DFA083}" presName="compNode" presStyleCnt="0"/>
      <dgm:spPr/>
    </dgm:pt>
    <dgm:pt modelId="{FAE96DDC-321F-45EE-9AF6-092E615F1D3F}" type="pres">
      <dgm:prSet presAssocID="{C52DE644-29A8-4D17-A520-0098A9DFA083}" presName="iconRect" presStyleLbl="node1" presStyleIdx="1" presStyleCnt="4" custScaleX="218510" custScaleY="142324"/>
      <dgm:spPr>
        <a:blipFill>
          <a:blip xmlns:r="http://schemas.openxmlformats.org/officeDocument/2006/relationships" r:embed="rId3">
            <a:duotone>
              <a:prstClr val="black"/>
              <a:schemeClr val="accent1">
                <a:tint val="45000"/>
                <a:satMod val="400000"/>
              </a:schemeClr>
            </a:duotone>
            <a:lum bright="-20000" contrast="-40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52E6153C-B51E-4A0C-B20E-00ED3502A527}" type="pres">
      <dgm:prSet presAssocID="{C52DE644-29A8-4D17-A520-0098A9DFA083}" presName="spaceRect" presStyleCnt="0"/>
      <dgm:spPr/>
    </dgm:pt>
    <dgm:pt modelId="{3566F57F-970D-479B-B327-B2397BAD42EF}" type="pres">
      <dgm:prSet presAssocID="{C52DE644-29A8-4D17-A520-0098A9DFA083}" presName="textRect" presStyleLbl="revTx" presStyleIdx="1" presStyleCnt="4" custScaleX="142232" custScaleY="100687" custLinFactNeighborX="-3168" custLinFactNeighborY="-4990">
        <dgm:presLayoutVars>
          <dgm:chMax val="1"/>
          <dgm:chPref val="1"/>
        </dgm:presLayoutVars>
      </dgm:prSet>
      <dgm:spPr/>
    </dgm:pt>
    <dgm:pt modelId="{18C4E12E-3F4F-4956-AD77-CC83CC48A4E1}" type="pres">
      <dgm:prSet presAssocID="{32BF3629-010A-4914-9D26-C2FE94D29937}" presName="sibTrans" presStyleCnt="0"/>
      <dgm:spPr/>
    </dgm:pt>
    <dgm:pt modelId="{6EF39311-61FF-41BD-AF92-BF4566050468}" type="pres">
      <dgm:prSet presAssocID="{053044DC-0548-474B-A7BA-8AFCBFCE527B}" presName="compNode" presStyleCnt="0"/>
      <dgm:spPr/>
    </dgm:pt>
    <dgm:pt modelId="{F92805B9-6B91-4248-BDE1-7BF9D5474139}" type="pres">
      <dgm:prSet presAssocID="{053044DC-0548-474B-A7BA-8AFCBFCE527B}" presName="iconRect" presStyleLbl="node1" presStyleIdx="2" presStyleCnt="4" custScaleX="167266" custScaleY="181591"/>
      <dgm:spPr>
        <a:blipFill>
          <a:blip xmlns:r="http://schemas.openxmlformats.org/officeDocument/2006/relationships" r:embed="rId5">
            <a:duotone>
              <a:prstClr val="black"/>
              <a:schemeClr val="accent1">
                <a:tint val="45000"/>
                <a:satMod val="400000"/>
              </a:schemeClr>
            </a:duotone>
            <a:lum bright="-20000" contrast="-40000"/>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hoolhouse"/>
        </a:ext>
      </dgm:extLst>
    </dgm:pt>
    <dgm:pt modelId="{CA856165-1311-4090-BA9F-467D17F8215A}" type="pres">
      <dgm:prSet presAssocID="{053044DC-0548-474B-A7BA-8AFCBFCE527B}" presName="spaceRect" presStyleCnt="0"/>
      <dgm:spPr/>
    </dgm:pt>
    <dgm:pt modelId="{08428948-7694-4682-97BA-4490BBFD25C4}" type="pres">
      <dgm:prSet presAssocID="{053044DC-0548-474B-A7BA-8AFCBFCE527B}" presName="textRect" presStyleLbl="revTx" presStyleIdx="2" presStyleCnt="4" custScaleX="172850" custScaleY="107724" custLinFactNeighborX="-6483" custLinFactNeighborY="-795">
        <dgm:presLayoutVars>
          <dgm:chMax val="1"/>
          <dgm:chPref val="1"/>
        </dgm:presLayoutVars>
      </dgm:prSet>
      <dgm:spPr/>
    </dgm:pt>
    <dgm:pt modelId="{5F195603-B3DA-4FA8-881F-A8B1C72D7DF2}" type="pres">
      <dgm:prSet presAssocID="{6E3FF5A8-D74F-424D-B65E-7DEB02F8EEF0}" presName="sibTrans" presStyleCnt="0"/>
      <dgm:spPr/>
    </dgm:pt>
    <dgm:pt modelId="{3BBE94D8-C09F-4D68-8ADE-6C2764C4AC16}" type="pres">
      <dgm:prSet presAssocID="{06325117-BD41-4CD4-85EA-7A6C045682B8}" presName="compNode" presStyleCnt="0"/>
      <dgm:spPr/>
    </dgm:pt>
    <dgm:pt modelId="{028877A6-0BE9-4C85-81F7-6D09B4B1DBBF}" type="pres">
      <dgm:prSet presAssocID="{06325117-BD41-4CD4-85EA-7A6C045682B8}" presName="iconRect" presStyleLbl="node1" presStyleIdx="3" presStyleCnt="4" custScaleX="162348" custScaleY="95009"/>
      <dgm:spPr>
        <a:blipFill>
          <a:blip xmlns:r="http://schemas.openxmlformats.org/officeDocument/2006/relationships" r:embed="rId7">
            <a:duotone>
              <a:prstClr val="black"/>
              <a:schemeClr val="accent1">
                <a:tint val="45000"/>
                <a:satMod val="400000"/>
              </a:schemeClr>
            </a:duotone>
            <a:lum bright="-20000" contrast="-40000"/>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EC07A05E-19C2-43EE-BDB2-19FFC9BB5356}" type="pres">
      <dgm:prSet presAssocID="{06325117-BD41-4CD4-85EA-7A6C045682B8}" presName="spaceRect" presStyleCnt="0"/>
      <dgm:spPr/>
    </dgm:pt>
    <dgm:pt modelId="{C29AB7A4-444E-469C-BFDB-50531C6BAFE4}" type="pres">
      <dgm:prSet presAssocID="{06325117-BD41-4CD4-85EA-7A6C045682B8}" presName="textRect" presStyleLbl="revTx" presStyleIdx="3" presStyleCnt="4" custScaleX="133876" custScaleY="113126" custLinFactNeighborX="308" custLinFactNeighborY="5825">
        <dgm:presLayoutVars>
          <dgm:chMax val="1"/>
          <dgm:chPref val="1"/>
        </dgm:presLayoutVars>
      </dgm:prSet>
      <dgm:spPr/>
    </dgm:pt>
  </dgm:ptLst>
  <dgm:cxnLst>
    <dgm:cxn modelId="{7450DD06-0280-41DB-B506-285D1F2D7A70}" type="presOf" srcId="{C52DE644-29A8-4D17-A520-0098A9DFA083}" destId="{3566F57F-970D-479B-B327-B2397BAD42EF}" srcOrd="0" destOrd="0" presId="urn:microsoft.com/office/officeart/2018/2/layout/IconLabelList"/>
    <dgm:cxn modelId="{7918DB0C-9910-4D76-9E52-920EECEFAC26}" type="presOf" srcId="{053044DC-0548-474B-A7BA-8AFCBFCE527B}" destId="{08428948-7694-4682-97BA-4490BBFD25C4}" srcOrd="0" destOrd="0" presId="urn:microsoft.com/office/officeart/2018/2/layout/IconLabelList"/>
    <dgm:cxn modelId="{B318CA1B-0AC2-49E0-8587-42B7289C9E69}" type="presOf" srcId="{8D1E665D-A369-4B2D-8A24-2D617E62B614}" destId="{5DC79DE4-5102-4DA1-978F-7BD82A0D25D6}" srcOrd="0" destOrd="0" presId="urn:microsoft.com/office/officeart/2018/2/layout/IconLabelList"/>
    <dgm:cxn modelId="{972F542B-BC84-4F78-A84A-FF630B32420F}" srcId="{FF9601DB-D037-4EB2-A19E-768ECCBAE8F5}" destId="{053044DC-0548-474B-A7BA-8AFCBFCE527B}" srcOrd="2" destOrd="0" parTransId="{A17A3FDC-2276-4785-A999-124BFEEEE4E9}" sibTransId="{6E3FF5A8-D74F-424D-B65E-7DEB02F8EEF0}"/>
    <dgm:cxn modelId="{0408B759-40F9-4F60-9240-C937698353A4}" srcId="{FF9601DB-D037-4EB2-A19E-768ECCBAE8F5}" destId="{06325117-BD41-4CD4-85EA-7A6C045682B8}" srcOrd="3" destOrd="0" parTransId="{2F68FEDE-1903-454F-87E4-7B5F557C185F}" sibTransId="{4AAF47FF-9E0C-4F5C-86EC-426083D1B6FE}"/>
    <dgm:cxn modelId="{9FAB588C-12DE-4D6A-A489-C69FC8782278}" srcId="{FF9601DB-D037-4EB2-A19E-768ECCBAE8F5}" destId="{8D1E665D-A369-4B2D-8A24-2D617E62B614}" srcOrd="0" destOrd="0" parTransId="{E42EBD9D-5C29-43BE-B5B9-A72FDF8151DA}" sibTransId="{3D43EEF8-D122-4915-81D7-9DA404F88AB7}"/>
    <dgm:cxn modelId="{29485DA2-E896-443B-A79D-D70CB01BF8B5}" srcId="{FF9601DB-D037-4EB2-A19E-768ECCBAE8F5}" destId="{C52DE644-29A8-4D17-A520-0098A9DFA083}" srcOrd="1" destOrd="0" parTransId="{070DBCBB-55D7-4CA4-A353-3263C9675E74}" sibTransId="{32BF3629-010A-4914-9D26-C2FE94D29937}"/>
    <dgm:cxn modelId="{6EF5AAAA-05BB-4950-A7B8-1509F91A64C1}" type="presOf" srcId="{FF9601DB-D037-4EB2-A19E-768ECCBAE8F5}" destId="{F4D6D770-E027-4A92-A373-E6635EC80FAB}" srcOrd="0" destOrd="0" presId="urn:microsoft.com/office/officeart/2018/2/layout/IconLabelList"/>
    <dgm:cxn modelId="{5D8EE7AB-393A-49BD-ACD5-F3B233EF6103}" type="presOf" srcId="{06325117-BD41-4CD4-85EA-7A6C045682B8}" destId="{C29AB7A4-444E-469C-BFDB-50531C6BAFE4}" srcOrd="0" destOrd="0" presId="urn:microsoft.com/office/officeart/2018/2/layout/IconLabelList"/>
    <dgm:cxn modelId="{3E23CC94-92C9-4514-864A-DE8597275CB3}" type="presParOf" srcId="{F4D6D770-E027-4A92-A373-E6635EC80FAB}" destId="{BE11DE1D-219E-48D2-AC26-90268538787A}" srcOrd="0" destOrd="0" presId="urn:microsoft.com/office/officeart/2018/2/layout/IconLabelList"/>
    <dgm:cxn modelId="{42F60427-A73C-452D-9225-6455D48D2791}" type="presParOf" srcId="{BE11DE1D-219E-48D2-AC26-90268538787A}" destId="{4C34DF2E-B4AD-483F-95BA-9BE105C60F73}" srcOrd="0" destOrd="0" presId="urn:microsoft.com/office/officeart/2018/2/layout/IconLabelList"/>
    <dgm:cxn modelId="{D1EC5467-086A-4306-9B9A-15EF948D836C}" type="presParOf" srcId="{BE11DE1D-219E-48D2-AC26-90268538787A}" destId="{F9D2F20E-75EE-411D-BB3A-A9F04B2BCB70}" srcOrd="1" destOrd="0" presId="urn:microsoft.com/office/officeart/2018/2/layout/IconLabelList"/>
    <dgm:cxn modelId="{4CDD8526-DD4F-4417-BB85-C9890ECE63A7}" type="presParOf" srcId="{BE11DE1D-219E-48D2-AC26-90268538787A}" destId="{5DC79DE4-5102-4DA1-978F-7BD82A0D25D6}" srcOrd="2" destOrd="0" presId="urn:microsoft.com/office/officeart/2018/2/layout/IconLabelList"/>
    <dgm:cxn modelId="{669F234D-DEB4-4BE7-95C6-6CBBEA7FB7F9}" type="presParOf" srcId="{F4D6D770-E027-4A92-A373-E6635EC80FAB}" destId="{D96378F2-2A93-4497-B3BF-46DB85FE2018}" srcOrd="1" destOrd="0" presId="urn:microsoft.com/office/officeart/2018/2/layout/IconLabelList"/>
    <dgm:cxn modelId="{D7E19D84-E117-4B38-9CE0-70745542EF60}" type="presParOf" srcId="{F4D6D770-E027-4A92-A373-E6635EC80FAB}" destId="{6D7F7AC1-143D-4058-B1DF-DA204091855D}" srcOrd="2" destOrd="0" presId="urn:microsoft.com/office/officeart/2018/2/layout/IconLabelList"/>
    <dgm:cxn modelId="{2BD3ABE5-397C-4BE4-9238-E754163F1474}" type="presParOf" srcId="{6D7F7AC1-143D-4058-B1DF-DA204091855D}" destId="{FAE96DDC-321F-45EE-9AF6-092E615F1D3F}" srcOrd="0" destOrd="0" presId="urn:microsoft.com/office/officeart/2018/2/layout/IconLabelList"/>
    <dgm:cxn modelId="{10B4344C-8BA5-4A4F-939B-F5F5D642D9F8}" type="presParOf" srcId="{6D7F7AC1-143D-4058-B1DF-DA204091855D}" destId="{52E6153C-B51E-4A0C-B20E-00ED3502A527}" srcOrd="1" destOrd="0" presId="urn:microsoft.com/office/officeart/2018/2/layout/IconLabelList"/>
    <dgm:cxn modelId="{DC4DE2A3-2B9E-45F1-8A72-0645DBF65067}" type="presParOf" srcId="{6D7F7AC1-143D-4058-B1DF-DA204091855D}" destId="{3566F57F-970D-479B-B327-B2397BAD42EF}" srcOrd="2" destOrd="0" presId="urn:microsoft.com/office/officeart/2018/2/layout/IconLabelList"/>
    <dgm:cxn modelId="{F9F1CAF2-6300-4162-A76A-906426DA818E}" type="presParOf" srcId="{F4D6D770-E027-4A92-A373-E6635EC80FAB}" destId="{18C4E12E-3F4F-4956-AD77-CC83CC48A4E1}" srcOrd="3" destOrd="0" presId="urn:microsoft.com/office/officeart/2018/2/layout/IconLabelList"/>
    <dgm:cxn modelId="{9D80056B-2FAC-45B5-A13E-09ECB972A306}" type="presParOf" srcId="{F4D6D770-E027-4A92-A373-E6635EC80FAB}" destId="{6EF39311-61FF-41BD-AF92-BF4566050468}" srcOrd="4" destOrd="0" presId="urn:microsoft.com/office/officeart/2018/2/layout/IconLabelList"/>
    <dgm:cxn modelId="{62E6013F-848C-4B35-B519-91E8BC9C2448}" type="presParOf" srcId="{6EF39311-61FF-41BD-AF92-BF4566050468}" destId="{F92805B9-6B91-4248-BDE1-7BF9D5474139}" srcOrd="0" destOrd="0" presId="urn:microsoft.com/office/officeart/2018/2/layout/IconLabelList"/>
    <dgm:cxn modelId="{D65AD7EE-3073-4CF5-83C3-587C4ADB55CD}" type="presParOf" srcId="{6EF39311-61FF-41BD-AF92-BF4566050468}" destId="{CA856165-1311-4090-BA9F-467D17F8215A}" srcOrd="1" destOrd="0" presId="urn:microsoft.com/office/officeart/2018/2/layout/IconLabelList"/>
    <dgm:cxn modelId="{39B43D5C-1224-4B67-936E-5DDECCF34F4B}" type="presParOf" srcId="{6EF39311-61FF-41BD-AF92-BF4566050468}" destId="{08428948-7694-4682-97BA-4490BBFD25C4}" srcOrd="2" destOrd="0" presId="urn:microsoft.com/office/officeart/2018/2/layout/IconLabelList"/>
    <dgm:cxn modelId="{BC77B1F9-1878-4997-B832-3CE494A69089}" type="presParOf" srcId="{F4D6D770-E027-4A92-A373-E6635EC80FAB}" destId="{5F195603-B3DA-4FA8-881F-A8B1C72D7DF2}" srcOrd="5" destOrd="0" presId="urn:microsoft.com/office/officeart/2018/2/layout/IconLabelList"/>
    <dgm:cxn modelId="{87CEFE40-86BF-44D0-8B43-CF900E008BF8}" type="presParOf" srcId="{F4D6D770-E027-4A92-A373-E6635EC80FAB}" destId="{3BBE94D8-C09F-4D68-8ADE-6C2764C4AC16}" srcOrd="6" destOrd="0" presId="urn:microsoft.com/office/officeart/2018/2/layout/IconLabelList"/>
    <dgm:cxn modelId="{404D5EA3-A479-4A83-8751-F1F138A5A3CC}" type="presParOf" srcId="{3BBE94D8-C09F-4D68-8ADE-6C2764C4AC16}" destId="{028877A6-0BE9-4C85-81F7-6D09B4B1DBBF}" srcOrd="0" destOrd="0" presId="urn:microsoft.com/office/officeart/2018/2/layout/IconLabelList"/>
    <dgm:cxn modelId="{A8689D5A-6D8B-4B47-838D-F8A46D689F79}" type="presParOf" srcId="{3BBE94D8-C09F-4D68-8ADE-6C2764C4AC16}" destId="{EC07A05E-19C2-43EE-BDB2-19FFC9BB5356}" srcOrd="1" destOrd="0" presId="urn:microsoft.com/office/officeart/2018/2/layout/IconLabelList"/>
    <dgm:cxn modelId="{83A32B29-B34C-4D53-98FF-BDBCBE726498}" type="presParOf" srcId="{3BBE94D8-C09F-4D68-8ADE-6C2764C4AC16}" destId="{C29AB7A4-444E-469C-BFDB-50531C6BAFE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FAB76B-8ED6-49CC-8306-8B70B1C435C7}" type="doc">
      <dgm:prSet loTypeId="urn:microsoft.com/office/officeart/2008/layout/AlternatingPictureBlocks" loCatId="list" qsTypeId="urn:microsoft.com/office/officeart/2005/8/quickstyle/simple5" qsCatId="simple" csTypeId="urn:microsoft.com/office/officeart/2005/8/colors/accent1_1" csCatId="accent1" phldr="1"/>
      <dgm:spPr/>
      <dgm:t>
        <a:bodyPr/>
        <a:lstStyle/>
        <a:p>
          <a:endParaRPr lang="en-US"/>
        </a:p>
      </dgm:t>
    </dgm:pt>
    <dgm:pt modelId="{049CC6CF-6E06-4F7A-9F0B-222C8F441580}">
      <dgm:prSet/>
      <dgm:spPr/>
      <dgm:t>
        <a:bodyPr/>
        <a:lstStyle/>
        <a:p>
          <a:r>
            <a:rPr lang="en-GB" dirty="0"/>
            <a:t>In 1961 the government declared the Victorian asylums closed. </a:t>
          </a:r>
          <a:endParaRPr lang="en-US" dirty="0"/>
        </a:p>
      </dgm:t>
    </dgm:pt>
    <dgm:pt modelId="{921B56F3-DC02-4FC2-86B3-1C27CCE59F7E}" type="parTrans" cxnId="{64956B45-151D-48DD-B1C5-C6C6BEC8E1F4}">
      <dgm:prSet/>
      <dgm:spPr/>
      <dgm:t>
        <a:bodyPr/>
        <a:lstStyle/>
        <a:p>
          <a:endParaRPr lang="en-US"/>
        </a:p>
      </dgm:t>
    </dgm:pt>
    <dgm:pt modelId="{93C581AA-A447-4208-ADA2-C783372CEA1B}" type="sibTrans" cxnId="{64956B45-151D-48DD-B1C5-C6C6BEC8E1F4}">
      <dgm:prSet/>
      <dgm:spPr/>
      <dgm:t>
        <a:bodyPr/>
        <a:lstStyle/>
        <a:p>
          <a:endParaRPr lang="en-US"/>
        </a:p>
      </dgm:t>
    </dgm:pt>
    <dgm:pt modelId="{793DCF02-F7FF-4AF2-AE92-63F47EA113B8}">
      <dgm:prSet/>
      <dgm:spPr/>
      <dgm:t>
        <a:bodyPr/>
        <a:lstStyle/>
        <a:p>
          <a:r>
            <a:rPr lang="en-GB"/>
            <a:t>The integration in NHS was limited.</a:t>
          </a:r>
          <a:endParaRPr lang="en-US"/>
        </a:p>
      </dgm:t>
    </dgm:pt>
    <dgm:pt modelId="{362465F2-F6F3-44C9-9443-77EDAA4DFFB0}" type="parTrans" cxnId="{839E6FB8-45A4-4695-9BF6-65D55C3B7C28}">
      <dgm:prSet/>
      <dgm:spPr/>
      <dgm:t>
        <a:bodyPr/>
        <a:lstStyle/>
        <a:p>
          <a:endParaRPr lang="en-US"/>
        </a:p>
      </dgm:t>
    </dgm:pt>
    <dgm:pt modelId="{520E0A0B-9026-4018-A5C6-C3579A052781}" type="sibTrans" cxnId="{839E6FB8-45A4-4695-9BF6-65D55C3B7C28}">
      <dgm:prSet/>
      <dgm:spPr/>
      <dgm:t>
        <a:bodyPr/>
        <a:lstStyle/>
        <a:p>
          <a:endParaRPr lang="en-US"/>
        </a:p>
      </dgm:t>
    </dgm:pt>
    <dgm:pt modelId="{87F486CA-3B36-42C2-B595-1FB3024BE44C}">
      <dgm:prSet/>
      <dgm:spPr/>
      <dgm:t>
        <a:bodyPr/>
        <a:lstStyle/>
        <a:p>
          <a:r>
            <a:rPr lang="en-GB" dirty="0"/>
            <a:t>The Mental Health Act 1983 was revised-&gt;  the issue of consent was introduced.</a:t>
          </a:r>
          <a:endParaRPr lang="en-US" dirty="0"/>
        </a:p>
      </dgm:t>
    </dgm:pt>
    <dgm:pt modelId="{85425119-ADEF-4A3B-BC02-56FEAF42B2DE}" type="parTrans" cxnId="{A3D8FDEB-1D7A-4E99-8DD5-3BBC6E005369}">
      <dgm:prSet/>
      <dgm:spPr/>
      <dgm:t>
        <a:bodyPr/>
        <a:lstStyle/>
        <a:p>
          <a:endParaRPr lang="en-US"/>
        </a:p>
      </dgm:t>
    </dgm:pt>
    <dgm:pt modelId="{31EE4C1E-50CE-429B-B594-BF694DCD1D5D}" type="sibTrans" cxnId="{A3D8FDEB-1D7A-4E99-8DD5-3BBC6E005369}">
      <dgm:prSet/>
      <dgm:spPr/>
      <dgm:t>
        <a:bodyPr/>
        <a:lstStyle/>
        <a:p>
          <a:endParaRPr lang="en-US"/>
        </a:p>
      </dgm:t>
    </dgm:pt>
    <dgm:pt modelId="{82DB96DB-B93E-4E23-9709-43E409D9A1E1}" type="pres">
      <dgm:prSet presAssocID="{76FAB76B-8ED6-49CC-8306-8B70B1C435C7}" presName="linearFlow" presStyleCnt="0">
        <dgm:presLayoutVars>
          <dgm:dir/>
          <dgm:resizeHandles val="exact"/>
        </dgm:presLayoutVars>
      </dgm:prSet>
      <dgm:spPr/>
    </dgm:pt>
    <dgm:pt modelId="{AE09B506-55BF-41C8-838D-1E883E94D9B3}" type="pres">
      <dgm:prSet presAssocID="{049CC6CF-6E06-4F7A-9F0B-222C8F441580}" presName="comp" presStyleCnt="0"/>
      <dgm:spPr/>
    </dgm:pt>
    <dgm:pt modelId="{F10B1553-4C9A-4B9E-BDC3-5CE73547D5BE}" type="pres">
      <dgm:prSet presAssocID="{049CC6CF-6E06-4F7A-9F0B-222C8F441580}" presName="rect2" presStyleLbl="node1" presStyleIdx="0" presStyleCnt="3">
        <dgm:presLayoutVars>
          <dgm:bulletEnabled val="1"/>
        </dgm:presLayoutVars>
      </dgm:prSet>
      <dgm:spPr/>
    </dgm:pt>
    <dgm:pt modelId="{47FDB32B-8F6F-4AC2-BF10-302870B04AE8}" type="pres">
      <dgm:prSet presAssocID="{049CC6CF-6E06-4F7A-9F0B-222C8F441580}" presName="rect1" presStyleLbl="ln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E5A28552-E7E3-431D-B9F7-9EEC69651AC2}" type="pres">
      <dgm:prSet presAssocID="{93C581AA-A447-4208-ADA2-C783372CEA1B}" presName="sibTrans" presStyleCnt="0"/>
      <dgm:spPr/>
    </dgm:pt>
    <dgm:pt modelId="{41389812-5B14-438D-85DC-D17F18B349F2}" type="pres">
      <dgm:prSet presAssocID="{793DCF02-F7FF-4AF2-AE92-63F47EA113B8}" presName="comp" presStyleCnt="0"/>
      <dgm:spPr/>
    </dgm:pt>
    <dgm:pt modelId="{3A525ABC-3F34-4EE4-92A5-F9EAF6B96449}" type="pres">
      <dgm:prSet presAssocID="{793DCF02-F7FF-4AF2-AE92-63F47EA113B8}" presName="rect2" presStyleLbl="node1" presStyleIdx="1" presStyleCnt="3">
        <dgm:presLayoutVars>
          <dgm:bulletEnabled val="1"/>
        </dgm:presLayoutVars>
      </dgm:prSet>
      <dgm:spPr/>
    </dgm:pt>
    <dgm:pt modelId="{87DF3DC5-209D-4922-A438-A339A21D8AE1}" type="pres">
      <dgm:prSet presAssocID="{793DCF02-F7FF-4AF2-AE92-63F47EA113B8}" presName="rect1" presStyleLbl="ln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1B15A5F8-E7CE-4BC2-89C2-C9578112A4E5}" type="pres">
      <dgm:prSet presAssocID="{520E0A0B-9026-4018-A5C6-C3579A052781}" presName="sibTrans" presStyleCnt="0"/>
      <dgm:spPr/>
    </dgm:pt>
    <dgm:pt modelId="{40405013-21F9-4F70-A0FD-7EA5511C3262}" type="pres">
      <dgm:prSet presAssocID="{87F486CA-3B36-42C2-B595-1FB3024BE44C}" presName="comp" presStyleCnt="0"/>
      <dgm:spPr/>
    </dgm:pt>
    <dgm:pt modelId="{80172AAA-66F0-45F5-AB94-7068ABE2F943}" type="pres">
      <dgm:prSet presAssocID="{87F486CA-3B36-42C2-B595-1FB3024BE44C}" presName="rect2" presStyleLbl="node1" presStyleIdx="2" presStyleCnt="3">
        <dgm:presLayoutVars>
          <dgm:bulletEnabled val="1"/>
        </dgm:presLayoutVars>
      </dgm:prSet>
      <dgm:spPr/>
    </dgm:pt>
    <dgm:pt modelId="{856971E2-2786-47D7-BB62-CE0CB605DA1C}" type="pres">
      <dgm:prSet presAssocID="{87F486CA-3B36-42C2-B595-1FB3024BE44C}" presName="rect1" presStyleLbl="ln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dgm:spPr>
      <dgm:extLst>
        <a:ext uri="{E40237B7-FDA0-4F09-8148-C483321AD2D9}">
          <dgm14:cNvPr xmlns:dgm14="http://schemas.microsoft.com/office/drawing/2010/diagram" id="0" name="" descr="Scroll with solid fill"/>
        </a:ext>
      </dgm:extLst>
    </dgm:pt>
  </dgm:ptLst>
  <dgm:cxnLst>
    <dgm:cxn modelId="{02792E29-D8E3-4456-B55D-C8893668CCF9}" type="presOf" srcId="{049CC6CF-6E06-4F7A-9F0B-222C8F441580}" destId="{F10B1553-4C9A-4B9E-BDC3-5CE73547D5BE}" srcOrd="0" destOrd="0" presId="urn:microsoft.com/office/officeart/2008/layout/AlternatingPictureBlocks"/>
    <dgm:cxn modelId="{1EC16942-E3B5-4279-BC66-05F1AA76FEA0}" type="presOf" srcId="{793DCF02-F7FF-4AF2-AE92-63F47EA113B8}" destId="{3A525ABC-3F34-4EE4-92A5-F9EAF6B96449}" srcOrd="0" destOrd="0" presId="urn:microsoft.com/office/officeart/2008/layout/AlternatingPictureBlocks"/>
    <dgm:cxn modelId="{64956B45-151D-48DD-B1C5-C6C6BEC8E1F4}" srcId="{76FAB76B-8ED6-49CC-8306-8B70B1C435C7}" destId="{049CC6CF-6E06-4F7A-9F0B-222C8F441580}" srcOrd="0" destOrd="0" parTransId="{921B56F3-DC02-4FC2-86B3-1C27CCE59F7E}" sibTransId="{93C581AA-A447-4208-ADA2-C783372CEA1B}"/>
    <dgm:cxn modelId="{885C4551-8FE9-456A-BC1A-F8E7511001DD}" type="presOf" srcId="{76FAB76B-8ED6-49CC-8306-8B70B1C435C7}" destId="{82DB96DB-B93E-4E23-9709-43E409D9A1E1}" srcOrd="0" destOrd="0" presId="urn:microsoft.com/office/officeart/2008/layout/AlternatingPictureBlocks"/>
    <dgm:cxn modelId="{F8B3758B-1979-44DA-9570-33741414B09E}" type="presOf" srcId="{87F486CA-3B36-42C2-B595-1FB3024BE44C}" destId="{80172AAA-66F0-45F5-AB94-7068ABE2F943}" srcOrd="0" destOrd="0" presId="urn:microsoft.com/office/officeart/2008/layout/AlternatingPictureBlocks"/>
    <dgm:cxn modelId="{839E6FB8-45A4-4695-9BF6-65D55C3B7C28}" srcId="{76FAB76B-8ED6-49CC-8306-8B70B1C435C7}" destId="{793DCF02-F7FF-4AF2-AE92-63F47EA113B8}" srcOrd="1" destOrd="0" parTransId="{362465F2-F6F3-44C9-9443-77EDAA4DFFB0}" sibTransId="{520E0A0B-9026-4018-A5C6-C3579A052781}"/>
    <dgm:cxn modelId="{A3D8FDEB-1D7A-4E99-8DD5-3BBC6E005369}" srcId="{76FAB76B-8ED6-49CC-8306-8B70B1C435C7}" destId="{87F486CA-3B36-42C2-B595-1FB3024BE44C}" srcOrd="2" destOrd="0" parTransId="{85425119-ADEF-4A3B-BC02-56FEAF42B2DE}" sibTransId="{31EE4C1E-50CE-429B-B594-BF694DCD1D5D}"/>
    <dgm:cxn modelId="{D9FDF68D-9AEA-4EFE-B3AC-52C7E3265328}" type="presParOf" srcId="{82DB96DB-B93E-4E23-9709-43E409D9A1E1}" destId="{AE09B506-55BF-41C8-838D-1E883E94D9B3}" srcOrd="0" destOrd="0" presId="urn:microsoft.com/office/officeart/2008/layout/AlternatingPictureBlocks"/>
    <dgm:cxn modelId="{2E1DF7AA-B1EB-4E1B-BF8C-F01EB7673833}" type="presParOf" srcId="{AE09B506-55BF-41C8-838D-1E883E94D9B3}" destId="{F10B1553-4C9A-4B9E-BDC3-5CE73547D5BE}" srcOrd="0" destOrd="0" presId="urn:microsoft.com/office/officeart/2008/layout/AlternatingPictureBlocks"/>
    <dgm:cxn modelId="{7F7833ED-0E7F-4EDD-9559-21896CEFB37B}" type="presParOf" srcId="{AE09B506-55BF-41C8-838D-1E883E94D9B3}" destId="{47FDB32B-8F6F-4AC2-BF10-302870B04AE8}" srcOrd="1" destOrd="0" presId="urn:microsoft.com/office/officeart/2008/layout/AlternatingPictureBlocks"/>
    <dgm:cxn modelId="{C5EC71F0-45D4-4DAB-83FE-E34A420D08F3}" type="presParOf" srcId="{82DB96DB-B93E-4E23-9709-43E409D9A1E1}" destId="{E5A28552-E7E3-431D-B9F7-9EEC69651AC2}" srcOrd="1" destOrd="0" presId="urn:microsoft.com/office/officeart/2008/layout/AlternatingPictureBlocks"/>
    <dgm:cxn modelId="{A691ADD6-7C23-4800-8C1A-26400B56812A}" type="presParOf" srcId="{82DB96DB-B93E-4E23-9709-43E409D9A1E1}" destId="{41389812-5B14-438D-85DC-D17F18B349F2}" srcOrd="2" destOrd="0" presId="urn:microsoft.com/office/officeart/2008/layout/AlternatingPictureBlocks"/>
    <dgm:cxn modelId="{1F36A856-0254-4788-9711-D1C24E7D22D8}" type="presParOf" srcId="{41389812-5B14-438D-85DC-D17F18B349F2}" destId="{3A525ABC-3F34-4EE4-92A5-F9EAF6B96449}" srcOrd="0" destOrd="0" presId="urn:microsoft.com/office/officeart/2008/layout/AlternatingPictureBlocks"/>
    <dgm:cxn modelId="{61F04474-F5FB-4A1A-906D-EF1509104064}" type="presParOf" srcId="{41389812-5B14-438D-85DC-D17F18B349F2}" destId="{87DF3DC5-209D-4922-A438-A339A21D8AE1}" srcOrd="1" destOrd="0" presId="urn:microsoft.com/office/officeart/2008/layout/AlternatingPictureBlocks"/>
    <dgm:cxn modelId="{83F9C6A8-314A-4450-8944-438E120B3A25}" type="presParOf" srcId="{82DB96DB-B93E-4E23-9709-43E409D9A1E1}" destId="{1B15A5F8-E7CE-4BC2-89C2-C9578112A4E5}" srcOrd="3" destOrd="0" presId="urn:microsoft.com/office/officeart/2008/layout/AlternatingPictureBlocks"/>
    <dgm:cxn modelId="{20E6CE3F-5FD0-4761-A683-79D8E9CCC1B8}" type="presParOf" srcId="{82DB96DB-B93E-4E23-9709-43E409D9A1E1}" destId="{40405013-21F9-4F70-A0FD-7EA5511C3262}" srcOrd="4" destOrd="0" presId="urn:microsoft.com/office/officeart/2008/layout/AlternatingPictureBlocks"/>
    <dgm:cxn modelId="{D30E8B02-79EE-4D09-A15C-BB41EBF2DB32}" type="presParOf" srcId="{40405013-21F9-4F70-A0FD-7EA5511C3262}" destId="{80172AAA-66F0-45F5-AB94-7068ABE2F943}" srcOrd="0" destOrd="0" presId="urn:microsoft.com/office/officeart/2008/layout/AlternatingPictureBlocks"/>
    <dgm:cxn modelId="{981BC703-8432-4F06-8D31-A8FB589D7F8A}" type="presParOf" srcId="{40405013-21F9-4F70-A0FD-7EA5511C3262}" destId="{856971E2-2786-47D7-BB62-CE0CB605DA1C}" srcOrd="1" destOrd="0" presId="urn:microsoft.com/office/officeart/2008/layout/AlternatingPictureBlock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A57C7B-0A84-42F9-B791-BE6E79D77618}" type="doc">
      <dgm:prSet loTypeId="urn:microsoft.com/office/officeart/2008/layout/AlternatingPictureBlocks" loCatId="list" qsTypeId="urn:microsoft.com/office/officeart/2005/8/quickstyle/simple5" qsCatId="simple" csTypeId="urn:microsoft.com/office/officeart/2005/8/colors/accent1_1" csCatId="accent1" phldr="1"/>
      <dgm:spPr/>
      <dgm:t>
        <a:bodyPr/>
        <a:lstStyle/>
        <a:p>
          <a:endParaRPr lang="en-GB"/>
        </a:p>
      </dgm:t>
    </dgm:pt>
    <dgm:pt modelId="{AC38C7E8-6818-4E50-A68D-F33AE69F29AF}">
      <dgm:prSet phldrT="[Text]"/>
      <dgm:spPr/>
      <dgm:t>
        <a:bodyPr/>
        <a:lstStyle/>
        <a:p>
          <a:pPr>
            <a:buFont typeface="Arial" panose="020B0604020202020204" pitchFamily="34" charset="0"/>
            <a:buChar char="•"/>
          </a:pPr>
          <a:r>
            <a:rPr lang="en-GB" b="0" i="0" dirty="0">
              <a:effectLst/>
              <a:latin typeface="-apple-system"/>
            </a:rPr>
            <a:t>1948, The establishment of the National Health Service (NHS)</a:t>
          </a:r>
          <a:r>
            <a:rPr lang="en-GB" dirty="0">
              <a:latin typeface="-apple-system"/>
            </a:rPr>
            <a:t>. </a:t>
          </a:r>
          <a:endParaRPr lang="en-GB" dirty="0"/>
        </a:p>
      </dgm:t>
    </dgm:pt>
    <dgm:pt modelId="{2965F967-193C-44C9-B372-BAB97275D063}" type="parTrans" cxnId="{0212D855-8396-4AA8-A0FE-BD48112B2365}">
      <dgm:prSet/>
      <dgm:spPr/>
      <dgm:t>
        <a:bodyPr/>
        <a:lstStyle/>
        <a:p>
          <a:endParaRPr lang="en-GB"/>
        </a:p>
      </dgm:t>
    </dgm:pt>
    <dgm:pt modelId="{C20495A9-EC4D-4CAF-82FB-19250878C26A}" type="sibTrans" cxnId="{0212D855-8396-4AA8-A0FE-BD48112B2365}">
      <dgm:prSet/>
      <dgm:spPr/>
      <dgm:t>
        <a:bodyPr/>
        <a:lstStyle/>
        <a:p>
          <a:endParaRPr lang="en-GB"/>
        </a:p>
      </dgm:t>
    </dgm:pt>
    <dgm:pt modelId="{A10D21F8-458D-421D-8D7E-4CB000CEAAE8}">
      <dgm:prSet phldrT="[Text]"/>
      <dgm:spPr/>
      <dgm:t>
        <a:bodyPr/>
        <a:lstStyle/>
        <a:p>
          <a:pPr>
            <a:buFont typeface="Arial" panose="020B0604020202020204" pitchFamily="34" charset="0"/>
            <a:buChar char="•"/>
          </a:pPr>
          <a:r>
            <a:rPr lang="en-GB" dirty="0"/>
            <a:t>Mental health was not immediately prioritized on equal footing with physical health.</a:t>
          </a:r>
        </a:p>
      </dgm:t>
    </dgm:pt>
    <dgm:pt modelId="{67492FCF-7222-4627-B51D-0EAA7BE674E6}" type="parTrans" cxnId="{42DE8312-BB6C-48FC-9734-8053DF0D8BFC}">
      <dgm:prSet/>
      <dgm:spPr/>
      <dgm:t>
        <a:bodyPr/>
        <a:lstStyle/>
        <a:p>
          <a:endParaRPr lang="en-GB"/>
        </a:p>
      </dgm:t>
    </dgm:pt>
    <dgm:pt modelId="{D20C58D5-A91B-4120-AD56-199D4A5AC752}" type="sibTrans" cxnId="{42DE8312-BB6C-48FC-9734-8053DF0D8BFC}">
      <dgm:prSet/>
      <dgm:spPr/>
      <dgm:t>
        <a:bodyPr/>
        <a:lstStyle/>
        <a:p>
          <a:endParaRPr lang="en-GB"/>
        </a:p>
      </dgm:t>
    </dgm:pt>
    <dgm:pt modelId="{B6C33C8C-18FD-47D5-8A3A-D065941AD62C}">
      <dgm:prSet phldrT="[Text]"/>
      <dgm:spPr/>
      <dgm:t>
        <a:bodyPr/>
        <a:lstStyle/>
        <a:p>
          <a:pPr>
            <a:buFont typeface="Arial" panose="020B0604020202020204" pitchFamily="34" charset="0"/>
            <a:buChar char="•"/>
          </a:pPr>
          <a:r>
            <a:rPr lang="en-GB" dirty="0"/>
            <a:t>The Mental Health Act of 1959</a:t>
          </a:r>
        </a:p>
      </dgm:t>
    </dgm:pt>
    <dgm:pt modelId="{17F9FE44-96E1-4AEC-8468-08E960E81B66}" type="parTrans" cxnId="{3C338A62-7B63-4108-8FEA-6D583E33CBCE}">
      <dgm:prSet/>
      <dgm:spPr/>
      <dgm:t>
        <a:bodyPr/>
        <a:lstStyle/>
        <a:p>
          <a:endParaRPr lang="en-GB"/>
        </a:p>
      </dgm:t>
    </dgm:pt>
    <dgm:pt modelId="{C909DFC8-6958-4244-A3D3-70EBCEC63A05}" type="sibTrans" cxnId="{3C338A62-7B63-4108-8FEA-6D583E33CBCE}">
      <dgm:prSet/>
      <dgm:spPr/>
      <dgm:t>
        <a:bodyPr/>
        <a:lstStyle/>
        <a:p>
          <a:endParaRPr lang="en-GB"/>
        </a:p>
      </dgm:t>
    </dgm:pt>
    <dgm:pt modelId="{D4508C68-FC4B-4DA4-9D09-1D9ED5F51395}" type="pres">
      <dgm:prSet presAssocID="{D4A57C7B-0A84-42F9-B791-BE6E79D77618}" presName="linearFlow" presStyleCnt="0">
        <dgm:presLayoutVars>
          <dgm:dir/>
          <dgm:resizeHandles val="exact"/>
        </dgm:presLayoutVars>
      </dgm:prSet>
      <dgm:spPr/>
    </dgm:pt>
    <dgm:pt modelId="{A7F8F464-77B7-4FE5-BE0B-CB1AF358ED84}" type="pres">
      <dgm:prSet presAssocID="{AC38C7E8-6818-4E50-A68D-F33AE69F29AF}" presName="comp" presStyleCnt="0"/>
      <dgm:spPr/>
    </dgm:pt>
    <dgm:pt modelId="{6A19E16E-ECCF-48EB-81C7-08D3EFA40D1A}" type="pres">
      <dgm:prSet presAssocID="{AC38C7E8-6818-4E50-A68D-F33AE69F29AF}" presName="rect2" presStyleLbl="node1" presStyleIdx="0" presStyleCnt="3">
        <dgm:presLayoutVars>
          <dgm:bulletEnabled val="1"/>
        </dgm:presLayoutVars>
      </dgm:prSet>
      <dgm:spPr/>
    </dgm:pt>
    <dgm:pt modelId="{44C881E4-CE76-4BBF-B679-1E2D19017107}" type="pres">
      <dgm:prSet presAssocID="{AC38C7E8-6818-4E50-A68D-F33AE69F29AF}" presName="rect1" presStyleLbl="ln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l="-13000" r="-13000"/>
          </a:stretch>
        </a:blipFill>
      </dgm:spPr>
      <dgm:extLst>
        <a:ext uri="{E40237B7-FDA0-4F09-8148-C483321AD2D9}">
          <dgm14:cNvPr xmlns:dgm14="http://schemas.microsoft.com/office/drawing/2010/diagram" id="0" name="" descr="Head with gears with solid fill"/>
        </a:ext>
      </dgm:extLst>
    </dgm:pt>
    <dgm:pt modelId="{2EE0639F-819C-4AFB-A0EE-7027082D8127}" type="pres">
      <dgm:prSet presAssocID="{C20495A9-EC4D-4CAF-82FB-19250878C26A}" presName="sibTrans" presStyleCnt="0"/>
      <dgm:spPr/>
    </dgm:pt>
    <dgm:pt modelId="{76C3902E-C1DB-42AC-B2EA-FF9365471717}" type="pres">
      <dgm:prSet presAssocID="{A10D21F8-458D-421D-8D7E-4CB000CEAAE8}" presName="comp" presStyleCnt="0"/>
      <dgm:spPr/>
    </dgm:pt>
    <dgm:pt modelId="{3EFFB33D-AACC-4348-9777-6660E8844794}" type="pres">
      <dgm:prSet presAssocID="{A10D21F8-458D-421D-8D7E-4CB000CEAAE8}" presName="rect2" presStyleLbl="node1" presStyleIdx="1" presStyleCnt="3">
        <dgm:presLayoutVars>
          <dgm:bulletEnabled val="1"/>
        </dgm:presLayoutVars>
      </dgm:prSet>
      <dgm:spPr/>
    </dgm:pt>
    <dgm:pt modelId="{627BC948-B733-432D-9A2B-A94894F6FF5C}" type="pres">
      <dgm:prSet presAssocID="{A10D21F8-458D-421D-8D7E-4CB000CEAAE8}" presName="rect1" presStyleLbl="ln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l="-13000" r="-13000"/>
          </a:stretch>
        </a:blipFill>
      </dgm:spPr>
      <dgm:extLst>
        <a:ext uri="{E40237B7-FDA0-4F09-8148-C483321AD2D9}">
          <dgm14:cNvPr xmlns:dgm14="http://schemas.microsoft.com/office/drawing/2010/diagram" id="0" name="" descr="Mental Health with solid fill"/>
        </a:ext>
      </dgm:extLst>
    </dgm:pt>
    <dgm:pt modelId="{30571F5D-58E8-47CF-B6EF-9454132C32F8}" type="pres">
      <dgm:prSet presAssocID="{D20C58D5-A91B-4120-AD56-199D4A5AC752}" presName="sibTrans" presStyleCnt="0"/>
      <dgm:spPr/>
    </dgm:pt>
    <dgm:pt modelId="{3F8790A6-F432-4371-AAAB-CE3D374C0D91}" type="pres">
      <dgm:prSet presAssocID="{B6C33C8C-18FD-47D5-8A3A-D065941AD62C}" presName="comp" presStyleCnt="0"/>
      <dgm:spPr/>
    </dgm:pt>
    <dgm:pt modelId="{CF293F01-5248-40AD-AC3D-3B11DAED2EA6}" type="pres">
      <dgm:prSet presAssocID="{B6C33C8C-18FD-47D5-8A3A-D065941AD62C}" presName="rect2" presStyleLbl="node1" presStyleIdx="2" presStyleCnt="3">
        <dgm:presLayoutVars>
          <dgm:bulletEnabled val="1"/>
        </dgm:presLayoutVars>
      </dgm:prSet>
      <dgm:spPr/>
    </dgm:pt>
    <dgm:pt modelId="{9F34F317-9104-4FC7-B7A3-6489E50F5E5E}" type="pres">
      <dgm:prSet presAssocID="{B6C33C8C-18FD-47D5-8A3A-D065941AD62C}" presName="rect1" presStyleLbl="ln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dgm:spPr>
      <dgm:extLst>
        <a:ext uri="{E40237B7-FDA0-4F09-8148-C483321AD2D9}">
          <dgm14:cNvPr xmlns:dgm14="http://schemas.microsoft.com/office/drawing/2010/diagram" id="0" name="" descr="Scroll with solid fill"/>
        </a:ext>
      </dgm:extLst>
    </dgm:pt>
  </dgm:ptLst>
  <dgm:cxnLst>
    <dgm:cxn modelId="{42DE8312-BB6C-48FC-9734-8053DF0D8BFC}" srcId="{D4A57C7B-0A84-42F9-B791-BE6E79D77618}" destId="{A10D21F8-458D-421D-8D7E-4CB000CEAAE8}" srcOrd="1" destOrd="0" parTransId="{67492FCF-7222-4627-B51D-0EAA7BE674E6}" sibTransId="{D20C58D5-A91B-4120-AD56-199D4A5AC752}"/>
    <dgm:cxn modelId="{3C338A62-7B63-4108-8FEA-6D583E33CBCE}" srcId="{D4A57C7B-0A84-42F9-B791-BE6E79D77618}" destId="{B6C33C8C-18FD-47D5-8A3A-D065941AD62C}" srcOrd="2" destOrd="0" parTransId="{17F9FE44-96E1-4AEC-8468-08E960E81B66}" sibTransId="{C909DFC8-6958-4244-A3D3-70EBCEC63A05}"/>
    <dgm:cxn modelId="{0212D855-8396-4AA8-A0FE-BD48112B2365}" srcId="{D4A57C7B-0A84-42F9-B791-BE6E79D77618}" destId="{AC38C7E8-6818-4E50-A68D-F33AE69F29AF}" srcOrd="0" destOrd="0" parTransId="{2965F967-193C-44C9-B372-BAB97275D063}" sibTransId="{C20495A9-EC4D-4CAF-82FB-19250878C26A}"/>
    <dgm:cxn modelId="{95AD5B82-53BE-4705-A52A-56BBA809C53B}" type="presOf" srcId="{B6C33C8C-18FD-47D5-8A3A-D065941AD62C}" destId="{CF293F01-5248-40AD-AC3D-3B11DAED2EA6}" srcOrd="0" destOrd="0" presId="urn:microsoft.com/office/officeart/2008/layout/AlternatingPictureBlocks"/>
    <dgm:cxn modelId="{09BB2ABF-B8FC-4198-9D6C-B97FC34862DD}" type="presOf" srcId="{A10D21F8-458D-421D-8D7E-4CB000CEAAE8}" destId="{3EFFB33D-AACC-4348-9777-6660E8844794}" srcOrd="0" destOrd="0" presId="urn:microsoft.com/office/officeart/2008/layout/AlternatingPictureBlocks"/>
    <dgm:cxn modelId="{1EF553F2-59B2-4B20-A5A8-572793C0D1DF}" type="presOf" srcId="{D4A57C7B-0A84-42F9-B791-BE6E79D77618}" destId="{D4508C68-FC4B-4DA4-9D09-1D9ED5F51395}" srcOrd="0" destOrd="0" presId="urn:microsoft.com/office/officeart/2008/layout/AlternatingPictureBlocks"/>
    <dgm:cxn modelId="{6F183CF9-8DFF-49CE-8E85-4A488F81EFA7}" type="presOf" srcId="{AC38C7E8-6818-4E50-A68D-F33AE69F29AF}" destId="{6A19E16E-ECCF-48EB-81C7-08D3EFA40D1A}" srcOrd="0" destOrd="0" presId="urn:microsoft.com/office/officeart/2008/layout/AlternatingPictureBlocks"/>
    <dgm:cxn modelId="{6CA9C666-C5C0-4A31-8990-8E2692DAA302}" type="presParOf" srcId="{D4508C68-FC4B-4DA4-9D09-1D9ED5F51395}" destId="{A7F8F464-77B7-4FE5-BE0B-CB1AF358ED84}" srcOrd="0" destOrd="0" presId="urn:microsoft.com/office/officeart/2008/layout/AlternatingPictureBlocks"/>
    <dgm:cxn modelId="{5E6CE8E7-372C-42C3-A2AD-C90E69022D66}" type="presParOf" srcId="{A7F8F464-77B7-4FE5-BE0B-CB1AF358ED84}" destId="{6A19E16E-ECCF-48EB-81C7-08D3EFA40D1A}" srcOrd="0" destOrd="0" presId="urn:microsoft.com/office/officeart/2008/layout/AlternatingPictureBlocks"/>
    <dgm:cxn modelId="{D4FBACF4-E8C5-4565-B8AE-4F848B64B355}" type="presParOf" srcId="{A7F8F464-77B7-4FE5-BE0B-CB1AF358ED84}" destId="{44C881E4-CE76-4BBF-B679-1E2D19017107}" srcOrd="1" destOrd="0" presId="urn:microsoft.com/office/officeart/2008/layout/AlternatingPictureBlocks"/>
    <dgm:cxn modelId="{E107B21F-A38F-4FB4-B812-80C405F04DDC}" type="presParOf" srcId="{D4508C68-FC4B-4DA4-9D09-1D9ED5F51395}" destId="{2EE0639F-819C-4AFB-A0EE-7027082D8127}" srcOrd="1" destOrd="0" presId="urn:microsoft.com/office/officeart/2008/layout/AlternatingPictureBlocks"/>
    <dgm:cxn modelId="{7B9DB491-40B2-4822-8BD1-E3E9F1EAA54B}" type="presParOf" srcId="{D4508C68-FC4B-4DA4-9D09-1D9ED5F51395}" destId="{76C3902E-C1DB-42AC-B2EA-FF9365471717}" srcOrd="2" destOrd="0" presId="urn:microsoft.com/office/officeart/2008/layout/AlternatingPictureBlocks"/>
    <dgm:cxn modelId="{EF475223-3CDA-45DA-BEDD-6BB7E04D4F49}" type="presParOf" srcId="{76C3902E-C1DB-42AC-B2EA-FF9365471717}" destId="{3EFFB33D-AACC-4348-9777-6660E8844794}" srcOrd="0" destOrd="0" presId="urn:microsoft.com/office/officeart/2008/layout/AlternatingPictureBlocks"/>
    <dgm:cxn modelId="{3C56409E-9DAC-4629-BC44-C2CEBE06842C}" type="presParOf" srcId="{76C3902E-C1DB-42AC-B2EA-FF9365471717}" destId="{627BC948-B733-432D-9A2B-A94894F6FF5C}" srcOrd="1" destOrd="0" presId="urn:microsoft.com/office/officeart/2008/layout/AlternatingPictureBlocks"/>
    <dgm:cxn modelId="{E2F93C42-2C9A-4BE5-9C3C-7E160E8A188F}" type="presParOf" srcId="{D4508C68-FC4B-4DA4-9D09-1D9ED5F51395}" destId="{30571F5D-58E8-47CF-B6EF-9454132C32F8}" srcOrd="3" destOrd="0" presId="urn:microsoft.com/office/officeart/2008/layout/AlternatingPictureBlocks"/>
    <dgm:cxn modelId="{0CC7C519-3F46-4222-BD31-40090309CBE9}" type="presParOf" srcId="{D4508C68-FC4B-4DA4-9D09-1D9ED5F51395}" destId="{3F8790A6-F432-4371-AAAB-CE3D374C0D91}" srcOrd="4" destOrd="0" presId="urn:microsoft.com/office/officeart/2008/layout/AlternatingPictureBlocks"/>
    <dgm:cxn modelId="{FD86BC61-4824-4152-809C-21FD4944EBDA}" type="presParOf" srcId="{3F8790A6-F432-4371-AAAB-CE3D374C0D91}" destId="{CF293F01-5248-40AD-AC3D-3B11DAED2EA6}" srcOrd="0" destOrd="0" presId="urn:microsoft.com/office/officeart/2008/layout/AlternatingPictureBlocks"/>
    <dgm:cxn modelId="{BF49C84A-855B-4556-A2CD-EE9DE0A8A0AD}" type="presParOf" srcId="{3F8790A6-F432-4371-AAAB-CE3D374C0D91}" destId="{9F34F317-9104-4FC7-B7A3-6489E50F5E5E}" srcOrd="1" destOrd="0" presId="urn:microsoft.com/office/officeart/2008/layout/AlternatingPictureBlocks"/>
  </dgm:cxnLst>
  <dgm:bg/>
  <dgm:whole/>
  <dgm:extLst>
    <a:ext uri="http://schemas.microsoft.com/office/drawing/2008/diagram">
      <dsp:dataModelExt xmlns:dsp="http://schemas.microsoft.com/office/drawing/2008/diagram" relId="rId12"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055E5F25-02FD-4933-B8AB-A4A5FE03DBA8}"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749AD04F-E7C3-4A6B-9A5C-23A6D9517F2C}">
      <dgm:prSet custT="1">
        <dgm:style>
          <a:lnRef idx="2">
            <a:schemeClr val="dk1"/>
          </a:lnRef>
          <a:fillRef idx="1">
            <a:schemeClr val="lt1"/>
          </a:fillRef>
          <a:effectRef idx="0">
            <a:schemeClr val="dk1"/>
          </a:effectRef>
          <a:fontRef idx="minor">
            <a:schemeClr val="dk1"/>
          </a:fontRef>
        </dgm:style>
      </dgm:prSet>
      <dgm:spPr>
        <a:solidFill>
          <a:schemeClr val="tx2">
            <a:lumMod val="25000"/>
            <a:lumOff val="75000"/>
          </a:schemeClr>
        </a:solidFill>
      </dgm:spPr>
      <dgm:t>
        <a:bodyPr/>
        <a:lstStyle/>
        <a:p>
          <a:r>
            <a:rPr lang="en-GB" sz="2000" dirty="0">
              <a:solidFill>
                <a:schemeClr val="tx1"/>
              </a:solidFill>
            </a:rPr>
            <a:t>It</a:t>
          </a:r>
          <a:r>
            <a:rPr lang="en-GB" sz="2000" i="0" baseline="0" dirty="0">
              <a:solidFill>
                <a:schemeClr val="tx1"/>
              </a:solidFill>
            </a:rPr>
            <a:t> rises and leads to more referrals and longer waiting times.</a:t>
          </a:r>
          <a:endParaRPr lang="en-GB" sz="2000" dirty="0">
            <a:solidFill>
              <a:schemeClr val="tx1"/>
            </a:solidFill>
          </a:endParaRPr>
        </a:p>
      </dgm:t>
    </dgm:pt>
    <dgm:pt modelId="{2BB0C17C-8A4F-4A19-A01F-84A06D40E88D}" type="parTrans" cxnId="{B226E721-DAF2-400D-BB7C-81C38A57E119}">
      <dgm:prSet/>
      <dgm:spPr/>
      <dgm:t>
        <a:bodyPr/>
        <a:lstStyle/>
        <a:p>
          <a:endParaRPr lang="en-GB"/>
        </a:p>
      </dgm:t>
    </dgm:pt>
    <dgm:pt modelId="{83E97DBD-0665-4C32-8E4C-6DD09451CFD2}" type="sibTrans" cxnId="{B226E721-DAF2-400D-BB7C-81C38A57E119}">
      <dgm:prSet/>
      <dgm:spPr/>
      <dgm:t>
        <a:bodyPr/>
        <a:lstStyle/>
        <a:p>
          <a:endParaRPr lang="en-GB"/>
        </a:p>
      </dgm:t>
    </dgm:pt>
    <dgm:pt modelId="{C83E97A1-E270-4704-AA5B-5953C8FCEA8F}" type="pres">
      <dgm:prSet presAssocID="{055E5F25-02FD-4933-B8AB-A4A5FE03DBA8}" presName="cycle" presStyleCnt="0">
        <dgm:presLayoutVars>
          <dgm:dir/>
          <dgm:resizeHandles val="exact"/>
        </dgm:presLayoutVars>
      </dgm:prSet>
      <dgm:spPr/>
    </dgm:pt>
    <dgm:pt modelId="{28063199-375C-48CA-9F77-E679B6487505}" type="pres">
      <dgm:prSet presAssocID="{749AD04F-E7C3-4A6B-9A5C-23A6D9517F2C}" presName="node" presStyleLbl="node1" presStyleIdx="0" presStyleCnt="1" custScaleX="177778" custScaleY="100164" custRadScaleRad="83709" custRadScaleInc="170">
        <dgm:presLayoutVars>
          <dgm:bulletEnabled val="1"/>
        </dgm:presLayoutVars>
      </dgm:prSet>
      <dgm:spPr/>
    </dgm:pt>
  </dgm:ptLst>
  <dgm:cxnLst>
    <dgm:cxn modelId="{B226E721-DAF2-400D-BB7C-81C38A57E119}" srcId="{055E5F25-02FD-4933-B8AB-A4A5FE03DBA8}" destId="{749AD04F-E7C3-4A6B-9A5C-23A6D9517F2C}" srcOrd="0" destOrd="0" parTransId="{2BB0C17C-8A4F-4A19-A01F-84A06D40E88D}" sibTransId="{83E97DBD-0665-4C32-8E4C-6DD09451CFD2}"/>
    <dgm:cxn modelId="{0D97BD82-5E8C-464A-A69F-BB1D7BB96729}" type="presOf" srcId="{749AD04F-E7C3-4A6B-9A5C-23A6D9517F2C}" destId="{28063199-375C-48CA-9F77-E679B6487505}" srcOrd="0" destOrd="0" presId="urn:microsoft.com/office/officeart/2005/8/layout/cycle2"/>
    <dgm:cxn modelId="{9A3DCFDA-E2F1-4189-86A8-082B79D02D81}" type="presOf" srcId="{055E5F25-02FD-4933-B8AB-A4A5FE03DBA8}" destId="{C83E97A1-E270-4704-AA5B-5953C8FCEA8F}" srcOrd="0" destOrd="0" presId="urn:microsoft.com/office/officeart/2005/8/layout/cycle2"/>
    <dgm:cxn modelId="{58FBBC95-01A4-4090-A079-40BBA35156BE}" type="presParOf" srcId="{C83E97A1-E270-4704-AA5B-5953C8FCEA8F}" destId="{28063199-375C-48CA-9F77-E679B6487505}" srcOrd="0" destOrd="0" presId="urn:microsoft.com/office/officeart/2005/8/layout/cycle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E80739-7809-4197-AFB3-362E31A03BE8}" type="doc">
      <dgm:prSet loTypeId="urn:microsoft.com/office/officeart/2008/layout/VerticalCurvedList" loCatId="list" qsTypeId="urn:microsoft.com/office/officeart/2005/8/quickstyle/simple3" qsCatId="simple" csTypeId="urn:microsoft.com/office/officeart/2005/8/colors/accent1_4" csCatId="accent1" phldr="1"/>
      <dgm:spPr/>
      <dgm:t>
        <a:bodyPr/>
        <a:lstStyle/>
        <a:p>
          <a:endParaRPr lang="en-GB"/>
        </a:p>
      </dgm:t>
    </dgm:pt>
    <dgm:pt modelId="{551F554B-797B-4287-ABF5-6AE988EB554C}">
      <dgm:prSet custT="1"/>
      <dgm:spPr>
        <a:solidFill>
          <a:schemeClr val="tx2">
            <a:lumMod val="25000"/>
            <a:lumOff val="75000"/>
          </a:schemeClr>
        </a:solidFill>
      </dgm:spPr>
      <dgm:t>
        <a:bodyPr/>
        <a:lstStyle/>
        <a:p>
          <a:r>
            <a:rPr lang="en-GB" sz="2000" dirty="0"/>
            <a:t>It increased by 11% in the adult mental health services team</a:t>
          </a:r>
          <a:r>
            <a:rPr lang="en-GB" sz="1400" dirty="0"/>
            <a:t>.</a:t>
          </a:r>
        </a:p>
      </dgm:t>
    </dgm:pt>
    <dgm:pt modelId="{40F59FC0-1CFF-4E71-A1DB-08265733735C}" type="parTrans" cxnId="{D56378FE-63F1-44FB-9576-379CC6DC4DD8}">
      <dgm:prSet/>
      <dgm:spPr/>
      <dgm:t>
        <a:bodyPr/>
        <a:lstStyle/>
        <a:p>
          <a:endParaRPr lang="en-GB"/>
        </a:p>
      </dgm:t>
    </dgm:pt>
    <dgm:pt modelId="{5433455B-751E-45E0-9DCD-D68F5C806C36}" type="sibTrans" cxnId="{D56378FE-63F1-44FB-9576-379CC6DC4DD8}">
      <dgm:prSet/>
      <dgm:spPr>
        <a:ln>
          <a:solidFill>
            <a:schemeClr val="tx1">
              <a:lumMod val="85000"/>
              <a:lumOff val="15000"/>
            </a:schemeClr>
          </a:solidFill>
        </a:ln>
      </dgm:spPr>
      <dgm:t>
        <a:bodyPr/>
        <a:lstStyle/>
        <a:p>
          <a:endParaRPr lang="en-GB"/>
        </a:p>
      </dgm:t>
    </dgm:pt>
    <dgm:pt modelId="{A52E78FF-ACDC-4740-A946-2430A08CBCEE}">
      <dgm:prSet custT="1"/>
      <dgm:spPr>
        <a:solidFill>
          <a:schemeClr val="tx2">
            <a:lumMod val="25000"/>
            <a:lumOff val="75000"/>
          </a:schemeClr>
        </a:solidFill>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a:t>But long wait times and high bed occupancy rates. </a:t>
          </a:r>
        </a:p>
        <a:p>
          <a:pPr marL="0" lvl="0" defTabSz="666750">
            <a:lnSpc>
              <a:spcPct val="90000"/>
            </a:lnSpc>
            <a:spcBef>
              <a:spcPct val="0"/>
            </a:spcBef>
            <a:spcAft>
              <a:spcPct val="35000"/>
            </a:spcAft>
            <a:buNone/>
          </a:pPr>
          <a:endParaRPr lang="en-GB" sz="1400" dirty="0"/>
        </a:p>
      </dgm:t>
    </dgm:pt>
    <dgm:pt modelId="{B9787AFD-342D-46AB-B916-8721D56A202A}" type="parTrans" cxnId="{F48E446E-94D2-4FE9-9FEE-7458D418CAA5}">
      <dgm:prSet/>
      <dgm:spPr/>
      <dgm:t>
        <a:bodyPr/>
        <a:lstStyle/>
        <a:p>
          <a:endParaRPr lang="en-GB"/>
        </a:p>
      </dgm:t>
    </dgm:pt>
    <dgm:pt modelId="{737CC337-F74C-49D6-A8FD-6AF91B99F1CA}" type="sibTrans" cxnId="{F48E446E-94D2-4FE9-9FEE-7458D418CAA5}">
      <dgm:prSet/>
      <dgm:spPr/>
      <dgm:t>
        <a:bodyPr/>
        <a:lstStyle/>
        <a:p>
          <a:endParaRPr lang="en-GB"/>
        </a:p>
      </dgm:t>
    </dgm:pt>
    <dgm:pt modelId="{594A8CEC-E0F5-43F9-A097-C40EF13F09E5}">
      <dgm:prSet custT="1"/>
      <dgm:spPr>
        <a:solidFill>
          <a:schemeClr val="tx2">
            <a:lumMod val="25000"/>
            <a:lumOff val="75000"/>
          </a:schemeClr>
        </a:solidFill>
      </dgm:spPr>
      <dgm:t>
        <a:bodyPr/>
        <a:lstStyle/>
        <a:p>
          <a:r>
            <a:rPr lang="en-GB" sz="2000" dirty="0"/>
            <a:t>Especially in children’s mental health services, the workforce has expanded. </a:t>
          </a:r>
        </a:p>
      </dgm:t>
    </dgm:pt>
    <dgm:pt modelId="{C1B8FB53-950D-4271-98E2-C5A92679FF68}" type="parTrans" cxnId="{97D8C3E0-A032-4698-ADDF-E393B8005D6B}">
      <dgm:prSet/>
      <dgm:spPr/>
      <dgm:t>
        <a:bodyPr/>
        <a:lstStyle/>
        <a:p>
          <a:endParaRPr lang="en-GB"/>
        </a:p>
      </dgm:t>
    </dgm:pt>
    <dgm:pt modelId="{EE22F960-B9B1-45AD-90FD-973CF1254BC6}" type="sibTrans" cxnId="{97D8C3E0-A032-4698-ADDF-E393B8005D6B}">
      <dgm:prSet/>
      <dgm:spPr/>
      <dgm:t>
        <a:bodyPr/>
        <a:lstStyle/>
        <a:p>
          <a:endParaRPr lang="en-GB"/>
        </a:p>
      </dgm:t>
    </dgm:pt>
    <dgm:pt modelId="{3565FCC3-A830-4604-8F6D-08F7423ECDB3}" type="pres">
      <dgm:prSet presAssocID="{C4E80739-7809-4197-AFB3-362E31A03BE8}" presName="Name0" presStyleCnt="0">
        <dgm:presLayoutVars>
          <dgm:chMax val="7"/>
          <dgm:chPref val="7"/>
          <dgm:dir/>
        </dgm:presLayoutVars>
      </dgm:prSet>
      <dgm:spPr/>
    </dgm:pt>
    <dgm:pt modelId="{F935899D-730A-481F-9542-2CCB67F7FE9B}" type="pres">
      <dgm:prSet presAssocID="{C4E80739-7809-4197-AFB3-362E31A03BE8}" presName="Name1" presStyleCnt="0"/>
      <dgm:spPr/>
    </dgm:pt>
    <dgm:pt modelId="{49511EF3-7138-4C14-9E90-69AB4CA7654A}" type="pres">
      <dgm:prSet presAssocID="{C4E80739-7809-4197-AFB3-362E31A03BE8}" presName="cycle" presStyleCnt="0"/>
      <dgm:spPr/>
    </dgm:pt>
    <dgm:pt modelId="{327B68DD-B9FC-437F-A425-609729454C3E}" type="pres">
      <dgm:prSet presAssocID="{C4E80739-7809-4197-AFB3-362E31A03BE8}" presName="srcNode" presStyleLbl="node1" presStyleIdx="0" presStyleCnt="3"/>
      <dgm:spPr/>
    </dgm:pt>
    <dgm:pt modelId="{4DC268E2-386D-4EEA-BFC3-D1C80A7F832B}" type="pres">
      <dgm:prSet presAssocID="{C4E80739-7809-4197-AFB3-362E31A03BE8}" presName="conn" presStyleLbl="parChTrans1D2" presStyleIdx="0" presStyleCnt="1"/>
      <dgm:spPr/>
    </dgm:pt>
    <dgm:pt modelId="{BE8E6A3E-8314-4360-90DD-81BF3D02E921}" type="pres">
      <dgm:prSet presAssocID="{C4E80739-7809-4197-AFB3-362E31A03BE8}" presName="extraNode" presStyleLbl="node1" presStyleIdx="0" presStyleCnt="3"/>
      <dgm:spPr/>
    </dgm:pt>
    <dgm:pt modelId="{5EB9CC3F-9E11-48B4-9DF4-0AC3F4570B22}" type="pres">
      <dgm:prSet presAssocID="{C4E80739-7809-4197-AFB3-362E31A03BE8}" presName="dstNode" presStyleLbl="node1" presStyleIdx="0" presStyleCnt="3"/>
      <dgm:spPr/>
    </dgm:pt>
    <dgm:pt modelId="{00546B3E-92FF-4B4B-B251-442E6CE25C2D}" type="pres">
      <dgm:prSet presAssocID="{551F554B-797B-4287-ABF5-6AE988EB554C}" presName="text_1" presStyleLbl="node1" presStyleIdx="0" presStyleCnt="3" custScaleY="112637">
        <dgm:presLayoutVars>
          <dgm:bulletEnabled val="1"/>
        </dgm:presLayoutVars>
      </dgm:prSet>
      <dgm:spPr/>
    </dgm:pt>
    <dgm:pt modelId="{541DB550-CA37-4B60-AFA9-9D34BDF952A0}" type="pres">
      <dgm:prSet presAssocID="{551F554B-797B-4287-ABF5-6AE988EB554C}" presName="accent_1" presStyleCnt="0"/>
      <dgm:spPr/>
    </dgm:pt>
    <dgm:pt modelId="{94EEFEFD-3179-4B72-988F-5ADD40513723}" type="pres">
      <dgm:prSet presAssocID="{551F554B-797B-4287-ABF5-6AE988EB554C}" presName="accentRepeatNode" presStyleLbl="solidFgAcc1" presStyleIdx="0" presStyleCnt="3">
        <dgm:style>
          <a:lnRef idx="2">
            <a:schemeClr val="dk1"/>
          </a:lnRef>
          <a:fillRef idx="1">
            <a:schemeClr val="lt1"/>
          </a:fillRef>
          <a:effectRef idx="0">
            <a:schemeClr val="dk1"/>
          </a:effectRef>
          <a:fontRef idx="minor">
            <a:schemeClr val="dk1"/>
          </a:fontRef>
        </dgm:style>
      </dgm:prSet>
      <dgm:spPr/>
    </dgm:pt>
    <dgm:pt modelId="{CD2DE2F9-7792-47DE-974B-0307EC479694}" type="pres">
      <dgm:prSet presAssocID="{594A8CEC-E0F5-43F9-A097-C40EF13F09E5}" presName="text_2" presStyleLbl="node1" presStyleIdx="1" presStyleCnt="3" custScaleY="164896" custLinFactNeighborX="-1318" custLinFactNeighborY="8401">
        <dgm:presLayoutVars>
          <dgm:bulletEnabled val="1"/>
        </dgm:presLayoutVars>
      </dgm:prSet>
      <dgm:spPr/>
    </dgm:pt>
    <dgm:pt modelId="{CD4BF850-227F-47A7-A683-AF5F2A105741}" type="pres">
      <dgm:prSet presAssocID="{594A8CEC-E0F5-43F9-A097-C40EF13F09E5}" presName="accent_2" presStyleCnt="0"/>
      <dgm:spPr/>
    </dgm:pt>
    <dgm:pt modelId="{313AB84B-3CBB-4FA2-9229-9E58F744BE0F}" type="pres">
      <dgm:prSet presAssocID="{594A8CEC-E0F5-43F9-A097-C40EF13F09E5}" presName="accentRepeatNode" presStyleLbl="solidFgAcc1" presStyleIdx="1" presStyleCnt="3" custLinFactNeighborX="-4756" custLinFactNeighborY="10381">
        <dgm:style>
          <a:lnRef idx="2">
            <a:schemeClr val="dk1"/>
          </a:lnRef>
          <a:fillRef idx="1">
            <a:schemeClr val="lt1"/>
          </a:fillRef>
          <a:effectRef idx="0">
            <a:schemeClr val="dk1"/>
          </a:effectRef>
          <a:fontRef idx="minor">
            <a:schemeClr val="dk1"/>
          </a:fontRef>
        </dgm:style>
      </dgm:prSet>
      <dgm:spPr/>
    </dgm:pt>
    <dgm:pt modelId="{23EEE91B-A974-445B-9968-DB38C57DA910}" type="pres">
      <dgm:prSet presAssocID="{A52E78FF-ACDC-4740-A946-2430A08CBCEE}" presName="text_3" presStyleLbl="node1" presStyleIdx="2" presStyleCnt="3" custLinFactNeighborX="194" custLinFactNeighborY="21892">
        <dgm:presLayoutVars>
          <dgm:bulletEnabled val="1"/>
        </dgm:presLayoutVars>
      </dgm:prSet>
      <dgm:spPr/>
    </dgm:pt>
    <dgm:pt modelId="{24B46FC1-F74F-4C44-AD1D-502A7365B749}" type="pres">
      <dgm:prSet presAssocID="{A52E78FF-ACDC-4740-A946-2430A08CBCEE}" presName="accent_3" presStyleCnt="0"/>
      <dgm:spPr/>
    </dgm:pt>
    <dgm:pt modelId="{C483B9A4-7250-4FDC-A7EC-A80DE218B5A1}" type="pres">
      <dgm:prSet presAssocID="{A52E78FF-ACDC-4740-A946-2430A08CBCEE}" presName="accentRepeatNode" presStyleLbl="solidFgAcc1" presStyleIdx="2" presStyleCnt="3" custLinFactNeighborX="-8527" custLinFactNeighborY="17513">
        <dgm:style>
          <a:lnRef idx="2">
            <a:schemeClr val="dk1"/>
          </a:lnRef>
          <a:fillRef idx="1">
            <a:schemeClr val="lt1"/>
          </a:fillRef>
          <a:effectRef idx="0">
            <a:schemeClr val="dk1"/>
          </a:effectRef>
          <a:fontRef idx="minor">
            <a:schemeClr val="dk1"/>
          </a:fontRef>
        </dgm:style>
      </dgm:prSet>
      <dgm:spPr/>
    </dgm:pt>
  </dgm:ptLst>
  <dgm:cxnLst>
    <dgm:cxn modelId="{7247A945-8AA6-4EEF-B984-22961DDC9955}" type="presOf" srcId="{594A8CEC-E0F5-43F9-A097-C40EF13F09E5}" destId="{CD2DE2F9-7792-47DE-974B-0307EC479694}" srcOrd="0" destOrd="0" presId="urn:microsoft.com/office/officeart/2008/layout/VerticalCurvedList"/>
    <dgm:cxn modelId="{F48E446E-94D2-4FE9-9FEE-7458D418CAA5}" srcId="{C4E80739-7809-4197-AFB3-362E31A03BE8}" destId="{A52E78FF-ACDC-4740-A946-2430A08CBCEE}" srcOrd="2" destOrd="0" parTransId="{B9787AFD-342D-46AB-B916-8721D56A202A}" sibTransId="{737CC337-F74C-49D6-A8FD-6AF91B99F1CA}"/>
    <dgm:cxn modelId="{CDC1E154-EF93-407E-9AB8-39EF6C67FC80}" type="presOf" srcId="{551F554B-797B-4287-ABF5-6AE988EB554C}" destId="{00546B3E-92FF-4B4B-B251-442E6CE25C2D}" srcOrd="0" destOrd="0" presId="urn:microsoft.com/office/officeart/2008/layout/VerticalCurvedList"/>
    <dgm:cxn modelId="{DBF68958-D236-4314-9BC7-29BAFB2DD462}" type="presOf" srcId="{A52E78FF-ACDC-4740-A946-2430A08CBCEE}" destId="{23EEE91B-A974-445B-9968-DB38C57DA910}" srcOrd="0" destOrd="0" presId="urn:microsoft.com/office/officeart/2008/layout/VerticalCurvedList"/>
    <dgm:cxn modelId="{97D8C3E0-A032-4698-ADDF-E393B8005D6B}" srcId="{C4E80739-7809-4197-AFB3-362E31A03BE8}" destId="{594A8CEC-E0F5-43F9-A097-C40EF13F09E5}" srcOrd="1" destOrd="0" parTransId="{C1B8FB53-950D-4271-98E2-C5A92679FF68}" sibTransId="{EE22F960-B9B1-45AD-90FD-973CF1254BC6}"/>
    <dgm:cxn modelId="{FB40F1E9-232D-4136-A90C-7B24400266AD}" type="presOf" srcId="{5433455B-751E-45E0-9DCD-D68F5C806C36}" destId="{4DC268E2-386D-4EEA-BFC3-D1C80A7F832B}" srcOrd="0" destOrd="0" presId="urn:microsoft.com/office/officeart/2008/layout/VerticalCurvedList"/>
    <dgm:cxn modelId="{D56378FE-63F1-44FB-9576-379CC6DC4DD8}" srcId="{C4E80739-7809-4197-AFB3-362E31A03BE8}" destId="{551F554B-797B-4287-ABF5-6AE988EB554C}" srcOrd="0" destOrd="0" parTransId="{40F59FC0-1CFF-4E71-A1DB-08265733735C}" sibTransId="{5433455B-751E-45E0-9DCD-D68F5C806C36}"/>
    <dgm:cxn modelId="{272FC8FE-58ED-4FF4-AC42-91615BE33210}" type="presOf" srcId="{C4E80739-7809-4197-AFB3-362E31A03BE8}" destId="{3565FCC3-A830-4604-8F6D-08F7423ECDB3}" srcOrd="0" destOrd="0" presId="urn:microsoft.com/office/officeart/2008/layout/VerticalCurvedList"/>
    <dgm:cxn modelId="{5597ADCF-F4D6-4212-94BC-F7CE9989C428}" type="presParOf" srcId="{3565FCC3-A830-4604-8F6D-08F7423ECDB3}" destId="{F935899D-730A-481F-9542-2CCB67F7FE9B}" srcOrd="0" destOrd="0" presId="urn:microsoft.com/office/officeart/2008/layout/VerticalCurvedList"/>
    <dgm:cxn modelId="{9CA36FE0-CC34-4DFD-92B6-C0CC504DCB42}" type="presParOf" srcId="{F935899D-730A-481F-9542-2CCB67F7FE9B}" destId="{49511EF3-7138-4C14-9E90-69AB4CA7654A}" srcOrd="0" destOrd="0" presId="urn:microsoft.com/office/officeart/2008/layout/VerticalCurvedList"/>
    <dgm:cxn modelId="{FC10089B-C27C-4505-B70D-F65BCB857C0D}" type="presParOf" srcId="{49511EF3-7138-4C14-9E90-69AB4CA7654A}" destId="{327B68DD-B9FC-437F-A425-609729454C3E}" srcOrd="0" destOrd="0" presId="urn:microsoft.com/office/officeart/2008/layout/VerticalCurvedList"/>
    <dgm:cxn modelId="{16EB19C5-14AA-43FC-8246-9136588FD19D}" type="presParOf" srcId="{49511EF3-7138-4C14-9E90-69AB4CA7654A}" destId="{4DC268E2-386D-4EEA-BFC3-D1C80A7F832B}" srcOrd="1" destOrd="0" presId="urn:microsoft.com/office/officeart/2008/layout/VerticalCurvedList"/>
    <dgm:cxn modelId="{80C5B8AE-F4F3-4B57-BDCB-A7509B04B8CE}" type="presParOf" srcId="{49511EF3-7138-4C14-9E90-69AB4CA7654A}" destId="{BE8E6A3E-8314-4360-90DD-81BF3D02E921}" srcOrd="2" destOrd="0" presId="urn:microsoft.com/office/officeart/2008/layout/VerticalCurvedList"/>
    <dgm:cxn modelId="{30804EF8-93F9-4AD8-9088-0BB58B21EE2B}" type="presParOf" srcId="{49511EF3-7138-4C14-9E90-69AB4CA7654A}" destId="{5EB9CC3F-9E11-48B4-9DF4-0AC3F4570B22}" srcOrd="3" destOrd="0" presId="urn:microsoft.com/office/officeart/2008/layout/VerticalCurvedList"/>
    <dgm:cxn modelId="{C9DF8D69-6763-48FD-97E1-7763ABC39AAC}" type="presParOf" srcId="{F935899D-730A-481F-9542-2CCB67F7FE9B}" destId="{00546B3E-92FF-4B4B-B251-442E6CE25C2D}" srcOrd="1" destOrd="0" presId="urn:microsoft.com/office/officeart/2008/layout/VerticalCurvedList"/>
    <dgm:cxn modelId="{848DEE6B-3653-49C4-BD7A-5497477E08D9}" type="presParOf" srcId="{F935899D-730A-481F-9542-2CCB67F7FE9B}" destId="{541DB550-CA37-4B60-AFA9-9D34BDF952A0}" srcOrd="2" destOrd="0" presId="urn:microsoft.com/office/officeart/2008/layout/VerticalCurvedList"/>
    <dgm:cxn modelId="{C53D38BB-532D-4692-A0C6-FAE4AE958C3B}" type="presParOf" srcId="{541DB550-CA37-4B60-AFA9-9D34BDF952A0}" destId="{94EEFEFD-3179-4B72-988F-5ADD40513723}" srcOrd="0" destOrd="0" presId="urn:microsoft.com/office/officeart/2008/layout/VerticalCurvedList"/>
    <dgm:cxn modelId="{26E10F07-674D-47DD-BF17-9B59AD25E858}" type="presParOf" srcId="{F935899D-730A-481F-9542-2CCB67F7FE9B}" destId="{CD2DE2F9-7792-47DE-974B-0307EC479694}" srcOrd="3" destOrd="0" presId="urn:microsoft.com/office/officeart/2008/layout/VerticalCurvedList"/>
    <dgm:cxn modelId="{2F9FA1F8-AA32-4D0B-BB8C-8462D228A730}" type="presParOf" srcId="{F935899D-730A-481F-9542-2CCB67F7FE9B}" destId="{CD4BF850-227F-47A7-A683-AF5F2A105741}" srcOrd="4" destOrd="0" presId="urn:microsoft.com/office/officeart/2008/layout/VerticalCurvedList"/>
    <dgm:cxn modelId="{155AB8D3-0265-439F-8835-5A6CED70166E}" type="presParOf" srcId="{CD4BF850-227F-47A7-A683-AF5F2A105741}" destId="{313AB84B-3CBB-4FA2-9229-9E58F744BE0F}" srcOrd="0" destOrd="0" presId="urn:microsoft.com/office/officeart/2008/layout/VerticalCurvedList"/>
    <dgm:cxn modelId="{086A3AF5-A10B-470A-A87E-BA6DCB0F87D4}" type="presParOf" srcId="{F935899D-730A-481F-9542-2CCB67F7FE9B}" destId="{23EEE91B-A974-445B-9968-DB38C57DA910}" srcOrd="5" destOrd="0" presId="urn:microsoft.com/office/officeart/2008/layout/VerticalCurvedList"/>
    <dgm:cxn modelId="{634B9630-6FE3-46FF-B3D1-7D77CA310C84}" type="presParOf" srcId="{F935899D-730A-481F-9542-2CCB67F7FE9B}" destId="{24B46FC1-F74F-4C44-AD1D-502A7365B749}" srcOrd="6" destOrd="0" presId="urn:microsoft.com/office/officeart/2008/layout/VerticalCurvedList"/>
    <dgm:cxn modelId="{65E56441-34D8-453C-8CC6-44BF52382AF6}" type="presParOf" srcId="{24B46FC1-F74F-4C44-AD1D-502A7365B749}" destId="{C483B9A4-7250-4FDC-A7EC-A80DE218B5A1}" srcOrd="0" destOrd="0" presId="urn:microsoft.com/office/officeart/2008/layout/VerticalCurvedLis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34DF2E-B4AD-483F-95BA-9BE105C60F73}">
      <dsp:nvSpPr>
        <dsp:cNvPr id="0" name=""/>
        <dsp:cNvSpPr/>
      </dsp:nvSpPr>
      <dsp:spPr>
        <a:xfrm>
          <a:off x="359522" y="849063"/>
          <a:ext cx="1067824" cy="983914"/>
        </a:xfrm>
        <a:prstGeom prst="rect">
          <a:avLst/>
        </a:prstGeom>
        <a:blipFill>
          <a:blip xmlns:r="http://schemas.openxmlformats.org/officeDocument/2006/relationships" r:embed="rId1">
            <a:duotone>
              <a:prstClr val="black"/>
              <a:schemeClr val="accent1">
                <a:tint val="45000"/>
                <a:satMod val="400000"/>
              </a:schemeClr>
            </a:duotone>
            <a:alphaModFix/>
            <a:lum bright="-20000" contrast="-40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tx2">
              <a:lumMod val="50000"/>
              <a:lumOff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79DE4-5102-4DA1-978F-7BD82A0D25D6}">
      <dsp:nvSpPr>
        <dsp:cNvPr id="0" name=""/>
        <dsp:cNvSpPr/>
      </dsp:nvSpPr>
      <dsp:spPr>
        <a:xfrm>
          <a:off x="16475" y="1868473"/>
          <a:ext cx="1779634" cy="1197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The health and social care system in the UK is primarily composed of the National Health Service (NHS) and various social care services. </a:t>
          </a:r>
          <a:endParaRPr lang="en-US" sz="1800" kern="1200" dirty="0"/>
        </a:p>
      </dsp:txBody>
      <dsp:txXfrm>
        <a:off x="16475" y="1868473"/>
        <a:ext cx="1779634" cy="1197842"/>
      </dsp:txXfrm>
    </dsp:sp>
    <dsp:sp modelId="{FAE96DDC-321F-45EE-9AF6-092E615F1D3F}">
      <dsp:nvSpPr>
        <dsp:cNvPr id="0" name=""/>
        <dsp:cNvSpPr/>
      </dsp:nvSpPr>
      <dsp:spPr>
        <a:xfrm>
          <a:off x="2246496" y="902507"/>
          <a:ext cx="1154603" cy="752037"/>
        </a:xfrm>
        <a:prstGeom prst="rect">
          <a:avLst/>
        </a:prstGeom>
        <a:blipFill>
          <a:blip xmlns:r="http://schemas.openxmlformats.org/officeDocument/2006/relationships" r:embed="rId3">
            <a:duotone>
              <a:prstClr val="black"/>
              <a:schemeClr val="accent1">
                <a:tint val="45000"/>
                <a:satMod val="400000"/>
              </a:schemeClr>
            </a:duotone>
            <a:lum bright="-20000" contrast="-40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66F57F-970D-479B-B327-B2397BAD42EF}">
      <dsp:nvSpPr>
        <dsp:cNvPr id="0" name=""/>
        <dsp:cNvSpPr/>
      </dsp:nvSpPr>
      <dsp:spPr>
        <a:xfrm>
          <a:off x="1951541" y="1784874"/>
          <a:ext cx="1670114" cy="1215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Healthcare -&gt; the Government.</a:t>
          </a:r>
          <a:endParaRPr lang="en-US" sz="1800" kern="1200" dirty="0"/>
        </a:p>
      </dsp:txBody>
      <dsp:txXfrm>
        <a:off x="1951541" y="1784874"/>
        <a:ext cx="1670114" cy="1215945"/>
      </dsp:txXfrm>
    </dsp:sp>
    <dsp:sp modelId="{F92805B9-6B91-4248-BDE1-7BF9D5474139}">
      <dsp:nvSpPr>
        <dsp:cNvPr id="0" name=""/>
        <dsp:cNvSpPr/>
      </dsp:nvSpPr>
      <dsp:spPr>
        <a:xfrm>
          <a:off x="4437246" y="829390"/>
          <a:ext cx="883830" cy="959524"/>
        </a:xfrm>
        <a:prstGeom prst="rect">
          <a:avLst/>
        </a:prstGeom>
        <a:blipFill>
          <a:blip xmlns:r="http://schemas.openxmlformats.org/officeDocument/2006/relationships" r:embed="rId5">
            <a:duotone>
              <a:prstClr val="black"/>
              <a:schemeClr val="accent1">
                <a:tint val="45000"/>
                <a:satMod val="400000"/>
              </a:schemeClr>
            </a:duotone>
            <a:lum bright="-20000" contrast="-40000"/>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428948-7694-4682-97BA-4490BBFD25C4}">
      <dsp:nvSpPr>
        <dsp:cNvPr id="0" name=""/>
        <dsp:cNvSpPr/>
      </dsp:nvSpPr>
      <dsp:spPr>
        <a:xfrm>
          <a:off x="3788218" y="1823670"/>
          <a:ext cx="2029637" cy="1300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Social care -&gt;local authorities administer.</a:t>
          </a:r>
          <a:endParaRPr lang="en-US" sz="1800" kern="1200" dirty="0"/>
        </a:p>
      </dsp:txBody>
      <dsp:txXfrm>
        <a:off x="3788218" y="1823670"/>
        <a:ext cx="2029637" cy="1300927"/>
      </dsp:txXfrm>
    </dsp:sp>
    <dsp:sp modelId="{028877A6-0BE9-4C85-81F7-6D09B4B1DBBF}">
      <dsp:nvSpPr>
        <dsp:cNvPr id="0" name=""/>
        <dsp:cNvSpPr/>
      </dsp:nvSpPr>
      <dsp:spPr>
        <a:xfrm>
          <a:off x="6456545" y="927455"/>
          <a:ext cx="857844" cy="502026"/>
        </a:xfrm>
        <a:prstGeom prst="rect">
          <a:avLst/>
        </a:prstGeom>
        <a:blipFill>
          <a:blip xmlns:r="http://schemas.openxmlformats.org/officeDocument/2006/relationships" r:embed="rId7">
            <a:duotone>
              <a:prstClr val="black"/>
              <a:schemeClr val="accent1">
                <a:tint val="45000"/>
                <a:satMod val="400000"/>
              </a:schemeClr>
            </a:duotone>
            <a:lum bright="-20000" contrast="-40000"/>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AB7A4-444E-469C-BFDB-50531C6BAFE4}">
      <dsp:nvSpPr>
        <dsp:cNvPr id="0" name=""/>
        <dsp:cNvSpPr/>
      </dsp:nvSpPr>
      <dsp:spPr>
        <a:xfrm>
          <a:off x="6103085" y="1740314"/>
          <a:ext cx="1571997" cy="1366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Mental Health Services -&gt; Provide a range of support and treatment alternatives for individuals dealing with mental health issues. </a:t>
          </a:r>
          <a:endParaRPr lang="en-US" sz="1800" kern="1200" dirty="0"/>
        </a:p>
      </dsp:txBody>
      <dsp:txXfrm>
        <a:off x="6103085" y="1740314"/>
        <a:ext cx="1571997" cy="13661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B1553-4C9A-4B9E-BDC3-5CE73547D5BE}">
      <dsp:nvSpPr>
        <dsp:cNvPr id="0" name=""/>
        <dsp:cNvSpPr/>
      </dsp:nvSpPr>
      <dsp:spPr>
        <a:xfrm>
          <a:off x="1604732" y="1673"/>
          <a:ext cx="2511314" cy="1135827"/>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In 1961 the government declared the Victorian asylums closed. </a:t>
          </a:r>
          <a:endParaRPr lang="en-US" sz="1700" kern="1200" dirty="0"/>
        </a:p>
      </dsp:txBody>
      <dsp:txXfrm>
        <a:off x="1604732" y="1673"/>
        <a:ext cx="2511314" cy="1135827"/>
      </dsp:txXfrm>
    </dsp:sp>
    <dsp:sp modelId="{47FDB32B-8F6F-4AC2-BF10-302870B04AE8}">
      <dsp:nvSpPr>
        <dsp:cNvPr id="0" name=""/>
        <dsp:cNvSpPr/>
      </dsp:nvSpPr>
      <dsp:spPr>
        <a:xfrm>
          <a:off x="367816" y="1673"/>
          <a:ext cx="1124469" cy="11358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A525ABC-3F34-4EE4-92A5-F9EAF6B96449}">
      <dsp:nvSpPr>
        <dsp:cNvPr id="0" name=""/>
        <dsp:cNvSpPr/>
      </dsp:nvSpPr>
      <dsp:spPr>
        <a:xfrm>
          <a:off x="367816" y="1324912"/>
          <a:ext cx="2511314" cy="1135827"/>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integration in NHS was limited.</a:t>
          </a:r>
          <a:endParaRPr lang="en-US" sz="1700" kern="1200"/>
        </a:p>
      </dsp:txBody>
      <dsp:txXfrm>
        <a:off x="367816" y="1324912"/>
        <a:ext cx="2511314" cy="1135827"/>
      </dsp:txXfrm>
    </dsp:sp>
    <dsp:sp modelId="{87DF3DC5-209D-4922-A438-A339A21D8AE1}">
      <dsp:nvSpPr>
        <dsp:cNvPr id="0" name=""/>
        <dsp:cNvSpPr/>
      </dsp:nvSpPr>
      <dsp:spPr>
        <a:xfrm>
          <a:off x="2991578" y="1324912"/>
          <a:ext cx="1124469" cy="11358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0172AAA-66F0-45F5-AB94-7068ABE2F943}">
      <dsp:nvSpPr>
        <dsp:cNvPr id="0" name=""/>
        <dsp:cNvSpPr/>
      </dsp:nvSpPr>
      <dsp:spPr>
        <a:xfrm>
          <a:off x="1604732" y="2648151"/>
          <a:ext cx="2511314" cy="1135827"/>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Mental Health Act 1983 was revised-&gt;  the issue of consent was introduced.</a:t>
          </a:r>
          <a:endParaRPr lang="en-US" sz="1700" kern="1200" dirty="0"/>
        </a:p>
      </dsp:txBody>
      <dsp:txXfrm>
        <a:off x="1604732" y="2648151"/>
        <a:ext cx="2511314" cy="1135827"/>
      </dsp:txXfrm>
    </dsp:sp>
    <dsp:sp modelId="{856971E2-2786-47D7-BB62-CE0CB605DA1C}">
      <dsp:nvSpPr>
        <dsp:cNvPr id="0" name=""/>
        <dsp:cNvSpPr/>
      </dsp:nvSpPr>
      <dsp:spPr>
        <a:xfrm>
          <a:off x="367816" y="2648151"/>
          <a:ext cx="1124469" cy="113582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9E16E-ECCF-48EB-81C7-08D3EFA40D1A}">
      <dsp:nvSpPr>
        <dsp:cNvPr id="0" name=""/>
        <dsp:cNvSpPr/>
      </dsp:nvSpPr>
      <dsp:spPr>
        <a:xfrm>
          <a:off x="1478763" y="1555"/>
          <a:ext cx="2511471" cy="113589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0" i="0" kern="1200" dirty="0">
              <a:effectLst/>
              <a:latin typeface="-apple-system"/>
            </a:rPr>
            <a:t>1948, The establishment of the National Health Service (NHS)</a:t>
          </a:r>
          <a:r>
            <a:rPr lang="en-GB" sz="1700" kern="1200" dirty="0">
              <a:latin typeface="-apple-system"/>
            </a:rPr>
            <a:t>. </a:t>
          </a:r>
          <a:endParaRPr lang="en-GB" sz="1700" kern="1200" dirty="0"/>
        </a:p>
      </dsp:txBody>
      <dsp:txXfrm>
        <a:off x="1478763" y="1555"/>
        <a:ext cx="2511471" cy="1135898"/>
      </dsp:txXfrm>
    </dsp:sp>
    <dsp:sp modelId="{44C881E4-CE76-4BBF-B679-1E2D19017107}">
      <dsp:nvSpPr>
        <dsp:cNvPr id="0" name=""/>
        <dsp:cNvSpPr/>
      </dsp:nvSpPr>
      <dsp:spPr>
        <a:xfrm>
          <a:off x="241769" y="1555"/>
          <a:ext cx="1124539" cy="1135898"/>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l="-13000" r="-13000"/>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EFFB33D-AACC-4348-9777-6660E8844794}">
      <dsp:nvSpPr>
        <dsp:cNvPr id="0" name=""/>
        <dsp:cNvSpPr/>
      </dsp:nvSpPr>
      <dsp:spPr>
        <a:xfrm>
          <a:off x="241769" y="1324876"/>
          <a:ext cx="2511471" cy="113589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kern="1200" dirty="0"/>
            <a:t>Mental health was not immediately prioritized on equal footing with physical health.</a:t>
          </a:r>
        </a:p>
      </dsp:txBody>
      <dsp:txXfrm>
        <a:off x="241769" y="1324876"/>
        <a:ext cx="2511471" cy="1135898"/>
      </dsp:txXfrm>
    </dsp:sp>
    <dsp:sp modelId="{627BC948-B733-432D-9A2B-A94894F6FF5C}">
      <dsp:nvSpPr>
        <dsp:cNvPr id="0" name=""/>
        <dsp:cNvSpPr/>
      </dsp:nvSpPr>
      <dsp:spPr>
        <a:xfrm>
          <a:off x="2865694" y="1324876"/>
          <a:ext cx="1124539" cy="1135898"/>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l="-13000" r="-13000"/>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F293F01-5248-40AD-AC3D-3B11DAED2EA6}">
      <dsp:nvSpPr>
        <dsp:cNvPr id="0" name=""/>
        <dsp:cNvSpPr/>
      </dsp:nvSpPr>
      <dsp:spPr>
        <a:xfrm>
          <a:off x="1478763" y="2648198"/>
          <a:ext cx="2511471" cy="113589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kern="1200" dirty="0"/>
            <a:t>The Mental Health Act of 1959</a:t>
          </a:r>
        </a:p>
      </dsp:txBody>
      <dsp:txXfrm>
        <a:off x="1478763" y="2648198"/>
        <a:ext cx="2511471" cy="1135898"/>
      </dsp:txXfrm>
    </dsp:sp>
    <dsp:sp modelId="{9F34F317-9104-4FC7-B7A3-6489E50F5E5E}">
      <dsp:nvSpPr>
        <dsp:cNvPr id="0" name=""/>
        <dsp:cNvSpPr/>
      </dsp:nvSpPr>
      <dsp:spPr>
        <a:xfrm>
          <a:off x="241769" y="2648198"/>
          <a:ext cx="1124539" cy="1135898"/>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063199-375C-48CA-9F77-E679B6487505}">
      <dsp:nvSpPr>
        <dsp:cNvPr id="0" name=""/>
        <dsp:cNvSpPr/>
      </dsp:nvSpPr>
      <dsp:spPr>
        <a:xfrm>
          <a:off x="5173" y="37662"/>
          <a:ext cx="2976658" cy="1677114"/>
        </a:xfrm>
        <a:prstGeom prst="ellipse">
          <a:avLst/>
        </a:prstGeom>
        <a:solidFill>
          <a:schemeClr val="tx2">
            <a:lumMod val="25000"/>
            <a:lumOff val="75000"/>
          </a:schemeClr>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It</a:t>
          </a:r>
          <a:r>
            <a:rPr lang="en-GB" sz="2000" i="0" kern="1200" baseline="0" dirty="0">
              <a:solidFill>
                <a:schemeClr val="tx1"/>
              </a:solidFill>
            </a:rPr>
            <a:t> rises and leads to more referrals and longer waiting times.</a:t>
          </a:r>
          <a:endParaRPr lang="en-GB" sz="2000" kern="1200" dirty="0">
            <a:solidFill>
              <a:schemeClr val="tx1"/>
            </a:solidFill>
          </a:endParaRPr>
        </a:p>
      </dsp:txBody>
      <dsp:txXfrm>
        <a:off x="441094" y="283270"/>
        <a:ext cx="2104816" cy="11858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268E2-386D-4EEA-BFC3-D1C80A7F832B}">
      <dsp:nvSpPr>
        <dsp:cNvPr id="0" name=""/>
        <dsp:cNvSpPr/>
      </dsp:nvSpPr>
      <dsp:spPr>
        <a:xfrm>
          <a:off x="-4174953" y="-640650"/>
          <a:ext cx="4974620" cy="4974620"/>
        </a:xfrm>
        <a:prstGeom prst="blockArc">
          <a:avLst>
            <a:gd name="adj1" fmla="val 18900000"/>
            <a:gd name="adj2" fmla="val 2700000"/>
            <a:gd name="adj3" fmla="val 434"/>
          </a:avLst>
        </a:prstGeom>
        <a:noFill/>
        <a:ln w="12700" cap="flat" cmpd="sng" algn="ctr">
          <a:solidFill>
            <a:schemeClr val="tx1">
              <a:lumMod val="85000"/>
              <a:lumOff val="15000"/>
            </a:schemeClr>
          </a:solidFill>
          <a:prstDash val="solid"/>
          <a:miter lim="800000"/>
        </a:ln>
        <a:effectLst/>
      </dsp:spPr>
      <dsp:style>
        <a:lnRef idx="2">
          <a:scrgbClr r="0" g="0" b="0"/>
        </a:lnRef>
        <a:fillRef idx="0">
          <a:scrgbClr r="0" g="0" b="0"/>
        </a:fillRef>
        <a:effectRef idx="0">
          <a:scrgbClr r="0" g="0" b="0"/>
        </a:effectRef>
        <a:fontRef idx="minor"/>
      </dsp:style>
    </dsp:sp>
    <dsp:sp modelId="{00546B3E-92FF-4B4B-B251-442E6CE25C2D}">
      <dsp:nvSpPr>
        <dsp:cNvPr id="0" name=""/>
        <dsp:cNvSpPr/>
      </dsp:nvSpPr>
      <dsp:spPr>
        <a:xfrm>
          <a:off x="514268" y="322659"/>
          <a:ext cx="3600375" cy="832008"/>
        </a:xfrm>
        <a:prstGeom prst="rect">
          <a:avLst/>
        </a:prstGeom>
        <a:solidFill>
          <a:schemeClr val="tx2">
            <a:lumMod val="25000"/>
            <a:lumOff val="7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86314"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It increased by 11% in the adult mental health services team</a:t>
          </a:r>
          <a:r>
            <a:rPr lang="en-GB" sz="1400" kern="1200" dirty="0"/>
            <a:t>.</a:t>
          </a:r>
        </a:p>
      </dsp:txBody>
      <dsp:txXfrm>
        <a:off x="514268" y="322659"/>
        <a:ext cx="3600375" cy="832008"/>
      </dsp:txXfrm>
    </dsp:sp>
    <dsp:sp modelId="{94EEFEFD-3179-4B72-988F-5ADD40513723}">
      <dsp:nvSpPr>
        <dsp:cNvPr id="0" name=""/>
        <dsp:cNvSpPr/>
      </dsp:nvSpPr>
      <dsp:spPr>
        <a:xfrm>
          <a:off x="52603" y="276998"/>
          <a:ext cx="923329" cy="923329"/>
        </a:xfrm>
        <a:prstGeom prst="ellipse">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sp>
    <dsp:sp modelId="{CD2DE2F9-7792-47DE-974B-0307EC479694}">
      <dsp:nvSpPr>
        <dsp:cNvPr id="0" name=""/>
        <dsp:cNvSpPr/>
      </dsp:nvSpPr>
      <dsp:spPr>
        <a:xfrm>
          <a:off x="738858" y="1299701"/>
          <a:ext cx="3331871" cy="1218027"/>
        </a:xfrm>
        <a:prstGeom prst="rect">
          <a:avLst/>
        </a:prstGeom>
        <a:solidFill>
          <a:schemeClr val="tx2">
            <a:lumMod val="25000"/>
            <a:lumOff val="7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86314"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Especially in children’s mental health services, the workforce has expanded. </a:t>
          </a:r>
        </a:p>
      </dsp:txBody>
      <dsp:txXfrm>
        <a:off x="738858" y="1299701"/>
        <a:ext cx="3331871" cy="1218027"/>
      </dsp:txXfrm>
    </dsp:sp>
    <dsp:sp modelId="{313AB84B-3CBB-4FA2-9229-9E58F744BE0F}">
      <dsp:nvSpPr>
        <dsp:cNvPr id="0" name=""/>
        <dsp:cNvSpPr/>
      </dsp:nvSpPr>
      <dsp:spPr>
        <a:xfrm>
          <a:off x="277194" y="1480845"/>
          <a:ext cx="923329" cy="923329"/>
        </a:xfrm>
        <a:prstGeom prst="ellipse">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sp>
    <dsp:sp modelId="{23EEE91B-A974-445B-9968-DB38C57DA910}">
      <dsp:nvSpPr>
        <dsp:cNvPr id="0" name=""/>
        <dsp:cNvSpPr/>
      </dsp:nvSpPr>
      <dsp:spPr>
        <a:xfrm>
          <a:off x="521253" y="2747031"/>
          <a:ext cx="3600375" cy="738663"/>
        </a:xfrm>
        <a:prstGeom prst="rect">
          <a:avLst/>
        </a:prstGeom>
        <a:solidFill>
          <a:schemeClr val="tx2">
            <a:lumMod val="25000"/>
            <a:lumOff val="7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86314" tIns="50800" rIns="50800" bIns="5080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2000" kern="1200" dirty="0"/>
            <a:t>But long wait times and high bed occupancy rates. </a:t>
          </a:r>
        </a:p>
        <a:p>
          <a:pPr marL="0" lvl="0" algn="l" defTabSz="666750">
            <a:lnSpc>
              <a:spcPct val="90000"/>
            </a:lnSpc>
            <a:spcBef>
              <a:spcPct val="0"/>
            </a:spcBef>
            <a:spcAft>
              <a:spcPct val="35000"/>
            </a:spcAft>
            <a:buNone/>
          </a:pPr>
          <a:endParaRPr lang="en-GB" sz="1400" kern="1200" dirty="0"/>
        </a:p>
      </dsp:txBody>
      <dsp:txXfrm>
        <a:off x="521253" y="2747031"/>
        <a:ext cx="3600375" cy="738663"/>
      </dsp:txXfrm>
    </dsp:sp>
    <dsp:sp modelId="{C483B9A4-7250-4FDC-A7EC-A80DE218B5A1}">
      <dsp:nvSpPr>
        <dsp:cNvPr id="0" name=""/>
        <dsp:cNvSpPr/>
      </dsp:nvSpPr>
      <dsp:spPr>
        <a:xfrm>
          <a:off x="0" y="2654693"/>
          <a:ext cx="923329" cy="923329"/>
        </a:xfrm>
        <a:prstGeom prst="ellipse">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4A0076-9E45-45B8-8B5C-050C27B671CC}" type="datetimeFigureOut">
              <a:rPr lang="en-GB" smtClean="0"/>
              <a:t>05/07/2024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A799A-79F0-476D-8067-D57368C5365E}" type="slidenum">
              <a:rPr lang="en-GB" smtClean="0"/>
              <a:t>‹#›</a:t>
            </a:fld>
            <a:endParaRPr lang="en-GB"/>
          </a:p>
        </p:txBody>
      </p:sp>
    </p:spTree>
    <p:extLst>
      <p:ext uri="{BB962C8B-B14F-4D97-AF65-F5344CB8AC3E}">
        <p14:creationId xmlns:p14="http://schemas.microsoft.com/office/powerpoint/2010/main" val="1266516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0A799A-79F0-476D-8067-D57368C5365E}" type="slidenum">
              <a:rPr lang="en-GB" smtClean="0"/>
              <a:t>3</a:t>
            </a:fld>
            <a:endParaRPr lang="en-GB"/>
          </a:p>
        </p:txBody>
      </p:sp>
    </p:spTree>
    <p:extLst>
      <p:ext uri="{BB962C8B-B14F-4D97-AF65-F5344CB8AC3E}">
        <p14:creationId xmlns:p14="http://schemas.microsoft.com/office/powerpoint/2010/main" val="2562774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0A799A-79F0-476D-8067-D57368C5365E}" type="slidenum">
              <a:rPr lang="en-GB" smtClean="0"/>
              <a:t>4</a:t>
            </a:fld>
            <a:endParaRPr lang="en-GB"/>
          </a:p>
        </p:txBody>
      </p:sp>
    </p:spTree>
    <p:extLst>
      <p:ext uri="{BB962C8B-B14F-4D97-AF65-F5344CB8AC3E}">
        <p14:creationId xmlns:p14="http://schemas.microsoft.com/office/powerpoint/2010/main" val="217932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0A799A-79F0-476D-8067-D57368C5365E}" type="slidenum">
              <a:rPr lang="en-GB" smtClean="0"/>
              <a:t>6</a:t>
            </a:fld>
            <a:endParaRPr lang="en-GB"/>
          </a:p>
        </p:txBody>
      </p:sp>
    </p:spTree>
    <p:extLst>
      <p:ext uri="{BB962C8B-B14F-4D97-AF65-F5344CB8AC3E}">
        <p14:creationId xmlns:p14="http://schemas.microsoft.com/office/powerpoint/2010/main" val="743378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0A799A-79F0-476D-8067-D57368C5365E}" type="slidenum">
              <a:rPr lang="en-GB" smtClean="0"/>
              <a:t>9</a:t>
            </a:fld>
            <a:endParaRPr lang="en-GB"/>
          </a:p>
        </p:txBody>
      </p:sp>
    </p:spTree>
    <p:extLst>
      <p:ext uri="{BB962C8B-B14F-4D97-AF65-F5344CB8AC3E}">
        <p14:creationId xmlns:p14="http://schemas.microsoft.com/office/powerpoint/2010/main" val="3402640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487929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891176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872420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74560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1560199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648368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2678372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6988315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1606879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040871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7/5/2024</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6132308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7/5/2024</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0344522"/>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03" r:id="rId6"/>
    <p:sldLayoutId id="2147483699" r:id="rId7"/>
    <p:sldLayoutId id="2147483700" r:id="rId8"/>
    <p:sldLayoutId id="2147483701" r:id="rId9"/>
    <p:sldLayoutId id="2147483702" r:id="rId10"/>
    <p:sldLayoutId id="2147483704"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4.svg"/><Relationship Id="rId4" Type="http://schemas.openxmlformats.org/officeDocument/2006/relationships/diagramLayout" Target="../diagrams/layout1.xml"/><Relationship Id="rId9"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ellcomecollection.org/works/nmrbed2x" TargetMode="External"/><Relationship Id="rId5" Type="http://schemas.openxmlformats.org/officeDocument/2006/relationships/image" Target="../media/image16.jpg"/><Relationship Id="rId4" Type="http://schemas.openxmlformats.org/officeDocument/2006/relationships/hyperlink" Target="https://www.moddb.com/mods/victorian-legacy" TargetMode="External"/><Relationship Id="rId9" Type="http://schemas.openxmlformats.org/officeDocument/2006/relationships/hyperlink" Target="https://www.healthline.com/health/schizophrenia/schizophrenia-brain-scan" TargetMode="Externa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4.xml"/><Relationship Id="rId13" Type="http://schemas.openxmlformats.org/officeDocument/2006/relationships/diagramQuickStyle" Target="../diagrams/quickStyle5.xml"/><Relationship Id="rId18" Type="http://schemas.openxmlformats.org/officeDocument/2006/relationships/hyperlink" Target="https://19thnews.org/2021/07/child-care-mental-health-consultation/" TargetMode="External"/><Relationship Id="rId3" Type="http://schemas.openxmlformats.org/officeDocument/2006/relationships/image" Target="../media/image30.png"/><Relationship Id="rId7" Type="http://schemas.openxmlformats.org/officeDocument/2006/relationships/diagramLayout" Target="../diagrams/layout4.xml"/><Relationship Id="rId12" Type="http://schemas.openxmlformats.org/officeDocument/2006/relationships/diagramLayout" Target="../diagrams/layout5.xml"/><Relationship Id="rId17" Type="http://schemas.microsoft.com/office/2007/relationships/hdphoto" Target="../media/hdphoto3.wdp"/><Relationship Id="rId2" Type="http://schemas.openxmlformats.org/officeDocument/2006/relationships/notesSlide" Target="../notesSlides/notesSlide3.xml"/><Relationship Id="rId16"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diagramData" Target="../diagrams/data4.xml"/><Relationship Id="rId11" Type="http://schemas.openxmlformats.org/officeDocument/2006/relationships/diagramData" Target="../diagrams/data5.xml"/><Relationship Id="rId5" Type="http://schemas.microsoft.com/office/2007/relationships/hdphoto" Target="../media/hdphoto2.wdp"/><Relationship Id="rId15" Type="http://schemas.microsoft.com/office/2007/relationships/diagramDrawing" Target="../diagrams/drawing5.xml"/><Relationship Id="rId10" Type="http://schemas.microsoft.com/office/2007/relationships/diagramDrawing" Target="../diagrams/drawing4.xml"/><Relationship Id="rId4" Type="http://schemas.openxmlformats.org/officeDocument/2006/relationships/image" Target="../media/image31.png"/><Relationship Id="rId9" Type="http://schemas.openxmlformats.org/officeDocument/2006/relationships/diagramColors" Target="../diagrams/colors4.xml"/><Relationship Id="rId14" Type="http://schemas.openxmlformats.org/officeDocument/2006/relationships/diagramColors" Target="../diagrams/colors5.xm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hyperlink" Target="https://journalistsresource.org/studies/government/health-care/integrated-care-collaborative-mental-health/" TargetMode="External"/><Relationship Id="rId7" Type="http://schemas.openxmlformats.org/officeDocument/2006/relationships/hyperlink" Target="https://pixabay.com/en/health-care-medicine-healthy-2082630/" TargetMode="Externa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svg"/><Relationship Id="rId4" Type="http://schemas.openxmlformats.org/officeDocument/2006/relationships/image" Target="../media/image34.png"/></Relationships>
</file>

<file path=ppt/slides/_rels/slide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hyperlink" Target="https://www.startupguys.net/treatment-programs-for-mental-illness-and-substance-misus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9751B-BC9D-7174-040A-8C4D3CC6BE85}"/>
              </a:ext>
            </a:extLst>
          </p:cNvPr>
          <p:cNvSpPr>
            <a:spLocks noGrp="1"/>
          </p:cNvSpPr>
          <p:nvPr>
            <p:ph type="ctrTitle"/>
          </p:nvPr>
        </p:nvSpPr>
        <p:spPr>
          <a:xfrm>
            <a:off x="356196" y="4397200"/>
            <a:ext cx="5340557" cy="2006220"/>
          </a:xfrm>
        </p:spPr>
        <p:txBody>
          <a:bodyPr anchor="ctr">
            <a:noAutofit/>
          </a:bodyPr>
          <a:lstStyle/>
          <a:p>
            <a:pPr algn="ctr">
              <a:lnSpc>
                <a:spcPct val="90000"/>
              </a:lnSpc>
            </a:pPr>
            <a:br>
              <a:rPr lang="en-GB" sz="4600" dirty="0"/>
            </a:br>
            <a:r>
              <a:rPr lang="en-GB" sz="3600" dirty="0"/>
              <a:t>Introduction to Health and Social Care (LCHS4003_LON)</a:t>
            </a:r>
            <a:br>
              <a:rPr lang="en-GB" sz="4600" dirty="0"/>
            </a:br>
            <a:br>
              <a:rPr lang="en-GB" sz="4600" dirty="0"/>
            </a:br>
            <a:endParaRPr lang="en-GB" sz="4600" dirty="0"/>
          </a:p>
        </p:txBody>
      </p:sp>
      <p:pic>
        <p:nvPicPr>
          <p:cNvPr id="53" name="Picture 52" descr="Digital art of brain">
            <a:extLst>
              <a:ext uri="{FF2B5EF4-FFF2-40B4-BE49-F238E27FC236}">
                <a16:creationId xmlns:a16="http://schemas.microsoft.com/office/drawing/2014/main" id="{4EFB7B12-E01D-9250-2320-FD59975F0270}"/>
              </a:ext>
            </a:extLst>
          </p:cNvPr>
          <p:cNvPicPr>
            <a:picLocks noChangeAspect="1"/>
          </p:cNvPicPr>
          <p:nvPr/>
        </p:nvPicPr>
        <p:blipFill rotWithShape="1">
          <a:blip r:embed="rId2">
            <a:alphaModFix/>
          </a:blip>
          <a:srcRect t="16293" r="1" b="28962"/>
          <a:stretch/>
        </p:blipFill>
        <p:spPr>
          <a:xfrm>
            <a:off x="479412" y="527392"/>
            <a:ext cx="11147071" cy="3432682"/>
          </a:xfrm>
          <a:prstGeom prst="rect">
            <a:avLst/>
          </a:prstGeom>
        </p:spPr>
      </p:pic>
      <p:sp>
        <p:nvSpPr>
          <p:cNvPr id="10" name="TextBox 9">
            <a:extLst>
              <a:ext uri="{FF2B5EF4-FFF2-40B4-BE49-F238E27FC236}">
                <a16:creationId xmlns:a16="http://schemas.microsoft.com/office/drawing/2014/main" id="{EC89B2C5-0112-0858-9B04-C72EF9D2AFC6}"/>
              </a:ext>
            </a:extLst>
          </p:cNvPr>
          <p:cNvSpPr txBox="1"/>
          <p:nvPr/>
        </p:nvSpPr>
        <p:spPr>
          <a:xfrm>
            <a:off x="6052948" y="4766528"/>
            <a:ext cx="6096000"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dirty="0">
                <a:ln>
                  <a:noFill/>
                </a:ln>
                <a:solidFill>
                  <a:prstClr val="black"/>
                </a:solidFill>
                <a:effectLst/>
                <a:uLnTx/>
                <a:uFillTx/>
                <a:latin typeface="Avenir Next LT Pro"/>
                <a:ea typeface="+mn-ea"/>
                <a:cs typeface="+mn-cs"/>
              </a:rPr>
              <a:t>Name: Angie Camila Vasquez Sanchez</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dirty="0">
                <a:ln>
                  <a:noFill/>
                </a:ln>
                <a:solidFill>
                  <a:prstClr val="black"/>
                </a:solidFill>
                <a:effectLst/>
                <a:uLnTx/>
                <a:uFillTx/>
                <a:latin typeface="Avenir Next LT Pro"/>
                <a:ea typeface="+mn-ea"/>
                <a:cs typeface="+mn-cs"/>
              </a:rPr>
              <a:t>Student ID: 2325813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2400" b="0" i="0" u="none" strike="noStrike" kern="1200" cap="none" spc="0" normalizeH="0" baseline="0" noProof="0" dirty="0">
                <a:ln>
                  <a:noFill/>
                </a:ln>
                <a:solidFill>
                  <a:prstClr val="black"/>
                </a:solidFill>
                <a:effectLst/>
                <a:uLnTx/>
                <a:uFillTx/>
                <a:latin typeface="Avenir Next LT Pro"/>
                <a:ea typeface="+mn-ea"/>
                <a:cs typeface="+mn-cs"/>
              </a:rPr>
              <a:t>Lecture: Patronella Ganza</a:t>
            </a:r>
          </a:p>
        </p:txBody>
      </p:sp>
      <p:sp>
        <p:nvSpPr>
          <p:cNvPr id="54" name="TextBox 53">
            <a:extLst>
              <a:ext uri="{FF2B5EF4-FFF2-40B4-BE49-F238E27FC236}">
                <a16:creationId xmlns:a16="http://schemas.microsoft.com/office/drawing/2014/main" id="{0F5E429E-5722-6AF1-EAD6-A925CDF77830}"/>
              </a:ext>
            </a:extLst>
          </p:cNvPr>
          <p:cNvSpPr txBox="1"/>
          <p:nvPr/>
        </p:nvSpPr>
        <p:spPr>
          <a:xfrm>
            <a:off x="1548338" y="1836416"/>
            <a:ext cx="8723470" cy="2123658"/>
          </a:xfrm>
          <a:prstGeom prst="rect">
            <a:avLst/>
          </a:prstGeom>
          <a:noFill/>
        </p:spPr>
        <p:txBody>
          <a:bodyPr wrap="square">
            <a:spAutoFit/>
          </a:bodyPr>
          <a:lstStyle/>
          <a:p>
            <a:pPr algn="ctr"/>
            <a:r>
              <a:rPr lang="en-GB" sz="6600" b="1" dirty="0">
                <a:solidFill>
                  <a:schemeClr val="bg1"/>
                </a:solidFill>
              </a:rPr>
              <a:t>Mental Health Services</a:t>
            </a:r>
          </a:p>
        </p:txBody>
      </p:sp>
    </p:spTree>
    <p:extLst>
      <p:ext uri="{BB962C8B-B14F-4D97-AF65-F5344CB8AC3E}">
        <p14:creationId xmlns:p14="http://schemas.microsoft.com/office/powerpoint/2010/main" val="40953189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28CACC5-D86B-49F3-9C70-374B1C971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E986BB-08C3-074C-D255-8560D0227FB1}"/>
              </a:ext>
            </a:extLst>
          </p:cNvPr>
          <p:cNvSpPr>
            <a:spLocks noGrp="1"/>
          </p:cNvSpPr>
          <p:nvPr>
            <p:ph type="title"/>
          </p:nvPr>
        </p:nvSpPr>
        <p:spPr>
          <a:xfrm>
            <a:off x="1530871" y="957193"/>
            <a:ext cx="8411120" cy="1493871"/>
          </a:xfrm>
        </p:spPr>
        <p:txBody>
          <a:bodyPr>
            <a:normAutofit/>
          </a:bodyPr>
          <a:lstStyle/>
          <a:p>
            <a:pPr algn="ctr"/>
            <a:r>
              <a:rPr kumimoji="0" lang="en-US" sz="7200" b="0" i="0" u="none" strike="noStrike" kern="1200" cap="none" spc="0" normalizeH="0" baseline="0" noProof="0" dirty="0">
                <a:ln>
                  <a:noFill/>
                </a:ln>
                <a:solidFill>
                  <a:srgbClr val="2F5757"/>
                </a:solidFill>
                <a:effectLst/>
                <a:uLnTx/>
                <a:uFillTx/>
                <a:latin typeface="Posterama"/>
                <a:ea typeface="+mj-ea"/>
                <a:cs typeface="+mj-cs"/>
              </a:rPr>
              <a:t>OVERVIEW</a:t>
            </a:r>
            <a:endParaRPr lang="en-GB" sz="7200" dirty="0">
              <a:solidFill>
                <a:srgbClr val="2F5757"/>
              </a:solidFill>
            </a:endParaRPr>
          </a:p>
        </p:txBody>
      </p:sp>
      <p:cxnSp>
        <p:nvCxnSpPr>
          <p:cNvPr id="37" name="Straight Connector 36">
            <a:extLst>
              <a:ext uri="{FF2B5EF4-FFF2-40B4-BE49-F238E27FC236}">
                <a16:creationId xmlns:a16="http://schemas.microsoft.com/office/drawing/2014/main" id="{ABFB8799-63B8-4407-9098-F9346BDCDF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42" name="Straight Connector 41">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43" name="Straight Connector 42">
            <a:extLst>
              <a:ext uri="{FF2B5EF4-FFF2-40B4-BE49-F238E27FC236}">
                <a16:creationId xmlns:a16="http://schemas.microsoft.com/office/drawing/2014/main" id="{DBBBC5F1-8CFF-46BA-BD62-FC5AA477AA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Content Placeholder 4">
            <a:extLst>
              <a:ext uri="{FF2B5EF4-FFF2-40B4-BE49-F238E27FC236}">
                <a16:creationId xmlns:a16="http://schemas.microsoft.com/office/drawing/2014/main" id="{EF84E48A-B1B6-7B23-9C6E-6EB2CF1DC925}"/>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aturation sat="33000"/>
                    </a14:imgEffect>
                  </a14:imgLayer>
                </a14:imgProps>
              </a:ext>
            </a:extLst>
          </a:blip>
          <a:stretch>
            <a:fillRect/>
          </a:stretch>
        </p:blipFill>
        <p:spPr>
          <a:xfrm>
            <a:off x="631304" y="3242927"/>
            <a:ext cx="10500186" cy="2573337"/>
          </a:xfrm>
          <a:prstGeom prst="rect">
            <a:avLst/>
          </a:prstGeom>
        </p:spPr>
      </p:pic>
      <p:pic>
        <p:nvPicPr>
          <p:cNvPr id="6" name="Picture 5">
            <a:extLst>
              <a:ext uri="{FF2B5EF4-FFF2-40B4-BE49-F238E27FC236}">
                <a16:creationId xmlns:a16="http://schemas.microsoft.com/office/drawing/2014/main" id="{FDC27BC9-D897-36BE-8D7F-53B3345A7BA3}"/>
              </a:ext>
            </a:extLst>
          </p:cNvPr>
          <p:cNvPicPr>
            <a:picLocks noChangeAspect="1"/>
          </p:cNvPicPr>
          <p:nvPr/>
        </p:nvPicPr>
        <p:blipFill>
          <a:blip r:embed="rId4"/>
          <a:stretch>
            <a:fillRect/>
          </a:stretch>
        </p:blipFill>
        <p:spPr>
          <a:xfrm>
            <a:off x="8535475" y="846179"/>
            <a:ext cx="1687680" cy="1970722"/>
          </a:xfrm>
          <a:prstGeom prst="rect">
            <a:avLst/>
          </a:prstGeom>
        </p:spPr>
      </p:pic>
    </p:spTree>
    <p:extLst>
      <p:ext uri="{BB962C8B-B14F-4D97-AF65-F5344CB8AC3E}">
        <p14:creationId xmlns:p14="http://schemas.microsoft.com/office/powerpoint/2010/main" val="42321668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48EAC-56A9-2804-C394-364049345328}"/>
              </a:ext>
            </a:extLst>
          </p:cNvPr>
          <p:cNvSpPr>
            <a:spLocks noGrp="1"/>
          </p:cNvSpPr>
          <p:nvPr>
            <p:ph type="title"/>
          </p:nvPr>
        </p:nvSpPr>
        <p:spPr>
          <a:xfrm>
            <a:off x="5152106" y="668107"/>
            <a:ext cx="5526527" cy="967640"/>
          </a:xfrm>
          <a:noFill/>
        </p:spPr>
        <p:txBody>
          <a:bodyPr>
            <a:normAutofit fontScale="90000"/>
          </a:bodyPr>
          <a:lstStyle/>
          <a:p>
            <a:r>
              <a:rPr lang="en-GB" sz="6000" b="1" dirty="0">
                <a:solidFill>
                  <a:srgbClr val="2F5757"/>
                </a:solidFill>
                <a:latin typeface="Arial" panose="020B0604020202020204" pitchFamily="34" charset="0"/>
                <a:cs typeface="Arial" panose="020B0604020202020204" pitchFamily="34" charset="0"/>
              </a:rPr>
              <a:t>INTRODUCTION</a:t>
            </a:r>
            <a:r>
              <a:rPr lang="en-GB" dirty="0"/>
              <a:t> </a:t>
            </a:r>
          </a:p>
        </p:txBody>
      </p:sp>
      <p:graphicFrame>
        <p:nvGraphicFramePr>
          <p:cNvPr id="27" name="Content Placeholder 5">
            <a:extLst>
              <a:ext uri="{FF2B5EF4-FFF2-40B4-BE49-F238E27FC236}">
                <a16:creationId xmlns:a16="http://schemas.microsoft.com/office/drawing/2014/main" id="{1074A589-FD14-257B-5168-9E7033F1C5AA}"/>
              </a:ext>
            </a:extLst>
          </p:cNvPr>
          <p:cNvGraphicFramePr>
            <a:graphicFrameLocks noGrp="1"/>
          </p:cNvGraphicFramePr>
          <p:nvPr>
            <p:ph idx="1"/>
            <p:extLst>
              <p:ext uri="{D42A27DB-BD31-4B8C-83A1-F6EECF244321}">
                <p14:modId xmlns:p14="http://schemas.microsoft.com/office/powerpoint/2010/main" val="596995343"/>
              </p:ext>
            </p:extLst>
          </p:nvPr>
        </p:nvGraphicFramePr>
        <p:xfrm>
          <a:off x="4335279" y="1226404"/>
          <a:ext cx="7675084" cy="39635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Content Placeholder 3">
            <a:extLst>
              <a:ext uri="{FF2B5EF4-FFF2-40B4-BE49-F238E27FC236}">
                <a16:creationId xmlns:a16="http://schemas.microsoft.com/office/drawing/2014/main" id="{C1B8A7AE-CA02-1FE6-E374-72CC574D6B68}"/>
              </a:ext>
            </a:extLst>
          </p:cNvPr>
          <p:cNvPicPr>
            <a:picLocks noChangeAspect="1"/>
          </p:cNvPicPr>
          <p:nvPr/>
        </p:nvPicPr>
        <p:blipFill>
          <a:blip r:embed="rId8">
            <a:alphaModFix/>
          </a:blip>
          <a:stretch>
            <a:fillRect/>
          </a:stretch>
        </p:blipFill>
        <p:spPr>
          <a:xfrm>
            <a:off x="181637" y="1083133"/>
            <a:ext cx="3997970" cy="4691733"/>
          </a:xfrm>
          <a:prstGeom prst="rect">
            <a:avLst/>
          </a:prstGeom>
        </p:spPr>
      </p:pic>
      <p:pic>
        <p:nvPicPr>
          <p:cNvPr id="5" name="Graphic 4" descr="Arrow Right with solid fill">
            <a:extLst>
              <a:ext uri="{FF2B5EF4-FFF2-40B4-BE49-F238E27FC236}">
                <a16:creationId xmlns:a16="http://schemas.microsoft.com/office/drawing/2014/main" id="{DCE8E0E4-4BD7-DE67-72BD-B18000F914B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764233" y="2293799"/>
            <a:ext cx="914400" cy="914400"/>
          </a:xfrm>
          <a:prstGeom prst="rect">
            <a:avLst/>
          </a:prstGeom>
        </p:spPr>
      </p:pic>
      <p:sp>
        <p:nvSpPr>
          <p:cNvPr id="7" name="TextBox 6">
            <a:extLst>
              <a:ext uri="{FF2B5EF4-FFF2-40B4-BE49-F238E27FC236}">
                <a16:creationId xmlns:a16="http://schemas.microsoft.com/office/drawing/2014/main" id="{9AFC88A7-3090-4591-1F4A-D2A0540E5D63}"/>
              </a:ext>
            </a:extLst>
          </p:cNvPr>
          <p:cNvSpPr txBox="1"/>
          <p:nvPr/>
        </p:nvSpPr>
        <p:spPr>
          <a:xfrm>
            <a:off x="8595656" y="6347748"/>
            <a:ext cx="5287282" cy="584775"/>
          </a:xfrm>
          <a:prstGeom prst="rect">
            <a:avLst/>
          </a:prstGeom>
          <a:noFill/>
        </p:spPr>
        <p:txBody>
          <a:bodyPr wrap="square" rtlCol="0">
            <a:spAutoFit/>
          </a:bodyPr>
          <a:lstStyle/>
          <a:p>
            <a:r>
              <a:rPr kumimoji="0" lang="en-GB" sz="1600" b="0" i="0" u="none" strike="noStrike" kern="1200" cap="none" spc="0" normalizeH="0" baseline="0" noProof="0" dirty="0">
                <a:ln>
                  <a:noFill/>
                </a:ln>
                <a:solidFill>
                  <a:prstClr val="black"/>
                </a:solidFill>
                <a:effectLst/>
                <a:uLnTx/>
                <a:uFillTx/>
                <a:latin typeface="Seaford"/>
                <a:ea typeface="+mn-ea"/>
                <a:cs typeface="+mn-cs"/>
              </a:rPr>
              <a:t>(The Care Workers Charity, 2024)</a:t>
            </a:r>
          </a:p>
          <a:p>
            <a:r>
              <a:rPr lang="en-GB" sz="1600" dirty="0"/>
              <a:t>(World Health Organization, 2024</a:t>
            </a:r>
            <a:r>
              <a:rPr lang="en-GB" sz="1400" dirty="0"/>
              <a:t>)</a:t>
            </a:r>
          </a:p>
        </p:txBody>
      </p:sp>
    </p:spTree>
    <p:extLst>
      <p:ext uri="{BB962C8B-B14F-4D97-AF65-F5344CB8AC3E}">
        <p14:creationId xmlns:p14="http://schemas.microsoft.com/office/powerpoint/2010/main" val="36041546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B2A27-0AE3-84F9-D8F3-A069F9D6FB9A}"/>
              </a:ext>
            </a:extLst>
          </p:cNvPr>
          <p:cNvSpPr>
            <a:spLocks noGrp="1"/>
          </p:cNvSpPr>
          <p:nvPr>
            <p:ph type="title"/>
          </p:nvPr>
        </p:nvSpPr>
        <p:spPr>
          <a:xfrm>
            <a:off x="3536064" y="566606"/>
            <a:ext cx="4863174" cy="697218"/>
          </a:xfrm>
          <a:noFill/>
        </p:spPr>
        <p:txBody>
          <a:bodyPr vert="horz" lIns="91440" tIns="45720" rIns="91440" bIns="45720" rtlCol="0">
            <a:normAutofit fontScale="90000"/>
          </a:bodyPr>
          <a:lstStyle/>
          <a:p>
            <a:pPr algn="ctr"/>
            <a:r>
              <a:rPr lang="en-US" sz="6000" b="1" dirty="0">
                <a:solidFill>
                  <a:srgbClr val="2F5757"/>
                </a:solidFill>
              </a:rPr>
              <a:t>ORIGINS</a:t>
            </a:r>
            <a:r>
              <a:rPr lang="en-US" dirty="0"/>
              <a:t> </a:t>
            </a:r>
          </a:p>
        </p:txBody>
      </p:sp>
      <p:pic>
        <p:nvPicPr>
          <p:cNvPr id="15" name="Picture 14" descr="A screenshot of a video game&#10;&#10;Description automatically generated">
            <a:extLst>
              <a:ext uri="{FF2B5EF4-FFF2-40B4-BE49-F238E27FC236}">
                <a16:creationId xmlns:a16="http://schemas.microsoft.com/office/drawing/2014/main" id="{A160AF99-922B-E77D-C73E-0B97E8C5AF2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208" r="24973" b="54538"/>
          <a:stretch/>
        </p:blipFill>
        <p:spPr>
          <a:xfrm>
            <a:off x="347912" y="1419608"/>
            <a:ext cx="3948179" cy="1977581"/>
          </a:xfrm>
          <a:prstGeom prst="rect">
            <a:avLst/>
          </a:prstGeom>
        </p:spPr>
      </p:pic>
      <p:sp>
        <p:nvSpPr>
          <p:cNvPr id="17" name="TextBox 16">
            <a:extLst>
              <a:ext uri="{FF2B5EF4-FFF2-40B4-BE49-F238E27FC236}">
                <a16:creationId xmlns:a16="http://schemas.microsoft.com/office/drawing/2014/main" id="{93B01B26-DAFD-B18A-51F1-086CB1ABEB71}"/>
              </a:ext>
            </a:extLst>
          </p:cNvPr>
          <p:cNvSpPr txBox="1"/>
          <p:nvPr/>
        </p:nvSpPr>
        <p:spPr>
          <a:xfrm>
            <a:off x="1345681" y="3913167"/>
            <a:ext cx="3678603" cy="2308324"/>
          </a:xfrm>
          <a:prstGeom prst="rect">
            <a:avLst/>
          </a:prstGeom>
          <a:ln/>
          <a:effectLst>
            <a:glow rad="228600">
              <a:schemeClr val="accent6">
                <a:satMod val="175000"/>
                <a:alpha val="40000"/>
              </a:schemeClr>
            </a:glo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dirty="0"/>
              <a:t>Individuals with mental health issues were historically isolated in “asylums”  away from the community and public view. </a:t>
            </a:r>
          </a:p>
        </p:txBody>
      </p:sp>
      <p:pic>
        <p:nvPicPr>
          <p:cNvPr id="19" name="Picture 18" descr="A drawing of a building">
            <a:extLst>
              <a:ext uri="{FF2B5EF4-FFF2-40B4-BE49-F238E27FC236}">
                <a16:creationId xmlns:a16="http://schemas.microsoft.com/office/drawing/2014/main" id="{BCB95C93-EC6F-1F99-0DBE-CBBC2C6AE85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059895" y="1419608"/>
            <a:ext cx="2507329" cy="1569660"/>
          </a:xfrm>
          <a:prstGeom prst="rect">
            <a:avLst/>
          </a:prstGeom>
        </p:spPr>
      </p:pic>
      <p:pic>
        <p:nvPicPr>
          <p:cNvPr id="22" name="Picture 21">
            <a:extLst>
              <a:ext uri="{FF2B5EF4-FFF2-40B4-BE49-F238E27FC236}">
                <a16:creationId xmlns:a16="http://schemas.microsoft.com/office/drawing/2014/main" id="{5E23D21B-EBB3-1F04-4666-16A75D41BB60}"/>
              </a:ext>
            </a:extLst>
          </p:cNvPr>
          <p:cNvPicPr>
            <a:picLocks noChangeAspect="1"/>
          </p:cNvPicPr>
          <p:nvPr/>
        </p:nvPicPr>
        <p:blipFill>
          <a:blip r:embed="rId7"/>
          <a:stretch>
            <a:fillRect/>
          </a:stretch>
        </p:blipFill>
        <p:spPr>
          <a:xfrm>
            <a:off x="1867642" y="2300214"/>
            <a:ext cx="2895851" cy="1627773"/>
          </a:xfrm>
          <a:prstGeom prst="rect">
            <a:avLst/>
          </a:prstGeom>
        </p:spPr>
      </p:pic>
      <p:sp>
        <p:nvSpPr>
          <p:cNvPr id="23" name="TextBox 22">
            <a:extLst>
              <a:ext uri="{FF2B5EF4-FFF2-40B4-BE49-F238E27FC236}">
                <a16:creationId xmlns:a16="http://schemas.microsoft.com/office/drawing/2014/main" id="{EE38A873-CE53-79A8-8DAE-6C83568B7D80}"/>
              </a:ext>
            </a:extLst>
          </p:cNvPr>
          <p:cNvSpPr txBox="1"/>
          <p:nvPr/>
        </p:nvSpPr>
        <p:spPr>
          <a:xfrm>
            <a:off x="6872748" y="1530716"/>
            <a:ext cx="4756921" cy="2308324"/>
          </a:xfrm>
          <a:prstGeom prst="rect">
            <a:avLst/>
          </a:prstGeom>
          <a:ln/>
          <a:effectLst>
            <a:glow rad="228600">
              <a:schemeClr val="accent6">
                <a:satMod val="175000"/>
                <a:alpha val="40000"/>
              </a:schemeClr>
            </a:glow>
          </a:effectLst>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2400" b="0" i="0" dirty="0">
                <a:solidFill>
                  <a:srgbClr val="000000"/>
                </a:solidFill>
                <a:effectLst/>
                <a:highlight>
                  <a:srgbClr val="FFFFFF"/>
                </a:highlight>
                <a:latin typeface="SMGsans"/>
              </a:rPr>
              <a:t>First World War, Doctors started to experiment with new treatments, considering a physical cause for certain chronic conditions, previously incurable, such as schizophrenia.</a:t>
            </a:r>
            <a:endParaRPr lang="en-GB" sz="2400" dirty="0"/>
          </a:p>
        </p:txBody>
      </p:sp>
      <p:sp>
        <p:nvSpPr>
          <p:cNvPr id="31" name="TextBox 30">
            <a:extLst>
              <a:ext uri="{FF2B5EF4-FFF2-40B4-BE49-F238E27FC236}">
                <a16:creationId xmlns:a16="http://schemas.microsoft.com/office/drawing/2014/main" id="{1B74B7B4-FE64-4E7C-05CD-15F505DECA1C}"/>
              </a:ext>
            </a:extLst>
          </p:cNvPr>
          <p:cNvSpPr txBox="1"/>
          <p:nvPr/>
        </p:nvSpPr>
        <p:spPr>
          <a:xfrm>
            <a:off x="8470213" y="1175636"/>
            <a:ext cx="1993135" cy="461665"/>
          </a:xfrm>
          <a:prstGeom prst="rect">
            <a:avLst/>
          </a:prstGeom>
          <a:noFill/>
        </p:spPr>
        <p:txBody>
          <a:bodyPr wrap="square">
            <a:spAutoFit/>
          </a:bodyPr>
          <a:lstStyle/>
          <a:p>
            <a:r>
              <a:rPr lang="en-GB" sz="2000" b="0" i="0" dirty="0">
                <a:solidFill>
                  <a:srgbClr val="000000"/>
                </a:solidFill>
                <a:effectLst/>
                <a:highlight>
                  <a:srgbClr val="FFFFFF"/>
                </a:highlight>
                <a:latin typeface="SMGsans"/>
              </a:rPr>
              <a:t>(</a:t>
            </a:r>
            <a:r>
              <a:rPr lang="en-GB" sz="2400" b="0" i="0" dirty="0">
                <a:solidFill>
                  <a:srgbClr val="000000"/>
                </a:solidFill>
                <a:effectLst/>
                <a:highlight>
                  <a:srgbClr val="FFFFFF"/>
                </a:highlight>
                <a:latin typeface="SMGsans"/>
              </a:rPr>
              <a:t>1914-1918</a:t>
            </a:r>
            <a:r>
              <a:rPr lang="en-GB" b="0" i="0" dirty="0">
                <a:solidFill>
                  <a:srgbClr val="000000"/>
                </a:solidFill>
                <a:effectLst/>
                <a:highlight>
                  <a:srgbClr val="FFFFFF"/>
                </a:highlight>
                <a:latin typeface="SMGsans"/>
              </a:rPr>
              <a:t>)</a:t>
            </a:r>
            <a:endParaRPr lang="en-GB" dirty="0"/>
          </a:p>
        </p:txBody>
      </p:sp>
      <p:sp>
        <p:nvSpPr>
          <p:cNvPr id="35" name="TextBox 34">
            <a:extLst>
              <a:ext uri="{FF2B5EF4-FFF2-40B4-BE49-F238E27FC236}">
                <a16:creationId xmlns:a16="http://schemas.microsoft.com/office/drawing/2014/main" id="{BB6A0D09-1FD8-8DB1-E483-89AB9AF41BFB}"/>
              </a:ext>
            </a:extLst>
          </p:cNvPr>
          <p:cNvSpPr txBox="1"/>
          <p:nvPr/>
        </p:nvSpPr>
        <p:spPr>
          <a:xfrm>
            <a:off x="668710" y="3462513"/>
            <a:ext cx="878134" cy="36933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Seaford"/>
                <a:ea typeface="+mn-ea"/>
                <a:cs typeface="+mn-cs"/>
              </a:rPr>
              <a:t>1800s </a:t>
            </a:r>
          </a:p>
        </p:txBody>
      </p:sp>
      <p:sp>
        <p:nvSpPr>
          <p:cNvPr id="38" name="TextBox 37">
            <a:extLst>
              <a:ext uri="{FF2B5EF4-FFF2-40B4-BE49-F238E27FC236}">
                <a16:creationId xmlns:a16="http://schemas.microsoft.com/office/drawing/2014/main" id="{193B7F59-A4B4-EB50-864E-2A8D6CAFE346}"/>
              </a:ext>
            </a:extLst>
          </p:cNvPr>
          <p:cNvSpPr txBox="1"/>
          <p:nvPr/>
        </p:nvSpPr>
        <p:spPr>
          <a:xfrm>
            <a:off x="268497" y="6334780"/>
            <a:ext cx="6094140" cy="523220"/>
          </a:xfrm>
          <a:prstGeom prst="rect">
            <a:avLst/>
          </a:prstGeom>
          <a:noFill/>
        </p:spPr>
        <p:txBody>
          <a:bodyPr wrap="square">
            <a:spAutoFit/>
          </a:bodyPr>
          <a:lstStyle/>
          <a:p>
            <a:r>
              <a:rPr lang="en-GB" sz="1400" dirty="0"/>
              <a:t>(NICE,2024)</a:t>
            </a:r>
          </a:p>
          <a:p>
            <a:r>
              <a:rPr lang="en-GB" sz="1400" dirty="0"/>
              <a:t>(Science Museum , 2024) </a:t>
            </a:r>
          </a:p>
        </p:txBody>
      </p:sp>
      <p:pic>
        <p:nvPicPr>
          <p:cNvPr id="4" name="Picture 3" descr="A comparison of a brain with a healthy and normal brain&#10;&#10;Description automatically generated with medium confidence">
            <a:extLst>
              <a:ext uri="{FF2B5EF4-FFF2-40B4-BE49-F238E27FC236}">
                <a16:creationId xmlns:a16="http://schemas.microsoft.com/office/drawing/2014/main" id="{B2B6E47D-B37A-C842-4B1F-D4C6A0A73ED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287923" y="3839040"/>
            <a:ext cx="4100711" cy="2303486"/>
          </a:xfrm>
          <a:prstGeom prst="rect">
            <a:avLst/>
          </a:prstGeom>
        </p:spPr>
      </p:pic>
    </p:spTree>
    <p:extLst>
      <p:ext uri="{BB962C8B-B14F-4D97-AF65-F5344CB8AC3E}">
        <p14:creationId xmlns:p14="http://schemas.microsoft.com/office/powerpoint/2010/main" val="7172517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5E68C-3721-A687-997B-BA6A814783E7}"/>
              </a:ext>
            </a:extLst>
          </p:cNvPr>
          <p:cNvSpPr>
            <a:spLocks noGrp="1"/>
          </p:cNvSpPr>
          <p:nvPr>
            <p:ph type="title"/>
          </p:nvPr>
        </p:nvSpPr>
        <p:spPr>
          <a:xfrm>
            <a:off x="3204685" y="623619"/>
            <a:ext cx="5339240" cy="847667"/>
          </a:xfrm>
          <a:noFill/>
        </p:spPr>
        <p:txBody>
          <a:bodyPr/>
          <a:lstStyle/>
          <a:p>
            <a:pPr algn="ctr"/>
            <a:r>
              <a:rPr lang="en-GB" sz="5400" b="1" dirty="0">
                <a:solidFill>
                  <a:srgbClr val="2F5757"/>
                </a:solidFill>
              </a:rPr>
              <a:t>OVER</a:t>
            </a:r>
            <a:r>
              <a:rPr lang="en-GB" b="1" dirty="0"/>
              <a:t> </a:t>
            </a:r>
            <a:r>
              <a:rPr lang="en-GB" sz="5400" b="1" dirty="0">
                <a:solidFill>
                  <a:srgbClr val="2F5757"/>
                </a:solidFill>
              </a:rPr>
              <a:t>YEARS</a:t>
            </a:r>
          </a:p>
        </p:txBody>
      </p:sp>
      <p:pic>
        <p:nvPicPr>
          <p:cNvPr id="4" name="Picture 3">
            <a:extLst>
              <a:ext uri="{FF2B5EF4-FFF2-40B4-BE49-F238E27FC236}">
                <a16:creationId xmlns:a16="http://schemas.microsoft.com/office/drawing/2014/main" id="{3A310892-6A1F-A517-8414-D168113726D3}"/>
              </a:ext>
            </a:extLst>
          </p:cNvPr>
          <p:cNvPicPr>
            <a:picLocks noChangeAspect="1"/>
          </p:cNvPicPr>
          <p:nvPr/>
        </p:nvPicPr>
        <p:blipFill>
          <a:blip r:embed="rId2"/>
          <a:stretch>
            <a:fillRect/>
          </a:stretch>
        </p:blipFill>
        <p:spPr>
          <a:xfrm>
            <a:off x="4876053" y="1981331"/>
            <a:ext cx="2508263" cy="3646420"/>
          </a:xfrm>
          <a:prstGeom prst="rect">
            <a:avLst/>
          </a:prstGeom>
        </p:spPr>
      </p:pic>
      <p:sp>
        <p:nvSpPr>
          <p:cNvPr id="11" name="TextBox 10">
            <a:extLst>
              <a:ext uri="{FF2B5EF4-FFF2-40B4-BE49-F238E27FC236}">
                <a16:creationId xmlns:a16="http://schemas.microsoft.com/office/drawing/2014/main" id="{0529FEDD-138B-04BB-3510-AB20D855DEF2}"/>
              </a:ext>
            </a:extLst>
          </p:cNvPr>
          <p:cNvSpPr txBox="1"/>
          <p:nvPr/>
        </p:nvSpPr>
        <p:spPr>
          <a:xfrm>
            <a:off x="572579" y="5396919"/>
            <a:ext cx="6097836" cy="461665"/>
          </a:xfrm>
          <a:prstGeom prst="rect">
            <a:avLst/>
          </a:prstGeom>
          <a:noFill/>
        </p:spPr>
        <p:txBody>
          <a:bodyPr wrap="square">
            <a:spAutoFit/>
          </a:bodyPr>
          <a:lstStyle/>
          <a:p>
            <a:pPr marL="285750" indent="-285750" algn="l">
              <a:buFont typeface="Arial" panose="020B0604020202020204" pitchFamily="34" charset="0"/>
              <a:buChar char="•"/>
            </a:pPr>
            <a:endParaRPr lang="en-GB" sz="2400" b="1" i="0" dirty="0">
              <a:solidFill>
                <a:srgbClr val="2C4148"/>
              </a:solidFill>
              <a:effectLst/>
              <a:highlight>
                <a:srgbClr val="FFFFFF"/>
              </a:highlight>
              <a:latin typeface="Lora" pitchFamily="2" charset="0"/>
            </a:endParaRPr>
          </a:p>
        </p:txBody>
      </p:sp>
      <p:graphicFrame>
        <p:nvGraphicFramePr>
          <p:cNvPr id="16" name="TextBox 12">
            <a:extLst>
              <a:ext uri="{FF2B5EF4-FFF2-40B4-BE49-F238E27FC236}">
                <a16:creationId xmlns:a16="http://schemas.microsoft.com/office/drawing/2014/main" id="{F788EB8A-5EC6-BB7A-E907-9FA9A17992A7}"/>
              </a:ext>
            </a:extLst>
          </p:cNvPr>
          <p:cNvGraphicFramePr/>
          <p:nvPr>
            <p:extLst>
              <p:ext uri="{D42A27DB-BD31-4B8C-83A1-F6EECF244321}">
                <p14:modId xmlns:p14="http://schemas.microsoft.com/office/powerpoint/2010/main" val="620329825"/>
              </p:ext>
            </p:extLst>
          </p:nvPr>
        </p:nvGraphicFramePr>
        <p:xfrm>
          <a:off x="7315948" y="1842099"/>
          <a:ext cx="4483864" cy="3785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8" name="Diagram 17">
            <a:extLst>
              <a:ext uri="{FF2B5EF4-FFF2-40B4-BE49-F238E27FC236}">
                <a16:creationId xmlns:a16="http://schemas.microsoft.com/office/drawing/2014/main" id="{9101482A-BFBC-FFC4-08EB-A4AABBC8124B}"/>
              </a:ext>
            </a:extLst>
          </p:cNvPr>
          <p:cNvGraphicFramePr/>
          <p:nvPr>
            <p:extLst>
              <p:ext uri="{D42A27DB-BD31-4B8C-83A1-F6EECF244321}">
                <p14:modId xmlns:p14="http://schemas.microsoft.com/office/powerpoint/2010/main" val="3566608796"/>
              </p:ext>
            </p:extLst>
          </p:nvPr>
        </p:nvGraphicFramePr>
        <p:xfrm>
          <a:off x="392188" y="1842099"/>
          <a:ext cx="4232004" cy="378565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7" name="TextBox 26">
            <a:extLst>
              <a:ext uri="{FF2B5EF4-FFF2-40B4-BE49-F238E27FC236}">
                <a16:creationId xmlns:a16="http://schemas.microsoft.com/office/drawing/2014/main" id="{ED1075A7-2EF6-33C2-4889-0A178F6509B5}"/>
              </a:ext>
            </a:extLst>
          </p:cNvPr>
          <p:cNvSpPr txBox="1"/>
          <p:nvPr/>
        </p:nvSpPr>
        <p:spPr>
          <a:xfrm>
            <a:off x="9144930" y="5759826"/>
            <a:ext cx="6094140" cy="646331"/>
          </a:xfrm>
          <a:prstGeom prst="rect">
            <a:avLst/>
          </a:prstGeom>
          <a:noFill/>
        </p:spPr>
        <p:txBody>
          <a:bodyPr wrap="square">
            <a:spAutoFit/>
          </a:bodyPr>
          <a:lstStyle/>
          <a:p>
            <a:r>
              <a:rPr lang="en-GB" dirty="0"/>
              <a:t>(NICE,2024)</a:t>
            </a:r>
          </a:p>
          <a:p>
            <a:r>
              <a:rPr lang="en-GB" dirty="0"/>
              <a:t>(Science Museum, 2024)</a:t>
            </a:r>
          </a:p>
        </p:txBody>
      </p:sp>
    </p:spTree>
    <p:extLst>
      <p:ext uri="{BB962C8B-B14F-4D97-AF65-F5344CB8AC3E}">
        <p14:creationId xmlns:p14="http://schemas.microsoft.com/office/powerpoint/2010/main" val="10636585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D8F47-43B2-C7F1-6C3D-DE47CCBF84A3}"/>
              </a:ext>
            </a:extLst>
          </p:cNvPr>
          <p:cNvSpPr>
            <a:spLocks noGrp="1"/>
          </p:cNvSpPr>
          <p:nvPr>
            <p:ph type="title"/>
          </p:nvPr>
        </p:nvSpPr>
        <p:spPr>
          <a:xfrm>
            <a:off x="481007" y="2331775"/>
            <a:ext cx="5614993" cy="3093468"/>
          </a:xfrm>
        </p:spPr>
        <p:txBody>
          <a:bodyPr vert="horz" lIns="91440" tIns="45720" rIns="91440" bIns="45720" rtlCol="0" anchor="b">
            <a:normAutofit/>
          </a:bodyPr>
          <a:lstStyle/>
          <a:p>
            <a:r>
              <a:rPr lang="en-US" b="1" dirty="0">
                <a:solidFill>
                  <a:srgbClr val="2F5757"/>
                </a:solidFill>
              </a:rPr>
              <a:t>PRESENT DAY </a:t>
            </a:r>
          </a:p>
        </p:txBody>
      </p:sp>
      <p:pic>
        <p:nvPicPr>
          <p:cNvPr id="3" name="Picture 2">
            <a:extLst>
              <a:ext uri="{FF2B5EF4-FFF2-40B4-BE49-F238E27FC236}">
                <a16:creationId xmlns:a16="http://schemas.microsoft.com/office/drawing/2014/main" id="{27722A8D-8C5C-8CEB-8F7F-A5ABEA5CF4B6}"/>
              </a:ext>
            </a:extLst>
          </p:cNvPr>
          <p:cNvPicPr>
            <a:picLocks noChangeAspect="1"/>
          </p:cNvPicPr>
          <p:nvPr/>
        </p:nvPicPr>
        <p:blipFill>
          <a:blip r:embed="rId3">
            <a:alphaModFix amt="20000"/>
          </a:blip>
          <a:stretch>
            <a:fillRect/>
          </a:stretch>
        </p:blipFill>
        <p:spPr>
          <a:xfrm>
            <a:off x="481007" y="465422"/>
            <a:ext cx="4583410" cy="5927155"/>
          </a:xfrm>
          <a:prstGeom prst="rect">
            <a:avLst/>
          </a:prstGeom>
        </p:spPr>
      </p:pic>
      <p:pic>
        <p:nvPicPr>
          <p:cNvPr id="12" name="Picture 11">
            <a:extLst>
              <a:ext uri="{FF2B5EF4-FFF2-40B4-BE49-F238E27FC236}">
                <a16:creationId xmlns:a16="http://schemas.microsoft.com/office/drawing/2014/main" id="{E6E85FB3-BA32-61A7-C362-288201FDB81A}"/>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4700"/>
                    </a14:imgEffect>
                    <a14:imgEffect>
                      <a14:saturation sat="66000"/>
                    </a14:imgEffect>
                  </a14:imgLayer>
                </a14:imgProps>
              </a:ext>
            </a:extLst>
          </a:blip>
          <a:stretch>
            <a:fillRect/>
          </a:stretch>
        </p:blipFill>
        <p:spPr>
          <a:xfrm>
            <a:off x="4804658" y="803511"/>
            <a:ext cx="3481980" cy="1528264"/>
          </a:xfrm>
          <a:prstGeom prst="rect">
            <a:avLst/>
          </a:prstGeom>
        </p:spPr>
      </p:pic>
      <p:graphicFrame>
        <p:nvGraphicFramePr>
          <p:cNvPr id="31" name="Diagram 30">
            <a:extLst>
              <a:ext uri="{FF2B5EF4-FFF2-40B4-BE49-F238E27FC236}">
                <a16:creationId xmlns:a16="http://schemas.microsoft.com/office/drawing/2014/main" id="{63AD07BE-453E-C732-DCC0-3A3DDD6ED96F}"/>
              </a:ext>
            </a:extLst>
          </p:cNvPr>
          <p:cNvGraphicFramePr/>
          <p:nvPr>
            <p:extLst>
              <p:ext uri="{D42A27DB-BD31-4B8C-83A1-F6EECF244321}">
                <p14:modId xmlns:p14="http://schemas.microsoft.com/office/powerpoint/2010/main" val="3425964895"/>
              </p:ext>
            </p:extLst>
          </p:nvPr>
        </p:nvGraphicFramePr>
        <p:xfrm>
          <a:off x="8425867" y="691376"/>
          <a:ext cx="2981832" cy="183804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32" name="Diagram 31">
            <a:extLst>
              <a:ext uri="{FF2B5EF4-FFF2-40B4-BE49-F238E27FC236}">
                <a16:creationId xmlns:a16="http://schemas.microsoft.com/office/drawing/2014/main" id="{7E605644-9931-83C2-1CB8-F4EBF9915321}"/>
              </a:ext>
            </a:extLst>
          </p:cNvPr>
          <p:cNvGraphicFramePr/>
          <p:nvPr>
            <p:extLst>
              <p:ext uri="{D42A27DB-BD31-4B8C-83A1-F6EECF244321}">
                <p14:modId xmlns:p14="http://schemas.microsoft.com/office/powerpoint/2010/main" val="2355311579"/>
              </p:ext>
            </p:extLst>
          </p:nvPr>
        </p:nvGraphicFramePr>
        <p:xfrm>
          <a:off x="4375172" y="2331775"/>
          <a:ext cx="4163976" cy="3693319"/>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29" name="Picture 28" descr="A person holding a child's hand&#10;&#10;Description automatically generated">
            <a:extLst>
              <a:ext uri="{FF2B5EF4-FFF2-40B4-BE49-F238E27FC236}">
                <a16:creationId xmlns:a16="http://schemas.microsoft.com/office/drawing/2014/main" id="{9B499529-BE48-6D8F-6B20-8A8F2C1B1AC4}"/>
              </a:ext>
            </a:extLst>
          </p:cNvPr>
          <p:cNvPicPr>
            <a:picLocks noChangeAspect="1"/>
          </p:cNvPicPr>
          <p:nvPr/>
        </p:nvPicPr>
        <p:blipFill>
          <a:blip r:embed="rId16">
            <a:extLst>
              <a:ext uri="{BEBA8EAE-BF5A-486C-A8C5-ECC9F3942E4B}">
                <a14:imgProps xmlns:a14="http://schemas.microsoft.com/office/drawing/2010/main">
                  <a14:imgLayer r:embed="rId17">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8"/>
              </a:ext>
            </a:extLst>
          </a:blip>
          <a:stretch>
            <a:fillRect/>
          </a:stretch>
        </p:blipFill>
        <p:spPr>
          <a:xfrm>
            <a:off x="8590767" y="2654434"/>
            <a:ext cx="3285127" cy="3048000"/>
          </a:xfrm>
          <a:prstGeom prst="rect">
            <a:avLst/>
          </a:prstGeom>
        </p:spPr>
      </p:pic>
      <p:sp>
        <p:nvSpPr>
          <p:cNvPr id="38" name="TextBox 37">
            <a:extLst>
              <a:ext uri="{FF2B5EF4-FFF2-40B4-BE49-F238E27FC236}">
                <a16:creationId xmlns:a16="http://schemas.microsoft.com/office/drawing/2014/main" id="{CAFFF425-A7EB-913F-D91C-920FE3DAF3FE}"/>
              </a:ext>
            </a:extLst>
          </p:cNvPr>
          <p:cNvSpPr txBox="1"/>
          <p:nvPr/>
        </p:nvSpPr>
        <p:spPr>
          <a:xfrm>
            <a:off x="9144930" y="6392577"/>
            <a:ext cx="6094140" cy="369332"/>
          </a:xfrm>
          <a:prstGeom prst="rect">
            <a:avLst/>
          </a:prstGeom>
          <a:noFill/>
        </p:spPr>
        <p:txBody>
          <a:bodyPr wrap="square">
            <a:spAutoFit/>
          </a:bodyPr>
          <a:lstStyle/>
          <a:p>
            <a:r>
              <a:rPr lang="en-GB" dirty="0"/>
              <a:t>(Science Museum, 2024)</a:t>
            </a:r>
          </a:p>
        </p:txBody>
      </p:sp>
    </p:spTree>
    <p:extLst>
      <p:ext uri="{BB962C8B-B14F-4D97-AF65-F5344CB8AC3E}">
        <p14:creationId xmlns:p14="http://schemas.microsoft.com/office/powerpoint/2010/main" val="20324786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4D0E76-F656-F1ED-410A-1B4F616FD96C}"/>
              </a:ext>
            </a:extLst>
          </p:cNvPr>
          <p:cNvSpPr>
            <a:spLocks noGrp="1"/>
          </p:cNvSpPr>
          <p:nvPr>
            <p:ph type="title"/>
          </p:nvPr>
        </p:nvSpPr>
        <p:spPr>
          <a:xfrm>
            <a:off x="737668" y="720582"/>
            <a:ext cx="5318468" cy="2237925"/>
          </a:xfrm>
        </p:spPr>
        <p:txBody>
          <a:bodyPr>
            <a:normAutofit/>
          </a:bodyPr>
          <a:lstStyle/>
          <a:p>
            <a:pPr algn="ctr">
              <a:lnSpc>
                <a:spcPct val="90000"/>
              </a:lnSpc>
            </a:pPr>
            <a:r>
              <a:rPr lang="en-GB" sz="5100" dirty="0"/>
              <a:t> </a:t>
            </a:r>
            <a:r>
              <a:rPr lang="en-GB" sz="5100" dirty="0">
                <a:solidFill>
                  <a:srgbClr val="2F5757"/>
                </a:solidFill>
              </a:rPr>
              <a:t>Impact on Community Healthcare</a:t>
            </a:r>
          </a:p>
        </p:txBody>
      </p:sp>
      <p:pic>
        <p:nvPicPr>
          <p:cNvPr id="7" name="Picture 6" descr="A group of people holding hands">
            <a:extLst>
              <a:ext uri="{FF2B5EF4-FFF2-40B4-BE49-F238E27FC236}">
                <a16:creationId xmlns:a16="http://schemas.microsoft.com/office/drawing/2014/main" id="{23D3BA80-3C00-7A48-B798-22CCA41B3277}"/>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960" r="-3" b="15211"/>
          <a:stretch/>
        </p:blipFill>
        <p:spPr>
          <a:xfrm>
            <a:off x="7272002" y="489855"/>
            <a:ext cx="4357669" cy="2939140"/>
          </a:xfrm>
          <a:prstGeom prst="rect">
            <a:avLst/>
          </a:prstGeom>
        </p:spPr>
      </p:pic>
      <p:cxnSp>
        <p:nvCxnSpPr>
          <p:cNvPr id="15" name="Straight Connector 14">
            <a:extLst>
              <a:ext uri="{FF2B5EF4-FFF2-40B4-BE49-F238E27FC236}">
                <a16:creationId xmlns:a16="http://schemas.microsoft.com/office/drawing/2014/main" id="{716C498F-97C8-4024-81AA-7B4709AA3C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3CD5E73B-1AF2-F8CB-F0C9-C9334ACCD9BB}"/>
              </a:ext>
            </a:extLst>
          </p:cNvPr>
          <p:cNvSpPr>
            <a:spLocks noGrp="1"/>
          </p:cNvSpPr>
          <p:nvPr>
            <p:ph idx="1"/>
          </p:nvPr>
        </p:nvSpPr>
        <p:spPr>
          <a:xfrm>
            <a:off x="381518" y="3460633"/>
            <a:ext cx="7056345" cy="3107435"/>
          </a:xfrm>
        </p:spPr>
        <p:txBody>
          <a:bodyPr>
            <a:noAutofit/>
          </a:bodyPr>
          <a:lstStyle/>
          <a:p>
            <a:pPr marL="342900" indent="-342900">
              <a:lnSpc>
                <a:spcPct val="90000"/>
              </a:lnSpc>
              <a:buSzPct val="140000"/>
              <a:buBlip>
                <a:blip r:embed="rId4">
                  <a:extLst>
                    <a:ext uri="{96DAC541-7B7A-43D3-8B79-37D633B846F1}">
                      <asvg:svgBlip xmlns:asvg="http://schemas.microsoft.com/office/drawing/2016/SVG/main" r:embed="rId5"/>
                    </a:ext>
                  </a:extLst>
                </a:blip>
              </a:buBlip>
            </a:pPr>
            <a:r>
              <a:rPr lang="en-GB" dirty="0"/>
              <a:t>Huge impact on community healthcare.</a:t>
            </a:r>
          </a:p>
          <a:p>
            <a:pPr marL="342900" indent="-342900">
              <a:lnSpc>
                <a:spcPct val="90000"/>
              </a:lnSpc>
              <a:buSzPct val="140000"/>
              <a:buBlip>
                <a:blip r:embed="rId4">
                  <a:extLst>
                    <a:ext uri="{96DAC541-7B7A-43D3-8B79-37D633B846F1}">
                      <asvg:svgBlip xmlns:asvg="http://schemas.microsoft.com/office/drawing/2016/SVG/main" r:embed="rId5"/>
                    </a:ext>
                  </a:extLst>
                </a:blip>
              </a:buBlip>
            </a:pPr>
            <a:r>
              <a:rPr lang="en-GB" dirty="0">
                <a:effectLst/>
                <a:latin typeface="Calibri" panose="020F0502020204030204" pitchFamily="34" charset="0"/>
              </a:rPr>
              <a:t>Into the broader NHS framework has improved access to care and reduced stigma. </a:t>
            </a:r>
          </a:p>
          <a:p>
            <a:pPr marL="342900" indent="-342900">
              <a:lnSpc>
                <a:spcPct val="90000"/>
              </a:lnSpc>
              <a:buSzPct val="140000"/>
              <a:buBlip>
                <a:blip r:embed="rId4">
                  <a:extLst>
                    <a:ext uri="{96DAC541-7B7A-43D3-8B79-37D633B846F1}">
                      <asvg:svgBlip xmlns:asvg="http://schemas.microsoft.com/office/drawing/2016/SVG/main" r:embed="rId5"/>
                    </a:ext>
                  </a:extLst>
                </a:blip>
              </a:buBlip>
            </a:pPr>
            <a:r>
              <a:rPr lang="en-GB" dirty="0">
                <a:effectLst/>
                <a:latin typeface="Calibri" panose="020F0502020204030204" pitchFamily="34" charset="0"/>
              </a:rPr>
              <a:t>The NHS Long Term Plan aims to create integrated community mental health services</a:t>
            </a:r>
          </a:p>
          <a:p>
            <a:pPr marL="342900" indent="-342900">
              <a:lnSpc>
                <a:spcPct val="90000"/>
              </a:lnSpc>
              <a:buSzPct val="140000"/>
              <a:buBlip>
                <a:blip r:embed="rId4">
                  <a:extLst>
                    <a:ext uri="{96DAC541-7B7A-43D3-8B79-37D633B846F1}">
                      <asvg:svgBlip xmlns:asvg="http://schemas.microsoft.com/office/drawing/2016/SVG/main" r:embed="rId5"/>
                    </a:ext>
                  </a:extLst>
                </a:blip>
              </a:buBlip>
            </a:pPr>
            <a:r>
              <a:rPr lang="en-GB" dirty="0">
                <a:latin typeface="Calibri" panose="020F0502020204030204" pitchFamily="34" charset="0"/>
              </a:rPr>
              <a:t>M</a:t>
            </a:r>
            <a:r>
              <a:rPr lang="en-GB" dirty="0">
                <a:effectLst/>
                <a:latin typeface="Calibri" panose="020F0502020204030204" pitchFamily="34" charset="0"/>
              </a:rPr>
              <a:t>ental health support teams in schools. </a:t>
            </a:r>
          </a:p>
        </p:txBody>
      </p:sp>
      <p:pic>
        <p:nvPicPr>
          <p:cNvPr id="5" name="Picture 4" descr="Blue gears with icons on them&#10;&#10;Description automatically generated">
            <a:extLst>
              <a:ext uri="{FF2B5EF4-FFF2-40B4-BE49-F238E27FC236}">
                <a16:creationId xmlns:a16="http://schemas.microsoft.com/office/drawing/2014/main" id="{1EDC6B0F-1286-CBF8-8B09-3B5A638AE009}"/>
              </a:ext>
            </a:extLst>
          </p:cNvPr>
          <p:cNvPicPr>
            <a:picLocks noChangeAspect="1"/>
          </p:cNvPicPr>
          <p:nvPr/>
        </p:nvPicPr>
        <p:blipFill rotWithShape="1">
          <a:blip r:embed="rId6">
            <a:alphaModFix/>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9975" r="-3" b="10721"/>
          <a:stretch/>
        </p:blipFill>
        <p:spPr>
          <a:xfrm>
            <a:off x="7272002" y="3460632"/>
            <a:ext cx="4357669" cy="2939143"/>
          </a:xfrm>
          <a:prstGeom prst="rect">
            <a:avLst/>
          </a:prstGeom>
        </p:spPr>
      </p:pic>
      <p:cxnSp>
        <p:nvCxnSpPr>
          <p:cNvPr id="17" name="Straight Connector 16">
            <a:extLst>
              <a:ext uri="{FF2B5EF4-FFF2-40B4-BE49-F238E27FC236}">
                <a16:creationId xmlns:a16="http://schemas.microsoft.com/office/drawing/2014/main" id="{1AA2ACC4-5126-40B3-BEE8-5F5305C10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42899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AEC29EBB-4AC1-47C0-9B77-270641C2B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9D3063CD-D933-08EB-45AA-498C534343CF}"/>
              </a:ext>
            </a:extLst>
          </p:cNvPr>
          <p:cNvSpPr txBox="1"/>
          <p:nvPr/>
        </p:nvSpPr>
        <p:spPr>
          <a:xfrm>
            <a:off x="9078973" y="3228940"/>
            <a:ext cx="25506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ournalistsresource.org/studies/government/health-care/integrated-care-collaborative-mental-healt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10" name="TextBox 9">
            <a:extLst>
              <a:ext uri="{FF2B5EF4-FFF2-40B4-BE49-F238E27FC236}">
                <a16:creationId xmlns:a16="http://schemas.microsoft.com/office/drawing/2014/main" id="{660D6F6C-A14D-A9D8-B131-5EEE39C11B36}"/>
              </a:ext>
            </a:extLst>
          </p:cNvPr>
          <p:cNvSpPr txBox="1"/>
          <p:nvPr/>
        </p:nvSpPr>
        <p:spPr>
          <a:xfrm>
            <a:off x="8879159" y="6450460"/>
            <a:ext cx="6094140" cy="369332"/>
          </a:xfrm>
          <a:prstGeom prst="rect">
            <a:avLst/>
          </a:prstGeom>
          <a:noFill/>
        </p:spPr>
        <p:txBody>
          <a:bodyPr wrap="square">
            <a:spAutoFit/>
          </a:bodyPr>
          <a:lstStyle/>
          <a:p>
            <a:r>
              <a:rPr lang="en-GB" dirty="0"/>
              <a:t>(Science Museum, 2024)</a:t>
            </a:r>
          </a:p>
        </p:txBody>
      </p:sp>
    </p:spTree>
    <p:extLst>
      <p:ext uri="{BB962C8B-B14F-4D97-AF65-F5344CB8AC3E}">
        <p14:creationId xmlns:p14="http://schemas.microsoft.com/office/powerpoint/2010/main" val="19434397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4B9DE3-1715-4EE3-99FA-C9BC12F5D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ipboard with black text on it&#10;&#10;Description automatically generated">
            <a:extLst>
              <a:ext uri="{FF2B5EF4-FFF2-40B4-BE49-F238E27FC236}">
                <a16:creationId xmlns:a16="http://schemas.microsoft.com/office/drawing/2014/main" id="{C45D0032-B39B-3F5F-6E30-058040B59313}"/>
              </a:ext>
            </a:extLst>
          </p:cNvPr>
          <p:cNvPicPr>
            <a:picLocks noChangeAspect="1"/>
          </p:cNvPicPr>
          <p:nvPr/>
        </p:nvPicPr>
        <p:blipFill rotWithShape="1">
          <a:blip r:embed="rId2">
            <a:alphaModFix amt="40000"/>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t="15393" r="-1" b="-1"/>
          <a:stretch/>
        </p:blipFill>
        <p:spPr>
          <a:xfrm>
            <a:off x="0" y="222432"/>
            <a:ext cx="12188932" cy="6635568"/>
          </a:xfrm>
          <a:prstGeom prst="rect">
            <a:avLst/>
          </a:prstGeom>
        </p:spPr>
      </p:pic>
      <p:sp>
        <p:nvSpPr>
          <p:cNvPr id="2" name="Title 1">
            <a:extLst>
              <a:ext uri="{FF2B5EF4-FFF2-40B4-BE49-F238E27FC236}">
                <a16:creationId xmlns:a16="http://schemas.microsoft.com/office/drawing/2014/main" id="{E8F2CE65-A9AB-6ED6-0CDB-03E0BCBFE161}"/>
              </a:ext>
            </a:extLst>
          </p:cNvPr>
          <p:cNvSpPr>
            <a:spLocks noGrp="1"/>
          </p:cNvSpPr>
          <p:nvPr>
            <p:ph type="title"/>
          </p:nvPr>
        </p:nvSpPr>
        <p:spPr>
          <a:xfrm>
            <a:off x="297250" y="489854"/>
            <a:ext cx="5613398" cy="2929357"/>
          </a:xfrm>
        </p:spPr>
        <p:txBody>
          <a:bodyPr anchor="t">
            <a:normAutofit/>
          </a:bodyPr>
          <a:lstStyle/>
          <a:p>
            <a:r>
              <a:rPr lang="en-GB" b="1" dirty="0">
                <a:solidFill>
                  <a:srgbClr val="FFFFFF"/>
                </a:solidFill>
              </a:rPr>
              <a:t>Conclusion</a:t>
            </a:r>
            <a:r>
              <a:rPr lang="en-GB" dirty="0">
                <a:solidFill>
                  <a:srgbClr val="FFFFFF"/>
                </a:solidFill>
              </a:rPr>
              <a:t> </a:t>
            </a:r>
          </a:p>
        </p:txBody>
      </p:sp>
      <p:cxnSp>
        <p:nvCxnSpPr>
          <p:cNvPr id="19" name="Straight Connector 18">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A0E0FC52-38CB-F5AF-6DB0-3B1F3BE6CC3C}"/>
              </a:ext>
            </a:extLst>
          </p:cNvPr>
          <p:cNvSpPr>
            <a:spLocks noGrp="1"/>
          </p:cNvSpPr>
          <p:nvPr>
            <p:ph idx="1"/>
          </p:nvPr>
        </p:nvSpPr>
        <p:spPr>
          <a:xfrm>
            <a:off x="5362833" y="3357684"/>
            <a:ext cx="6266838" cy="2899238"/>
          </a:xfrm>
        </p:spPr>
        <p:txBody>
          <a:bodyPr anchor="b">
            <a:normAutofit fontScale="92500"/>
          </a:bodyPr>
          <a:lstStyle/>
          <a:p>
            <a:r>
              <a:rPr lang="en-GB" sz="2800" dirty="0">
                <a:solidFill>
                  <a:srgbClr val="FFFFFF"/>
                </a:solidFill>
              </a:rPr>
              <a:t>The continuous development and innovation in mental health services are helping to improve healthcare delivery and outcomes for the community, raising demand and ensuring timely access to mental health services for all.  Significant progress has been made over the years.</a:t>
            </a:r>
            <a:endParaRPr lang="en-GB" sz="2000" dirty="0">
              <a:solidFill>
                <a:srgbClr val="FFFFFF"/>
              </a:solidFill>
            </a:endParaRPr>
          </a:p>
        </p:txBody>
      </p:sp>
      <p:cxnSp>
        <p:nvCxnSpPr>
          <p:cNvPr id="21" name="Straight Connector 20">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123620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C8D54-2EF5-3403-D2A6-B6BDD976937C}"/>
              </a:ext>
            </a:extLst>
          </p:cNvPr>
          <p:cNvSpPr>
            <a:spLocks noGrp="1"/>
          </p:cNvSpPr>
          <p:nvPr>
            <p:ph type="title"/>
          </p:nvPr>
        </p:nvSpPr>
        <p:spPr>
          <a:xfrm>
            <a:off x="1549400" y="1099458"/>
            <a:ext cx="8530771" cy="740228"/>
          </a:xfrm>
        </p:spPr>
        <p:txBody>
          <a:bodyPr/>
          <a:lstStyle/>
          <a:p>
            <a:pPr algn="ctr"/>
            <a:r>
              <a:rPr lang="en-GB" sz="4400" dirty="0">
                <a:solidFill>
                  <a:srgbClr val="2F5757"/>
                </a:solidFill>
              </a:rPr>
              <a:t>REFERENCES</a:t>
            </a:r>
            <a:br>
              <a:rPr lang="en-GB" dirty="0"/>
            </a:br>
            <a:endParaRPr lang="en-GB" dirty="0"/>
          </a:p>
        </p:txBody>
      </p:sp>
      <p:sp>
        <p:nvSpPr>
          <p:cNvPr id="3" name="Content Placeholder 2">
            <a:extLst>
              <a:ext uri="{FF2B5EF4-FFF2-40B4-BE49-F238E27FC236}">
                <a16:creationId xmlns:a16="http://schemas.microsoft.com/office/drawing/2014/main" id="{1CA5DF83-989A-A752-1588-8766FFA396F9}"/>
              </a:ext>
            </a:extLst>
          </p:cNvPr>
          <p:cNvSpPr>
            <a:spLocks noGrp="1"/>
          </p:cNvSpPr>
          <p:nvPr>
            <p:ph idx="1"/>
          </p:nvPr>
        </p:nvSpPr>
        <p:spPr>
          <a:xfrm>
            <a:off x="792917" y="1581859"/>
            <a:ext cx="10456867" cy="4596924"/>
          </a:xfrm>
        </p:spPr>
        <p:txBody>
          <a:bodyPr>
            <a:normAutofit fontScale="85000" lnSpcReduction="10000"/>
          </a:bodyPr>
          <a:lstStyle/>
          <a:p>
            <a:pPr marL="342900" indent="-342900" algn="just">
              <a:buClr>
                <a:srgbClr val="2F5757"/>
              </a:buClr>
              <a:buSzPct val="130000"/>
              <a:buFont typeface="Wingdings" panose="05000000000000000000" pitchFamily="2" charset="2"/>
              <a:buChar char="§"/>
            </a:pPr>
            <a:r>
              <a:rPr lang="en-GB" dirty="0"/>
              <a:t>Centre For Mental Health (2024) Title of web page. Available at: https://www.centreformentalhealth.org.uk/mental-health-services-in-the-uk-in-2023-what-the-latest-nhs-benchmarking-findings-tell-us/ (Accessed: 30 June 2024).</a:t>
            </a:r>
          </a:p>
          <a:p>
            <a:pPr marL="342900" indent="-342900" algn="just">
              <a:buClr>
                <a:srgbClr val="2F5757"/>
              </a:buClr>
              <a:buSzPct val="130000"/>
              <a:buFont typeface="Wingdings" panose="05000000000000000000" pitchFamily="2" charset="2"/>
              <a:buChar char="§"/>
            </a:pPr>
            <a:r>
              <a:rPr lang="en-GB" dirty="0"/>
              <a:t>NICE (2024) Mental health and the NHS. Available at: https://indepth.nice.org.uk/mental-health-and-the-nhs/index.html (Accessed: 25 June 2024).</a:t>
            </a:r>
          </a:p>
          <a:p>
            <a:pPr marL="342900" indent="-342900" algn="just">
              <a:buClr>
                <a:srgbClr val="2F5757"/>
              </a:buClr>
              <a:buSzPct val="130000"/>
              <a:buFont typeface="Wingdings" panose="05000000000000000000" pitchFamily="2" charset="2"/>
              <a:buChar char="§"/>
            </a:pPr>
            <a:r>
              <a:rPr lang="en-GB" dirty="0"/>
              <a:t>Science Museum (2024) Mental health. Available at: https://www.sciencemuseum.org.uk/objects-and-stories/mental-health  (Accessed: 25 June 2024).</a:t>
            </a:r>
          </a:p>
          <a:p>
            <a:pPr marL="342900" indent="-342900" algn="just">
              <a:buClr>
                <a:srgbClr val="2F5757"/>
              </a:buClr>
              <a:buSzPct val="130000"/>
              <a:buFont typeface="Wingdings" panose="05000000000000000000" pitchFamily="2" charset="2"/>
              <a:buChar char="§"/>
            </a:pPr>
            <a:r>
              <a:rPr lang="en-GB" dirty="0"/>
              <a:t>The Care Workers Charity (2024) </a:t>
            </a:r>
            <a:r>
              <a:rPr lang="en-GB" i="1" dirty="0"/>
              <a:t>Health and Social Care Services: The Essential Guide (2019). </a:t>
            </a:r>
            <a:r>
              <a:rPr lang="en-GB" dirty="0"/>
              <a:t>Available at: https://www.thecareworkerscharity.org.uk/blog/health-and-social-care-services/ (Accessed: 22 June 2024)</a:t>
            </a:r>
          </a:p>
          <a:p>
            <a:pPr marL="342900" indent="-342900" algn="just">
              <a:buClr>
                <a:srgbClr val="2F5757"/>
              </a:buClr>
              <a:buSzPct val="130000"/>
              <a:buFont typeface="Wingdings" panose="05000000000000000000" pitchFamily="2" charset="2"/>
              <a:buChar char="§"/>
            </a:pPr>
            <a:r>
              <a:rPr lang="en-GB" dirty="0"/>
              <a:t>World Health Organization (2024) Mental health. Available at: (https://www.who.int/news-room/fact-sheets/detail/mental-health-strengthening-our-response/ (Accessed: 22 June 2024).</a:t>
            </a:r>
          </a:p>
          <a:p>
            <a:pPr marL="342900" indent="-342900" algn="just">
              <a:buFont typeface="Arial" panose="020B0604020202020204" pitchFamily="34" charset="0"/>
              <a:buChar char="•"/>
            </a:pPr>
            <a:endParaRPr lang="en-GB" dirty="0"/>
          </a:p>
        </p:txBody>
      </p:sp>
    </p:spTree>
    <p:extLst>
      <p:ext uri="{BB962C8B-B14F-4D97-AF65-F5344CB8AC3E}">
        <p14:creationId xmlns:p14="http://schemas.microsoft.com/office/powerpoint/2010/main" val="7805034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1AFA2-E959-9F44-6AA8-A2AE3AD876EB}"/>
              </a:ext>
            </a:extLst>
          </p:cNvPr>
          <p:cNvSpPr>
            <a:spLocks noGrp="1"/>
          </p:cNvSpPr>
          <p:nvPr>
            <p:ph type="title"/>
          </p:nvPr>
        </p:nvSpPr>
        <p:spPr>
          <a:xfrm>
            <a:off x="1000605" y="2838895"/>
            <a:ext cx="10190787" cy="1669098"/>
          </a:xfrm>
        </p:spPr>
        <p:txBody>
          <a:bodyPr/>
          <a:lstStyle/>
          <a:p>
            <a:r>
              <a:rPr lang="en-GB" dirty="0">
                <a:solidFill>
                  <a:srgbClr val="2F5757"/>
                </a:solidFill>
              </a:rPr>
              <a:t>THANK</a:t>
            </a:r>
            <a:r>
              <a:rPr lang="en-GB" dirty="0"/>
              <a:t>                     </a:t>
            </a:r>
            <a:r>
              <a:rPr lang="en-GB" dirty="0">
                <a:solidFill>
                  <a:srgbClr val="2F5757"/>
                </a:solidFill>
              </a:rPr>
              <a:t>YOU</a:t>
            </a:r>
          </a:p>
        </p:txBody>
      </p:sp>
      <p:pic>
        <p:nvPicPr>
          <p:cNvPr id="4" name="Picture 3">
            <a:extLst>
              <a:ext uri="{FF2B5EF4-FFF2-40B4-BE49-F238E27FC236}">
                <a16:creationId xmlns:a16="http://schemas.microsoft.com/office/drawing/2014/main" id="{3692F74B-56BA-2302-EAE1-BAC87EA6E777}"/>
              </a:ext>
            </a:extLst>
          </p:cNvPr>
          <p:cNvPicPr>
            <a:picLocks noChangeAspect="1"/>
          </p:cNvPicPr>
          <p:nvPr/>
        </p:nvPicPr>
        <p:blipFill>
          <a:blip r:embed="rId2">
            <a:duotone>
              <a:prstClr val="black"/>
              <a:schemeClr val="accent1">
                <a:tint val="45000"/>
                <a:satMod val="400000"/>
              </a:schemeClr>
            </a:duotone>
            <a:extLst>
              <a:ext uri="{BEBA8EAE-BF5A-486C-A8C5-ECC9F3942E4B}">
                <a14:imgProps xmlns:a14="http://schemas.microsoft.com/office/drawing/2010/main">
                  <a14:imgLayer r:embed="rId3">
                    <a14:imgEffect>
                      <a14:colorTemperature colorTemp="4700"/>
                    </a14:imgEffect>
                    <a14:imgEffect>
                      <a14:saturation sat="400000"/>
                    </a14:imgEffect>
                  </a14:imgLayer>
                </a14:imgProps>
              </a:ext>
            </a:extLst>
          </a:blip>
          <a:stretch>
            <a:fillRect/>
          </a:stretch>
        </p:blipFill>
        <p:spPr>
          <a:xfrm>
            <a:off x="4163400" y="2231032"/>
            <a:ext cx="3865199" cy="2395936"/>
          </a:xfrm>
          <a:prstGeom prst="rect">
            <a:avLst/>
          </a:prstGeom>
        </p:spPr>
      </p:pic>
    </p:spTree>
    <p:extLst>
      <p:ext uri="{BB962C8B-B14F-4D97-AF65-F5344CB8AC3E}">
        <p14:creationId xmlns:p14="http://schemas.microsoft.com/office/powerpoint/2010/main" val="33903573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 name="Picture 3">
            <a:extLst>
              <a:ext uri="{FF2B5EF4-FFF2-40B4-BE49-F238E27FC236}">
                <a16:creationId xmlns:a16="http://schemas.microsoft.com/office/drawing/2014/main" id="{0E6C2E84-875E-0140-4001-0CB23544DAC9}"/>
              </a:ext>
            </a:extLst>
          </p:cNvPr>
          <p:cNvPicPr>
            <a:picLocks noChangeAspect="1"/>
          </p:cNvPicPr>
          <p:nvPr/>
        </p:nvPicPr>
        <p:blipFill rotWithShape="1">
          <a:blip r:embed="rId2">
            <a:alphaModFix/>
          </a:blip>
          <a:srcRect l="25"/>
          <a:stretch/>
        </p:blipFill>
        <p:spPr>
          <a:xfrm>
            <a:off x="3059" y="10"/>
            <a:ext cx="12188941" cy="6857990"/>
          </a:xfrm>
          <a:prstGeom prst="rect">
            <a:avLst/>
          </a:prstGeom>
        </p:spPr>
      </p:pic>
      <p:sp>
        <p:nvSpPr>
          <p:cNvPr id="21" name="Rectangle 20">
            <a:extLst>
              <a:ext uri="{FF2B5EF4-FFF2-40B4-BE49-F238E27FC236}">
                <a16:creationId xmlns:a16="http://schemas.microsoft.com/office/drawing/2014/main" id="{2F45987A-3A2E-45FE-947D-464BBA890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2"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2462F-478F-1C79-3823-1BF614976DBD}"/>
              </a:ext>
            </a:extLst>
          </p:cNvPr>
          <p:cNvSpPr>
            <a:spLocks noGrp="1"/>
          </p:cNvSpPr>
          <p:nvPr>
            <p:ph type="ctrTitle"/>
          </p:nvPr>
        </p:nvSpPr>
        <p:spPr>
          <a:xfrm>
            <a:off x="2643188" y="1138238"/>
            <a:ext cx="6181062" cy="1347788"/>
          </a:xfrm>
        </p:spPr>
        <p:txBody>
          <a:bodyPr>
            <a:normAutofit/>
          </a:bodyPr>
          <a:lstStyle/>
          <a:p>
            <a:pPr algn="r"/>
            <a:r>
              <a:rPr lang="en-GB" dirty="0">
                <a:solidFill>
                  <a:srgbClr val="FFFFFF"/>
                </a:solidFill>
              </a:rPr>
              <a:t>QUESTIONS? </a:t>
            </a:r>
          </a:p>
        </p:txBody>
      </p:sp>
      <p:cxnSp>
        <p:nvCxnSpPr>
          <p:cNvPr id="23" name="Straight Connector 22">
            <a:extLst>
              <a:ext uri="{FF2B5EF4-FFF2-40B4-BE49-F238E27FC236}">
                <a16:creationId xmlns:a16="http://schemas.microsoft.com/office/drawing/2014/main" id="{78779978-F1B9-4E8B-A4EF-28C72FBE52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3CC36E61-C478-4C2F-846E-EBA0DF57DA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59263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6911</TotalTime>
  <Words>595</Words>
  <Application>Microsoft Office PowerPoint</Application>
  <PresentationFormat>Widescreen</PresentationFormat>
  <Paragraphs>56</Paragraphs>
  <Slides>11</Slides>
  <Notes>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-apple-system</vt:lpstr>
      <vt:lpstr>Aptos</vt:lpstr>
      <vt:lpstr>Arial</vt:lpstr>
      <vt:lpstr>Avenir Next LT Pro</vt:lpstr>
      <vt:lpstr>Calibri</vt:lpstr>
      <vt:lpstr>Lora</vt:lpstr>
      <vt:lpstr>Posterama</vt:lpstr>
      <vt:lpstr>Seaford</vt:lpstr>
      <vt:lpstr>SMGsans</vt:lpstr>
      <vt:lpstr>Wingdings</vt:lpstr>
      <vt:lpstr>LevelVTI</vt:lpstr>
      <vt:lpstr> Introduction to Health and Social Care (LCHS4003_LON)  </vt:lpstr>
      <vt:lpstr>OVERVIEW</vt:lpstr>
      <vt:lpstr>INTRODUCTION </vt:lpstr>
      <vt:lpstr>ORIGINS </vt:lpstr>
      <vt:lpstr>OVER YEARS</vt:lpstr>
      <vt:lpstr>PRESENT DAY </vt:lpstr>
      <vt:lpstr> Impact on Community Healthcare</vt:lpstr>
      <vt:lpstr>Conclusion </vt:lpstr>
      <vt:lpstr>REFERENCES </vt:lpstr>
      <vt:lpstr>THANK                     YOU</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Vasquez Sanchez</dc:creator>
  <cp:lastModifiedBy>Vasquez Sanchez</cp:lastModifiedBy>
  <cp:revision>1</cp:revision>
  <dcterms:created xsi:type="dcterms:W3CDTF">2024-06-29T22:38:22Z</dcterms:created>
  <dcterms:modified xsi:type="dcterms:W3CDTF">2024-07-05T18:34:26Z</dcterms:modified>
</cp:coreProperties>
</file>