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2"/>
  </p:notesMasterIdLst>
  <p:sldIdLst>
    <p:sldId id="719" r:id="rId24"/>
    <p:sldId id="772" r:id="rId25"/>
    <p:sldId id="781" r:id="rId26"/>
    <p:sldId id="782" r:id="rId27"/>
    <p:sldId id="795" r:id="rId28"/>
    <p:sldId id="801" r:id="rId29"/>
    <p:sldId id="814" r:id="rId30"/>
    <p:sldId id="732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7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BCFAA0-E98F-685C-4342-2B1E55591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778350"/>
            <a:ext cx="8705817" cy="63692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EC6F8E0-5C85-3404-A573-819075780C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988" y="2916456"/>
            <a:ext cx="10646979" cy="244817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E52F37-3265-05FD-06EA-8E955E400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691514-7CE9-3CAB-4314-A0F1A8F26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BDF2F-E014-EC60-1464-81EC08B17EB3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2B21D2F-C708-4AA9-9763-AEAA49D6468A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089792-B89C-8C25-307A-5AEE792BF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6133BAE-793D-747C-2148-2F4F254F3BB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F9E32C-2C5F-37EC-6D3D-008C37D2A971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FE0AFF7-6140-CA1D-DFDE-D144FF98DF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477" y="2547704"/>
            <a:ext cx="3476625" cy="31908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44EA4AC-86E5-4912-265A-0929544D07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4090" y="3004502"/>
            <a:ext cx="3314700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418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D9285-C392-4155-E0F3-6ECF9462D5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0D0603-A807-7F89-20D8-10756A210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38EB01-B97A-1441-F417-89309A8F3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693351A-8E8B-D6A6-CAE5-5091DB3DDF83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10B60D-689B-52D3-64FE-56FE54D26A1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97F763-8ECC-44B0-A67B-E86425809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1019" y="1739878"/>
            <a:ext cx="4975539" cy="80883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D20769B-42B5-41F4-8759-489CEEA19F76}"/>
              </a:ext>
            </a:extLst>
          </p:cNvPr>
          <p:cNvSpPr txBox="1"/>
          <p:nvPr/>
        </p:nvSpPr>
        <p:spPr>
          <a:xfrm>
            <a:off x="222368" y="2889265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74BE28-789E-48B3-A64A-D569B6D80C52}"/>
              </a:ext>
            </a:extLst>
          </p:cNvPr>
          <p:cNvSpPr txBox="1"/>
          <p:nvPr/>
        </p:nvSpPr>
        <p:spPr>
          <a:xfrm>
            <a:off x="613528" y="3320152"/>
            <a:ext cx="988060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 the rectangular  pulse below 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Illustrate the time shift  and time variant representation for rectangular function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y(t)=x(2t+3) 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2A4FA6A-84BA-4A81-AD25-67E010C0D4F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861" y="3874938"/>
            <a:ext cx="2495550" cy="14782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28229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7458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</a:t>
            </a: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124E6-F110-E324-8560-E3BA1111E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9660" y="2526808"/>
            <a:ext cx="2270325" cy="137340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AB5F159-BCB6-9A10-9023-BFE0495B9EB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989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6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983AA02-12E6-35DB-3629-780B6B6C0143}"/>
                  </a:ext>
                </a:extLst>
              </p:cNvPr>
              <p:cNvSpPr txBox="1"/>
              <p:nvPr/>
            </p:nvSpPr>
            <p:spPr>
              <a:xfrm>
                <a:off x="558800" y="1830210"/>
                <a:ext cx="9880600" cy="11227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1800" dirty="0"/>
                  <a:t>Find the Odd and Even Signals for the Plot given below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𝑤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)=</m:t>
                    </m:r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then, find the value of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𝑤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(−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</m:t>
                    </m:r>
                  </m:oMath>
                </a14:m>
                <a:endParaRPr lang="en-GB" sz="1800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983AA02-12E6-35DB-3629-780B6B6C014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800" y="1830210"/>
                <a:ext cx="9880600" cy="1122743"/>
              </a:xfrm>
              <a:prstGeom prst="rect">
                <a:avLst/>
              </a:prstGeom>
              <a:blipFill>
                <a:blip r:embed="rId2"/>
                <a:stretch>
                  <a:fillRect l="-555" b="-70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1669542-6DC7-422A-84A2-0C6E40E852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9342" y="3050266"/>
            <a:ext cx="4169026" cy="2367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719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60D6CA-57E5-FA36-984D-021B30829F43}"/>
              </a:ext>
            </a:extLst>
          </p:cNvPr>
          <p:cNvSpPr txBox="1"/>
          <p:nvPr/>
        </p:nvSpPr>
        <p:spPr>
          <a:xfrm>
            <a:off x="171649" y="1308516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 7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Calculate the Energy of the signal for the plot given below.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C38DE5-FAC0-A86A-8335-0A9B046AD6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1487" y="3221421"/>
            <a:ext cx="3649158" cy="2548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496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212</Words>
  <Application>Microsoft Office PowerPoint</Application>
  <PresentationFormat>Widescreen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8</vt:i4>
      </vt:variant>
    </vt:vector>
  </HeadingPairs>
  <TitlesOfParts>
    <vt:vector size="35" baseType="lpstr"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Exercise -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13</cp:revision>
  <dcterms:created xsi:type="dcterms:W3CDTF">2021-03-09T15:35:42Z</dcterms:created>
  <dcterms:modified xsi:type="dcterms:W3CDTF">2025-06-26T09:29:23Z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