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63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305C9-1230-49BD-BB0A-458EC5AC12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5D4F63-067A-4F83-882E-74FCE4B934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804C78-EE07-4C63-B970-B1ECC4FF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74D16-505A-4FC2-B309-AE003DE86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74159-52FE-4F66-8309-08B808349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77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14091-6C85-419E-B188-98DB8597A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F4007-BBA3-41B5-A74B-D36A97D01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A6917-5ACB-461E-B920-511BB6D6A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AE313-52A0-48BA-B96E-949F393D4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9F8D7-B6BC-4BDC-8674-558C5936D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180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E1DD4-585C-42E6-A1D2-BCA3D7B0D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EF4786-BFD1-4DCA-BBF4-53F63EEE9B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C4468-54EB-4F1F-B576-4F5660BC9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2D30A-022C-4FBA-8991-DE43DC0DC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DD0BE0-4915-469D-BE65-B8B9BA007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17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70ED9-33E9-40DA-8E47-C29EBF461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CA545-A72F-4F60-8DBB-94D508D847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6C284C-193E-4584-8B65-E9BA534B98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1C271B-3CDF-4246-B28F-3F04BBE34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163DE2-40EF-4860-A950-D0E8DA1BA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930144-B4F0-4EBD-90BD-FCFB8359D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541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020D4-0C2E-401A-A073-6023CBD27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DA062A-C258-4CB3-95B7-0202C6E55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35189D-BEB4-430D-94C0-A81A03DF58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AAE7CE-FE08-4048-BEC9-8D02339EBA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BE722A-9634-455B-8372-BA5012919A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114BF3-331B-4D2E-8767-67219ED2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D6D09C-34B9-40C3-9C2E-1B7350394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A5E5B8-127F-4750-A4EB-0A4C7BE50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361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CF26B-9390-47F9-89C7-D254DF5A9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223E48-05BE-4936-BB14-FB69A521C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96ACB2-745D-46D7-B5E6-AB50550DB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AF3016-6620-43D1-9688-B3017FB93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004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9FD21-A29A-4FAC-9A8A-06A093B50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B392FF-123F-43AB-9100-4097DE025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C740F-3E21-4AF0-9DF0-82C2DF11D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605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C75DA-6185-4084-825E-37CE61045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03A42-E7AD-4855-8D59-5EA57EFB7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2C0A84-260A-4FC2-9E2E-5B10E2E885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2185F6-B6F9-4EB1-A1D1-45083E470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082F0-F1E2-49D3-97DD-0CDE2ACF5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8A7553-54FB-4F79-AB09-BBF3FF214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726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94593-4DD8-42C6-B304-20F3782889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31D5A3-AD8C-4641-84CD-86802D9D2E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3AADF8-7C2B-4405-80E6-640CB3D9A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4246A-297A-451F-99C5-B09849F72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2FA2E5-F694-45F4-9C44-AAE84D07E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5F9D7B-2592-456F-B1BE-5066A48D3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641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E80AC-48A7-43EC-A9EE-11608754C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58E4D8-F429-45BB-8A7F-FB2BDF5C6A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3D2604-B5CD-409A-9247-7D4A5010A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4A99ED-3BD2-4D10-A956-46164AB43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2E2AE9-12A2-4F76-B5D7-ABE5F9F79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354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E5CAC0-7787-4CC8-96CC-5C5D56B80C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A49DA-49D5-4BE5-AD70-6258782B2E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F5579-4B80-4339-BB62-AF23B9F29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9A1C8-3FE8-47CB-8558-B8A776756F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1B570-33AF-41D4-A16E-76940DEBE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688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35FDD9-A097-4E58-88D8-3880BAF50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CDC664-A332-4EAC-8239-B2C14C44A7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331AC-018B-4A63-AD6C-500C02CA37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77A92D-A9AB-4F78-8A28-89B89ACFEE0F}" type="datetimeFigureOut">
              <a:rPr lang="en-US" smtClean="0"/>
              <a:t>6/21/2021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BC642-7F3D-47C7-B7B4-732A36FA61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A06B5-A77E-4583-9E91-00E9E6D2C3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40EC5-BC10-4EAD-B587-233C451AE9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881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google.com/url?sa=i&amp;url=https%3A%2F%2Fwww.renaromano.com%2Fwellbeing-coach%2F&amp;psig=AOvVaw2TLDEfR_pt3C2fLhC04_CZ&amp;ust=1623424509754000&amp;source=images&amp;cd=vfe&amp;ved=0CAIQjRxqFwoTCKiwlICujfECFQAAAAAdAAAAABAF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IrAOxeX3gW8" TargetMode="External"/><Relationship Id="rId2" Type="http://schemas.openxmlformats.org/officeDocument/2006/relationships/hyperlink" Target="https://www.youtube.com/watch?v=YLn3uRiqGlw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eb.archive.org/web/20080906034734/http:/business-model-design.blogspot.com/2008/07/what-is-business-model.html" TargetMode="External"/><Relationship Id="rId3" Type="http://schemas.openxmlformats.org/officeDocument/2006/relationships/hyperlink" Target="https://www.forbes.com/sites/maryabbajay/2019/01/20/mentoring-matters-three-essential-element-of-success/" TargetMode="External"/><Relationship Id="rId7" Type="http://schemas.openxmlformats.org/officeDocument/2006/relationships/hyperlink" Target="https://en.wikipedia.org/wiki/Alexander_Osterwalder" TargetMode="External"/><Relationship Id="rId2" Type="http://schemas.openxmlformats.org/officeDocument/2006/relationships/hyperlink" Target="https://www.forbes.com/sites/maryabbajay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en.wikipedia.org/wiki/Yves_Pigneur" TargetMode="External"/><Relationship Id="rId11" Type="http://schemas.openxmlformats.org/officeDocument/2006/relationships/hyperlink" Target="https://learning.linkedin.com/content/dam/me/business/en-us/amp/learning-solutions/images/workplace-learning-report-2019/pdf/workplace-learning-report-2019.pdf" TargetMode="External"/><Relationship Id="rId5" Type="http://schemas.openxmlformats.org/officeDocument/2006/relationships/hyperlink" Target="https://hbr.org/" TargetMode="External"/><Relationship Id="rId10" Type="http://schemas.openxmlformats.org/officeDocument/2006/relationships/hyperlink" Target="https://www.hubspot.com/marketing-statistics" TargetMode="External"/><Relationship Id="rId4" Type="http://schemas.openxmlformats.org/officeDocument/2006/relationships/hyperlink" Target="https://www.ruthgotian.com/media" TargetMode="External"/><Relationship Id="rId9" Type="http://schemas.openxmlformats.org/officeDocument/2006/relationships/hyperlink" Target="https://ieeexplore.ieee.org/xpl/conhome/6679357/proceed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entoring &amp;amp; Coaching - Rena Romano">
            <a:hlinkClick r:id="rId2" tgtFrame="&quot;_blank&quot;"/>
            <a:extLst>
              <a:ext uri="{FF2B5EF4-FFF2-40B4-BE49-F238E27FC236}">
                <a16:creationId xmlns:a16="http://schemas.microsoft.com/office/drawing/2014/main" id="{6CA2B050-A8CB-43F8-9B6A-6CA4F85BC077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0" b="-367"/>
          <a:stretch/>
        </p:blipFill>
        <p:spPr bwMode="auto">
          <a:xfrm>
            <a:off x="1396181" y="403124"/>
            <a:ext cx="8554064" cy="245021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B34C6B0-4A26-4E36-A712-5C717D08B360}"/>
              </a:ext>
            </a:extLst>
          </p:cNvPr>
          <p:cNvSpPr/>
          <p:nvPr/>
        </p:nvSpPr>
        <p:spPr>
          <a:xfrm>
            <a:off x="1396181" y="3146323"/>
            <a:ext cx="8937521" cy="381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Systematic assessment of </a:t>
            </a:r>
            <a:r>
              <a:rPr lang="en-US" sz="1600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H&amp;E Coaching and Mentoring Subscription Service</a:t>
            </a:r>
          </a:p>
          <a:p>
            <a:endParaRPr lang="en-GB" sz="16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 P</a:t>
            </a:r>
            <a:r>
              <a:rPr lang="en-US" sz="16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resented by</a:t>
            </a:r>
          </a:p>
          <a:p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            </a:t>
            </a:r>
          </a:p>
          <a:p>
            <a:r>
              <a:rPr lang="en-GB" sz="16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   E</a:t>
            </a:r>
            <a:r>
              <a:rPr lang="en-US" sz="16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zike Henry 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Module: Digital Entrepreneurship(BMMB7002 / BMMB7002D)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Assignment Title: Venture creation</a:t>
            </a:r>
          </a:p>
          <a:p>
            <a:endParaRPr lang="en-US" sz="16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088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EB70528-3CAA-4523-9AC1-488E68FE16AC}"/>
              </a:ext>
            </a:extLst>
          </p:cNvPr>
          <p:cNvSpPr/>
          <p:nvPr/>
        </p:nvSpPr>
        <p:spPr>
          <a:xfrm>
            <a:off x="757084" y="1209367"/>
            <a:ext cx="10992464" cy="5129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4400" u="sng" dirty="0">
              <a:solidFill>
                <a:srgbClr val="0000F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  <a:hlinkClick r:id="rId2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4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H&amp;E Mentoring and Coaching – YouTube</a:t>
            </a:r>
            <a:endParaRPr lang="en-US" sz="4400" u="sng" dirty="0">
              <a:solidFill>
                <a:srgbClr val="0000F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4800" u="sng" dirty="0">
              <a:solidFill>
                <a:srgbClr val="0000FF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https://youtu.be/IrAOxeX3gW8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Above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the YouTube link to Assignment 2, Part A and B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4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529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C1AA4-E812-49B1-8DE7-BB1A37DEA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8155"/>
            <a:ext cx="10515600" cy="639097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US" dirty="0"/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2B0DDB7-5AA4-4343-B7DB-0E0C39117DFF}"/>
              </a:ext>
            </a:extLst>
          </p:cNvPr>
          <p:cNvSpPr/>
          <p:nvPr/>
        </p:nvSpPr>
        <p:spPr>
          <a:xfrm>
            <a:off x="712840" y="570272"/>
            <a:ext cx="10640960" cy="56955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ts val="12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solidFill>
                  <a:srgbClr val="333333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Mary </a:t>
            </a:r>
            <a:r>
              <a:rPr lang="en-US" sz="1300" dirty="0" err="1">
                <a:solidFill>
                  <a:srgbClr val="333333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Abbajay</a:t>
            </a:r>
            <a:r>
              <a:rPr lang="en-US" sz="1300" dirty="0">
                <a:solidFill>
                  <a:srgbClr val="333333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300" spc="-15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 20, 2019)</a:t>
            </a:r>
            <a:r>
              <a:rPr lang="en-US" sz="1300" dirty="0">
                <a:solidFill>
                  <a:srgbClr val="333333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“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Mentoring Matters: Three Essential Elements of Success” (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https://www.forbes.com/sites/maryabbajay/2019/01/20/mentoring-matters-three-essential-element-of-success/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 marL="342900" lvl="0" indent="-342900">
              <a:lnSpc>
                <a:spcPts val="12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Dianna Chane Forbes Councils Member (Jun 8, 2020) “Why Mentorship Matters Now More Than Ever” www. </a:t>
            </a:r>
            <a:r>
              <a:rPr lang="en-US" sz="1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Forbes..com</a:t>
            </a: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Dr. Ruth </a:t>
            </a:r>
            <a:r>
              <a:rPr lang="en-US" sz="1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Gotian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(Apr 8, 2021) | podcast on “Mentorship and Achievement During COVID-19” 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https://www.ruthgotian.com/media</a:t>
            </a: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Andrea Ovens (2015 “What Is a Business Model?” | Harvard Business Review| January 23, 2015 Edition. 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https://hbr.org/</a:t>
            </a: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Larry Alton Freelance Writer &amp; Former Entrepreneur (2015) “The 7 Elements of a Strong Business Model” www. Entrepreneur.com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Osterwalder, Alexander, and </a:t>
            </a:r>
            <a:r>
              <a:rPr lang="en-US" sz="1300" dirty="0">
                <a:solidFill>
                  <a:srgbClr val="2B6CB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Yves </a:t>
            </a:r>
            <a:r>
              <a:rPr lang="en-US" sz="1300" dirty="0" err="1">
                <a:solidFill>
                  <a:srgbClr val="2B6CB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Pigneur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"(2002) “An eBusiness model ontology for modeling eBusiness." </a:t>
            </a:r>
            <a:r>
              <a:rPr lang="en-US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BLED 2002 Proceedings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(2002): vol 2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solidFill>
                  <a:srgbClr val="2B6CB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 tooltip="Alexander Osterwalder"/>
              </a:rPr>
              <a:t>Osterwalder, Alexander</a:t>
            </a:r>
            <a:r>
              <a:rPr lang="en-US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(2008-07-02). </a:t>
            </a:r>
            <a:r>
              <a:rPr lang="en-US" sz="1300" dirty="0">
                <a:solidFill>
                  <a:srgbClr val="2B6CB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"What is a business model?"</a:t>
            </a:r>
            <a:r>
              <a:rPr lang="en-US" sz="13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business-model-design.blogspot.com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US" sz="13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Cakrawala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Pendidikan, (2020) “Impact Of Business Models Canvas Learning On Improving Learning Achievement And Entrepreneurial Intention” Vol. 39, No. 1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300" dirty="0">
                <a:solidFill>
                  <a:srgbClr val="2B6CB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2013 IEEE International Conference on Big Data</a:t>
            </a:r>
            <a:r>
              <a:rPr lang="en-US" sz="13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(2013) “Business model canvas perspective on big data applications” https://www.ieee.org/conferences/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Ultimate List of Marketing Statistics for 2018 (</a:t>
            </a:r>
            <a:r>
              <a:rPr lang="en-US" sz="1300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https://www.hubspot.com/marketing-statistics</a:t>
            </a:r>
            <a:r>
              <a:rPr lang="en-US" sz="1300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 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2019 Workplace Learning Report (</a:t>
            </a:r>
            <a:r>
              <a:rPr lang="en-US" sz="1300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https://learning.linkedin.com/content/dam/me/business/en-us/amp/learning-solutions/images/workplace-learning-report-2019/pdf/workplace-learning-report-2019.pdf</a:t>
            </a:r>
            <a:r>
              <a:rPr lang="en-US" sz="1300" dirty="0">
                <a:solidFill>
                  <a:srgbClr val="1A1A1A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endParaRPr lang="en-US" sz="13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+mj-lt"/>
              <a:buAutoNum type="arabicPeriod"/>
            </a:pPr>
            <a:r>
              <a:rPr lang="en-US" sz="13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Deloitte Global (2017) “Human Capital Trends: Rewriting the rules for the digital age” </a:t>
            </a:r>
            <a:r>
              <a:rPr lang="en-US" sz="1300" dirty="0">
                <a:solidFill>
                  <a:srgbClr val="1A1A1A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(https://www2.deloitte.com/content/dam/Deloitte/global/Documents/About-Deloitte/central-europe/ce-global-human-capital-trends.pdf)</a:t>
            </a:r>
          </a:p>
        </p:txBody>
      </p:sp>
    </p:spTree>
    <p:extLst>
      <p:ext uri="{BB962C8B-B14F-4D97-AF65-F5344CB8AC3E}">
        <p14:creationId xmlns:p14="http://schemas.microsoft.com/office/powerpoint/2010/main" val="963736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419</Words>
  <Application>Microsoft Office PowerPoint</Application>
  <PresentationFormat>Widescreen</PresentationFormat>
  <Paragraphs>44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                           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Ezike, Henry</dc:creator>
  <cp:lastModifiedBy>Ezike, Henry</cp:lastModifiedBy>
  <cp:revision>3</cp:revision>
  <dcterms:created xsi:type="dcterms:W3CDTF">2021-06-21T20:46:00Z</dcterms:created>
  <dcterms:modified xsi:type="dcterms:W3CDTF">2021-06-21T22:28:59Z</dcterms:modified>
</cp:coreProperties>
</file>