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9" r:id="rId4"/>
    <p:sldId id="262" r:id="rId5"/>
    <p:sldId id="263" r:id="rId6"/>
    <p:sldId id="264" r:id="rId7"/>
    <p:sldId id="265" r:id="rId8"/>
    <p:sldId id="268" r:id="rId9"/>
    <p:sldId id="269" r:id="rId10"/>
    <p:sldId id="270" r:id="rId11"/>
    <p:sldId id="271" r:id="rId12"/>
    <p:sldId id="272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96B3A0-EA84-4298-9DA4-5E477D0D6937}" v="420" dt="2022-08-15T07:41:26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Shape&#10;&#10;Description automatically generated">
            <a:extLst>
              <a:ext uri="{FF2B5EF4-FFF2-40B4-BE49-F238E27FC236}">
                <a16:creationId xmlns:a16="http://schemas.microsoft.com/office/drawing/2014/main" id="{F497BA85-92DA-470F-7821-8A4F3B32F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56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BD0E9-D6A5-1858-8CAE-E4B6A618B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933470" cy="135014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 Nova"/>
                <a:ea typeface="+mj-lt"/>
                <a:cs typeface="+mj-lt"/>
              </a:rPr>
              <a:t>Knowledge and information management skills for the workplace</a:t>
            </a:r>
            <a:endParaRPr lang="en-US" sz="4800" b="1">
              <a:latin typeface="Arial Nova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91239-7C2F-EB70-B808-AA4D06606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200" dirty="0">
                <a:latin typeface="Arial Nova"/>
                <a:ea typeface="+mn-lt"/>
                <a:cs typeface="+mn-lt"/>
              </a:rPr>
              <a:t>This presentation is part 2 of the knowledge and information management skills for the workplace. In which a report was conducted as a case study regarding Marks &amp; Spencer’s Technology Transformation Programme. The focus will be on the challenges of implementing a new system, and the M&amp;S Software app system. The benefits of using M&amp;S information systems and the competitive advantage it will have on the company, </a:t>
            </a:r>
            <a:endParaRPr lang="en-GB" sz="3200">
              <a:latin typeface="Arial Nov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89356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C10E0-B82E-E90C-F8B1-153477E62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69079"/>
          </a:xfrm>
        </p:spPr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Question 1.</a:t>
            </a:r>
            <a:br>
              <a:rPr lang="en-GB" b="1" dirty="0">
                <a:ea typeface="+mj-lt"/>
                <a:cs typeface="+mj-lt"/>
              </a:rPr>
            </a:br>
            <a:r>
              <a:rPr lang="en-GB" b="1" dirty="0">
                <a:ea typeface="+mj-lt"/>
                <a:cs typeface="+mj-lt"/>
              </a:rPr>
              <a:t>How M&amp;S benefits from using information systems</a:t>
            </a:r>
            <a:endParaRPr lang="en-US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379444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B1F108D-1A97-4116-9C32-E0CD6F62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4607F-DE65-21B5-B440-8B99513ED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935" y="1186006"/>
            <a:ext cx="3527117" cy="28131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500" b="1" kern="1200" dirty="0">
                <a:latin typeface="+mj-lt"/>
                <a:ea typeface="+mj-ea"/>
                <a:cs typeface="+mj-cs"/>
              </a:rPr>
              <a:t>                                </a:t>
            </a:r>
            <a:r>
              <a:rPr lang="en-US" sz="5400" b="1" kern="1200" dirty="0">
                <a:latin typeface="Arial Nova"/>
              </a:rPr>
              <a:t>   </a:t>
            </a:r>
            <a:br>
              <a:rPr lang="en-US" sz="5400" b="1" dirty="0">
                <a:latin typeface="Arial Nova"/>
              </a:rPr>
            </a:br>
            <a:br>
              <a:rPr lang="en-US" sz="5400" b="1" dirty="0">
                <a:latin typeface="Arial Nova"/>
              </a:rPr>
            </a:br>
            <a:r>
              <a:rPr lang="en-US" sz="5400" b="1" dirty="0">
                <a:ea typeface="+mj-lt"/>
                <a:cs typeface="+mj-lt"/>
              </a:rPr>
              <a:t>Question 2</a:t>
            </a:r>
            <a:br>
              <a:rPr lang="en-US" sz="5400" b="1" dirty="0">
                <a:latin typeface="Arial Nova"/>
              </a:rPr>
            </a:br>
            <a:r>
              <a:rPr lang="en-US" sz="5400" b="1" kern="1200" dirty="0">
                <a:latin typeface="Arial Nova"/>
              </a:rPr>
              <a:t>M&amp;S</a:t>
            </a:r>
            <a:r>
              <a:rPr lang="en-US" sz="5400" b="1" dirty="0">
                <a:latin typeface="Arial Nova"/>
              </a:rPr>
              <a:t> App</a:t>
            </a:r>
            <a:br>
              <a:rPr lang="en-US" sz="5400" b="1" dirty="0">
                <a:latin typeface="Arial Nova"/>
              </a:rPr>
            </a:br>
            <a:r>
              <a:rPr lang="en-US" sz="4800" b="1" dirty="0">
                <a:latin typeface="Arial Nova"/>
              </a:rPr>
              <a:t>Software</a:t>
            </a:r>
            <a:r>
              <a:rPr lang="en-US" sz="4800" b="1" kern="1200" dirty="0">
                <a:latin typeface="Arial Nova"/>
              </a:rPr>
              <a:t>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276E0C7-D588-440B-8F4A-876392DB7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436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BDEA8D4-D640-4088-B589-8760DC702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0655" y="854168"/>
            <a:ext cx="7151345" cy="6088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FCE1FBE-6E25-C514-A249-CF77D8D21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50685" y="1632931"/>
            <a:ext cx="6595293" cy="369336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08A22B1-9011-459B-BCED-99F879F1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0655" y="6022991"/>
            <a:ext cx="7151345" cy="6088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615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4550-EE95-65C0-AE6B-AB97C43B8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00917"/>
          </a:xfrm>
        </p:spPr>
        <p:txBody>
          <a:bodyPr>
            <a:normAutofit/>
          </a:bodyPr>
          <a:lstStyle/>
          <a:p>
            <a:pPr algn="ctr"/>
            <a:r>
              <a:rPr lang="en-GB" sz="7200" b="1" dirty="0">
                <a:latin typeface="Arial Nova"/>
                <a:cs typeface="Calibri Light"/>
              </a:rPr>
              <a:t>System Input</a:t>
            </a:r>
          </a:p>
        </p:txBody>
      </p:sp>
    </p:spTree>
    <p:extLst>
      <p:ext uri="{BB962C8B-B14F-4D97-AF65-F5344CB8AC3E}">
        <p14:creationId xmlns:p14="http://schemas.microsoft.com/office/powerpoint/2010/main" val="2921760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3D447-E145-039A-E54A-82C7D0276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60692"/>
          </a:xfrm>
        </p:spPr>
        <p:txBody>
          <a:bodyPr>
            <a:normAutofit/>
          </a:bodyPr>
          <a:lstStyle/>
          <a:p>
            <a:pPr algn="ctr"/>
            <a:r>
              <a:rPr lang="en-GB" sz="7200" b="1" dirty="0">
                <a:cs typeface="Calibri Light" panose="020F0302020204030204"/>
              </a:rPr>
              <a:t>System Processing </a:t>
            </a:r>
          </a:p>
        </p:txBody>
      </p:sp>
    </p:spTree>
    <p:extLst>
      <p:ext uri="{BB962C8B-B14F-4D97-AF65-F5344CB8AC3E}">
        <p14:creationId xmlns:p14="http://schemas.microsoft.com/office/powerpoint/2010/main" val="3837183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EC1A7-0943-3F9A-11A3-F3F1EC943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20466"/>
          </a:xfrm>
        </p:spPr>
        <p:txBody>
          <a:bodyPr/>
          <a:lstStyle/>
          <a:p>
            <a:pPr algn="ctr"/>
            <a:r>
              <a:rPr lang="en-GB" sz="7200" b="1" dirty="0">
                <a:cs typeface="Calibri Light" panose="020F0302020204030204"/>
              </a:rPr>
              <a:t>System </a:t>
            </a:r>
            <a:r>
              <a:rPr lang="en-GB" sz="7200" b="1" dirty="0" err="1">
                <a:cs typeface="Calibri Light" panose="020F0302020204030204"/>
              </a:rPr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651144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A433B-FD0F-AA6B-3033-F32496D4C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11530"/>
          </a:xfrm>
        </p:spPr>
        <p:txBody>
          <a:bodyPr/>
          <a:lstStyle/>
          <a:p>
            <a:pPr algn="ctr"/>
            <a:r>
              <a:rPr lang="en-GB" sz="4800" b="1" dirty="0">
                <a:ea typeface="+mj-lt"/>
                <a:cs typeface="+mj-lt"/>
              </a:rPr>
              <a:t>Question 3.</a:t>
            </a:r>
            <a:br>
              <a:rPr lang="en-GB" sz="4800" b="1" dirty="0">
                <a:ea typeface="+mj-lt"/>
                <a:cs typeface="+mj-lt"/>
              </a:rPr>
            </a:br>
            <a:r>
              <a:rPr lang="en-GB" sz="4800" b="1" dirty="0">
                <a:ea typeface="+mj-lt"/>
                <a:cs typeface="+mj-lt"/>
              </a:rPr>
              <a:t> In what way does the IS/IT systems issued by M&amp;S help them to achieve a competitive advantage?</a:t>
            </a:r>
            <a:endParaRPr lang="en-US" sz="48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478765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45455-F18D-E2BF-C905-F9DC481A6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08175"/>
          </a:xfrm>
        </p:spPr>
        <p:txBody>
          <a:bodyPr/>
          <a:lstStyle/>
          <a:p>
            <a:pPr algn="ctr"/>
            <a:r>
              <a:rPr lang="en-GB" sz="4800" b="1" dirty="0">
                <a:latin typeface="Arial Nova"/>
                <a:ea typeface="+mj-lt"/>
                <a:cs typeface="+mj-lt"/>
              </a:rPr>
              <a:t>The </a:t>
            </a:r>
            <a:br>
              <a:rPr lang="en-GB" sz="4800" b="1" dirty="0">
                <a:latin typeface="Arial Nova"/>
                <a:ea typeface="+mj-lt"/>
                <a:cs typeface="+mj-lt"/>
              </a:rPr>
            </a:br>
            <a:r>
              <a:rPr lang="en-GB" sz="4800" b="1" dirty="0">
                <a:latin typeface="Arial Nova"/>
                <a:ea typeface="+mj-lt"/>
                <a:cs typeface="+mj-lt"/>
              </a:rPr>
              <a:t>Porters five forces model/Framework</a:t>
            </a:r>
            <a:endParaRPr lang="en-US" sz="4800" b="1">
              <a:latin typeface="Arial Nova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61873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6B974-50CB-E7E4-8962-4A38D53B3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942" y="586351"/>
            <a:ext cx="10515600" cy="579924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 Nova"/>
                <a:ea typeface="+mj-lt"/>
                <a:cs typeface="+mj-lt"/>
              </a:rPr>
              <a:t>Question 4. </a:t>
            </a:r>
            <a:br>
              <a:rPr lang="en-GB" sz="4800" b="1" dirty="0">
                <a:latin typeface="Arial Nova"/>
                <a:ea typeface="+mj-lt"/>
                <a:cs typeface="+mj-lt"/>
              </a:rPr>
            </a:br>
            <a:r>
              <a:rPr lang="en-GB" sz="4800" b="1" dirty="0">
                <a:latin typeface="Arial Nova"/>
                <a:ea typeface="+mj-lt"/>
                <a:cs typeface="+mj-lt"/>
              </a:rPr>
              <a:t>Explain what the challenges are for M&amp;S in implementing the new enterprise resource planning (ERP) system</a:t>
            </a:r>
            <a:endParaRPr lang="en-US" sz="4800" b="1">
              <a:latin typeface="Arial Nova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10538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40AEC-7C8D-F8C3-9CD8-B1F46A161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6236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 Nova"/>
                <a:ea typeface="+mj-lt"/>
                <a:cs typeface="+mj-lt"/>
              </a:rPr>
              <a:t>Question 5. </a:t>
            </a:r>
            <a:br>
              <a:rPr lang="en-GB" sz="4800" b="1" dirty="0">
                <a:latin typeface="Arial Nova"/>
                <a:ea typeface="+mj-lt"/>
                <a:cs typeface="+mj-lt"/>
              </a:rPr>
            </a:br>
            <a:r>
              <a:rPr lang="en-GB" sz="4800" b="1" dirty="0">
                <a:latin typeface="Arial Nova"/>
                <a:ea typeface="+mj-lt"/>
                <a:cs typeface="+mj-lt"/>
              </a:rPr>
              <a:t>Prepare a plan including the steps M&amp;S should take to implement a new ERP system</a:t>
            </a:r>
            <a:endParaRPr lang="en-US" sz="4800" b="1">
              <a:latin typeface="Arial Nova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95080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C85BF-F9F1-74FF-D36E-AF488879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074111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 Nova"/>
                <a:cs typeface="Calibri Light"/>
              </a:rPr>
              <a:t>Conclusion</a:t>
            </a:r>
            <a:endParaRPr lang="en-US" sz="48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49471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Knowledge and information management skills for the workplace</vt:lpstr>
      <vt:lpstr>Question 1. How M&amp;S benefits from using information systems</vt:lpstr>
      <vt:lpstr>                                     Question 2 M&amp;S App Software </vt:lpstr>
      <vt:lpstr>System Input</vt:lpstr>
      <vt:lpstr>System Processing </vt:lpstr>
      <vt:lpstr>System OutPut</vt:lpstr>
      <vt:lpstr>Question 3.  In what way does the IS/IT systems issued by M&amp;S help them to achieve a competitive advantage?</vt:lpstr>
      <vt:lpstr>The  Porters five forces model/Framework</vt:lpstr>
      <vt:lpstr>Question 4.  Explain what the challenges are for M&amp;S in implementing the new enterprise resource planning (ERP) system</vt:lpstr>
      <vt:lpstr>Question 5.  Prepare a plan including the steps M&amp;S should take to implement a new ERP system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243</cp:revision>
  <dcterms:created xsi:type="dcterms:W3CDTF">2022-08-15T06:30:21Z</dcterms:created>
  <dcterms:modified xsi:type="dcterms:W3CDTF">2022-08-15T08:42:17Z</dcterms:modified>
</cp:coreProperties>
</file>