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3176B8-1352-46BE-89AF-E6B41D3B6DC9}" v="47" dt="2026-06-26T22:24:45.8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nda Vica" userId="3f77ab6933ec5ead" providerId="LiveId" clId="{EB720D0E-3FAF-4E4D-8E05-7B00E71B84EC}"/>
    <pc:docChg chg="undo custSel addSld delSld modSld">
      <pc:chgData name="Sanda Vica" userId="3f77ab6933ec5ead" providerId="LiveId" clId="{EB720D0E-3FAF-4E4D-8E05-7B00E71B84EC}" dt="2026-06-26T22:57:17.256" v="8775" actId="26606"/>
      <pc:docMkLst>
        <pc:docMk/>
      </pc:docMkLst>
      <pc:sldChg chg="addSp delSp modSp mod delDesignElem">
        <pc:chgData name="Sanda Vica" userId="3f77ab6933ec5ead" providerId="LiveId" clId="{EB720D0E-3FAF-4E4D-8E05-7B00E71B84EC}" dt="2026-06-26T16:53:50.486" v="1192"/>
        <pc:sldMkLst>
          <pc:docMk/>
          <pc:sldMk cId="1688776446" sldId="256"/>
        </pc:sldMkLst>
        <pc:spChg chg="mod">
          <ac:chgData name="Sanda Vica" userId="3f77ab6933ec5ead" providerId="LiveId" clId="{EB720D0E-3FAF-4E4D-8E05-7B00E71B84EC}" dt="2026-06-26T16:52:50.244" v="1180"/>
          <ac:spMkLst>
            <pc:docMk/>
            <pc:sldMk cId="1688776446" sldId="256"/>
            <ac:spMk id="2" creationId="{37218315-2863-C610-0A32-39766BBDAB10}"/>
          </ac:spMkLst>
        </pc:spChg>
        <pc:spChg chg="mod">
          <ac:chgData name="Sanda Vica" userId="3f77ab6933ec5ead" providerId="LiveId" clId="{EB720D0E-3FAF-4E4D-8E05-7B00E71B84EC}" dt="2026-06-26T16:52:50.244" v="1180"/>
          <ac:spMkLst>
            <pc:docMk/>
            <pc:sldMk cId="1688776446" sldId="256"/>
            <ac:spMk id="3" creationId="{C01FAD3D-5949-EBFA-21A7-C08E68C84497}"/>
          </ac:spMkLst>
        </pc:spChg>
        <pc:spChg chg="add del">
          <ac:chgData name="Sanda Vica" userId="3f77ab6933ec5ead" providerId="LiveId" clId="{EB720D0E-3FAF-4E4D-8E05-7B00E71B84EC}" dt="2026-06-26T16:53:50.486" v="1192"/>
          <ac:spMkLst>
            <pc:docMk/>
            <pc:sldMk cId="1688776446" sldId="256"/>
            <ac:spMk id="45" creationId="{337940BB-FBC4-492E-BD92-3B7B914D0EAE}"/>
          </ac:spMkLst>
        </pc:spChg>
        <pc:spChg chg="add del">
          <ac:chgData name="Sanda Vica" userId="3f77ab6933ec5ead" providerId="LiveId" clId="{EB720D0E-3FAF-4E4D-8E05-7B00E71B84EC}" dt="2026-06-26T16:53:50.486" v="1192"/>
          <ac:spMkLst>
            <pc:docMk/>
            <pc:sldMk cId="1688776446" sldId="256"/>
            <ac:spMk id="46" creationId="{3FCFB1DE-0B7E-48CC-BA90-B2AB0889F9D6}"/>
          </ac:spMkLst>
        </pc:spChg>
      </pc:sldChg>
      <pc:sldChg chg="addSp delSp modSp mod delDesignElem">
        <pc:chgData name="Sanda Vica" userId="3f77ab6933ec5ead" providerId="LiveId" clId="{EB720D0E-3FAF-4E4D-8E05-7B00E71B84EC}" dt="2026-06-26T16:53:50.486" v="1192"/>
        <pc:sldMkLst>
          <pc:docMk/>
          <pc:sldMk cId="448136026" sldId="257"/>
        </pc:sldMkLst>
        <pc:spChg chg="mod">
          <ac:chgData name="Sanda Vica" userId="3f77ab6933ec5ead" providerId="LiveId" clId="{EB720D0E-3FAF-4E4D-8E05-7B00E71B84EC}" dt="2026-06-26T16:31:41.272" v="1003" actId="20577"/>
          <ac:spMkLst>
            <pc:docMk/>
            <pc:sldMk cId="448136026" sldId="257"/>
            <ac:spMk id="2" creationId="{A3DFF31D-96DA-F74D-1D45-282956E5D02A}"/>
          </ac:spMkLst>
        </pc:spChg>
        <pc:spChg chg="mod">
          <ac:chgData name="Sanda Vica" userId="3f77ab6933ec5ead" providerId="LiveId" clId="{EB720D0E-3FAF-4E4D-8E05-7B00E71B84EC}" dt="2026-06-26T16:52:50.244" v="1180"/>
          <ac:spMkLst>
            <pc:docMk/>
            <pc:sldMk cId="448136026" sldId="257"/>
            <ac:spMk id="3" creationId="{4BEED492-A86F-DC0F-2079-893CC6EF41EA}"/>
          </ac:spMkLst>
        </pc:spChg>
        <pc:spChg chg="add del">
          <ac:chgData name="Sanda Vica" userId="3f77ab6933ec5ead" providerId="LiveId" clId="{EB720D0E-3FAF-4E4D-8E05-7B00E71B84EC}" dt="2026-06-26T16:53:50.486" v="1192"/>
          <ac:spMkLst>
            <pc:docMk/>
            <pc:sldMk cId="448136026" sldId="257"/>
            <ac:spMk id="9" creationId="{3ECBE1F1-D69B-4AFA-ABD5-8E41720EF6DE}"/>
          </ac:spMkLst>
        </pc:spChg>
        <pc:spChg chg="add del">
          <ac:chgData name="Sanda Vica" userId="3f77ab6933ec5ead" providerId="LiveId" clId="{EB720D0E-3FAF-4E4D-8E05-7B00E71B84EC}" dt="2026-06-26T16:53:50.486" v="1192"/>
          <ac:spMkLst>
            <pc:docMk/>
            <pc:sldMk cId="448136026" sldId="257"/>
            <ac:spMk id="11" creationId="{603A6265-E10C-4B85-9C20-E75FCAF9CC63}"/>
          </ac:spMkLst>
        </pc:spChg>
      </pc:sldChg>
      <pc:sldChg chg="addSp delSp modSp mod delDesignElem">
        <pc:chgData name="Sanda Vica" userId="3f77ab6933ec5ead" providerId="LiveId" clId="{EB720D0E-3FAF-4E4D-8E05-7B00E71B84EC}" dt="2026-06-26T19:56:33.494" v="1899" actId="20577"/>
        <pc:sldMkLst>
          <pc:docMk/>
          <pc:sldMk cId="3705998261" sldId="258"/>
        </pc:sldMkLst>
        <pc:spChg chg="mod">
          <ac:chgData name="Sanda Vica" userId="3f77ab6933ec5ead" providerId="LiveId" clId="{EB720D0E-3FAF-4E4D-8E05-7B00E71B84EC}" dt="2026-06-26T19:56:33.494" v="1899" actId="20577"/>
          <ac:spMkLst>
            <pc:docMk/>
            <pc:sldMk cId="3705998261" sldId="258"/>
            <ac:spMk id="2" creationId="{A8552AE0-3651-2C90-10BF-E8A5687CF381}"/>
          </ac:spMkLst>
        </pc:spChg>
        <pc:spChg chg="mod">
          <ac:chgData name="Sanda Vica" userId="3f77ab6933ec5ead" providerId="LiveId" clId="{EB720D0E-3FAF-4E4D-8E05-7B00E71B84EC}" dt="2026-06-26T19:55:41.216" v="1863" actId="255"/>
          <ac:spMkLst>
            <pc:docMk/>
            <pc:sldMk cId="3705998261" sldId="258"/>
            <ac:spMk id="3" creationId="{CF983EDD-C2E1-6F90-6CDF-476396CF62D6}"/>
          </ac:spMkLst>
        </pc:spChg>
        <pc:spChg chg="mod">
          <ac:chgData name="Sanda Vica" userId="3f77ab6933ec5ead" providerId="LiveId" clId="{EB720D0E-3FAF-4E4D-8E05-7B00E71B84EC}" dt="2026-06-26T19:55:11.023" v="1861" actId="27636"/>
          <ac:spMkLst>
            <pc:docMk/>
            <pc:sldMk cId="3705998261" sldId="258"/>
            <ac:spMk id="4" creationId="{E9E91EBD-63F3-A501-1E5A-0CB524B0D59A}"/>
          </ac:spMkLst>
        </pc:spChg>
        <pc:spChg chg="add del">
          <ac:chgData name="Sanda Vica" userId="3f77ab6933ec5ead" providerId="LiveId" clId="{EB720D0E-3FAF-4E4D-8E05-7B00E71B84EC}" dt="2026-06-26T16:32:50.073" v="1012" actId="26606"/>
          <ac:spMkLst>
            <pc:docMk/>
            <pc:sldMk cId="3705998261" sldId="258"/>
            <ac:spMk id="16" creationId="{4C608BEB-860E-4094-8511-78603564A75E}"/>
          </ac:spMkLst>
        </pc:spChg>
        <pc:spChg chg="add del">
          <ac:chgData name="Sanda Vica" userId="3f77ab6933ec5ead" providerId="LiveId" clId="{EB720D0E-3FAF-4E4D-8E05-7B00E71B84EC}" dt="2026-06-26T16:32:31.112" v="1007" actId="26606"/>
          <ac:spMkLst>
            <pc:docMk/>
            <pc:sldMk cId="3705998261" sldId="258"/>
            <ac:spMk id="23" creationId="{8CA06CD6-90CA-4C45-856C-6771339E1E22}"/>
          </ac:spMkLst>
        </pc:spChg>
        <pc:spChg chg="add del">
          <ac:chgData name="Sanda Vica" userId="3f77ab6933ec5ead" providerId="LiveId" clId="{EB720D0E-3FAF-4E4D-8E05-7B00E71B84EC}" dt="2026-06-26T16:32:40.074" v="1009" actId="26606"/>
          <ac:spMkLst>
            <pc:docMk/>
            <pc:sldMk cId="3705998261" sldId="258"/>
            <ac:spMk id="27" creationId="{4C608BEB-860E-4094-8511-78603564A75E}"/>
          </ac:spMkLst>
        </pc:spChg>
        <pc:spChg chg="add del">
          <ac:chgData name="Sanda Vica" userId="3f77ab6933ec5ead" providerId="LiveId" clId="{EB720D0E-3FAF-4E4D-8E05-7B00E71B84EC}" dt="2026-06-26T16:32:50.066" v="1011" actId="26606"/>
          <ac:spMkLst>
            <pc:docMk/>
            <pc:sldMk cId="3705998261" sldId="258"/>
            <ac:spMk id="30" creationId="{8CA06CD6-90CA-4C45-856C-6771339E1E22}"/>
          </ac:spMkLst>
        </pc:spChg>
        <pc:spChg chg="add del">
          <ac:chgData name="Sanda Vica" userId="3f77ab6933ec5ead" providerId="LiveId" clId="{EB720D0E-3FAF-4E4D-8E05-7B00E71B84EC}" dt="2026-06-26T16:53:50.486" v="1192"/>
          <ac:spMkLst>
            <pc:docMk/>
            <pc:sldMk cId="3705998261" sldId="258"/>
            <ac:spMk id="33" creationId="{4FFBEE45-F140-49D5-85EA-C78C24340B23}"/>
          </ac:spMkLst>
        </pc:spChg>
        <pc:cxnChg chg="add del">
          <ac:chgData name="Sanda Vica" userId="3f77ab6933ec5ead" providerId="LiveId" clId="{EB720D0E-3FAF-4E4D-8E05-7B00E71B84EC}" dt="2026-06-26T16:32:50.073" v="1012" actId="26606"/>
          <ac:cxnSpMkLst>
            <pc:docMk/>
            <pc:sldMk cId="3705998261" sldId="258"/>
            <ac:cxnSpMk id="18" creationId="{1F16A8D4-FE87-4604-88B2-394B5D1EB437}"/>
          </ac:cxnSpMkLst>
        </pc:cxnChg>
        <pc:cxnChg chg="add del">
          <ac:chgData name="Sanda Vica" userId="3f77ab6933ec5ead" providerId="LiveId" clId="{EB720D0E-3FAF-4E4D-8E05-7B00E71B84EC}" dt="2026-06-26T16:32:31.112" v="1007" actId="26606"/>
          <ac:cxnSpMkLst>
            <pc:docMk/>
            <pc:sldMk cId="3705998261" sldId="258"/>
            <ac:cxnSpMk id="25" creationId="{5021601D-2758-4B15-A31C-FDA184C51B3A}"/>
          </ac:cxnSpMkLst>
        </pc:cxnChg>
        <pc:cxnChg chg="add del">
          <ac:chgData name="Sanda Vica" userId="3f77ab6933ec5ead" providerId="LiveId" clId="{EB720D0E-3FAF-4E4D-8E05-7B00E71B84EC}" dt="2026-06-26T16:32:40.074" v="1009" actId="26606"/>
          <ac:cxnSpMkLst>
            <pc:docMk/>
            <pc:sldMk cId="3705998261" sldId="258"/>
            <ac:cxnSpMk id="28" creationId="{1F16A8D4-FE87-4604-88B2-394B5D1EB437}"/>
          </ac:cxnSpMkLst>
        </pc:cxnChg>
        <pc:cxnChg chg="add del">
          <ac:chgData name="Sanda Vica" userId="3f77ab6933ec5ead" providerId="LiveId" clId="{EB720D0E-3FAF-4E4D-8E05-7B00E71B84EC}" dt="2026-06-26T16:32:50.066" v="1011" actId="26606"/>
          <ac:cxnSpMkLst>
            <pc:docMk/>
            <pc:sldMk cId="3705998261" sldId="258"/>
            <ac:cxnSpMk id="31" creationId="{5021601D-2758-4B15-A31C-FDA184C51B3A}"/>
          </ac:cxnSpMkLst>
        </pc:cxnChg>
      </pc:sldChg>
      <pc:sldChg chg="modSp mod">
        <pc:chgData name="Sanda Vica" userId="3f77ab6933ec5ead" providerId="LiveId" clId="{EB720D0E-3FAF-4E4D-8E05-7B00E71B84EC}" dt="2026-06-26T16:52:50.244" v="1180"/>
        <pc:sldMkLst>
          <pc:docMk/>
          <pc:sldMk cId="271330635" sldId="259"/>
        </pc:sldMkLst>
        <pc:spChg chg="mod">
          <ac:chgData name="Sanda Vica" userId="3f77ab6933ec5ead" providerId="LiveId" clId="{EB720D0E-3FAF-4E4D-8E05-7B00E71B84EC}" dt="2026-06-26T16:52:50.244" v="1180"/>
          <ac:spMkLst>
            <pc:docMk/>
            <pc:sldMk cId="271330635" sldId="259"/>
            <ac:spMk id="14" creationId="{7811D838-6EB5-F9B5-AF7B-878031DFABD0}"/>
          </ac:spMkLst>
        </pc:spChg>
      </pc:sldChg>
      <pc:sldChg chg="addSp modSp mod modClrScheme chgLayout">
        <pc:chgData name="Sanda Vica" userId="3f77ab6933ec5ead" providerId="LiveId" clId="{EB720D0E-3FAF-4E4D-8E05-7B00E71B84EC}" dt="2026-06-26T19:48:50.449" v="1570" actId="1076"/>
        <pc:sldMkLst>
          <pc:docMk/>
          <pc:sldMk cId="786582100" sldId="260"/>
        </pc:sldMkLst>
        <pc:spChg chg="mod ord">
          <ac:chgData name="Sanda Vica" userId="3f77ab6933ec5ead" providerId="LiveId" clId="{EB720D0E-3FAF-4E4D-8E05-7B00E71B84EC}" dt="2026-06-26T19:48:19.866" v="1567" actId="20577"/>
          <ac:spMkLst>
            <pc:docMk/>
            <pc:sldMk cId="786582100" sldId="260"/>
            <ac:spMk id="2" creationId="{54066C91-BD6F-EFA4-7399-D6E15F559B4B}"/>
          </ac:spMkLst>
        </pc:spChg>
        <pc:spChg chg="mod ord">
          <ac:chgData name="Sanda Vica" userId="3f77ab6933ec5ead" providerId="LiveId" clId="{EB720D0E-3FAF-4E4D-8E05-7B00E71B84EC}" dt="2026-06-26T17:08:36.794" v="1427" actId="20577"/>
          <ac:spMkLst>
            <pc:docMk/>
            <pc:sldMk cId="786582100" sldId="260"/>
            <ac:spMk id="3" creationId="{7BF112C2-C79B-F0EF-523F-E419F522005A}"/>
          </ac:spMkLst>
        </pc:spChg>
        <pc:spChg chg="add mod">
          <ac:chgData name="Sanda Vica" userId="3f77ab6933ec5ead" providerId="LiveId" clId="{EB720D0E-3FAF-4E4D-8E05-7B00E71B84EC}" dt="2026-06-26T19:48:41.229" v="1568" actId="1076"/>
          <ac:spMkLst>
            <pc:docMk/>
            <pc:sldMk cId="786582100" sldId="260"/>
            <ac:spMk id="4" creationId="{D6DCA821-6D1B-9FC3-1B5A-931717AAECC0}"/>
          </ac:spMkLst>
        </pc:spChg>
        <pc:spChg chg="add mod">
          <ac:chgData name="Sanda Vica" userId="3f77ab6933ec5ead" providerId="LiveId" clId="{EB720D0E-3FAF-4E4D-8E05-7B00E71B84EC}" dt="2026-06-26T19:48:45.977" v="1569" actId="1076"/>
          <ac:spMkLst>
            <pc:docMk/>
            <pc:sldMk cId="786582100" sldId="260"/>
            <ac:spMk id="5" creationId="{0E23F9AF-8676-D916-15CC-9B43AEFDDA4A}"/>
          </ac:spMkLst>
        </pc:spChg>
        <pc:spChg chg="add mod">
          <ac:chgData name="Sanda Vica" userId="3f77ab6933ec5ead" providerId="LiveId" clId="{EB720D0E-3FAF-4E4D-8E05-7B00E71B84EC}" dt="2026-06-26T19:48:50.449" v="1570" actId="1076"/>
          <ac:spMkLst>
            <pc:docMk/>
            <pc:sldMk cId="786582100" sldId="260"/>
            <ac:spMk id="6" creationId="{E928F33B-DD66-16E0-36BB-63F67E9AE9E5}"/>
          </ac:spMkLst>
        </pc:spChg>
        <pc:spChg chg="add mod ord">
          <ac:chgData name="Sanda Vica" userId="3f77ab6933ec5ead" providerId="LiveId" clId="{EB720D0E-3FAF-4E4D-8E05-7B00E71B84EC}" dt="2026-06-26T17:11:48.320" v="1442" actId="20577"/>
          <ac:spMkLst>
            <pc:docMk/>
            <pc:sldMk cId="786582100" sldId="260"/>
            <ac:spMk id="7" creationId="{423C43A0-8ED3-90F2-EB24-901CBAD0E34D}"/>
          </ac:spMkLst>
        </pc:spChg>
      </pc:sldChg>
      <pc:sldChg chg="addSp delSp modSp new mod">
        <pc:chgData name="Sanda Vica" userId="3f77ab6933ec5ead" providerId="LiveId" clId="{EB720D0E-3FAF-4E4D-8E05-7B00E71B84EC}" dt="2026-06-26T20:24:28.580" v="2676" actId="5793"/>
        <pc:sldMkLst>
          <pc:docMk/>
          <pc:sldMk cId="3866783724" sldId="261"/>
        </pc:sldMkLst>
        <pc:spChg chg="mod">
          <ac:chgData name="Sanda Vica" userId="3f77ab6933ec5ead" providerId="LiveId" clId="{EB720D0E-3FAF-4E4D-8E05-7B00E71B84EC}" dt="2026-06-26T19:56:54.526" v="1918" actId="20577"/>
          <ac:spMkLst>
            <pc:docMk/>
            <pc:sldMk cId="3866783724" sldId="261"/>
            <ac:spMk id="2" creationId="{A16594B7-9BC9-FF10-8A80-E0DE03419D85}"/>
          </ac:spMkLst>
        </pc:spChg>
        <pc:spChg chg="add del mod">
          <ac:chgData name="Sanda Vica" userId="3f77ab6933ec5ead" providerId="LiveId" clId="{EB720D0E-3FAF-4E4D-8E05-7B00E71B84EC}" dt="2026-06-26T20:22:22.166" v="2650" actId="26606"/>
          <ac:spMkLst>
            <pc:docMk/>
            <pc:sldMk cId="3866783724" sldId="261"/>
            <ac:spMk id="3" creationId="{5CA5A748-7476-7200-C59E-B50DD42B1C74}"/>
          </ac:spMkLst>
        </pc:spChg>
        <pc:spChg chg="mod">
          <ac:chgData name="Sanda Vica" userId="3f77ab6933ec5ead" providerId="LiveId" clId="{EB720D0E-3FAF-4E4D-8E05-7B00E71B84EC}" dt="2026-06-26T20:24:28.580" v="2676" actId="5793"/>
          <ac:spMkLst>
            <pc:docMk/>
            <pc:sldMk cId="3866783724" sldId="261"/>
            <ac:spMk id="4" creationId="{737EEBFE-5FBE-E118-AEDF-78325A17C3B4}"/>
          </ac:spMkLst>
        </pc:spChg>
        <pc:graphicFrameChg chg="add del">
          <ac:chgData name="Sanda Vica" userId="3f77ab6933ec5ead" providerId="LiveId" clId="{EB720D0E-3FAF-4E4D-8E05-7B00E71B84EC}" dt="2026-06-26T20:22:19.824" v="2647" actId="26606"/>
          <ac:graphicFrameMkLst>
            <pc:docMk/>
            <pc:sldMk cId="3866783724" sldId="261"/>
            <ac:graphicFrameMk id="6" creationId="{3096ED1A-C0BC-78B6-03B4-BB9D6155ECCD}"/>
          </ac:graphicFrameMkLst>
        </pc:graphicFrameChg>
        <pc:graphicFrameChg chg="add del">
          <ac:chgData name="Sanda Vica" userId="3f77ab6933ec5ead" providerId="LiveId" clId="{EB720D0E-3FAF-4E4D-8E05-7B00E71B84EC}" dt="2026-06-26T20:22:22.150" v="2649" actId="26606"/>
          <ac:graphicFrameMkLst>
            <pc:docMk/>
            <pc:sldMk cId="3866783724" sldId="261"/>
            <ac:graphicFrameMk id="8" creationId="{44F6B7F6-B5D8-4275-B70C-F622FB298D8C}"/>
          </ac:graphicFrameMkLst>
        </pc:graphicFrameChg>
        <pc:graphicFrameChg chg="add mod modGraphic">
          <ac:chgData name="Sanda Vica" userId="3f77ab6933ec5ead" providerId="LiveId" clId="{EB720D0E-3FAF-4E4D-8E05-7B00E71B84EC}" dt="2026-06-26T20:23:52.047" v="2670" actId="26606"/>
          <ac:graphicFrameMkLst>
            <pc:docMk/>
            <pc:sldMk cId="3866783724" sldId="261"/>
            <ac:graphicFrameMk id="10" creationId="{3096ED1A-C0BC-78B6-03B4-BB9D6155ECCD}"/>
          </ac:graphicFrameMkLst>
        </pc:graphicFrameChg>
      </pc:sldChg>
      <pc:sldChg chg="addSp delSp modSp new mod">
        <pc:chgData name="Sanda Vica" userId="3f77ab6933ec5ead" providerId="LiveId" clId="{EB720D0E-3FAF-4E4D-8E05-7B00E71B84EC}" dt="2026-06-26T20:24:44.053" v="2677"/>
        <pc:sldMkLst>
          <pc:docMk/>
          <pc:sldMk cId="2117219254" sldId="262"/>
        </pc:sldMkLst>
        <pc:spChg chg="mod">
          <ac:chgData name="Sanda Vica" userId="3f77ab6933ec5ead" providerId="LiveId" clId="{EB720D0E-3FAF-4E4D-8E05-7B00E71B84EC}" dt="2026-06-26T20:11:16.894" v="2641" actId="20577"/>
          <ac:spMkLst>
            <pc:docMk/>
            <pc:sldMk cId="2117219254" sldId="262"/>
            <ac:spMk id="2" creationId="{6E00A5FE-E8BA-573E-81E7-7AB0244A478C}"/>
          </ac:spMkLst>
        </pc:spChg>
        <pc:spChg chg="add del mod">
          <ac:chgData name="Sanda Vica" userId="3f77ab6933ec5ead" providerId="LiveId" clId="{EB720D0E-3FAF-4E4D-8E05-7B00E71B84EC}" dt="2026-06-26T20:09:38.204" v="2611" actId="26606"/>
          <ac:spMkLst>
            <pc:docMk/>
            <pc:sldMk cId="2117219254" sldId="262"/>
            <ac:spMk id="3" creationId="{05584087-7537-0D06-1F74-255A9DB06B07}"/>
          </ac:spMkLst>
        </pc:spChg>
        <pc:spChg chg="mod">
          <ac:chgData name="Sanda Vica" userId="3f77ab6933ec5ead" providerId="LiveId" clId="{EB720D0E-3FAF-4E4D-8E05-7B00E71B84EC}" dt="2026-06-26T20:21:47.167" v="2645" actId="27636"/>
          <ac:spMkLst>
            <pc:docMk/>
            <pc:sldMk cId="2117219254" sldId="262"/>
            <ac:spMk id="4" creationId="{C1F22CEB-1682-4363-9F3D-AFB1343C9460}"/>
          </ac:spMkLst>
        </pc:spChg>
        <pc:graphicFrameChg chg="add del">
          <ac:chgData name="Sanda Vica" userId="3f77ab6933ec5ead" providerId="LiveId" clId="{EB720D0E-3FAF-4E4D-8E05-7B00E71B84EC}" dt="2026-06-26T20:08:29.784" v="2600" actId="26606"/>
          <ac:graphicFrameMkLst>
            <pc:docMk/>
            <pc:sldMk cId="2117219254" sldId="262"/>
            <ac:graphicFrameMk id="6" creationId="{0502F46D-C539-C937-8708-78617B6DC52A}"/>
          </ac:graphicFrameMkLst>
        </pc:graphicFrameChg>
        <pc:graphicFrameChg chg="add del">
          <ac:chgData name="Sanda Vica" userId="3f77ab6933ec5ead" providerId="LiveId" clId="{EB720D0E-3FAF-4E4D-8E05-7B00E71B84EC}" dt="2026-06-26T20:09:15.362" v="2602" actId="26606"/>
          <ac:graphicFrameMkLst>
            <pc:docMk/>
            <pc:sldMk cId="2117219254" sldId="262"/>
            <ac:graphicFrameMk id="8" creationId="{255E8054-BDA8-1735-E997-D34093CAA7B4}"/>
          </ac:graphicFrameMkLst>
        </pc:graphicFrameChg>
        <pc:graphicFrameChg chg="add del">
          <ac:chgData name="Sanda Vica" userId="3f77ab6933ec5ead" providerId="LiveId" clId="{EB720D0E-3FAF-4E4D-8E05-7B00E71B84EC}" dt="2026-06-26T20:09:18.946" v="2604" actId="26606"/>
          <ac:graphicFrameMkLst>
            <pc:docMk/>
            <pc:sldMk cId="2117219254" sldId="262"/>
            <ac:graphicFrameMk id="10" creationId="{0502F46D-C539-C937-8708-78617B6DC52A}"/>
          </ac:graphicFrameMkLst>
        </pc:graphicFrameChg>
        <pc:graphicFrameChg chg="add del">
          <ac:chgData name="Sanda Vica" userId="3f77ab6933ec5ead" providerId="LiveId" clId="{EB720D0E-3FAF-4E4D-8E05-7B00E71B84EC}" dt="2026-06-26T20:09:30.112" v="2606" actId="26606"/>
          <ac:graphicFrameMkLst>
            <pc:docMk/>
            <pc:sldMk cId="2117219254" sldId="262"/>
            <ac:graphicFrameMk id="12" creationId="{255E8054-BDA8-1735-E997-D34093CAA7B4}"/>
          </ac:graphicFrameMkLst>
        </pc:graphicFrameChg>
        <pc:graphicFrameChg chg="add del">
          <ac:chgData name="Sanda Vica" userId="3f77ab6933ec5ead" providerId="LiveId" clId="{EB720D0E-3FAF-4E4D-8E05-7B00E71B84EC}" dt="2026-06-26T20:09:35.861" v="2608" actId="26606"/>
          <ac:graphicFrameMkLst>
            <pc:docMk/>
            <pc:sldMk cId="2117219254" sldId="262"/>
            <ac:graphicFrameMk id="14" creationId="{1B741679-D33A-FF2E-6F10-037E7FBF3B91}"/>
          </ac:graphicFrameMkLst>
        </pc:graphicFrameChg>
        <pc:graphicFrameChg chg="add del">
          <ac:chgData name="Sanda Vica" userId="3f77ab6933ec5ead" providerId="LiveId" clId="{EB720D0E-3FAF-4E4D-8E05-7B00E71B84EC}" dt="2026-06-26T20:09:38.195" v="2610" actId="26606"/>
          <ac:graphicFrameMkLst>
            <pc:docMk/>
            <pc:sldMk cId="2117219254" sldId="262"/>
            <ac:graphicFrameMk id="16" creationId="{050AF494-97C5-F0B5-179C-46DBA3B4EB2E}"/>
          </ac:graphicFrameMkLst>
        </pc:graphicFrameChg>
        <pc:graphicFrameChg chg="add mod modGraphic">
          <ac:chgData name="Sanda Vica" userId="3f77ab6933ec5ead" providerId="LiveId" clId="{EB720D0E-3FAF-4E4D-8E05-7B00E71B84EC}" dt="2026-06-26T20:24:44.053" v="2677"/>
          <ac:graphicFrameMkLst>
            <pc:docMk/>
            <pc:sldMk cId="2117219254" sldId="262"/>
            <ac:graphicFrameMk id="18" creationId="{1B741679-D33A-FF2E-6F10-037E7FBF3B91}"/>
          </ac:graphicFrameMkLst>
        </pc:graphicFrameChg>
      </pc:sldChg>
      <pc:sldChg chg="addSp delSp modSp new mod setBg setClrOvrMap">
        <pc:chgData name="Sanda Vica" userId="3f77ab6933ec5ead" providerId="LiveId" clId="{EB720D0E-3FAF-4E4D-8E05-7B00E71B84EC}" dt="2026-06-26T20:57:02.960" v="3654" actId="27636"/>
        <pc:sldMkLst>
          <pc:docMk/>
          <pc:sldMk cId="1318071033" sldId="263"/>
        </pc:sldMkLst>
        <pc:spChg chg="mod">
          <ac:chgData name="Sanda Vica" userId="3f77ab6933ec5ead" providerId="LiveId" clId="{EB720D0E-3FAF-4E4D-8E05-7B00E71B84EC}" dt="2026-06-26T20:47:17.311" v="3428" actId="26606"/>
          <ac:spMkLst>
            <pc:docMk/>
            <pc:sldMk cId="1318071033" sldId="263"/>
            <ac:spMk id="2" creationId="{259893FD-3AFC-F7FA-E331-618EF478BB8F}"/>
          </ac:spMkLst>
        </pc:spChg>
        <pc:spChg chg="add del mod">
          <ac:chgData name="Sanda Vica" userId="3f77ab6933ec5ead" providerId="LiveId" clId="{EB720D0E-3FAF-4E4D-8E05-7B00E71B84EC}" dt="2026-06-26T20:47:48.730" v="3435" actId="26606"/>
          <ac:spMkLst>
            <pc:docMk/>
            <pc:sldMk cId="1318071033" sldId="263"/>
            <ac:spMk id="3" creationId="{B0B693C8-F758-1034-A8B4-365A0CF424F3}"/>
          </ac:spMkLst>
        </pc:spChg>
        <pc:spChg chg="add del mod">
          <ac:chgData name="Sanda Vica" userId="3f77ab6933ec5ead" providerId="LiveId" clId="{EB720D0E-3FAF-4E4D-8E05-7B00E71B84EC}" dt="2026-06-26T20:57:02.960" v="3654" actId="27636"/>
          <ac:spMkLst>
            <pc:docMk/>
            <pc:sldMk cId="1318071033" sldId="263"/>
            <ac:spMk id="4" creationId="{9350EA58-406F-41D4-F647-491D2DEF6BA7}"/>
          </ac:spMkLst>
        </pc:spChg>
        <pc:spChg chg="add del">
          <ac:chgData name="Sanda Vica" userId="3f77ab6933ec5ead" providerId="LiveId" clId="{EB720D0E-3FAF-4E4D-8E05-7B00E71B84EC}" dt="2026-06-26T20:47:12.287" v="3426" actId="26606"/>
          <ac:spMkLst>
            <pc:docMk/>
            <pc:sldMk cId="1318071033" sldId="263"/>
            <ac:spMk id="9" creationId="{21739CA5-F0F5-48E1-8E8C-F24B71827E46}"/>
          </ac:spMkLst>
        </pc:spChg>
        <pc:spChg chg="add del">
          <ac:chgData name="Sanda Vica" userId="3f77ab6933ec5ead" providerId="LiveId" clId="{EB720D0E-3FAF-4E4D-8E05-7B00E71B84EC}" dt="2026-06-26T20:47:12.287" v="3426" actId="26606"/>
          <ac:spMkLst>
            <pc:docMk/>
            <pc:sldMk cId="1318071033" sldId="263"/>
            <ac:spMk id="11" creationId="{3EAD2937-F230-41D4-B9C5-975B129BFC20}"/>
          </ac:spMkLst>
        </pc:spChg>
        <pc:spChg chg="add del">
          <ac:chgData name="Sanda Vica" userId="3f77ab6933ec5ead" providerId="LiveId" clId="{EB720D0E-3FAF-4E4D-8E05-7B00E71B84EC}" dt="2026-06-26T20:47:12.287" v="3426" actId="26606"/>
          <ac:spMkLst>
            <pc:docMk/>
            <pc:sldMk cId="1318071033" sldId="263"/>
            <ac:spMk id="13" creationId="{CCD444A3-C338-4886-B7F1-4BA2AF46EB64}"/>
          </ac:spMkLst>
        </pc:spChg>
        <pc:spChg chg="add del">
          <ac:chgData name="Sanda Vica" userId="3f77ab6933ec5ead" providerId="LiveId" clId="{EB720D0E-3FAF-4E4D-8E05-7B00E71B84EC}" dt="2026-06-26T20:47:17.311" v="3428" actId="26606"/>
          <ac:spMkLst>
            <pc:docMk/>
            <pc:sldMk cId="1318071033" sldId="263"/>
            <ac:spMk id="15" creationId="{19C052EA-05E2-403D-965E-52D1BFFA24DF}"/>
          </ac:spMkLst>
        </pc:spChg>
        <pc:spChg chg="add del">
          <ac:chgData name="Sanda Vica" userId="3f77ab6933ec5ead" providerId="LiveId" clId="{EB720D0E-3FAF-4E4D-8E05-7B00E71B84EC}" dt="2026-06-26T20:47:17.311" v="3428" actId="26606"/>
          <ac:spMkLst>
            <pc:docMk/>
            <pc:sldMk cId="1318071033" sldId="263"/>
            <ac:spMk id="16" creationId="{4C1936B8-2FFB-4F78-8388-B8C282B8A5BC}"/>
          </ac:spMkLst>
        </pc:spChg>
        <pc:graphicFrameChg chg="add del">
          <ac:chgData name="Sanda Vica" userId="3f77ab6933ec5ead" providerId="LiveId" clId="{EB720D0E-3FAF-4E4D-8E05-7B00E71B84EC}" dt="2026-06-26T20:47:32.612" v="3430" actId="26606"/>
          <ac:graphicFrameMkLst>
            <pc:docMk/>
            <pc:sldMk cId="1318071033" sldId="263"/>
            <ac:graphicFrameMk id="6" creationId="{3B80625B-1079-C638-C097-9C3E305628AC}"/>
          </ac:graphicFrameMkLst>
        </pc:graphicFrameChg>
        <pc:graphicFrameChg chg="add del">
          <ac:chgData name="Sanda Vica" userId="3f77ab6933ec5ead" providerId="LiveId" clId="{EB720D0E-3FAF-4E4D-8E05-7B00E71B84EC}" dt="2026-06-26T20:47:45.844" v="3432" actId="26606"/>
          <ac:graphicFrameMkLst>
            <pc:docMk/>
            <pc:sldMk cId="1318071033" sldId="263"/>
            <ac:graphicFrameMk id="8" creationId="{6D929EE5-D84D-1783-7E9E-F4DCA68B0512}"/>
          </ac:graphicFrameMkLst>
        </pc:graphicFrameChg>
        <pc:graphicFrameChg chg="add del">
          <ac:chgData name="Sanda Vica" userId="3f77ab6933ec5ead" providerId="LiveId" clId="{EB720D0E-3FAF-4E4D-8E05-7B00E71B84EC}" dt="2026-06-26T20:47:48.708" v="3434" actId="26606"/>
          <ac:graphicFrameMkLst>
            <pc:docMk/>
            <pc:sldMk cId="1318071033" sldId="263"/>
            <ac:graphicFrameMk id="10" creationId="{3B80625B-1079-C638-C097-9C3E305628AC}"/>
          </ac:graphicFrameMkLst>
        </pc:graphicFrameChg>
        <pc:graphicFrameChg chg="add mod">
          <ac:chgData name="Sanda Vica" userId="3f77ab6933ec5ead" providerId="LiveId" clId="{EB720D0E-3FAF-4E4D-8E05-7B00E71B84EC}" dt="2026-06-26T20:55:00.071" v="3642"/>
          <ac:graphicFrameMkLst>
            <pc:docMk/>
            <pc:sldMk cId="1318071033" sldId="263"/>
            <ac:graphicFrameMk id="12" creationId="{6D929EE5-D84D-1783-7E9E-F4DCA68B0512}"/>
          </ac:graphicFrameMkLst>
        </pc:graphicFrameChg>
        <pc:graphicFrameChg chg="add del">
          <ac:chgData name="Sanda Vica" userId="3f77ab6933ec5ead" providerId="LiveId" clId="{EB720D0E-3FAF-4E4D-8E05-7B00E71B84EC}" dt="2026-06-26T20:48:59.918" v="3438" actId="26606"/>
          <ac:graphicFrameMkLst>
            <pc:docMk/>
            <pc:sldMk cId="1318071033" sldId="263"/>
            <ac:graphicFrameMk id="14" creationId="{D920F77B-C192-76B3-BFE6-948AB18D6DF0}"/>
          </ac:graphicFrameMkLst>
        </pc:graphicFrameChg>
        <pc:graphicFrameChg chg="add del">
          <ac:chgData name="Sanda Vica" userId="3f77ab6933ec5ead" providerId="LiveId" clId="{EB720D0E-3FAF-4E4D-8E05-7B00E71B84EC}" dt="2026-06-26T20:49:02.937" v="3440" actId="26606"/>
          <ac:graphicFrameMkLst>
            <pc:docMk/>
            <pc:sldMk cId="1318071033" sldId="263"/>
            <ac:graphicFrameMk id="17" creationId="{D93BF8E2-7131-2D33-183F-D3239887030A}"/>
          </ac:graphicFrameMkLst>
        </pc:graphicFrameChg>
        <pc:graphicFrameChg chg="add del">
          <ac:chgData name="Sanda Vica" userId="3f77ab6933ec5ead" providerId="LiveId" clId="{EB720D0E-3FAF-4E4D-8E05-7B00E71B84EC}" dt="2026-06-26T20:49:08.963" v="3442" actId="26606"/>
          <ac:graphicFrameMkLst>
            <pc:docMk/>
            <pc:sldMk cId="1318071033" sldId="263"/>
            <ac:graphicFrameMk id="19" creationId="{20CBA16D-D300-BE02-ADBA-67DFCF8A9C4B}"/>
          </ac:graphicFrameMkLst>
        </pc:graphicFrameChg>
        <pc:graphicFrameChg chg="add del">
          <ac:chgData name="Sanda Vica" userId="3f77ab6933ec5ead" providerId="LiveId" clId="{EB720D0E-3FAF-4E4D-8E05-7B00E71B84EC}" dt="2026-06-26T20:49:15.379" v="3444" actId="26606"/>
          <ac:graphicFrameMkLst>
            <pc:docMk/>
            <pc:sldMk cId="1318071033" sldId="263"/>
            <ac:graphicFrameMk id="21" creationId="{D920F77B-C192-76B3-BFE6-948AB18D6DF0}"/>
          </ac:graphicFrameMkLst>
        </pc:graphicFrameChg>
        <pc:graphicFrameChg chg="add del">
          <ac:chgData name="Sanda Vica" userId="3f77ab6933ec5ead" providerId="LiveId" clId="{EB720D0E-3FAF-4E4D-8E05-7B00E71B84EC}" dt="2026-06-26T20:49:18.962" v="3446" actId="26606"/>
          <ac:graphicFrameMkLst>
            <pc:docMk/>
            <pc:sldMk cId="1318071033" sldId="263"/>
            <ac:graphicFrameMk id="23" creationId="{D93BF8E2-7131-2D33-183F-D3239887030A}"/>
          </ac:graphicFrameMkLst>
        </pc:graphicFrameChg>
      </pc:sldChg>
      <pc:sldChg chg="new del">
        <pc:chgData name="Sanda Vica" userId="3f77ab6933ec5ead" providerId="LiveId" clId="{EB720D0E-3FAF-4E4D-8E05-7B00E71B84EC}" dt="2026-06-26T21:19:12.798" v="3657" actId="2696"/>
        <pc:sldMkLst>
          <pc:docMk/>
          <pc:sldMk cId="449826769" sldId="264"/>
        </pc:sldMkLst>
      </pc:sldChg>
      <pc:sldChg chg="addSp delSp modSp new del mod setBg modClrScheme chgLayout">
        <pc:chgData name="Sanda Vica" userId="3f77ab6933ec5ead" providerId="LiveId" clId="{EB720D0E-3FAF-4E4D-8E05-7B00E71B84EC}" dt="2026-06-26T21:43:47.483" v="3998" actId="2696"/>
        <pc:sldMkLst>
          <pc:docMk/>
          <pc:sldMk cId="2598265375" sldId="264"/>
        </pc:sldMkLst>
        <pc:spChg chg="mod ord">
          <ac:chgData name="Sanda Vica" userId="3f77ab6933ec5ead" providerId="LiveId" clId="{EB720D0E-3FAF-4E4D-8E05-7B00E71B84EC}" dt="2026-06-26T21:42:36.690" v="3991" actId="700"/>
          <ac:spMkLst>
            <pc:docMk/>
            <pc:sldMk cId="2598265375" sldId="264"/>
            <ac:spMk id="2" creationId="{22CE3039-AB2B-96E2-6EA1-E380E3327CCE}"/>
          </ac:spMkLst>
        </pc:spChg>
        <pc:spChg chg="add del mod">
          <ac:chgData name="Sanda Vica" userId="3f77ab6933ec5ead" providerId="LiveId" clId="{EB720D0E-3FAF-4E4D-8E05-7B00E71B84EC}" dt="2026-06-26T21:43:30.254" v="3996" actId="21"/>
          <ac:spMkLst>
            <pc:docMk/>
            <pc:sldMk cId="2598265375" sldId="264"/>
            <ac:spMk id="3" creationId="{B0CE4AFE-3554-39BE-760D-E4FDC95C1669}"/>
          </ac:spMkLst>
        </pc:spChg>
        <pc:spChg chg="add del mod">
          <ac:chgData name="Sanda Vica" userId="3f77ab6933ec5ead" providerId="LiveId" clId="{EB720D0E-3FAF-4E4D-8E05-7B00E71B84EC}" dt="2026-06-26T21:43:31.208" v="3997" actId="21"/>
          <ac:spMkLst>
            <pc:docMk/>
            <pc:sldMk cId="2598265375" sldId="264"/>
            <ac:spMk id="4" creationId="{362B249F-A23E-381C-EB5C-7224CC72E8A2}"/>
          </ac:spMkLst>
        </pc:spChg>
        <pc:spChg chg="add del mod">
          <ac:chgData name="Sanda Vica" userId="3f77ab6933ec5ead" providerId="LiveId" clId="{EB720D0E-3FAF-4E4D-8E05-7B00E71B84EC}" dt="2026-06-26T21:43:27.486" v="3995" actId="21"/>
          <ac:spMkLst>
            <pc:docMk/>
            <pc:sldMk cId="2598265375" sldId="264"/>
            <ac:spMk id="5" creationId="{C08042A8-B99E-45AA-384C-A5EE7DE596F3}"/>
          </ac:spMkLst>
        </pc:spChg>
        <pc:spChg chg="add del mod ord">
          <ac:chgData name="Sanda Vica" userId="3f77ab6933ec5ead" providerId="LiveId" clId="{EB720D0E-3FAF-4E4D-8E05-7B00E71B84EC}" dt="2026-06-26T21:40:32.472" v="3981" actId="700"/>
          <ac:spMkLst>
            <pc:docMk/>
            <pc:sldMk cId="2598265375" sldId="264"/>
            <ac:spMk id="6" creationId="{67454FBF-F8A9-A3CF-7A59-5326765D5DC0}"/>
          </ac:spMkLst>
        </pc:spChg>
        <pc:spChg chg="add mod ord">
          <ac:chgData name="Sanda Vica" userId="3f77ab6933ec5ead" providerId="LiveId" clId="{EB720D0E-3FAF-4E4D-8E05-7B00E71B84EC}" dt="2026-06-26T21:42:36.690" v="3991" actId="700"/>
          <ac:spMkLst>
            <pc:docMk/>
            <pc:sldMk cId="2598265375" sldId="264"/>
            <ac:spMk id="7" creationId="{E5AADC1C-02AB-9FB5-E217-FA59D4AC73DC}"/>
          </ac:spMkLst>
        </pc:spChg>
      </pc:sldChg>
      <pc:sldChg chg="addSp delSp modSp new mod modMedia setBg delAnim">
        <pc:chgData name="Sanda Vica" userId="3f77ab6933ec5ead" providerId="LiveId" clId="{EB720D0E-3FAF-4E4D-8E05-7B00E71B84EC}" dt="2026-06-26T22:15:39.121" v="7062" actId="20577"/>
        <pc:sldMkLst>
          <pc:docMk/>
          <pc:sldMk cId="1945854614" sldId="265"/>
        </pc:sldMkLst>
        <pc:spChg chg="mod">
          <ac:chgData name="Sanda Vica" userId="3f77ab6933ec5ead" providerId="LiveId" clId="{EB720D0E-3FAF-4E4D-8E05-7B00E71B84EC}" dt="2026-06-26T22:15:39.121" v="7062" actId="20577"/>
          <ac:spMkLst>
            <pc:docMk/>
            <pc:sldMk cId="1945854614" sldId="265"/>
            <ac:spMk id="2" creationId="{FC778740-BB4C-713C-12D1-47FC0D7DF8D6}"/>
          </ac:spMkLst>
        </pc:spChg>
        <pc:spChg chg="add del">
          <ac:chgData name="Sanda Vica" userId="3f77ab6933ec5ead" providerId="LiveId" clId="{EB720D0E-3FAF-4E4D-8E05-7B00E71B84EC}" dt="2026-06-26T21:59:31.698" v="5704" actId="26606"/>
          <ac:spMkLst>
            <pc:docMk/>
            <pc:sldMk cId="1945854614" sldId="265"/>
            <ac:spMk id="7" creationId="{0E30439A-8A5B-46EC-8283-9B6B031D40D0}"/>
          </ac:spMkLst>
        </pc:spChg>
        <pc:spChg chg="add del">
          <ac:chgData name="Sanda Vica" userId="3f77ab6933ec5ead" providerId="LiveId" clId="{EB720D0E-3FAF-4E4D-8E05-7B00E71B84EC}" dt="2026-06-26T22:11:04.165" v="6762" actId="26606"/>
          <ac:spMkLst>
            <pc:docMk/>
            <pc:sldMk cId="1945854614" sldId="265"/>
            <ac:spMk id="8" creationId="{E0AE394F-AFF1-4485-AF1F-7387A2F041AA}"/>
          </ac:spMkLst>
        </pc:spChg>
        <pc:spChg chg="add del">
          <ac:chgData name="Sanda Vica" userId="3f77ab6933ec5ead" providerId="LiveId" clId="{EB720D0E-3FAF-4E4D-8E05-7B00E71B84EC}" dt="2026-06-26T21:59:31.698" v="5704" actId="26606"/>
          <ac:spMkLst>
            <pc:docMk/>
            <pc:sldMk cId="1945854614" sldId="265"/>
            <ac:spMk id="9" creationId="{5CEAD642-85CF-4750-8432-7C80C901F001}"/>
          </ac:spMkLst>
        </pc:spChg>
        <pc:spChg chg="add del">
          <ac:chgData name="Sanda Vica" userId="3f77ab6933ec5ead" providerId="LiveId" clId="{EB720D0E-3FAF-4E4D-8E05-7B00E71B84EC}" dt="2026-06-26T22:11:04.165" v="6762" actId="26606"/>
          <ac:spMkLst>
            <pc:docMk/>
            <pc:sldMk cId="1945854614" sldId="265"/>
            <ac:spMk id="10" creationId="{5683D043-25BB-4AC9-8130-641179672614}"/>
          </ac:spMkLst>
        </pc:spChg>
        <pc:spChg chg="add del">
          <ac:chgData name="Sanda Vica" userId="3f77ab6933ec5ead" providerId="LiveId" clId="{EB720D0E-3FAF-4E4D-8E05-7B00E71B84EC}" dt="2026-06-26T21:59:31.698" v="5704" actId="26606"/>
          <ac:spMkLst>
            <pc:docMk/>
            <pc:sldMk cId="1945854614" sldId="265"/>
            <ac:spMk id="11" creationId="{FA33EEAE-15D5-4119-8C1E-89D943F911EF}"/>
          </ac:spMkLst>
        </pc:spChg>
        <pc:spChg chg="add del">
          <ac:chgData name="Sanda Vica" userId="3f77ab6933ec5ead" providerId="LiveId" clId="{EB720D0E-3FAF-4E4D-8E05-7B00E71B84EC}" dt="2026-06-26T22:11:04.165" v="6762" actId="26606"/>
          <ac:spMkLst>
            <pc:docMk/>
            <pc:sldMk cId="1945854614" sldId="265"/>
            <ac:spMk id="12" creationId="{AA61CCAC-6875-474C-8E9E-F57ABF078C2B}"/>
          </ac:spMkLst>
        </pc:spChg>
        <pc:spChg chg="add del">
          <ac:chgData name="Sanda Vica" userId="3f77ab6933ec5ead" providerId="LiveId" clId="{EB720D0E-3FAF-4E4D-8E05-7B00E71B84EC}" dt="2026-06-26T21:59:31.698" v="5704" actId="26606"/>
          <ac:spMkLst>
            <pc:docMk/>
            <pc:sldMk cId="1945854614" sldId="265"/>
            <ac:spMk id="13" creationId="{730D8B3B-9B80-4025-B934-26DC7D7CD231}"/>
          </ac:spMkLst>
        </pc:spChg>
        <pc:spChg chg="add del">
          <ac:chgData name="Sanda Vica" userId="3f77ab6933ec5ead" providerId="LiveId" clId="{EB720D0E-3FAF-4E4D-8E05-7B00E71B84EC}" dt="2026-06-26T21:59:25.341" v="5701" actId="26606"/>
          <ac:spMkLst>
            <pc:docMk/>
            <pc:sldMk cId="1945854614" sldId="265"/>
            <ac:spMk id="14" creationId="{3AD630B4-4CCC-7B1D-1803-DAED942D7E50}"/>
          </ac:spMkLst>
        </pc:spChg>
        <pc:spChg chg="add del">
          <ac:chgData name="Sanda Vica" userId="3f77ab6933ec5ead" providerId="LiveId" clId="{EB720D0E-3FAF-4E4D-8E05-7B00E71B84EC}" dt="2026-06-26T21:59:31.698" v="5704" actId="26606"/>
          <ac:spMkLst>
            <pc:docMk/>
            <pc:sldMk cId="1945854614" sldId="265"/>
            <ac:spMk id="17" creationId="{8C516CC8-80AC-446C-A56E-9F54B7210402}"/>
          </ac:spMkLst>
        </pc:spChg>
        <pc:spChg chg="add del">
          <ac:chgData name="Sanda Vica" userId="3f77ab6933ec5ead" providerId="LiveId" clId="{EB720D0E-3FAF-4E4D-8E05-7B00E71B84EC}" dt="2026-06-26T21:59:31.698" v="5704" actId="26606"/>
          <ac:spMkLst>
            <pc:docMk/>
            <pc:sldMk cId="1945854614" sldId="265"/>
            <ac:spMk id="18" creationId="{B5A1B09C-1565-46F8-B70F-621C5EB48A09}"/>
          </ac:spMkLst>
        </pc:spChg>
        <pc:spChg chg="add del">
          <ac:chgData name="Sanda Vica" userId="3f77ab6933ec5ead" providerId="LiveId" clId="{EB720D0E-3FAF-4E4D-8E05-7B00E71B84EC}" dt="2026-06-26T21:59:31.698" v="5704" actId="26606"/>
          <ac:spMkLst>
            <pc:docMk/>
            <pc:sldMk cId="1945854614" sldId="265"/>
            <ac:spMk id="19" creationId="{53947E58-F088-49F1-A3D1-DEA690192E84}"/>
          </ac:spMkLst>
        </pc:spChg>
        <pc:spChg chg="add del">
          <ac:chgData name="Sanda Vica" userId="3f77ab6933ec5ead" providerId="LiveId" clId="{EB720D0E-3FAF-4E4D-8E05-7B00E71B84EC}" dt="2026-06-26T22:10:55.054" v="6756" actId="26606"/>
          <ac:spMkLst>
            <pc:docMk/>
            <pc:sldMk cId="1945854614" sldId="265"/>
            <ac:spMk id="20" creationId="{5BF4DF2C-F028-4921-9C23-41303F650A62}"/>
          </ac:spMkLst>
        </pc:spChg>
        <pc:spChg chg="add del">
          <ac:chgData name="Sanda Vica" userId="3f77ab6933ec5ead" providerId="LiveId" clId="{EB720D0E-3FAF-4E4D-8E05-7B00E71B84EC}" dt="2026-06-26T22:00:00.904" v="5710" actId="26606"/>
          <ac:spMkLst>
            <pc:docMk/>
            <pc:sldMk cId="1945854614" sldId="265"/>
            <ac:spMk id="21" creationId="{C1DD1A8A-57D5-4A81-AD04-532B043C5611}"/>
          </ac:spMkLst>
        </pc:spChg>
        <pc:spChg chg="add del">
          <ac:chgData name="Sanda Vica" userId="3f77ab6933ec5ead" providerId="LiveId" clId="{EB720D0E-3FAF-4E4D-8E05-7B00E71B84EC}" dt="2026-06-26T22:00:00.904" v="5710" actId="26606"/>
          <ac:spMkLst>
            <pc:docMk/>
            <pc:sldMk cId="1945854614" sldId="265"/>
            <ac:spMk id="23" creationId="{007891EC-4501-44ED-A8C8-B11B6DB767AB}"/>
          </ac:spMkLst>
        </pc:spChg>
        <pc:spChg chg="add del">
          <ac:chgData name="Sanda Vica" userId="3f77ab6933ec5ead" providerId="LiveId" clId="{EB720D0E-3FAF-4E4D-8E05-7B00E71B84EC}" dt="2026-06-26T22:10:55.054" v="6756" actId="26606"/>
          <ac:spMkLst>
            <pc:docMk/>
            <pc:sldMk cId="1945854614" sldId="265"/>
            <ac:spMk id="26" creationId="{158B3569-73B2-4D05-8E95-886A6EE17F1F}"/>
          </ac:spMkLst>
        </pc:spChg>
        <pc:spChg chg="add del">
          <ac:chgData name="Sanda Vica" userId="3f77ab6933ec5ead" providerId="LiveId" clId="{EB720D0E-3FAF-4E4D-8E05-7B00E71B84EC}" dt="2026-06-26T22:10:57.916" v="6759" actId="26606"/>
          <ac:spMkLst>
            <pc:docMk/>
            <pc:sldMk cId="1945854614" sldId="265"/>
            <ac:spMk id="30" creationId="{9180DE06-7362-4888-AADA-7AADD57AC49D}"/>
          </ac:spMkLst>
        </pc:spChg>
        <pc:spChg chg="add del">
          <ac:chgData name="Sanda Vica" userId="3f77ab6933ec5ead" providerId="LiveId" clId="{EB720D0E-3FAF-4E4D-8E05-7B00E71B84EC}" dt="2026-06-26T22:10:57.916" v="6759" actId="26606"/>
          <ac:spMkLst>
            <pc:docMk/>
            <pc:sldMk cId="1945854614" sldId="265"/>
            <ac:spMk id="34" creationId="{04357C93-F0CB-4A1C-8F77-4E9063789819}"/>
          </ac:spMkLst>
        </pc:spChg>
        <pc:spChg chg="add del">
          <ac:chgData name="Sanda Vica" userId="3f77ab6933ec5ead" providerId="LiveId" clId="{EB720D0E-3FAF-4E4D-8E05-7B00E71B84EC}" dt="2026-06-26T22:11:04.165" v="6762" actId="26606"/>
          <ac:spMkLst>
            <pc:docMk/>
            <pc:sldMk cId="1945854614" sldId="265"/>
            <ac:spMk id="36" creationId="{5BF4DF2C-F028-4921-9C23-41303F650A62}"/>
          </ac:spMkLst>
        </pc:spChg>
        <pc:spChg chg="add del">
          <ac:chgData name="Sanda Vica" userId="3f77ab6933ec5ead" providerId="LiveId" clId="{EB720D0E-3FAF-4E4D-8E05-7B00E71B84EC}" dt="2026-06-26T22:11:04.165" v="6762" actId="26606"/>
          <ac:spMkLst>
            <pc:docMk/>
            <pc:sldMk cId="1945854614" sldId="265"/>
            <ac:spMk id="37" creationId="{158B3569-73B2-4D05-8E95-886A6EE17F1F}"/>
          </ac:spMkLst>
        </pc:spChg>
        <pc:grpChg chg="add del">
          <ac:chgData name="Sanda Vica" userId="3f77ab6933ec5ead" providerId="LiveId" clId="{EB720D0E-3FAF-4E4D-8E05-7B00E71B84EC}" dt="2026-06-26T22:10:55.054" v="6756" actId="26606"/>
          <ac:grpSpMkLst>
            <pc:docMk/>
            <pc:sldMk cId="1945854614" sldId="265"/>
            <ac:grpSpMk id="28" creationId="{892B7B61-D701-474B-AE8F-EA238B550A78}"/>
          </ac:grpSpMkLst>
        </pc:grpChg>
        <pc:grpChg chg="add del">
          <ac:chgData name="Sanda Vica" userId="3f77ab6933ec5ead" providerId="LiveId" clId="{EB720D0E-3FAF-4E4D-8E05-7B00E71B84EC}" dt="2026-06-26T22:10:57.916" v="6759" actId="26606"/>
          <ac:grpSpMkLst>
            <pc:docMk/>
            <pc:sldMk cId="1945854614" sldId="265"/>
            <ac:grpSpMk id="31" creationId="{3AF6A671-C637-4547-85F4-51B6D1881399}"/>
          </ac:grpSpMkLst>
        </pc:grpChg>
        <pc:grpChg chg="add del">
          <ac:chgData name="Sanda Vica" userId="3f77ab6933ec5ead" providerId="LiveId" clId="{EB720D0E-3FAF-4E4D-8E05-7B00E71B84EC}" dt="2026-06-26T22:11:04.165" v="6762" actId="26606"/>
          <ac:grpSpMkLst>
            <pc:docMk/>
            <pc:sldMk cId="1945854614" sldId="265"/>
            <ac:grpSpMk id="39" creationId="{892B7B61-D701-474B-AE8F-EA238B550A78}"/>
          </ac:grpSpMkLst>
        </pc:grpChg>
        <pc:picChg chg="add mod ord">
          <ac:chgData name="Sanda Vica" userId="3f77ab6933ec5ead" providerId="LiveId" clId="{EB720D0E-3FAF-4E4D-8E05-7B00E71B84EC}" dt="2026-06-26T22:11:12.947" v="6763" actId="1076"/>
          <ac:picMkLst>
            <pc:docMk/>
            <pc:sldMk cId="1945854614" sldId="265"/>
            <ac:picMk id="4" creationId="{1A095E37-A0AA-61F7-1D8F-D1C5D5859182}"/>
          </ac:picMkLst>
        </pc:picChg>
        <pc:picChg chg="add del">
          <ac:chgData name="Sanda Vica" userId="3f77ab6933ec5ead" providerId="LiveId" clId="{EB720D0E-3FAF-4E4D-8E05-7B00E71B84EC}" dt="2026-06-26T21:59:25.341" v="5701" actId="26606"/>
          <ac:picMkLst>
            <pc:docMk/>
            <pc:sldMk cId="1945854614" sldId="265"/>
            <ac:picMk id="15" creationId="{6B5B297E-9B4F-67FF-8C28-BD8B52471F4E}"/>
          </ac:picMkLst>
        </pc:picChg>
        <pc:picChg chg="add del mod">
          <ac:chgData name="Sanda Vica" userId="3f77ab6933ec5ead" providerId="LiveId" clId="{EB720D0E-3FAF-4E4D-8E05-7B00E71B84EC}" dt="2026-06-26T22:00:00.904" v="5710" actId="26606"/>
          <ac:picMkLst>
            <pc:docMk/>
            <pc:sldMk cId="1945854614" sldId="265"/>
            <ac:picMk id="22" creationId="{B5DB9C64-84A2-15F0-4BDE-899DCF0CD77C}"/>
          </ac:picMkLst>
        </pc:picChg>
        <pc:cxnChg chg="add del">
          <ac:chgData name="Sanda Vica" userId="3f77ab6933ec5ead" providerId="LiveId" clId="{EB720D0E-3FAF-4E4D-8E05-7B00E71B84EC}" dt="2026-06-26T21:59:25.341" v="5701" actId="26606"/>
          <ac:cxnSpMkLst>
            <pc:docMk/>
            <pc:sldMk cId="1945854614" sldId="265"/>
            <ac:cxnSpMk id="16" creationId="{49264613-F0F7-08CE-0ADF-98407A64DAE6}"/>
          </ac:cxnSpMkLst>
        </pc:cxnChg>
        <pc:cxnChg chg="add del">
          <ac:chgData name="Sanda Vica" userId="3f77ab6933ec5ead" providerId="LiveId" clId="{EB720D0E-3FAF-4E4D-8E05-7B00E71B84EC}" dt="2026-06-26T22:10:55.054" v="6756" actId="26606"/>
          <ac:cxnSpMkLst>
            <pc:docMk/>
            <pc:sldMk cId="1945854614" sldId="265"/>
            <ac:cxnSpMk id="27" creationId="{56020367-4FD5-4596-8E10-C5F095CD8DBF}"/>
          </ac:cxnSpMkLst>
        </pc:cxnChg>
        <pc:cxnChg chg="add del">
          <ac:chgData name="Sanda Vica" userId="3f77ab6933ec5ead" providerId="LiveId" clId="{EB720D0E-3FAF-4E4D-8E05-7B00E71B84EC}" dt="2026-06-26T22:11:04.165" v="6762" actId="26606"/>
          <ac:cxnSpMkLst>
            <pc:docMk/>
            <pc:sldMk cId="1945854614" sldId="265"/>
            <ac:cxnSpMk id="38" creationId="{56020367-4FD5-4596-8E10-C5F095CD8DBF}"/>
          </ac:cxnSpMkLst>
        </pc:cxnChg>
      </pc:sldChg>
      <pc:sldChg chg="new del">
        <pc:chgData name="Sanda Vica" userId="3f77ab6933ec5ead" providerId="LiveId" clId="{EB720D0E-3FAF-4E4D-8E05-7B00E71B84EC}" dt="2026-06-26T21:19:15.885" v="3658" actId="2696"/>
        <pc:sldMkLst>
          <pc:docMk/>
          <pc:sldMk cId="2046464585" sldId="265"/>
        </pc:sldMkLst>
      </pc:sldChg>
      <pc:sldChg chg="addSp modSp new mod setBg">
        <pc:chgData name="Sanda Vica" userId="3f77ab6933ec5ead" providerId="LiveId" clId="{EB720D0E-3FAF-4E4D-8E05-7B00E71B84EC}" dt="2026-06-26T22:28:53.689" v="7570" actId="26606"/>
        <pc:sldMkLst>
          <pc:docMk/>
          <pc:sldMk cId="3667032493" sldId="266"/>
        </pc:sldMkLst>
        <pc:spChg chg="mod">
          <ac:chgData name="Sanda Vica" userId="3f77ab6933ec5ead" providerId="LiveId" clId="{EB720D0E-3FAF-4E4D-8E05-7B00E71B84EC}" dt="2026-06-26T22:28:53.689" v="7570" actId="26606"/>
          <ac:spMkLst>
            <pc:docMk/>
            <pc:sldMk cId="3667032493" sldId="266"/>
            <ac:spMk id="2" creationId="{BCEC9B7E-649F-A1CB-9705-57EE6934D21E}"/>
          </ac:spMkLst>
        </pc:spChg>
        <pc:spChg chg="mod">
          <ac:chgData name="Sanda Vica" userId="3f77ab6933ec5ead" providerId="LiveId" clId="{EB720D0E-3FAF-4E4D-8E05-7B00E71B84EC}" dt="2026-06-26T22:28:53.689" v="7570" actId="26606"/>
          <ac:spMkLst>
            <pc:docMk/>
            <pc:sldMk cId="3667032493" sldId="266"/>
            <ac:spMk id="3" creationId="{9B6E6583-6518-9A65-4047-57ED97A09FB1}"/>
          </ac:spMkLst>
        </pc:spChg>
        <pc:spChg chg="add">
          <ac:chgData name="Sanda Vica" userId="3f77ab6933ec5ead" providerId="LiveId" clId="{EB720D0E-3FAF-4E4D-8E05-7B00E71B84EC}" dt="2026-06-26T22:28:53.689" v="7570" actId="26606"/>
          <ac:spMkLst>
            <pc:docMk/>
            <pc:sldMk cId="3667032493" sldId="266"/>
            <ac:spMk id="9" creationId="{C0763A76-9F1C-4FC5-82B7-DD475DA461B2}"/>
          </ac:spMkLst>
        </pc:spChg>
        <pc:spChg chg="add">
          <ac:chgData name="Sanda Vica" userId="3f77ab6933ec5ead" providerId="LiveId" clId="{EB720D0E-3FAF-4E4D-8E05-7B00E71B84EC}" dt="2026-06-26T22:28:53.689" v="7570" actId="26606"/>
          <ac:spMkLst>
            <pc:docMk/>
            <pc:sldMk cId="3667032493" sldId="266"/>
            <ac:spMk id="11" creationId="{E81BF4F6-F2CF-4984-9D14-D6966D92F99F}"/>
          </ac:spMkLst>
        </pc:spChg>
        <pc:picChg chg="add">
          <ac:chgData name="Sanda Vica" userId="3f77ab6933ec5ead" providerId="LiveId" clId="{EB720D0E-3FAF-4E4D-8E05-7B00E71B84EC}" dt="2026-06-26T22:28:53.689" v="7570" actId="26606"/>
          <ac:picMkLst>
            <pc:docMk/>
            <pc:sldMk cId="3667032493" sldId="266"/>
            <ac:picMk id="5" creationId="{44E26810-450F-C3E7-8B6F-9AE1033C89A3}"/>
          </ac:picMkLst>
        </pc:picChg>
      </pc:sldChg>
      <pc:sldChg chg="addSp delSp modSp new mod setBg setClrOvrMap">
        <pc:chgData name="Sanda Vica" userId="3f77ab6933ec5ead" providerId="LiveId" clId="{EB720D0E-3FAF-4E4D-8E05-7B00E71B84EC}" dt="2026-06-26T22:36:22.978" v="8002" actId="20577"/>
        <pc:sldMkLst>
          <pc:docMk/>
          <pc:sldMk cId="1438157658" sldId="267"/>
        </pc:sldMkLst>
        <pc:spChg chg="mod">
          <ac:chgData name="Sanda Vica" userId="3f77ab6933ec5ead" providerId="LiveId" clId="{EB720D0E-3FAF-4E4D-8E05-7B00E71B84EC}" dt="2026-06-26T22:35:53.973" v="7999" actId="26606"/>
          <ac:spMkLst>
            <pc:docMk/>
            <pc:sldMk cId="1438157658" sldId="267"/>
            <ac:spMk id="2" creationId="{49F65E1F-45EC-FDA1-738D-DF48E8F10077}"/>
          </ac:spMkLst>
        </pc:spChg>
        <pc:spChg chg="mod">
          <ac:chgData name="Sanda Vica" userId="3f77ab6933ec5ead" providerId="LiveId" clId="{EB720D0E-3FAF-4E4D-8E05-7B00E71B84EC}" dt="2026-06-26T22:36:22.978" v="8002" actId="20577"/>
          <ac:spMkLst>
            <pc:docMk/>
            <pc:sldMk cId="1438157658" sldId="267"/>
            <ac:spMk id="3" creationId="{6D81F426-BFE1-A552-44BD-F54FF54A699B}"/>
          </ac:spMkLst>
        </pc:spChg>
        <pc:spChg chg="mod">
          <ac:chgData name="Sanda Vica" userId="3f77ab6933ec5ead" providerId="LiveId" clId="{EB720D0E-3FAF-4E4D-8E05-7B00E71B84EC}" dt="2026-06-26T22:35:53.973" v="7999" actId="26606"/>
          <ac:spMkLst>
            <pc:docMk/>
            <pc:sldMk cId="1438157658" sldId="267"/>
            <ac:spMk id="4" creationId="{85D3C2E2-0681-CDE5-5FD1-7B6598182263}"/>
          </ac:spMkLst>
        </pc:spChg>
        <pc:spChg chg="add del">
          <ac:chgData name="Sanda Vica" userId="3f77ab6933ec5ead" providerId="LiveId" clId="{EB720D0E-3FAF-4E4D-8E05-7B00E71B84EC}" dt="2026-06-26T22:35:42.119" v="7994" actId="26606"/>
          <ac:spMkLst>
            <pc:docMk/>
            <pc:sldMk cId="1438157658" sldId="267"/>
            <ac:spMk id="9" creationId="{4C608BEB-860E-4094-8511-78603564A75E}"/>
          </ac:spMkLst>
        </pc:spChg>
        <pc:spChg chg="add del">
          <ac:chgData name="Sanda Vica" userId="3f77ab6933ec5ead" providerId="LiveId" clId="{EB720D0E-3FAF-4E4D-8E05-7B00E71B84EC}" dt="2026-06-26T22:35:51.931" v="7996" actId="26606"/>
          <ac:spMkLst>
            <pc:docMk/>
            <pc:sldMk cId="1438157658" sldId="267"/>
            <ac:spMk id="13" creationId="{1DE7243B-5109-444B-8FAF-7437C66BC0E9}"/>
          </ac:spMkLst>
        </pc:spChg>
        <pc:spChg chg="add del">
          <ac:chgData name="Sanda Vica" userId="3f77ab6933ec5ead" providerId="LiveId" clId="{EB720D0E-3FAF-4E4D-8E05-7B00E71B84EC}" dt="2026-06-26T22:35:51.931" v="7996" actId="26606"/>
          <ac:spMkLst>
            <pc:docMk/>
            <pc:sldMk cId="1438157658" sldId="267"/>
            <ac:spMk id="14" creationId="{4C5D6221-DA7B-4611-AA26-7D8E349FDE96}"/>
          </ac:spMkLst>
        </pc:spChg>
        <pc:spChg chg="add del">
          <ac:chgData name="Sanda Vica" userId="3f77ab6933ec5ead" providerId="LiveId" clId="{EB720D0E-3FAF-4E4D-8E05-7B00E71B84EC}" dt="2026-06-26T22:35:53.961" v="7998" actId="26606"/>
          <ac:spMkLst>
            <pc:docMk/>
            <pc:sldMk cId="1438157658" sldId="267"/>
            <ac:spMk id="16" creationId="{21739CA5-F0F5-48E1-8E8C-F24B71827E46}"/>
          </ac:spMkLst>
        </pc:spChg>
        <pc:spChg chg="add del">
          <ac:chgData name="Sanda Vica" userId="3f77ab6933ec5ead" providerId="LiveId" clId="{EB720D0E-3FAF-4E4D-8E05-7B00E71B84EC}" dt="2026-06-26T22:35:53.961" v="7998" actId="26606"/>
          <ac:spMkLst>
            <pc:docMk/>
            <pc:sldMk cId="1438157658" sldId="267"/>
            <ac:spMk id="17" creationId="{3EAD2937-F230-41D4-B9C5-975B129BFC20}"/>
          </ac:spMkLst>
        </pc:spChg>
        <pc:spChg chg="add del">
          <ac:chgData name="Sanda Vica" userId="3f77ab6933ec5ead" providerId="LiveId" clId="{EB720D0E-3FAF-4E4D-8E05-7B00E71B84EC}" dt="2026-06-26T22:35:53.961" v="7998" actId="26606"/>
          <ac:spMkLst>
            <pc:docMk/>
            <pc:sldMk cId="1438157658" sldId="267"/>
            <ac:spMk id="18" creationId="{CCD444A3-C338-4886-B7F1-4BA2AF46EB64}"/>
          </ac:spMkLst>
        </pc:spChg>
        <pc:spChg chg="add">
          <ac:chgData name="Sanda Vica" userId="3f77ab6933ec5ead" providerId="LiveId" clId="{EB720D0E-3FAF-4E4D-8E05-7B00E71B84EC}" dt="2026-06-26T22:35:53.973" v="7999" actId="26606"/>
          <ac:spMkLst>
            <pc:docMk/>
            <pc:sldMk cId="1438157658" sldId="267"/>
            <ac:spMk id="20" creationId="{E35A04CF-97D4-4FF7-B359-C546B1F62E54}"/>
          </ac:spMkLst>
        </pc:spChg>
        <pc:spChg chg="add">
          <ac:chgData name="Sanda Vica" userId="3f77ab6933ec5ead" providerId="LiveId" clId="{EB720D0E-3FAF-4E4D-8E05-7B00E71B84EC}" dt="2026-06-26T22:35:53.973" v="7999" actId="26606"/>
          <ac:spMkLst>
            <pc:docMk/>
            <pc:sldMk cId="1438157658" sldId="267"/>
            <ac:spMk id="21" creationId="{1DE7243B-5109-444B-8FAF-7437C66BC0E9}"/>
          </ac:spMkLst>
        </pc:spChg>
        <pc:spChg chg="add">
          <ac:chgData name="Sanda Vica" userId="3f77ab6933ec5ead" providerId="LiveId" clId="{EB720D0E-3FAF-4E4D-8E05-7B00E71B84EC}" dt="2026-06-26T22:35:53.973" v="7999" actId="26606"/>
          <ac:spMkLst>
            <pc:docMk/>
            <pc:sldMk cId="1438157658" sldId="267"/>
            <ac:spMk id="22" creationId="{4C5D6221-DA7B-4611-AA26-7D8E349FDE96}"/>
          </ac:spMkLst>
        </pc:spChg>
        <pc:cxnChg chg="add del">
          <ac:chgData name="Sanda Vica" userId="3f77ab6933ec5ead" providerId="LiveId" clId="{EB720D0E-3FAF-4E4D-8E05-7B00E71B84EC}" dt="2026-06-26T22:35:42.119" v="7994" actId="26606"/>
          <ac:cxnSpMkLst>
            <pc:docMk/>
            <pc:sldMk cId="1438157658" sldId="267"/>
            <ac:cxnSpMk id="11" creationId="{1F16A8D4-FE87-4604-88B2-394B5D1EB437}"/>
          </ac:cxnSpMkLst>
        </pc:cxnChg>
      </pc:sldChg>
      <pc:sldChg chg="new del">
        <pc:chgData name="Sanda Vica" userId="3f77ab6933ec5ead" providerId="LiveId" clId="{EB720D0E-3FAF-4E4D-8E05-7B00E71B84EC}" dt="2026-06-26T22:36:55.619" v="8004" actId="2696"/>
        <pc:sldMkLst>
          <pc:docMk/>
          <pc:sldMk cId="2131055657" sldId="268"/>
        </pc:sldMkLst>
      </pc:sldChg>
      <pc:sldChg chg="modSp new mod">
        <pc:chgData name="Sanda Vica" userId="3f77ab6933ec5ead" providerId="LiveId" clId="{EB720D0E-3FAF-4E4D-8E05-7B00E71B84EC}" dt="2026-06-26T22:50:37.364" v="8765" actId="20577"/>
        <pc:sldMkLst>
          <pc:docMk/>
          <pc:sldMk cId="2392144848" sldId="268"/>
        </pc:sldMkLst>
        <pc:spChg chg="mod">
          <ac:chgData name="Sanda Vica" userId="3f77ab6933ec5ead" providerId="LiveId" clId="{EB720D0E-3FAF-4E4D-8E05-7B00E71B84EC}" dt="2026-06-26T22:38:40.521" v="8067" actId="27636"/>
          <ac:spMkLst>
            <pc:docMk/>
            <pc:sldMk cId="2392144848" sldId="268"/>
            <ac:spMk id="2" creationId="{C25787B8-A365-0DFD-F152-BC644FC1DF76}"/>
          </ac:spMkLst>
        </pc:spChg>
        <pc:spChg chg="mod">
          <ac:chgData name="Sanda Vica" userId="3f77ab6933ec5ead" providerId="LiveId" clId="{EB720D0E-3FAF-4E4D-8E05-7B00E71B84EC}" dt="2026-06-26T22:50:37.364" v="8765" actId="20577"/>
          <ac:spMkLst>
            <pc:docMk/>
            <pc:sldMk cId="2392144848" sldId="268"/>
            <ac:spMk id="3" creationId="{1AC6B9B7-A818-E6CB-EB5A-01DDD10DEC84}"/>
          </ac:spMkLst>
        </pc:spChg>
      </pc:sldChg>
      <pc:sldChg chg="new del">
        <pc:chgData name="Sanda Vica" userId="3f77ab6933ec5ead" providerId="LiveId" clId="{EB720D0E-3FAF-4E4D-8E05-7B00E71B84EC}" dt="2026-06-26T22:47:32.158" v="8671" actId="2696"/>
        <pc:sldMkLst>
          <pc:docMk/>
          <pc:sldMk cId="2907300882" sldId="269"/>
        </pc:sldMkLst>
      </pc:sldChg>
      <pc:sldChg chg="addSp delSp modSp new mod setBg addAnim delAnim">
        <pc:chgData name="Sanda Vica" userId="3f77ab6933ec5ead" providerId="LiveId" clId="{EB720D0E-3FAF-4E4D-8E05-7B00E71B84EC}" dt="2026-06-26T22:48:47.165" v="8718"/>
        <pc:sldMkLst>
          <pc:docMk/>
          <pc:sldMk cId="4193538460" sldId="269"/>
        </pc:sldMkLst>
        <pc:spChg chg="mod">
          <ac:chgData name="Sanda Vica" userId="3f77ab6933ec5ead" providerId="LiveId" clId="{EB720D0E-3FAF-4E4D-8E05-7B00E71B84EC}" dt="2026-06-26T22:48:47.163" v="8715" actId="26606"/>
          <ac:spMkLst>
            <pc:docMk/>
            <pc:sldMk cId="4193538460" sldId="269"/>
            <ac:spMk id="2" creationId="{10345BD7-8CCA-53C9-99D8-DA0AFD8F9906}"/>
          </ac:spMkLst>
        </pc:spChg>
        <pc:spChg chg="mod">
          <ac:chgData name="Sanda Vica" userId="3f77ab6933ec5ead" providerId="LiveId" clId="{EB720D0E-3FAF-4E4D-8E05-7B00E71B84EC}" dt="2026-06-26T22:48:47.163" v="8715" actId="26606"/>
          <ac:spMkLst>
            <pc:docMk/>
            <pc:sldMk cId="4193538460" sldId="269"/>
            <ac:spMk id="3" creationId="{85E853E5-9821-B3E0-8A79-07DE4E5F4A4C}"/>
          </ac:spMkLst>
        </pc:spChg>
        <pc:spChg chg="add del">
          <ac:chgData name="Sanda Vica" userId="3f77ab6933ec5ead" providerId="LiveId" clId="{EB720D0E-3FAF-4E4D-8E05-7B00E71B84EC}" dt="2026-06-26T22:48:19.226" v="8704" actId="26606"/>
          <ac:spMkLst>
            <pc:docMk/>
            <pc:sldMk cId="4193538460" sldId="269"/>
            <ac:spMk id="8" creationId="{489B7BFD-8F45-4093-AD9C-91B15B0503D9}"/>
          </ac:spMkLst>
        </pc:spChg>
        <pc:spChg chg="add del">
          <ac:chgData name="Sanda Vica" userId="3f77ab6933ec5ead" providerId="LiveId" clId="{EB720D0E-3FAF-4E4D-8E05-7B00E71B84EC}" dt="2026-06-26T22:48:47.141" v="8714" actId="26606"/>
          <ac:spMkLst>
            <pc:docMk/>
            <pc:sldMk cId="4193538460" sldId="269"/>
            <ac:spMk id="11" creationId="{F49775AF-8896-43EE-92C6-83497D6DC56F}"/>
          </ac:spMkLst>
        </pc:spChg>
        <pc:spChg chg="add del">
          <ac:chgData name="Sanda Vica" userId="3f77ab6933ec5ead" providerId="LiveId" clId="{EB720D0E-3FAF-4E4D-8E05-7B00E71B84EC}" dt="2026-06-26T22:48:16.723" v="8702" actId="26606"/>
          <ac:spMkLst>
            <pc:docMk/>
            <pc:sldMk cId="4193538460" sldId="269"/>
            <ac:spMk id="12" creationId="{74751229-0244-4FBB-BED1-407467F4C951}"/>
          </ac:spMkLst>
        </pc:spChg>
        <pc:spChg chg="add del">
          <ac:chgData name="Sanda Vica" userId="3f77ab6933ec5ead" providerId="LiveId" clId="{EB720D0E-3FAF-4E4D-8E05-7B00E71B84EC}" dt="2026-06-26T22:48:19.226" v="8704" actId="26606"/>
          <ac:spMkLst>
            <pc:docMk/>
            <pc:sldMk cId="4193538460" sldId="269"/>
            <ac:spMk id="16" creationId="{2B06059C-C357-4011-82B9-9C0106301384}"/>
          </ac:spMkLst>
        </pc:spChg>
        <pc:spChg chg="add del">
          <ac:chgData name="Sanda Vica" userId="3f77ab6933ec5ead" providerId="LiveId" clId="{EB720D0E-3FAF-4E4D-8E05-7B00E71B84EC}" dt="2026-06-26T22:48:19.226" v="8704" actId="26606"/>
          <ac:spMkLst>
            <pc:docMk/>
            <pc:sldMk cId="4193538460" sldId="269"/>
            <ac:spMk id="18" creationId="{5AFEC601-A132-47EE-B0C2-B38ACD9FCE6F}"/>
          </ac:spMkLst>
        </pc:spChg>
        <pc:spChg chg="add del">
          <ac:chgData name="Sanda Vica" userId="3f77ab6933ec5ead" providerId="LiveId" clId="{EB720D0E-3FAF-4E4D-8E05-7B00E71B84EC}" dt="2026-06-26T22:48:19.226" v="8704" actId="26606"/>
          <ac:spMkLst>
            <pc:docMk/>
            <pc:sldMk cId="4193538460" sldId="269"/>
            <ac:spMk id="20" creationId="{279CAF82-0ECF-42BE-8F37-F71941E5D410}"/>
          </ac:spMkLst>
        </pc:spChg>
        <pc:spChg chg="add del">
          <ac:chgData name="Sanda Vica" userId="3f77ab6933ec5ead" providerId="LiveId" clId="{EB720D0E-3FAF-4E4D-8E05-7B00E71B84EC}" dt="2026-06-26T22:48:19.226" v="8704" actId="26606"/>
          <ac:spMkLst>
            <pc:docMk/>
            <pc:sldMk cId="4193538460" sldId="269"/>
            <ac:spMk id="31" creationId="{033BC44A-0661-43B4-9C14-FD5963C226AE}"/>
          </ac:spMkLst>
        </pc:spChg>
        <pc:spChg chg="add del">
          <ac:chgData name="Sanda Vica" userId="3f77ab6933ec5ead" providerId="LiveId" clId="{EB720D0E-3FAF-4E4D-8E05-7B00E71B84EC}" dt="2026-06-26T22:48:19.226" v="8704" actId="26606"/>
          <ac:spMkLst>
            <pc:docMk/>
            <pc:sldMk cId="4193538460" sldId="269"/>
            <ac:spMk id="33" creationId="{BE8CB2F0-2F5A-4EBD-B214-E0309C31F578}"/>
          </ac:spMkLst>
        </pc:spChg>
        <pc:spChg chg="add del">
          <ac:chgData name="Sanda Vica" userId="3f77ab6933ec5ead" providerId="LiveId" clId="{EB720D0E-3FAF-4E4D-8E05-7B00E71B84EC}" dt="2026-06-26T22:48:19.226" v="8704" actId="26606"/>
          <ac:spMkLst>
            <pc:docMk/>
            <pc:sldMk cId="4193538460" sldId="269"/>
            <ac:spMk id="35" creationId="{FFD3887D-244B-4EC4-9208-E304984C5D0F}"/>
          </ac:spMkLst>
        </pc:spChg>
        <pc:spChg chg="add del">
          <ac:chgData name="Sanda Vica" userId="3f77ab6933ec5ead" providerId="LiveId" clId="{EB720D0E-3FAF-4E4D-8E05-7B00E71B84EC}" dt="2026-06-26T22:48:19.226" v="8704" actId="26606"/>
          <ac:spMkLst>
            <pc:docMk/>
            <pc:sldMk cId="4193538460" sldId="269"/>
            <ac:spMk id="37" creationId="{97224C31-855E-4593-8A58-5B2B0CC4F537}"/>
          </ac:spMkLst>
        </pc:spChg>
        <pc:spChg chg="add del">
          <ac:chgData name="Sanda Vica" userId="3f77ab6933ec5ead" providerId="LiveId" clId="{EB720D0E-3FAF-4E4D-8E05-7B00E71B84EC}" dt="2026-06-26T22:48:32.172" v="8706" actId="26606"/>
          <ac:spMkLst>
            <pc:docMk/>
            <pc:sldMk cId="4193538460" sldId="269"/>
            <ac:spMk id="39" creationId="{289ED1AA-8684-4D37-B208-8777E1A7780D}"/>
          </ac:spMkLst>
        </pc:spChg>
        <pc:spChg chg="add del">
          <ac:chgData name="Sanda Vica" userId="3f77ab6933ec5ead" providerId="LiveId" clId="{EB720D0E-3FAF-4E4D-8E05-7B00E71B84EC}" dt="2026-06-26T22:48:32.172" v="8706" actId="26606"/>
          <ac:spMkLst>
            <pc:docMk/>
            <pc:sldMk cId="4193538460" sldId="269"/>
            <ac:spMk id="40" creationId="{4180E01B-B1F4-437C-807D-1C930718EE64}"/>
          </ac:spMkLst>
        </pc:spChg>
        <pc:spChg chg="add del">
          <ac:chgData name="Sanda Vica" userId="3f77ab6933ec5ead" providerId="LiveId" clId="{EB720D0E-3FAF-4E4D-8E05-7B00E71B84EC}" dt="2026-06-26T22:48:32.172" v="8706" actId="26606"/>
          <ac:spMkLst>
            <pc:docMk/>
            <pc:sldMk cId="4193538460" sldId="269"/>
            <ac:spMk id="41" creationId="{41F77738-2AF0-4750-A0C7-F97C2C17590E}"/>
          </ac:spMkLst>
        </pc:spChg>
        <pc:spChg chg="add del">
          <ac:chgData name="Sanda Vica" userId="3f77ab6933ec5ead" providerId="LiveId" clId="{EB720D0E-3FAF-4E4D-8E05-7B00E71B84EC}" dt="2026-06-26T22:48:35.888" v="8708" actId="26606"/>
          <ac:spMkLst>
            <pc:docMk/>
            <pc:sldMk cId="4193538460" sldId="269"/>
            <ac:spMk id="43" creationId="{489B7BFD-8F45-4093-AD9C-91B15B0503D9}"/>
          </ac:spMkLst>
        </pc:spChg>
        <pc:spChg chg="add del">
          <ac:chgData name="Sanda Vica" userId="3f77ab6933ec5ead" providerId="LiveId" clId="{EB720D0E-3FAF-4E4D-8E05-7B00E71B84EC}" dt="2026-06-26T22:48:35.888" v="8708" actId="26606"/>
          <ac:spMkLst>
            <pc:docMk/>
            <pc:sldMk cId="4193538460" sldId="269"/>
            <ac:spMk id="46" creationId="{498F8FF6-43B4-494A-AF8F-123A4983EDF7}"/>
          </ac:spMkLst>
        </pc:spChg>
        <pc:spChg chg="add del">
          <ac:chgData name="Sanda Vica" userId="3f77ab6933ec5ead" providerId="LiveId" clId="{EB720D0E-3FAF-4E4D-8E05-7B00E71B84EC}" dt="2026-06-26T22:48:35.888" v="8708" actId="26606"/>
          <ac:spMkLst>
            <pc:docMk/>
            <pc:sldMk cId="4193538460" sldId="269"/>
            <ac:spMk id="49" creationId="{279CAF82-0ECF-42BE-8F37-F71941E5D410}"/>
          </ac:spMkLst>
        </pc:spChg>
        <pc:spChg chg="add del">
          <ac:chgData name="Sanda Vica" userId="3f77ab6933ec5ead" providerId="LiveId" clId="{EB720D0E-3FAF-4E4D-8E05-7B00E71B84EC}" dt="2026-06-26T22:48:35.888" v="8708" actId="26606"/>
          <ac:spMkLst>
            <pc:docMk/>
            <pc:sldMk cId="4193538460" sldId="269"/>
            <ac:spMk id="50" creationId="{218E095B-4870-4AD5-9C41-C16D59523501}"/>
          </ac:spMkLst>
        </pc:spChg>
        <pc:spChg chg="add del">
          <ac:chgData name="Sanda Vica" userId="3f77ab6933ec5ead" providerId="LiveId" clId="{EB720D0E-3FAF-4E4D-8E05-7B00E71B84EC}" dt="2026-06-26T22:48:35.888" v="8708" actId="26606"/>
          <ac:spMkLst>
            <pc:docMk/>
            <pc:sldMk cId="4193538460" sldId="269"/>
            <ac:spMk id="52" creationId="{033BC44A-0661-43B4-9C14-FD5963C226AE}"/>
          </ac:spMkLst>
        </pc:spChg>
        <pc:spChg chg="add del">
          <ac:chgData name="Sanda Vica" userId="3f77ab6933ec5ead" providerId="LiveId" clId="{EB720D0E-3FAF-4E4D-8E05-7B00E71B84EC}" dt="2026-06-26T22:48:35.888" v="8708" actId="26606"/>
          <ac:spMkLst>
            <pc:docMk/>
            <pc:sldMk cId="4193538460" sldId="269"/>
            <ac:spMk id="53" creationId="{BE8CB2F0-2F5A-4EBD-B214-E0309C31F578}"/>
          </ac:spMkLst>
        </pc:spChg>
        <pc:spChg chg="add del">
          <ac:chgData name="Sanda Vica" userId="3f77ab6933ec5ead" providerId="LiveId" clId="{EB720D0E-3FAF-4E4D-8E05-7B00E71B84EC}" dt="2026-06-26T22:48:35.888" v="8708" actId="26606"/>
          <ac:spMkLst>
            <pc:docMk/>
            <pc:sldMk cId="4193538460" sldId="269"/>
            <ac:spMk id="54" creationId="{FFD3887D-244B-4EC4-9208-E304984C5D0F}"/>
          </ac:spMkLst>
        </pc:spChg>
        <pc:spChg chg="add del">
          <ac:chgData name="Sanda Vica" userId="3f77ab6933ec5ead" providerId="LiveId" clId="{EB720D0E-3FAF-4E4D-8E05-7B00E71B84EC}" dt="2026-06-26T22:48:35.888" v="8708" actId="26606"/>
          <ac:spMkLst>
            <pc:docMk/>
            <pc:sldMk cId="4193538460" sldId="269"/>
            <ac:spMk id="55" creationId="{97224C31-855E-4593-8A58-5B2B0CC4F537}"/>
          </ac:spMkLst>
        </pc:spChg>
        <pc:spChg chg="add del">
          <ac:chgData name="Sanda Vica" userId="3f77ab6933ec5ead" providerId="LiveId" clId="{EB720D0E-3FAF-4E4D-8E05-7B00E71B84EC}" dt="2026-06-26T22:48:42.239" v="8710" actId="26606"/>
          <ac:spMkLst>
            <pc:docMk/>
            <pc:sldMk cId="4193538460" sldId="269"/>
            <ac:spMk id="57" creationId="{0E30439A-8A5B-46EC-8283-9B6B031D40D0}"/>
          </ac:spMkLst>
        </pc:spChg>
        <pc:spChg chg="add del">
          <ac:chgData name="Sanda Vica" userId="3f77ab6933ec5ead" providerId="LiveId" clId="{EB720D0E-3FAF-4E4D-8E05-7B00E71B84EC}" dt="2026-06-26T22:48:42.239" v="8710" actId="26606"/>
          <ac:spMkLst>
            <pc:docMk/>
            <pc:sldMk cId="4193538460" sldId="269"/>
            <ac:spMk id="58" creationId="{5CEAD642-85CF-4750-8432-7C80C901F001}"/>
          </ac:spMkLst>
        </pc:spChg>
        <pc:spChg chg="add del">
          <ac:chgData name="Sanda Vica" userId="3f77ab6933ec5ead" providerId="LiveId" clId="{EB720D0E-3FAF-4E4D-8E05-7B00E71B84EC}" dt="2026-06-26T22:48:42.239" v="8710" actId="26606"/>
          <ac:spMkLst>
            <pc:docMk/>
            <pc:sldMk cId="4193538460" sldId="269"/>
            <ac:spMk id="59" creationId="{FA33EEAE-15D5-4119-8C1E-89D943F911EF}"/>
          </ac:spMkLst>
        </pc:spChg>
        <pc:spChg chg="add del">
          <ac:chgData name="Sanda Vica" userId="3f77ab6933ec5ead" providerId="LiveId" clId="{EB720D0E-3FAF-4E4D-8E05-7B00E71B84EC}" dt="2026-06-26T22:48:42.239" v="8710" actId="26606"/>
          <ac:spMkLst>
            <pc:docMk/>
            <pc:sldMk cId="4193538460" sldId="269"/>
            <ac:spMk id="60" creationId="{730D8B3B-9B80-4025-B934-26DC7D7CD231}"/>
          </ac:spMkLst>
        </pc:spChg>
        <pc:spChg chg="add del">
          <ac:chgData name="Sanda Vica" userId="3f77ab6933ec5ead" providerId="LiveId" clId="{EB720D0E-3FAF-4E4D-8E05-7B00E71B84EC}" dt="2026-06-26T22:48:42.239" v="8710" actId="26606"/>
          <ac:spMkLst>
            <pc:docMk/>
            <pc:sldMk cId="4193538460" sldId="269"/>
            <ac:spMk id="61" creationId="{B5A1B09C-1565-46F8-B70F-621C5EB48A09}"/>
          </ac:spMkLst>
        </pc:spChg>
        <pc:spChg chg="add del">
          <ac:chgData name="Sanda Vica" userId="3f77ab6933ec5ead" providerId="LiveId" clId="{EB720D0E-3FAF-4E4D-8E05-7B00E71B84EC}" dt="2026-06-26T22:48:42.239" v="8710" actId="26606"/>
          <ac:spMkLst>
            <pc:docMk/>
            <pc:sldMk cId="4193538460" sldId="269"/>
            <ac:spMk id="62" creationId="{8C516CC8-80AC-446C-A56E-9F54B7210402}"/>
          </ac:spMkLst>
        </pc:spChg>
        <pc:spChg chg="add del">
          <ac:chgData name="Sanda Vica" userId="3f77ab6933ec5ead" providerId="LiveId" clId="{EB720D0E-3FAF-4E4D-8E05-7B00E71B84EC}" dt="2026-06-26T22:48:42.239" v="8710" actId="26606"/>
          <ac:spMkLst>
            <pc:docMk/>
            <pc:sldMk cId="4193538460" sldId="269"/>
            <ac:spMk id="63" creationId="{53947E58-F088-49F1-A3D1-DEA690192E84}"/>
          </ac:spMkLst>
        </pc:spChg>
        <pc:spChg chg="add del">
          <ac:chgData name="Sanda Vica" userId="3f77ab6933ec5ead" providerId="LiveId" clId="{EB720D0E-3FAF-4E4D-8E05-7B00E71B84EC}" dt="2026-06-26T22:48:47.141" v="8714" actId="26606"/>
          <ac:spMkLst>
            <pc:docMk/>
            <pc:sldMk cId="4193538460" sldId="269"/>
            <ac:spMk id="65" creationId="{9B7AD9F6-8CE7-4299-8FC6-328F4DCD3FF9}"/>
          </ac:spMkLst>
        </pc:spChg>
        <pc:spChg chg="add">
          <ac:chgData name="Sanda Vica" userId="3f77ab6933ec5ead" providerId="LiveId" clId="{EB720D0E-3FAF-4E4D-8E05-7B00E71B84EC}" dt="2026-06-26T22:48:47.163" v="8715" actId="26606"/>
          <ac:spMkLst>
            <pc:docMk/>
            <pc:sldMk cId="4193538460" sldId="269"/>
            <ac:spMk id="67" creationId="{A3363022-C969-41E9-8EB2-E4C94908C1FA}"/>
          </ac:spMkLst>
        </pc:spChg>
        <pc:spChg chg="add">
          <ac:chgData name="Sanda Vica" userId="3f77ab6933ec5ead" providerId="LiveId" clId="{EB720D0E-3FAF-4E4D-8E05-7B00E71B84EC}" dt="2026-06-26T22:48:47.163" v="8715" actId="26606"/>
          <ac:spMkLst>
            <pc:docMk/>
            <pc:sldMk cId="4193538460" sldId="269"/>
            <ac:spMk id="68" creationId="{8D1AD6B3-BE88-4CEB-BA17-790657CC4729}"/>
          </ac:spMkLst>
        </pc:spChg>
        <pc:grpChg chg="add">
          <ac:chgData name="Sanda Vica" userId="3f77ab6933ec5ead" providerId="LiveId" clId="{EB720D0E-3FAF-4E4D-8E05-7B00E71B84EC}" dt="2026-06-26T22:48:47.163" v="8715" actId="26606"/>
          <ac:grpSpMkLst>
            <pc:docMk/>
            <pc:sldMk cId="4193538460" sldId="269"/>
            <ac:grpSpMk id="70" creationId="{89D1390B-7E13-4B4F-9CB2-391063412E54}"/>
          </ac:grpSpMkLst>
        </pc:grpChg>
        <pc:picChg chg="add del">
          <ac:chgData name="Sanda Vica" userId="3f77ab6933ec5ead" providerId="LiveId" clId="{EB720D0E-3FAF-4E4D-8E05-7B00E71B84EC}" dt="2026-06-26T22:48:47.141" v="8714" actId="26606"/>
          <ac:picMkLst>
            <pc:docMk/>
            <pc:sldMk cId="4193538460" sldId="269"/>
            <ac:picMk id="5" creationId="{C685F10B-565B-3E78-4213-1CA7FF561D67}"/>
          </ac:picMkLst>
        </pc:picChg>
        <pc:picChg chg="add del">
          <ac:chgData name="Sanda Vica" userId="3f77ab6933ec5ead" providerId="LiveId" clId="{EB720D0E-3FAF-4E4D-8E05-7B00E71B84EC}" dt="2026-06-26T22:48:16.723" v="8702" actId="26606"/>
          <ac:picMkLst>
            <pc:docMk/>
            <pc:sldMk cId="4193538460" sldId="269"/>
            <ac:picMk id="7" creationId="{C4D7CA74-3046-8576-EB87-9FC8B775FF96}"/>
          </ac:picMkLst>
        </pc:picChg>
        <pc:picChg chg="add del">
          <ac:chgData name="Sanda Vica" userId="3f77ab6933ec5ead" providerId="LiveId" clId="{EB720D0E-3FAF-4E4D-8E05-7B00E71B84EC}" dt="2026-06-26T22:48:16.723" v="8702" actId="26606"/>
          <ac:picMkLst>
            <pc:docMk/>
            <pc:sldMk cId="4193538460" sldId="269"/>
            <ac:picMk id="9" creationId="{80303121-3136-4F90-AAC9-8534A23CAE39}"/>
          </ac:picMkLst>
        </pc:picChg>
        <pc:picChg chg="add">
          <ac:chgData name="Sanda Vica" userId="3f77ab6933ec5ead" providerId="LiveId" clId="{EB720D0E-3FAF-4E4D-8E05-7B00E71B84EC}" dt="2026-06-26T22:48:47.163" v="8715" actId="26606"/>
          <ac:picMkLst>
            <pc:docMk/>
            <pc:sldMk cId="4193538460" sldId="269"/>
            <ac:picMk id="69" creationId="{010FC8DD-DD58-4FAD-5C25-C97D7FDF8773}"/>
          </ac:picMkLst>
        </pc:picChg>
      </pc:sldChg>
      <pc:sldChg chg="modSp new del mod">
        <pc:chgData name="Sanda Vica" userId="3f77ab6933ec5ead" providerId="LiveId" clId="{EB720D0E-3FAF-4E4D-8E05-7B00E71B84EC}" dt="2026-06-26T22:49:25.790" v="8741" actId="2696"/>
        <pc:sldMkLst>
          <pc:docMk/>
          <pc:sldMk cId="1478556656" sldId="270"/>
        </pc:sldMkLst>
        <pc:spChg chg="mod">
          <ac:chgData name="Sanda Vica" userId="3f77ab6933ec5ead" providerId="LiveId" clId="{EB720D0E-3FAF-4E4D-8E05-7B00E71B84EC}" dt="2026-06-26T22:49:13.502" v="8740" actId="20577"/>
          <ac:spMkLst>
            <pc:docMk/>
            <pc:sldMk cId="1478556656" sldId="270"/>
            <ac:spMk id="2" creationId="{DC1E9AAF-9F9B-2FB4-0A19-8DC7A1BA145F}"/>
          </ac:spMkLst>
        </pc:spChg>
      </pc:sldChg>
      <pc:sldChg chg="addSp modSp new mod setBg">
        <pc:chgData name="Sanda Vica" userId="3f77ab6933ec5ead" providerId="LiveId" clId="{EB720D0E-3FAF-4E4D-8E05-7B00E71B84EC}" dt="2026-06-26T22:57:17.256" v="8775" actId="26606"/>
        <pc:sldMkLst>
          <pc:docMk/>
          <pc:sldMk cId="3823382544" sldId="270"/>
        </pc:sldMkLst>
        <pc:spChg chg="mod">
          <ac:chgData name="Sanda Vica" userId="3f77ab6933ec5ead" providerId="LiveId" clId="{EB720D0E-3FAF-4E4D-8E05-7B00E71B84EC}" dt="2026-06-26T22:57:17.256" v="8775" actId="26606"/>
          <ac:spMkLst>
            <pc:docMk/>
            <pc:sldMk cId="3823382544" sldId="270"/>
            <ac:spMk id="2" creationId="{109E3FEB-41CE-3A99-5D7D-F783C6423C62}"/>
          </ac:spMkLst>
        </pc:spChg>
        <pc:spChg chg="mod">
          <ac:chgData name="Sanda Vica" userId="3f77ab6933ec5ead" providerId="LiveId" clId="{EB720D0E-3FAF-4E4D-8E05-7B00E71B84EC}" dt="2026-06-26T22:57:17.256" v="8775" actId="26606"/>
          <ac:spMkLst>
            <pc:docMk/>
            <pc:sldMk cId="3823382544" sldId="270"/>
            <ac:spMk id="3" creationId="{2AE8C8BD-399D-9029-6BE0-E25AF364DC74}"/>
          </ac:spMkLst>
        </pc:spChg>
        <pc:spChg chg="add">
          <ac:chgData name="Sanda Vica" userId="3f77ab6933ec5ead" providerId="LiveId" clId="{EB720D0E-3FAF-4E4D-8E05-7B00E71B84EC}" dt="2026-06-26T22:57:17.256" v="8775" actId="26606"/>
          <ac:spMkLst>
            <pc:docMk/>
            <pc:sldMk cId="3823382544" sldId="270"/>
            <ac:spMk id="8" creationId="{09588DA8-065E-4F6F-8EFD-43104AB2E0CF}"/>
          </ac:spMkLst>
        </pc:spChg>
        <pc:spChg chg="add">
          <ac:chgData name="Sanda Vica" userId="3f77ab6933ec5ead" providerId="LiveId" clId="{EB720D0E-3FAF-4E4D-8E05-7B00E71B84EC}" dt="2026-06-26T22:57:17.256" v="8775" actId="26606"/>
          <ac:spMkLst>
            <pc:docMk/>
            <pc:sldMk cId="3823382544" sldId="270"/>
            <ac:spMk id="10" creationId="{C4285719-470E-454C-AF62-8323075F1F5B}"/>
          </ac:spMkLst>
        </pc:spChg>
        <pc:spChg chg="add">
          <ac:chgData name="Sanda Vica" userId="3f77ab6933ec5ead" providerId="LiveId" clId="{EB720D0E-3FAF-4E4D-8E05-7B00E71B84EC}" dt="2026-06-26T22:57:17.256" v="8775" actId="26606"/>
          <ac:spMkLst>
            <pc:docMk/>
            <pc:sldMk cId="3823382544" sldId="270"/>
            <ac:spMk id="12" creationId="{CD9FE4EF-C4D8-49A0-B2FF-81D8DB7D8A24}"/>
          </ac:spMkLst>
        </pc:spChg>
        <pc:spChg chg="add">
          <ac:chgData name="Sanda Vica" userId="3f77ab6933ec5ead" providerId="LiveId" clId="{EB720D0E-3FAF-4E4D-8E05-7B00E71B84EC}" dt="2026-06-26T22:57:17.256" v="8775" actId="26606"/>
          <ac:spMkLst>
            <pc:docMk/>
            <pc:sldMk cId="3823382544" sldId="270"/>
            <ac:spMk id="14" creationId="{4300840D-0A0B-4512-BACA-B439D5B9C57C}"/>
          </ac:spMkLst>
        </pc:spChg>
        <pc:spChg chg="add">
          <ac:chgData name="Sanda Vica" userId="3f77ab6933ec5ead" providerId="LiveId" clId="{EB720D0E-3FAF-4E4D-8E05-7B00E71B84EC}" dt="2026-06-26T22:57:17.256" v="8775" actId="26606"/>
          <ac:spMkLst>
            <pc:docMk/>
            <pc:sldMk cId="3823382544" sldId="270"/>
            <ac:spMk id="16" creationId="{D2B78728-A580-49A7-84F9-6EF6F583ADE0}"/>
          </ac:spMkLst>
        </pc:spChg>
        <pc:spChg chg="add">
          <ac:chgData name="Sanda Vica" userId="3f77ab6933ec5ead" providerId="LiveId" clId="{EB720D0E-3FAF-4E4D-8E05-7B00E71B84EC}" dt="2026-06-26T22:57:17.256" v="8775" actId="26606"/>
          <ac:spMkLst>
            <pc:docMk/>
            <pc:sldMk cId="3823382544" sldId="270"/>
            <ac:spMk id="18" creationId="{38FAA1A1-D861-433F-88FA-1E9D6FD31D11}"/>
          </ac:spMkLst>
        </pc:spChg>
        <pc:spChg chg="add">
          <ac:chgData name="Sanda Vica" userId="3f77ab6933ec5ead" providerId="LiveId" clId="{EB720D0E-3FAF-4E4D-8E05-7B00E71B84EC}" dt="2026-06-26T22:57:17.256" v="8775" actId="26606"/>
          <ac:spMkLst>
            <pc:docMk/>
            <pc:sldMk cId="3823382544" sldId="270"/>
            <ac:spMk id="20" creationId="{8D71EDA1-87BF-4D5D-AB79-F346FD19278A}"/>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diagrams/_rels/data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5" Type="http://schemas.openxmlformats.org/officeDocument/2006/relationships/image" Target="../media/image18.sv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svg"/><Relationship Id="rId1" Type="http://schemas.openxmlformats.org/officeDocument/2006/relationships/image" Target="../media/image8.svg"/><Relationship Id="rId6" Type="http://schemas.openxmlformats.org/officeDocument/2006/relationships/image" Target="../media/image13.svg"/><Relationship Id="rId5" Type="http://schemas.openxmlformats.org/officeDocument/2006/relationships/image" Target="../media/image12.sv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 Id="rId5" Type="http://schemas.openxmlformats.org/officeDocument/2006/relationships/image" Target="../media/image18.sv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4177C5-CD90-4536-8705-84017F0869B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F9CAE445-57DA-450E-8206-09618E4922C8}">
      <dgm:prSet custT="1"/>
      <dgm:spPr/>
      <dgm:t>
        <a:bodyPr/>
        <a:lstStyle/>
        <a:p>
          <a:pPr>
            <a:lnSpc>
              <a:spcPct val="100000"/>
            </a:lnSpc>
          </a:pPr>
          <a:r>
            <a:rPr lang="en-GB" sz="2400"/>
            <a:t>Interviews  </a:t>
          </a:r>
          <a:endParaRPr lang="en-US" sz="2400"/>
        </a:p>
      </dgm:t>
    </dgm:pt>
    <dgm:pt modelId="{BFAB9E11-5A46-4F1E-A534-E110D6109A31}" type="parTrans" cxnId="{B4C1EBCB-0C99-441A-93A5-7BA3958670DE}">
      <dgm:prSet/>
      <dgm:spPr/>
      <dgm:t>
        <a:bodyPr/>
        <a:lstStyle/>
        <a:p>
          <a:endParaRPr lang="en-US"/>
        </a:p>
      </dgm:t>
    </dgm:pt>
    <dgm:pt modelId="{DC511480-8E99-4F26-8764-D4CFC8C17F45}" type="sibTrans" cxnId="{B4C1EBCB-0C99-441A-93A5-7BA3958670DE}">
      <dgm:prSet/>
      <dgm:spPr/>
      <dgm:t>
        <a:bodyPr/>
        <a:lstStyle/>
        <a:p>
          <a:endParaRPr lang="en-US"/>
        </a:p>
      </dgm:t>
    </dgm:pt>
    <dgm:pt modelId="{641632DD-F366-4806-A89D-B6D71770976E}">
      <dgm:prSet/>
      <dgm:spPr/>
      <dgm:t>
        <a:bodyPr/>
        <a:lstStyle/>
        <a:p>
          <a:pPr>
            <a:lnSpc>
              <a:spcPct val="100000"/>
            </a:lnSpc>
          </a:pPr>
          <a:r>
            <a:rPr lang="en-GB"/>
            <a:t>Individual semi-structured interviews.</a:t>
          </a:r>
          <a:endParaRPr lang="en-US"/>
        </a:p>
      </dgm:t>
    </dgm:pt>
    <dgm:pt modelId="{99DEEBAE-1398-4E1F-9D68-E655835C5FB9}" type="parTrans" cxnId="{65F07EA3-2D4E-4471-8336-1CFA7ADC471B}">
      <dgm:prSet/>
      <dgm:spPr/>
      <dgm:t>
        <a:bodyPr/>
        <a:lstStyle/>
        <a:p>
          <a:endParaRPr lang="en-US"/>
        </a:p>
      </dgm:t>
    </dgm:pt>
    <dgm:pt modelId="{02B555D1-C63D-451F-8B14-714F2F2405FF}" type="sibTrans" cxnId="{65F07EA3-2D4E-4471-8336-1CFA7ADC471B}">
      <dgm:prSet/>
      <dgm:spPr/>
      <dgm:t>
        <a:bodyPr/>
        <a:lstStyle/>
        <a:p>
          <a:endParaRPr lang="en-US"/>
        </a:p>
      </dgm:t>
    </dgm:pt>
    <dgm:pt modelId="{7280A618-D6CF-4449-BC2B-0ECC191E801C}">
      <dgm:prSet/>
      <dgm:spPr/>
      <dgm:t>
        <a:bodyPr/>
        <a:lstStyle/>
        <a:p>
          <a:pPr>
            <a:lnSpc>
              <a:spcPct val="100000"/>
            </a:lnSpc>
          </a:pPr>
          <a:r>
            <a:rPr lang="en-GB"/>
            <a:t>Approx. 30-45 minutes. </a:t>
          </a:r>
          <a:endParaRPr lang="en-US"/>
        </a:p>
      </dgm:t>
    </dgm:pt>
    <dgm:pt modelId="{1F054EC7-A5C0-47E5-85CA-86716E6DCCB4}" type="parTrans" cxnId="{3E5F694D-C919-4017-80BF-F37B06B8A536}">
      <dgm:prSet/>
      <dgm:spPr/>
      <dgm:t>
        <a:bodyPr/>
        <a:lstStyle/>
        <a:p>
          <a:endParaRPr lang="en-US"/>
        </a:p>
      </dgm:t>
    </dgm:pt>
    <dgm:pt modelId="{385A1FAE-B56D-4739-9E60-EE33270B4CF1}" type="sibTrans" cxnId="{3E5F694D-C919-4017-80BF-F37B06B8A536}">
      <dgm:prSet/>
      <dgm:spPr/>
      <dgm:t>
        <a:bodyPr/>
        <a:lstStyle/>
        <a:p>
          <a:endParaRPr lang="en-US"/>
        </a:p>
      </dgm:t>
    </dgm:pt>
    <dgm:pt modelId="{26989091-39B7-4E19-8A5B-75E023C65ED6}">
      <dgm:prSet/>
      <dgm:spPr/>
      <dgm:t>
        <a:bodyPr/>
        <a:lstStyle/>
        <a:p>
          <a:pPr>
            <a:lnSpc>
              <a:spcPct val="100000"/>
            </a:lnSpc>
          </a:pPr>
          <a:r>
            <a:rPr lang="en-GB"/>
            <a:t>Face-to-face, online or telephone, subject to ethical approval. </a:t>
          </a:r>
          <a:endParaRPr lang="en-US"/>
        </a:p>
      </dgm:t>
    </dgm:pt>
    <dgm:pt modelId="{2818C106-4639-4313-BF04-C5B7EECF27BD}" type="parTrans" cxnId="{24EBA2AF-527B-45C0-A10F-04463FFE8513}">
      <dgm:prSet/>
      <dgm:spPr/>
      <dgm:t>
        <a:bodyPr/>
        <a:lstStyle/>
        <a:p>
          <a:endParaRPr lang="en-US"/>
        </a:p>
      </dgm:t>
    </dgm:pt>
    <dgm:pt modelId="{70EE8B33-4D40-4354-873C-386FBFE6C42B}" type="sibTrans" cxnId="{24EBA2AF-527B-45C0-A10F-04463FFE8513}">
      <dgm:prSet/>
      <dgm:spPr/>
      <dgm:t>
        <a:bodyPr/>
        <a:lstStyle/>
        <a:p>
          <a:endParaRPr lang="en-US"/>
        </a:p>
      </dgm:t>
    </dgm:pt>
    <dgm:pt modelId="{840DF16E-EA08-49A1-B5A0-94B9ACDF9343}" type="pres">
      <dgm:prSet presAssocID="{BF4177C5-CD90-4536-8705-84017F0869B3}" presName="root" presStyleCnt="0">
        <dgm:presLayoutVars>
          <dgm:dir/>
          <dgm:resizeHandles val="exact"/>
        </dgm:presLayoutVars>
      </dgm:prSet>
      <dgm:spPr/>
    </dgm:pt>
    <dgm:pt modelId="{7F537E32-0BBC-49E7-B228-5957491EADF0}" type="pres">
      <dgm:prSet presAssocID="{F9CAE445-57DA-450E-8206-09618E4922C8}" presName="compNode" presStyleCnt="0"/>
      <dgm:spPr/>
    </dgm:pt>
    <dgm:pt modelId="{05FB2751-EA06-4B19-AA12-4250A3139137}" type="pres">
      <dgm:prSet presAssocID="{F9CAE445-57DA-450E-8206-09618E4922C8}"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hat"/>
        </a:ext>
      </dgm:extLst>
    </dgm:pt>
    <dgm:pt modelId="{DBD30C79-9F02-4D9B-85D4-E28C8EA32E74}" type="pres">
      <dgm:prSet presAssocID="{F9CAE445-57DA-450E-8206-09618E4922C8}" presName="spaceRect" presStyleCnt="0"/>
      <dgm:spPr/>
    </dgm:pt>
    <dgm:pt modelId="{B52D9465-8E19-4871-BE11-0E636FA449BD}" type="pres">
      <dgm:prSet presAssocID="{F9CAE445-57DA-450E-8206-09618E4922C8}" presName="textRect" presStyleLbl="revTx" presStyleIdx="0" presStyleCnt="4">
        <dgm:presLayoutVars>
          <dgm:chMax val="1"/>
          <dgm:chPref val="1"/>
        </dgm:presLayoutVars>
      </dgm:prSet>
      <dgm:spPr/>
    </dgm:pt>
    <dgm:pt modelId="{F3FB2841-D0A2-4E5F-A585-BC020BDD26AD}" type="pres">
      <dgm:prSet presAssocID="{DC511480-8E99-4F26-8764-D4CFC8C17F45}" presName="sibTrans" presStyleCnt="0"/>
      <dgm:spPr/>
    </dgm:pt>
    <dgm:pt modelId="{3E9FAF76-EDC3-4AFC-819E-041D98F8FB97}" type="pres">
      <dgm:prSet presAssocID="{641632DD-F366-4806-A89D-B6D71770976E}" presName="compNode" presStyleCnt="0"/>
      <dgm:spPr/>
    </dgm:pt>
    <dgm:pt modelId="{B72B3E09-13E0-4C16-B2C7-FAC18241BB92}" type="pres">
      <dgm:prSet presAssocID="{641632DD-F366-4806-A89D-B6D71770976E}"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eting"/>
        </a:ext>
      </dgm:extLst>
    </dgm:pt>
    <dgm:pt modelId="{99F089C1-6660-448B-ADE9-6FC10068DD16}" type="pres">
      <dgm:prSet presAssocID="{641632DD-F366-4806-A89D-B6D71770976E}" presName="spaceRect" presStyleCnt="0"/>
      <dgm:spPr/>
    </dgm:pt>
    <dgm:pt modelId="{553A52E3-2741-4FD7-AA85-AFB1FC164E8B}" type="pres">
      <dgm:prSet presAssocID="{641632DD-F366-4806-A89D-B6D71770976E}" presName="textRect" presStyleLbl="revTx" presStyleIdx="1" presStyleCnt="4">
        <dgm:presLayoutVars>
          <dgm:chMax val="1"/>
          <dgm:chPref val="1"/>
        </dgm:presLayoutVars>
      </dgm:prSet>
      <dgm:spPr/>
    </dgm:pt>
    <dgm:pt modelId="{C0F620DA-3EFB-4E77-8912-992A9EF7D495}" type="pres">
      <dgm:prSet presAssocID="{02B555D1-C63D-451F-8B14-714F2F2405FF}" presName="sibTrans" presStyleCnt="0"/>
      <dgm:spPr/>
    </dgm:pt>
    <dgm:pt modelId="{057716D5-B759-4876-8200-ADA4D0816563}" type="pres">
      <dgm:prSet presAssocID="{7280A618-D6CF-4449-BC2B-0ECC191E801C}" presName="compNode" presStyleCnt="0"/>
      <dgm:spPr/>
    </dgm:pt>
    <dgm:pt modelId="{F29A6E0D-13AD-4612-9765-2D91820F93A8}" type="pres">
      <dgm:prSet presAssocID="{7280A618-D6CF-4449-BC2B-0ECC191E801C}"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Scale"/>
        </a:ext>
      </dgm:extLst>
    </dgm:pt>
    <dgm:pt modelId="{E82CCD4D-E05E-4CFC-AA18-6A86AC751059}" type="pres">
      <dgm:prSet presAssocID="{7280A618-D6CF-4449-BC2B-0ECC191E801C}" presName="spaceRect" presStyleCnt="0"/>
      <dgm:spPr/>
    </dgm:pt>
    <dgm:pt modelId="{014ADCDD-1F7E-4680-8AEF-F02E48920E80}" type="pres">
      <dgm:prSet presAssocID="{7280A618-D6CF-4449-BC2B-0ECC191E801C}" presName="textRect" presStyleLbl="revTx" presStyleIdx="2" presStyleCnt="4">
        <dgm:presLayoutVars>
          <dgm:chMax val="1"/>
          <dgm:chPref val="1"/>
        </dgm:presLayoutVars>
      </dgm:prSet>
      <dgm:spPr/>
    </dgm:pt>
    <dgm:pt modelId="{94D36628-6573-4997-B6C6-1E8DEF331926}" type="pres">
      <dgm:prSet presAssocID="{385A1FAE-B56D-4739-9E60-EE33270B4CF1}" presName="sibTrans" presStyleCnt="0"/>
      <dgm:spPr/>
    </dgm:pt>
    <dgm:pt modelId="{E9129FC6-0AF0-4F9C-B8A8-C9BF44C9E146}" type="pres">
      <dgm:prSet presAssocID="{26989091-39B7-4E19-8A5B-75E023C65ED6}" presName="compNode" presStyleCnt="0"/>
      <dgm:spPr/>
    </dgm:pt>
    <dgm:pt modelId="{5A823F21-287E-4FC1-8E47-CC0202D36330}" type="pres">
      <dgm:prSet presAssocID="{26989091-39B7-4E19-8A5B-75E023C65ED6}"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Receiver"/>
        </a:ext>
      </dgm:extLst>
    </dgm:pt>
    <dgm:pt modelId="{F5179810-75B2-4934-B6BA-CDD18AB93DF5}" type="pres">
      <dgm:prSet presAssocID="{26989091-39B7-4E19-8A5B-75E023C65ED6}" presName="spaceRect" presStyleCnt="0"/>
      <dgm:spPr/>
    </dgm:pt>
    <dgm:pt modelId="{E281E9F3-4A95-4124-9017-A31BE65CBBD5}" type="pres">
      <dgm:prSet presAssocID="{26989091-39B7-4E19-8A5B-75E023C65ED6}" presName="textRect" presStyleLbl="revTx" presStyleIdx="3" presStyleCnt="4">
        <dgm:presLayoutVars>
          <dgm:chMax val="1"/>
          <dgm:chPref val="1"/>
        </dgm:presLayoutVars>
      </dgm:prSet>
      <dgm:spPr/>
    </dgm:pt>
  </dgm:ptLst>
  <dgm:cxnLst>
    <dgm:cxn modelId="{C0545E3C-A4A8-4E43-83FE-9057F74CB13E}" type="presOf" srcId="{641632DD-F366-4806-A89D-B6D71770976E}" destId="{553A52E3-2741-4FD7-AA85-AFB1FC164E8B}" srcOrd="0" destOrd="0" presId="urn:microsoft.com/office/officeart/2018/2/layout/IconLabelList"/>
    <dgm:cxn modelId="{3E5F694D-C919-4017-80BF-F37B06B8A536}" srcId="{BF4177C5-CD90-4536-8705-84017F0869B3}" destId="{7280A618-D6CF-4449-BC2B-0ECC191E801C}" srcOrd="2" destOrd="0" parTransId="{1F054EC7-A5C0-47E5-85CA-86716E6DCCB4}" sibTransId="{385A1FAE-B56D-4739-9E60-EE33270B4CF1}"/>
    <dgm:cxn modelId="{CC117978-3122-4E80-B987-944AF4FF5889}" type="presOf" srcId="{26989091-39B7-4E19-8A5B-75E023C65ED6}" destId="{E281E9F3-4A95-4124-9017-A31BE65CBBD5}" srcOrd="0" destOrd="0" presId="urn:microsoft.com/office/officeart/2018/2/layout/IconLabelList"/>
    <dgm:cxn modelId="{6D00AE93-D4A8-40CD-902A-40BA495036ED}" type="presOf" srcId="{F9CAE445-57DA-450E-8206-09618E4922C8}" destId="{B52D9465-8E19-4871-BE11-0E636FA449BD}" srcOrd="0" destOrd="0" presId="urn:microsoft.com/office/officeart/2018/2/layout/IconLabelList"/>
    <dgm:cxn modelId="{65F07EA3-2D4E-4471-8336-1CFA7ADC471B}" srcId="{BF4177C5-CD90-4536-8705-84017F0869B3}" destId="{641632DD-F366-4806-A89D-B6D71770976E}" srcOrd="1" destOrd="0" parTransId="{99DEEBAE-1398-4E1F-9D68-E655835C5FB9}" sibTransId="{02B555D1-C63D-451F-8B14-714F2F2405FF}"/>
    <dgm:cxn modelId="{24EBA2AF-527B-45C0-A10F-04463FFE8513}" srcId="{BF4177C5-CD90-4536-8705-84017F0869B3}" destId="{26989091-39B7-4E19-8A5B-75E023C65ED6}" srcOrd="3" destOrd="0" parTransId="{2818C106-4639-4313-BF04-C5B7EECF27BD}" sibTransId="{70EE8B33-4D40-4354-873C-386FBFE6C42B}"/>
    <dgm:cxn modelId="{F28085B9-174C-45DB-BB71-977211ACD34F}" type="presOf" srcId="{BF4177C5-CD90-4536-8705-84017F0869B3}" destId="{840DF16E-EA08-49A1-B5A0-94B9ACDF9343}" srcOrd="0" destOrd="0" presId="urn:microsoft.com/office/officeart/2018/2/layout/IconLabelList"/>
    <dgm:cxn modelId="{B4C1EBCB-0C99-441A-93A5-7BA3958670DE}" srcId="{BF4177C5-CD90-4536-8705-84017F0869B3}" destId="{F9CAE445-57DA-450E-8206-09618E4922C8}" srcOrd="0" destOrd="0" parTransId="{BFAB9E11-5A46-4F1E-A534-E110D6109A31}" sibTransId="{DC511480-8E99-4F26-8764-D4CFC8C17F45}"/>
    <dgm:cxn modelId="{A82A9BF0-A7BE-4620-9382-66E5CE91CDAD}" type="presOf" srcId="{7280A618-D6CF-4449-BC2B-0ECC191E801C}" destId="{014ADCDD-1F7E-4680-8AEF-F02E48920E80}" srcOrd="0" destOrd="0" presId="urn:microsoft.com/office/officeart/2018/2/layout/IconLabelList"/>
    <dgm:cxn modelId="{5F42559C-6555-484F-9EA3-FB7FC0EB0950}" type="presParOf" srcId="{840DF16E-EA08-49A1-B5A0-94B9ACDF9343}" destId="{7F537E32-0BBC-49E7-B228-5957491EADF0}" srcOrd="0" destOrd="0" presId="urn:microsoft.com/office/officeart/2018/2/layout/IconLabelList"/>
    <dgm:cxn modelId="{B06BA082-C55A-4830-A9AA-41A7B22D77D3}" type="presParOf" srcId="{7F537E32-0BBC-49E7-B228-5957491EADF0}" destId="{05FB2751-EA06-4B19-AA12-4250A3139137}" srcOrd="0" destOrd="0" presId="urn:microsoft.com/office/officeart/2018/2/layout/IconLabelList"/>
    <dgm:cxn modelId="{46A239E9-C41C-4CD4-8DE3-F48AC4C20072}" type="presParOf" srcId="{7F537E32-0BBC-49E7-B228-5957491EADF0}" destId="{DBD30C79-9F02-4D9B-85D4-E28C8EA32E74}" srcOrd="1" destOrd="0" presId="urn:microsoft.com/office/officeart/2018/2/layout/IconLabelList"/>
    <dgm:cxn modelId="{17890E84-74BB-41EE-A1E4-6D0D257754AE}" type="presParOf" srcId="{7F537E32-0BBC-49E7-B228-5957491EADF0}" destId="{B52D9465-8E19-4871-BE11-0E636FA449BD}" srcOrd="2" destOrd="0" presId="urn:microsoft.com/office/officeart/2018/2/layout/IconLabelList"/>
    <dgm:cxn modelId="{C18B146F-A07B-46A6-A1A2-993487E6C1B8}" type="presParOf" srcId="{840DF16E-EA08-49A1-B5A0-94B9ACDF9343}" destId="{F3FB2841-D0A2-4E5F-A585-BC020BDD26AD}" srcOrd="1" destOrd="0" presId="urn:microsoft.com/office/officeart/2018/2/layout/IconLabelList"/>
    <dgm:cxn modelId="{F55CE4FA-A1A4-4202-917A-0298C4DCC754}" type="presParOf" srcId="{840DF16E-EA08-49A1-B5A0-94B9ACDF9343}" destId="{3E9FAF76-EDC3-4AFC-819E-041D98F8FB97}" srcOrd="2" destOrd="0" presId="urn:microsoft.com/office/officeart/2018/2/layout/IconLabelList"/>
    <dgm:cxn modelId="{AB4FC9E2-FD42-4020-B787-9617150A88ED}" type="presParOf" srcId="{3E9FAF76-EDC3-4AFC-819E-041D98F8FB97}" destId="{B72B3E09-13E0-4C16-B2C7-FAC18241BB92}" srcOrd="0" destOrd="0" presId="urn:microsoft.com/office/officeart/2018/2/layout/IconLabelList"/>
    <dgm:cxn modelId="{784509BA-397B-48D6-A0DF-DD3905565CB1}" type="presParOf" srcId="{3E9FAF76-EDC3-4AFC-819E-041D98F8FB97}" destId="{99F089C1-6660-448B-ADE9-6FC10068DD16}" srcOrd="1" destOrd="0" presId="urn:microsoft.com/office/officeart/2018/2/layout/IconLabelList"/>
    <dgm:cxn modelId="{42611ADB-41B8-4C6A-ADA6-E2586671E5E9}" type="presParOf" srcId="{3E9FAF76-EDC3-4AFC-819E-041D98F8FB97}" destId="{553A52E3-2741-4FD7-AA85-AFB1FC164E8B}" srcOrd="2" destOrd="0" presId="urn:microsoft.com/office/officeart/2018/2/layout/IconLabelList"/>
    <dgm:cxn modelId="{7DDE224D-E09E-4651-9629-D09A1985D817}" type="presParOf" srcId="{840DF16E-EA08-49A1-B5A0-94B9ACDF9343}" destId="{C0F620DA-3EFB-4E77-8912-992A9EF7D495}" srcOrd="3" destOrd="0" presId="urn:microsoft.com/office/officeart/2018/2/layout/IconLabelList"/>
    <dgm:cxn modelId="{489C5781-F2A9-4759-98B2-9B037B0CDD4F}" type="presParOf" srcId="{840DF16E-EA08-49A1-B5A0-94B9ACDF9343}" destId="{057716D5-B759-4876-8200-ADA4D0816563}" srcOrd="4" destOrd="0" presId="urn:microsoft.com/office/officeart/2018/2/layout/IconLabelList"/>
    <dgm:cxn modelId="{F03540CF-9923-4948-8B5C-2DDD440C1EB6}" type="presParOf" srcId="{057716D5-B759-4876-8200-ADA4D0816563}" destId="{F29A6E0D-13AD-4612-9765-2D91820F93A8}" srcOrd="0" destOrd="0" presId="urn:microsoft.com/office/officeart/2018/2/layout/IconLabelList"/>
    <dgm:cxn modelId="{6F32968B-96D4-4A2B-8BDE-DED848775CAD}" type="presParOf" srcId="{057716D5-B759-4876-8200-ADA4D0816563}" destId="{E82CCD4D-E05E-4CFC-AA18-6A86AC751059}" srcOrd="1" destOrd="0" presId="urn:microsoft.com/office/officeart/2018/2/layout/IconLabelList"/>
    <dgm:cxn modelId="{D3045899-5935-4704-82B1-8FE437FC60BB}" type="presParOf" srcId="{057716D5-B759-4876-8200-ADA4D0816563}" destId="{014ADCDD-1F7E-4680-8AEF-F02E48920E80}" srcOrd="2" destOrd="0" presId="urn:microsoft.com/office/officeart/2018/2/layout/IconLabelList"/>
    <dgm:cxn modelId="{17615A6C-6BE9-4A86-89C9-65CECECA410A}" type="presParOf" srcId="{840DF16E-EA08-49A1-B5A0-94B9ACDF9343}" destId="{94D36628-6573-4997-B6C6-1E8DEF331926}" srcOrd="5" destOrd="0" presId="urn:microsoft.com/office/officeart/2018/2/layout/IconLabelList"/>
    <dgm:cxn modelId="{8EBF4786-F36D-4924-9703-D98D16387B33}" type="presParOf" srcId="{840DF16E-EA08-49A1-B5A0-94B9ACDF9343}" destId="{E9129FC6-0AF0-4F9C-B8A8-C9BF44C9E146}" srcOrd="6" destOrd="0" presId="urn:microsoft.com/office/officeart/2018/2/layout/IconLabelList"/>
    <dgm:cxn modelId="{EDD97E69-D185-4E0C-9B4A-501F35D3739D}" type="presParOf" srcId="{E9129FC6-0AF0-4F9C-B8A8-C9BF44C9E146}" destId="{5A823F21-287E-4FC1-8E47-CC0202D36330}" srcOrd="0" destOrd="0" presId="urn:microsoft.com/office/officeart/2018/2/layout/IconLabelList"/>
    <dgm:cxn modelId="{00C698AE-0DE4-4192-9CC0-27D287BED4FC}" type="presParOf" srcId="{E9129FC6-0AF0-4F9C-B8A8-C9BF44C9E146}" destId="{F5179810-75B2-4934-B6BA-CDD18AB93DF5}" srcOrd="1" destOrd="0" presId="urn:microsoft.com/office/officeart/2018/2/layout/IconLabelList"/>
    <dgm:cxn modelId="{E22581B9-92C6-419F-A91D-BB78BCBA6927}" type="presParOf" srcId="{E9129FC6-0AF0-4F9C-B8A8-C9BF44C9E146}" destId="{E281E9F3-4A95-4124-9017-A31BE65CBBD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2119AB0-E7E8-4C40-8EB4-F7668FF5184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BB97600-73C1-41BD-A7EA-65E409D9DD6C}">
      <dgm:prSet custT="1"/>
      <dgm:spPr/>
      <dgm:t>
        <a:bodyPr/>
        <a:lstStyle/>
        <a:p>
          <a:pPr>
            <a:lnSpc>
              <a:spcPct val="100000"/>
            </a:lnSpc>
          </a:pPr>
          <a:r>
            <a:rPr lang="en-GB" sz="1500"/>
            <a:t>                        </a:t>
          </a:r>
          <a:r>
            <a:rPr lang="en-GB" sz="2800" b="0"/>
            <a:t>Objectives </a:t>
          </a:r>
          <a:endParaRPr lang="en-US" sz="2800" b="0"/>
        </a:p>
      </dgm:t>
    </dgm:pt>
    <dgm:pt modelId="{4EEA2CA8-572E-41B7-BD1C-E85BD42C1565}" type="parTrans" cxnId="{E52AEA19-365F-4C17-AFB4-4C3C550B0EA6}">
      <dgm:prSet/>
      <dgm:spPr/>
      <dgm:t>
        <a:bodyPr/>
        <a:lstStyle/>
        <a:p>
          <a:endParaRPr lang="en-US"/>
        </a:p>
      </dgm:t>
    </dgm:pt>
    <dgm:pt modelId="{DC249727-BA6A-44CD-A8D5-AC36E43BC706}" type="sibTrans" cxnId="{E52AEA19-365F-4C17-AFB4-4C3C550B0EA6}">
      <dgm:prSet/>
      <dgm:spPr/>
      <dgm:t>
        <a:bodyPr/>
        <a:lstStyle/>
        <a:p>
          <a:endParaRPr lang="en-US"/>
        </a:p>
      </dgm:t>
    </dgm:pt>
    <dgm:pt modelId="{76F9B639-688D-4968-BAF8-4048E06E9B94}">
      <dgm:prSet/>
      <dgm:spPr/>
      <dgm:t>
        <a:bodyPr/>
        <a:lstStyle/>
        <a:p>
          <a:pPr>
            <a:lnSpc>
              <a:spcPct val="100000"/>
            </a:lnSpc>
          </a:pPr>
          <a:r>
            <a:rPr lang="en-GB"/>
            <a:t>Identify key leadership and management skills. </a:t>
          </a:r>
          <a:endParaRPr lang="en-US"/>
        </a:p>
      </dgm:t>
    </dgm:pt>
    <dgm:pt modelId="{A8B87397-DD31-40AF-A6BB-AD2D7EB98EB3}" type="parTrans" cxnId="{4D5233E9-C6DC-4078-A9E4-DA66AF31D0B6}">
      <dgm:prSet/>
      <dgm:spPr/>
      <dgm:t>
        <a:bodyPr/>
        <a:lstStyle/>
        <a:p>
          <a:endParaRPr lang="en-US"/>
        </a:p>
      </dgm:t>
    </dgm:pt>
    <dgm:pt modelId="{DE32CF15-E8B4-429E-A343-43A7381E5375}" type="sibTrans" cxnId="{4D5233E9-C6DC-4078-A9E4-DA66AF31D0B6}">
      <dgm:prSet/>
      <dgm:spPr/>
      <dgm:t>
        <a:bodyPr/>
        <a:lstStyle/>
        <a:p>
          <a:endParaRPr lang="en-US"/>
        </a:p>
      </dgm:t>
    </dgm:pt>
    <dgm:pt modelId="{4D9BF854-0147-4E45-BDB4-D196145C1EED}">
      <dgm:prSet/>
      <dgm:spPr/>
      <dgm:t>
        <a:bodyPr/>
        <a:lstStyle/>
        <a:p>
          <a:pPr>
            <a:lnSpc>
              <a:spcPct val="100000"/>
            </a:lnSpc>
          </a:pPr>
          <a:r>
            <a:rPr lang="en-GB"/>
            <a:t>Explore owner-manager skill gaps in the Rhonda Valleys. </a:t>
          </a:r>
          <a:endParaRPr lang="en-US"/>
        </a:p>
      </dgm:t>
    </dgm:pt>
    <dgm:pt modelId="{F1AFDF45-6BB0-4B9C-B75B-03E91180536D}" type="parTrans" cxnId="{0EA5FDE4-3E41-40B4-9D51-65A191D36305}">
      <dgm:prSet/>
      <dgm:spPr/>
      <dgm:t>
        <a:bodyPr/>
        <a:lstStyle/>
        <a:p>
          <a:endParaRPr lang="en-US"/>
        </a:p>
      </dgm:t>
    </dgm:pt>
    <dgm:pt modelId="{A95D075D-FEA4-4B97-8E6A-C2F4D5654D4A}" type="sibTrans" cxnId="{0EA5FDE4-3E41-40B4-9D51-65A191D36305}">
      <dgm:prSet/>
      <dgm:spPr/>
      <dgm:t>
        <a:bodyPr/>
        <a:lstStyle/>
        <a:p>
          <a:endParaRPr lang="en-US"/>
        </a:p>
      </dgm:t>
    </dgm:pt>
    <dgm:pt modelId="{1F28E745-F167-4BE7-AFF5-1D58ACC06A5A}">
      <dgm:prSet/>
      <dgm:spPr/>
      <dgm:t>
        <a:bodyPr/>
        <a:lstStyle/>
        <a:p>
          <a:pPr>
            <a:lnSpc>
              <a:spcPct val="100000"/>
            </a:lnSpc>
          </a:pPr>
          <a:r>
            <a:rPr lang="en-GB"/>
            <a:t>Analise effects on performance, resilience and sustainability. </a:t>
          </a:r>
          <a:endParaRPr lang="en-US"/>
        </a:p>
      </dgm:t>
    </dgm:pt>
    <dgm:pt modelId="{E1D1DD73-2330-4C92-B15A-767D587EEDC2}" type="parTrans" cxnId="{03ADE4FE-632F-437F-A334-D6AEC7A970AF}">
      <dgm:prSet/>
      <dgm:spPr/>
      <dgm:t>
        <a:bodyPr/>
        <a:lstStyle/>
        <a:p>
          <a:endParaRPr lang="en-US"/>
        </a:p>
      </dgm:t>
    </dgm:pt>
    <dgm:pt modelId="{5A8A503D-FC32-4BB9-BF2C-1785AB4DC724}" type="sibTrans" cxnId="{03ADE4FE-632F-437F-A334-D6AEC7A970AF}">
      <dgm:prSet/>
      <dgm:spPr/>
      <dgm:t>
        <a:bodyPr/>
        <a:lstStyle/>
        <a:p>
          <a:endParaRPr lang="en-US"/>
        </a:p>
      </dgm:t>
    </dgm:pt>
    <dgm:pt modelId="{807E4910-27CC-4E41-94F8-3F7C6979C71E}">
      <dgm:prSet/>
      <dgm:spPr/>
      <dgm:t>
        <a:bodyPr/>
        <a:lstStyle/>
        <a:p>
          <a:pPr>
            <a:lnSpc>
              <a:spcPct val="100000"/>
            </a:lnSpc>
          </a:pPr>
          <a:r>
            <a:rPr lang="en-GB"/>
            <a:t>Evaluate barriers to skills development </a:t>
          </a:r>
          <a:endParaRPr lang="en-US"/>
        </a:p>
      </dgm:t>
    </dgm:pt>
    <dgm:pt modelId="{F226AEBE-6B22-4C9B-B008-35AF975E5F42}" type="parTrans" cxnId="{35F6207E-AECC-4B1B-AF7A-CF90E8975A7B}">
      <dgm:prSet/>
      <dgm:spPr/>
      <dgm:t>
        <a:bodyPr/>
        <a:lstStyle/>
        <a:p>
          <a:endParaRPr lang="en-US"/>
        </a:p>
      </dgm:t>
    </dgm:pt>
    <dgm:pt modelId="{AA48BE2E-633D-4D02-9BC2-5FDFACD073DE}" type="sibTrans" cxnId="{35F6207E-AECC-4B1B-AF7A-CF90E8975A7B}">
      <dgm:prSet/>
      <dgm:spPr/>
      <dgm:t>
        <a:bodyPr/>
        <a:lstStyle/>
        <a:p>
          <a:endParaRPr lang="en-US"/>
        </a:p>
      </dgm:t>
    </dgm:pt>
    <dgm:pt modelId="{449579C3-8C75-46F4-B8E9-DCFC95A1D496}">
      <dgm:prSet/>
      <dgm:spPr/>
      <dgm:t>
        <a:bodyPr/>
        <a:lstStyle/>
        <a:p>
          <a:pPr>
            <a:lnSpc>
              <a:spcPct val="100000"/>
            </a:lnSpc>
          </a:pPr>
          <a:r>
            <a:rPr lang="en-GB"/>
            <a:t>Propose a diagnostic and referral framework</a:t>
          </a:r>
          <a:endParaRPr lang="en-US"/>
        </a:p>
      </dgm:t>
    </dgm:pt>
    <dgm:pt modelId="{19645A48-767D-44DE-9887-70470DE6BC2A}" type="parTrans" cxnId="{F2F9F9FA-D25A-4BAC-B685-B10BA3055759}">
      <dgm:prSet/>
      <dgm:spPr/>
      <dgm:t>
        <a:bodyPr/>
        <a:lstStyle/>
        <a:p>
          <a:endParaRPr lang="en-US"/>
        </a:p>
      </dgm:t>
    </dgm:pt>
    <dgm:pt modelId="{939B3015-95BE-4E71-85EB-BE90017DD6F7}" type="sibTrans" cxnId="{F2F9F9FA-D25A-4BAC-B685-B10BA3055759}">
      <dgm:prSet/>
      <dgm:spPr/>
      <dgm:t>
        <a:bodyPr/>
        <a:lstStyle/>
        <a:p>
          <a:endParaRPr lang="en-US"/>
        </a:p>
      </dgm:t>
    </dgm:pt>
    <dgm:pt modelId="{E8622B72-EA1E-4988-B823-1B9C918C1CA1}" type="pres">
      <dgm:prSet presAssocID="{52119AB0-E7E8-4C40-8EB4-F7668FF5184C}" presName="root" presStyleCnt="0">
        <dgm:presLayoutVars>
          <dgm:dir/>
          <dgm:resizeHandles val="exact"/>
        </dgm:presLayoutVars>
      </dgm:prSet>
      <dgm:spPr/>
    </dgm:pt>
    <dgm:pt modelId="{C543A411-A02C-404F-903F-4D85FBD949A8}" type="pres">
      <dgm:prSet presAssocID="{BBB97600-73C1-41BD-A7EA-65E409D9DD6C}" presName="compNode" presStyleCnt="0"/>
      <dgm:spPr/>
    </dgm:pt>
    <dgm:pt modelId="{E7C0B797-7D4A-4C9B-A02C-BA59FEF0146C}" type="pres">
      <dgm:prSet presAssocID="{BBB97600-73C1-41BD-A7EA-65E409D9DD6C}" presName="bgRect" presStyleLbl="bgShp" presStyleIdx="0" presStyleCnt="6" custLinFactNeighborY="-235"/>
      <dgm:spPr/>
    </dgm:pt>
    <dgm:pt modelId="{F547BF2A-6D4D-46A3-A24C-4449CCE55000}" type="pres">
      <dgm:prSet presAssocID="{BBB97600-73C1-41BD-A7EA-65E409D9DD6C}"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Presentation with Checklist"/>
        </a:ext>
      </dgm:extLst>
    </dgm:pt>
    <dgm:pt modelId="{BBE30E2C-11EA-4401-B3DE-D2DEF6DAA167}" type="pres">
      <dgm:prSet presAssocID="{BBB97600-73C1-41BD-A7EA-65E409D9DD6C}" presName="spaceRect" presStyleCnt="0"/>
      <dgm:spPr/>
    </dgm:pt>
    <dgm:pt modelId="{0C42DF97-FF07-4E5B-88E4-4F9CF216B345}" type="pres">
      <dgm:prSet presAssocID="{BBB97600-73C1-41BD-A7EA-65E409D9DD6C}" presName="parTx" presStyleLbl="revTx" presStyleIdx="0" presStyleCnt="6">
        <dgm:presLayoutVars>
          <dgm:chMax val="0"/>
          <dgm:chPref val="0"/>
        </dgm:presLayoutVars>
      </dgm:prSet>
      <dgm:spPr/>
    </dgm:pt>
    <dgm:pt modelId="{1CE6E8CA-781C-4701-9BFB-25F93D6BED93}" type="pres">
      <dgm:prSet presAssocID="{DC249727-BA6A-44CD-A8D5-AC36E43BC706}" presName="sibTrans" presStyleCnt="0"/>
      <dgm:spPr/>
    </dgm:pt>
    <dgm:pt modelId="{3E0D5167-667D-448E-951B-6ABDD715332F}" type="pres">
      <dgm:prSet presAssocID="{76F9B639-688D-4968-BAF8-4048E06E9B94}" presName="compNode" presStyleCnt="0"/>
      <dgm:spPr/>
    </dgm:pt>
    <dgm:pt modelId="{1FBEDFE3-03EA-4A1D-B42B-C090FF161D6C}" type="pres">
      <dgm:prSet presAssocID="{76F9B639-688D-4968-BAF8-4048E06E9B94}" presName="bgRect" presStyleLbl="bgShp" presStyleIdx="1" presStyleCnt="6"/>
      <dgm:spPr/>
    </dgm:pt>
    <dgm:pt modelId="{8C2EA375-C4C9-49F0-AABC-062A71AF976A}" type="pres">
      <dgm:prSet presAssocID="{76F9B639-688D-4968-BAF8-4048E06E9B94}"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ptain"/>
        </a:ext>
      </dgm:extLst>
    </dgm:pt>
    <dgm:pt modelId="{66DA01D4-B6E0-4774-B27D-4107EC67D733}" type="pres">
      <dgm:prSet presAssocID="{76F9B639-688D-4968-BAF8-4048E06E9B94}" presName="spaceRect" presStyleCnt="0"/>
      <dgm:spPr/>
    </dgm:pt>
    <dgm:pt modelId="{04204342-E62A-4692-8F4A-4A9434FB1CE9}" type="pres">
      <dgm:prSet presAssocID="{76F9B639-688D-4968-BAF8-4048E06E9B94}" presName="parTx" presStyleLbl="revTx" presStyleIdx="1" presStyleCnt="6">
        <dgm:presLayoutVars>
          <dgm:chMax val="0"/>
          <dgm:chPref val="0"/>
        </dgm:presLayoutVars>
      </dgm:prSet>
      <dgm:spPr/>
    </dgm:pt>
    <dgm:pt modelId="{18395358-0070-4AB8-AB6A-8276426C822C}" type="pres">
      <dgm:prSet presAssocID="{DE32CF15-E8B4-429E-A343-43A7381E5375}" presName="sibTrans" presStyleCnt="0"/>
      <dgm:spPr/>
    </dgm:pt>
    <dgm:pt modelId="{CD16DA88-81C9-47C9-8CB9-1D42F35EDE14}" type="pres">
      <dgm:prSet presAssocID="{4D9BF854-0147-4E45-BDB4-D196145C1EED}" presName="compNode" presStyleCnt="0"/>
      <dgm:spPr/>
    </dgm:pt>
    <dgm:pt modelId="{B7A6611B-4E1C-401F-B0A4-FC5DC5CEC4E0}" type="pres">
      <dgm:prSet presAssocID="{4D9BF854-0147-4E45-BDB4-D196145C1EED}" presName="bgRect" presStyleLbl="bgShp" presStyleIdx="2" presStyleCnt="6"/>
      <dgm:spPr/>
    </dgm:pt>
    <dgm:pt modelId="{E1A72A0A-7157-4BD4-97DC-5BBFA2A5ED6F}" type="pres">
      <dgm:prSet presAssocID="{4D9BF854-0147-4E45-BDB4-D196145C1EED}"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limbing"/>
        </a:ext>
      </dgm:extLst>
    </dgm:pt>
    <dgm:pt modelId="{AB4A57C8-FDF1-4356-B38F-D028387104D6}" type="pres">
      <dgm:prSet presAssocID="{4D9BF854-0147-4E45-BDB4-D196145C1EED}" presName="spaceRect" presStyleCnt="0"/>
      <dgm:spPr/>
    </dgm:pt>
    <dgm:pt modelId="{26A81324-08C8-44B7-A8C0-1421472028B3}" type="pres">
      <dgm:prSet presAssocID="{4D9BF854-0147-4E45-BDB4-D196145C1EED}" presName="parTx" presStyleLbl="revTx" presStyleIdx="2" presStyleCnt="6">
        <dgm:presLayoutVars>
          <dgm:chMax val="0"/>
          <dgm:chPref val="0"/>
        </dgm:presLayoutVars>
      </dgm:prSet>
      <dgm:spPr/>
    </dgm:pt>
    <dgm:pt modelId="{AA71F0C2-E537-4892-8D10-9BBA12A9463F}" type="pres">
      <dgm:prSet presAssocID="{A95D075D-FEA4-4B97-8E6A-C2F4D5654D4A}" presName="sibTrans" presStyleCnt="0"/>
      <dgm:spPr/>
    </dgm:pt>
    <dgm:pt modelId="{1B47B8D5-35EC-499A-9FCF-859037FBD313}" type="pres">
      <dgm:prSet presAssocID="{1F28E745-F167-4BE7-AFF5-1D58ACC06A5A}" presName="compNode" presStyleCnt="0"/>
      <dgm:spPr/>
    </dgm:pt>
    <dgm:pt modelId="{A8C497AF-F895-438F-A64F-45C7AD2D01A7}" type="pres">
      <dgm:prSet presAssocID="{1F28E745-F167-4BE7-AFF5-1D58ACC06A5A}" presName="bgRect" presStyleLbl="bgShp" presStyleIdx="3" presStyleCnt="6"/>
      <dgm:spPr/>
    </dgm:pt>
    <dgm:pt modelId="{E823F8AF-7101-406A-BC88-7671A96458D8}" type="pres">
      <dgm:prSet presAssocID="{1F28E745-F167-4BE7-AFF5-1D58ACC06A5A}"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yncing Cloud"/>
        </a:ext>
      </dgm:extLst>
    </dgm:pt>
    <dgm:pt modelId="{D4E1DA1D-60E9-4F48-9A59-5274CECB55B6}" type="pres">
      <dgm:prSet presAssocID="{1F28E745-F167-4BE7-AFF5-1D58ACC06A5A}" presName="spaceRect" presStyleCnt="0"/>
      <dgm:spPr/>
    </dgm:pt>
    <dgm:pt modelId="{51B7C5D0-C083-4A90-8AF5-9A89C4C1318B}" type="pres">
      <dgm:prSet presAssocID="{1F28E745-F167-4BE7-AFF5-1D58ACC06A5A}" presName="parTx" presStyleLbl="revTx" presStyleIdx="3" presStyleCnt="6">
        <dgm:presLayoutVars>
          <dgm:chMax val="0"/>
          <dgm:chPref val="0"/>
        </dgm:presLayoutVars>
      </dgm:prSet>
      <dgm:spPr/>
    </dgm:pt>
    <dgm:pt modelId="{AD27ED00-20C5-42D8-B7AD-64C90C9D4A84}" type="pres">
      <dgm:prSet presAssocID="{5A8A503D-FC32-4BB9-BF2C-1785AB4DC724}" presName="sibTrans" presStyleCnt="0"/>
      <dgm:spPr/>
    </dgm:pt>
    <dgm:pt modelId="{DB3C358C-2579-4534-BB07-9F67E334B388}" type="pres">
      <dgm:prSet presAssocID="{807E4910-27CC-4E41-94F8-3F7C6979C71E}" presName="compNode" presStyleCnt="0"/>
      <dgm:spPr/>
    </dgm:pt>
    <dgm:pt modelId="{34D475A8-E7E0-44CD-AC80-4F4FBA4DDD6C}" type="pres">
      <dgm:prSet presAssocID="{807E4910-27CC-4E41-94F8-3F7C6979C71E}" presName="bgRect" presStyleLbl="bgShp" presStyleIdx="4" presStyleCnt="6"/>
      <dgm:spPr/>
    </dgm:pt>
    <dgm:pt modelId="{37EB1676-A954-462D-A450-A20B12BB1339}" type="pres">
      <dgm:prSet presAssocID="{807E4910-27CC-4E41-94F8-3F7C6979C71E}"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Head with Gears"/>
        </a:ext>
      </dgm:extLst>
    </dgm:pt>
    <dgm:pt modelId="{4F984DA6-9E42-49A8-9375-CEB148A95E99}" type="pres">
      <dgm:prSet presAssocID="{807E4910-27CC-4E41-94F8-3F7C6979C71E}" presName="spaceRect" presStyleCnt="0"/>
      <dgm:spPr/>
    </dgm:pt>
    <dgm:pt modelId="{5420F24E-97EE-406E-AFE9-12B2D9FFD6A5}" type="pres">
      <dgm:prSet presAssocID="{807E4910-27CC-4E41-94F8-3F7C6979C71E}" presName="parTx" presStyleLbl="revTx" presStyleIdx="4" presStyleCnt="6">
        <dgm:presLayoutVars>
          <dgm:chMax val="0"/>
          <dgm:chPref val="0"/>
        </dgm:presLayoutVars>
      </dgm:prSet>
      <dgm:spPr/>
    </dgm:pt>
    <dgm:pt modelId="{40667AB3-64F0-43F1-A907-31118B71C052}" type="pres">
      <dgm:prSet presAssocID="{AA48BE2E-633D-4D02-9BC2-5FDFACD073DE}" presName="sibTrans" presStyleCnt="0"/>
      <dgm:spPr/>
    </dgm:pt>
    <dgm:pt modelId="{142A942E-FCF2-46D0-BACB-8F9B37B7F8BC}" type="pres">
      <dgm:prSet presAssocID="{449579C3-8C75-46F4-B8E9-DCFC95A1D496}" presName="compNode" presStyleCnt="0"/>
      <dgm:spPr/>
    </dgm:pt>
    <dgm:pt modelId="{902F38BE-1EE7-4A10-A21C-94D4872A4F63}" type="pres">
      <dgm:prSet presAssocID="{449579C3-8C75-46F4-B8E9-DCFC95A1D496}" presName="bgRect" presStyleLbl="bgShp" presStyleIdx="5" presStyleCnt="6"/>
      <dgm:spPr/>
    </dgm:pt>
    <dgm:pt modelId="{315D8CFF-15BB-4D4F-9761-30E5DCA7A6DB}" type="pres">
      <dgm:prSet presAssocID="{449579C3-8C75-46F4-B8E9-DCFC95A1D496}"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ethoscope"/>
        </a:ext>
      </dgm:extLst>
    </dgm:pt>
    <dgm:pt modelId="{CA02ACD0-0FC3-47A6-B01B-F4361AFCC5D6}" type="pres">
      <dgm:prSet presAssocID="{449579C3-8C75-46F4-B8E9-DCFC95A1D496}" presName="spaceRect" presStyleCnt="0"/>
      <dgm:spPr/>
    </dgm:pt>
    <dgm:pt modelId="{5E75B5FA-A4B1-4B56-8E9D-44991FB411CF}" type="pres">
      <dgm:prSet presAssocID="{449579C3-8C75-46F4-B8E9-DCFC95A1D496}" presName="parTx" presStyleLbl="revTx" presStyleIdx="5" presStyleCnt="6">
        <dgm:presLayoutVars>
          <dgm:chMax val="0"/>
          <dgm:chPref val="0"/>
        </dgm:presLayoutVars>
      </dgm:prSet>
      <dgm:spPr/>
    </dgm:pt>
  </dgm:ptLst>
  <dgm:cxnLst>
    <dgm:cxn modelId="{E52AEA19-365F-4C17-AFB4-4C3C550B0EA6}" srcId="{52119AB0-E7E8-4C40-8EB4-F7668FF5184C}" destId="{BBB97600-73C1-41BD-A7EA-65E409D9DD6C}" srcOrd="0" destOrd="0" parTransId="{4EEA2CA8-572E-41B7-BD1C-E85BD42C1565}" sibTransId="{DC249727-BA6A-44CD-A8D5-AC36E43BC706}"/>
    <dgm:cxn modelId="{3F036A66-47DD-40CF-ACF3-91ED31198925}" type="presOf" srcId="{4D9BF854-0147-4E45-BDB4-D196145C1EED}" destId="{26A81324-08C8-44B7-A8C0-1421472028B3}" srcOrd="0" destOrd="0" presId="urn:microsoft.com/office/officeart/2018/2/layout/IconVerticalSolidList"/>
    <dgm:cxn modelId="{D19BCB6D-9FDC-45D0-976B-2E25580CC1DC}" type="presOf" srcId="{BBB97600-73C1-41BD-A7EA-65E409D9DD6C}" destId="{0C42DF97-FF07-4E5B-88E4-4F9CF216B345}" srcOrd="0" destOrd="0" presId="urn:microsoft.com/office/officeart/2018/2/layout/IconVerticalSolidList"/>
    <dgm:cxn modelId="{3BF44E59-032F-4556-96F5-947F697F708B}" type="presOf" srcId="{449579C3-8C75-46F4-B8E9-DCFC95A1D496}" destId="{5E75B5FA-A4B1-4B56-8E9D-44991FB411CF}" srcOrd="0" destOrd="0" presId="urn:microsoft.com/office/officeart/2018/2/layout/IconVerticalSolidList"/>
    <dgm:cxn modelId="{35F6207E-AECC-4B1B-AF7A-CF90E8975A7B}" srcId="{52119AB0-E7E8-4C40-8EB4-F7668FF5184C}" destId="{807E4910-27CC-4E41-94F8-3F7C6979C71E}" srcOrd="4" destOrd="0" parTransId="{F226AEBE-6B22-4C9B-B008-35AF975E5F42}" sibTransId="{AA48BE2E-633D-4D02-9BC2-5FDFACD073DE}"/>
    <dgm:cxn modelId="{D6B5FA88-4CEA-4A9B-B77A-2279F955DFF2}" type="presOf" srcId="{1F28E745-F167-4BE7-AFF5-1D58ACC06A5A}" destId="{51B7C5D0-C083-4A90-8AF5-9A89C4C1318B}" srcOrd="0" destOrd="0" presId="urn:microsoft.com/office/officeart/2018/2/layout/IconVerticalSolidList"/>
    <dgm:cxn modelId="{16768691-0C7E-40C6-BFAB-2D2ADA5C97EE}" type="presOf" srcId="{76F9B639-688D-4968-BAF8-4048E06E9B94}" destId="{04204342-E62A-4692-8F4A-4A9434FB1CE9}" srcOrd="0" destOrd="0" presId="urn:microsoft.com/office/officeart/2018/2/layout/IconVerticalSolidList"/>
    <dgm:cxn modelId="{0EA5FDE4-3E41-40B4-9D51-65A191D36305}" srcId="{52119AB0-E7E8-4C40-8EB4-F7668FF5184C}" destId="{4D9BF854-0147-4E45-BDB4-D196145C1EED}" srcOrd="2" destOrd="0" parTransId="{F1AFDF45-6BB0-4B9C-B75B-03E91180536D}" sibTransId="{A95D075D-FEA4-4B97-8E6A-C2F4D5654D4A}"/>
    <dgm:cxn modelId="{4D5233E9-C6DC-4078-A9E4-DA66AF31D0B6}" srcId="{52119AB0-E7E8-4C40-8EB4-F7668FF5184C}" destId="{76F9B639-688D-4968-BAF8-4048E06E9B94}" srcOrd="1" destOrd="0" parTransId="{A8B87397-DD31-40AF-A6BB-AD2D7EB98EB3}" sibTransId="{DE32CF15-E8B4-429E-A343-43A7381E5375}"/>
    <dgm:cxn modelId="{4BA431FA-3EE4-4BC5-ADF7-086AB9ED1CC3}" type="presOf" srcId="{52119AB0-E7E8-4C40-8EB4-F7668FF5184C}" destId="{E8622B72-EA1E-4988-B823-1B9C918C1CA1}" srcOrd="0" destOrd="0" presId="urn:microsoft.com/office/officeart/2018/2/layout/IconVerticalSolidList"/>
    <dgm:cxn modelId="{F2F9F9FA-D25A-4BAC-B685-B10BA3055759}" srcId="{52119AB0-E7E8-4C40-8EB4-F7668FF5184C}" destId="{449579C3-8C75-46F4-B8E9-DCFC95A1D496}" srcOrd="5" destOrd="0" parTransId="{19645A48-767D-44DE-9887-70470DE6BC2A}" sibTransId="{939B3015-95BE-4E71-85EB-BE90017DD6F7}"/>
    <dgm:cxn modelId="{D956DAFC-94BF-481B-BCF6-1629F98D6029}" type="presOf" srcId="{807E4910-27CC-4E41-94F8-3F7C6979C71E}" destId="{5420F24E-97EE-406E-AFE9-12B2D9FFD6A5}" srcOrd="0" destOrd="0" presId="urn:microsoft.com/office/officeart/2018/2/layout/IconVerticalSolidList"/>
    <dgm:cxn modelId="{03ADE4FE-632F-437F-A334-D6AEC7A970AF}" srcId="{52119AB0-E7E8-4C40-8EB4-F7668FF5184C}" destId="{1F28E745-F167-4BE7-AFF5-1D58ACC06A5A}" srcOrd="3" destOrd="0" parTransId="{E1D1DD73-2330-4C92-B15A-767D587EEDC2}" sibTransId="{5A8A503D-FC32-4BB9-BF2C-1785AB4DC724}"/>
    <dgm:cxn modelId="{7DFF5F70-F0ED-451A-80B5-FDBA98D8F18B}" type="presParOf" srcId="{E8622B72-EA1E-4988-B823-1B9C918C1CA1}" destId="{C543A411-A02C-404F-903F-4D85FBD949A8}" srcOrd="0" destOrd="0" presId="urn:microsoft.com/office/officeart/2018/2/layout/IconVerticalSolidList"/>
    <dgm:cxn modelId="{C9B301E8-6DC0-44DE-8E63-E03D01564551}" type="presParOf" srcId="{C543A411-A02C-404F-903F-4D85FBD949A8}" destId="{E7C0B797-7D4A-4C9B-A02C-BA59FEF0146C}" srcOrd="0" destOrd="0" presId="urn:microsoft.com/office/officeart/2018/2/layout/IconVerticalSolidList"/>
    <dgm:cxn modelId="{3CDC9F34-8F11-4AEA-94E8-FAC25A8D01A8}" type="presParOf" srcId="{C543A411-A02C-404F-903F-4D85FBD949A8}" destId="{F547BF2A-6D4D-46A3-A24C-4449CCE55000}" srcOrd="1" destOrd="0" presId="urn:microsoft.com/office/officeart/2018/2/layout/IconVerticalSolidList"/>
    <dgm:cxn modelId="{F8F78265-91AA-4874-B12A-3C4398D4E987}" type="presParOf" srcId="{C543A411-A02C-404F-903F-4D85FBD949A8}" destId="{BBE30E2C-11EA-4401-B3DE-D2DEF6DAA167}" srcOrd="2" destOrd="0" presId="urn:microsoft.com/office/officeart/2018/2/layout/IconVerticalSolidList"/>
    <dgm:cxn modelId="{F20D797D-FB52-4CD6-B111-2D52FD1D5963}" type="presParOf" srcId="{C543A411-A02C-404F-903F-4D85FBD949A8}" destId="{0C42DF97-FF07-4E5B-88E4-4F9CF216B345}" srcOrd="3" destOrd="0" presId="urn:microsoft.com/office/officeart/2018/2/layout/IconVerticalSolidList"/>
    <dgm:cxn modelId="{22BA3020-43F9-4449-AC3C-5A177BADC24F}" type="presParOf" srcId="{E8622B72-EA1E-4988-B823-1B9C918C1CA1}" destId="{1CE6E8CA-781C-4701-9BFB-25F93D6BED93}" srcOrd="1" destOrd="0" presId="urn:microsoft.com/office/officeart/2018/2/layout/IconVerticalSolidList"/>
    <dgm:cxn modelId="{0E97233A-C61A-4D21-8FA3-0F36E66F3589}" type="presParOf" srcId="{E8622B72-EA1E-4988-B823-1B9C918C1CA1}" destId="{3E0D5167-667D-448E-951B-6ABDD715332F}" srcOrd="2" destOrd="0" presId="urn:microsoft.com/office/officeart/2018/2/layout/IconVerticalSolidList"/>
    <dgm:cxn modelId="{E35A00CB-DCB7-49B3-94A7-6B381CA7A8F2}" type="presParOf" srcId="{3E0D5167-667D-448E-951B-6ABDD715332F}" destId="{1FBEDFE3-03EA-4A1D-B42B-C090FF161D6C}" srcOrd="0" destOrd="0" presId="urn:microsoft.com/office/officeart/2018/2/layout/IconVerticalSolidList"/>
    <dgm:cxn modelId="{E4A43270-50D4-408B-A14F-3B7FCC92CF8B}" type="presParOf" srcId="{3E0D5167-667D-448E-951B-6ABDD715332F}" destId="{8C2EA375-C4C9-49F0-AABC-062A71AF976A}" srcOrd="1" destOrd="0" presId="urn:microsoft.com/office/officeart/2018/2/layout/IconVerticalSolidList"/>
    <dgm:cxn modelId="{D255DD3B-A859-452C-A9F0-FF62676420D5}" type="presParOf" srcId="{3E0D5167-667D-448E-951B-6ABDD715332F}" destId="{66DA01D4-B6E0-4774-B27D-4107EC67D733}" srcOrd="2" destOrd="0" presId="urn:microsoft.com/office/officeart/2018/2/layout/IconVerticalSolidList"/>
    <dgm:cxn modelId="{3226A3E5-E747-4CFE-A8BE-FB6D87D01C48}" type="presParOf" srcId="{3E0D5167-667D-448E-951B-6ABDD715332F}" destId="{04204342-E62A-4692-8F4A-4A9434FB1CE9}" srcOrd="3" destOrd="0" presId="urn:microsoft.com/office/officeart/2018/2/layout/IconVerticalSolidList"/>
    <dgm:cxn modelId="{50638A35-C1AF-46B1-B212-EB0326D03A12}" type="presParOf" srcId="{E8622B72-EA1E-4988-B823-1B9C918C1CA1}" destId="{18395358-0070-4AB8-AB6A-8276426C822C}" srcOrd="3" destOrd="0" presId="urn:microsoft.com/office/officeart/2018/2/layout/IconVerticalSolidList"/>
    <dgm:cxn modelId="{1D1EA204-CC36-4972-8D72-F3C860E8CE97}" type="presParOf" srcId="{E8622B72-EA1E-4988-B823-1B9C918C1CA1}" destId="{CD16DA88-81C9-47C9-8CB9-1D42F35EDE14}" srcOrd="4" destOrd="0" presId="urn:microsoft.com/office/officeart/2018/2/layout/IconVerticalSolidList"/>
    <dgm:cxn modelId="{7346C690-31DF-4884-A377-32B397C61F53}" type="presParOf" srcId="{CD16DA88-81C9-47C9-8CB9-1D42F35EDE14}" destId="{B7A6611B-4E1C-401F-B0A4-FC5DC5CEC4E0}" srcOrd="0" destOrd="0" presId="urn:microsoft.com/office/officeart/2018/2/layout/IconVerticalSolidList"/>
    <dgm:cxn modelId="{B9D3E22A-7358-4819-8482-063677C6191E}" type="presParOf" srcId="{CD16DA88-81C9-47C9-8CB9-1D42F35EDE14}" destId="{E1A72A0A-7157-4BD4-97DC-5BBFA2A5ED6F}" srcOrd="1" destOrd="0" presId="urn:microsoft.com/office/officeart/2018/2/layout/IconVerticalSolidList"/>
    <dgm:cxn modelId="{DDCAE95B-50FB-4AD2-AC5C-1E9D87FF6DA2}" type="presParOf" srcId="{CD16DA88-81C9-47C9-8CB9-1D42F35EDE14}" destId="{AB4A57C8-FDF1-4356-B38F-D028387104D6}" srcOrd="2" destOrd="0" presId="urn:microsoft.com/office/officeart/2018/2/layout/IconVerticalSolidList"/>
    <dgm:cxn modelId="{BD11955B-3DA1-496A-94BA-8E3B9DF37A20}" type="presParOf" srcId="{CD16DA88-81C9-47C9-8CB9-1D42F35EDE14}" destId="{26A81324-08C8-44B7-A8C0-1421472028B3}" srcOrd="3" destOrd="0" presId="urn:microsoft.com/office/officeart/2018/2/layout/IconVerticalSolidList"/>
    <dgm:cxn modelId="{C16B80DB-8B8E-410C-AA0E-4C9394598D54}" type="presParOf" srcId="{E8622B72-EA1E-4988-B823-1B9C918C1CA1}" destId="{AA71F0C2-E537-4892-8D10-9BBA12A9463F}" srcOrd="5" destOrd="0" presId="urn:microsoft.com/office/officeart/2018/2/layout/IconVerticalSolidList"/>
    <dgm:cxn modelId="{FE3AE802-9496-4206-A681-1554ECDDF6A6}" type="presParOf" srcId="{E8622B72-EA1E-4988-B823-1B9C918C1CA1}" destId="{1B47B8D5-35EC-499A-9FCF-859037FBD313}" srcOrd="6" destOrd="0" presId="urn:microsoft.com/office/officeart/2018/2/layout/IconVerticalSolidList"/>
    <dgm:cxn modelId="{F636BE9E-FB95-41B7-BEA0-569EA745C4C6}" type="presParOf" srcId="{1B47B8D5-35EC-499A-9FCF-859037FBD313}" destId="{A8C497AF-F895-438F-A64F-45C7AD2D01A7}" srcOrd="0" destOrd="0" presId="urn:microsoft.com/office/officeart/2018/2/layout/IconVerticalSolidList"/>
    <dgm:cxn modelId="{FEC8EB3F-F069-4590-8C8C-62F57FE58356}" type="presParOf" srcId="{1B47B8D5-35EC-499A-9FCF-859037FBD313}" destId="{E823F8AF-7101-406A-BC88-7671A96458D8}" srcOrd="1" destOrd="0" presId="urn:microsoft.com/office/officeart/2018/2/layout/IconVerticalSolidList"/>
    <dgm:cxn modelId="{FCBBAAE8-B149-4382-9643-C4393050FDAE}" type="presParOf" srcId="{1B47B8D5-35EC-499A-9FCF-859037FBD313}" destId="{D4E1DA1D-60E9-4F48-9A59-5274CECB55B6}" srcOrd="2" destOrd="0" presId="urn:microsoft.com/office/officeart/2018/2/layout/IconVerticalSolidList"/>
    <dgm:cxn modelId="{A58CCA19-6CBE-4057-B37C-0627F13C44D8}" type="presParOf" srcId="{1B47B8D5-35EC-499A-9FCF-859037FBD313}" destId="{51B7C5D0-C083-4A90-8AF5-9A89C4C1318B}" srcOrd="3" destOrd="0" presId="urn:microsoft.com/office/officeart/2018/2/layout/IconVerticalSolidList"/>
    <dgm:cxn modelId="{C2E10348-980A-4675-A48A-B4A42045B842}" type="presParOf" srcId="{E8622B72-EA1E-4988-B823-1B9C918C1CA1}" destId="{AD27ED00-20C5-42D8-B7AD-64C90C9D4A84}" srcOrd="7" destOrd="0" presId="urn:microsoft.com/office/officeart/2018/2/layout/IconVerticalSolidList"/>
    <dgm:cxn modelId="{D666EA08-7533-4808-985D-3E47A62C815E}" type="presParOf" srcId="{E8622B72-EA1E-4988-B823-1B9C918C1CA1}" destId="{DB3C358C-2579-4534-BB07-9F67E334B388}" srcOrd="8" destOrd="0" presId="urn:microsoft.com/office/officeart/2018/2/layout/IconVerticalSolidList"/>
    <dgm:cxn modelId="{19F0B3F5-6D5E-49EA-B3F1-02BC3D2BFE83}" type="presParOf" srcId="{DB3C358C-2579-4534-BB07-9F67E334B388}" destId="{34D475A8-E7E0-44CD-AC80-4F4FBA4DDD6C}" srcOrd="0" destOrd="0" presId="urn:microsoft.com/office/officeart/2018/2/layout/IconVerticalSolidList"/>
    <dgm:cxn modelId="{55592254-6B29-47C5-B64C-A5480DE54546}" type="presParOf" srcId="{DB3C358C-2579-4534-BB07-9F67E334B388}" destId="{37EB1676-A954-462D-A450-A20B12BB1339}" srcOrd="1" destOrd="0" presId="urn:microsoft.com/office/officeart/2018/2/layout/IconVerticalSolidList"/>
    <dgm:cxn modelId="{D842FA17-478B-495D-A786-F4CE3434E2DC}" type="presParOf" srcId="{DB3C358C-2579-4534-BB07-9F67E334B388}" destId="{4F984DA6-9E42-49A8-9375-CEB148A95E99}" srcOrd="2" destOrd="0" presId="urn:microsoft.com/office/officeart/2018/2/layout/IconVerticalSolidList"/>
    <dgm:cxn modelId="{9E2493C9-40B5-4CF2-AB43-A1C640999851}" type="presParOf" srcId="{DB3C358C-2579-4534-BB07-9F67E334B388}" destId="{5420F24E-97EE-406E-AFE9-12B2D9FFD6A5}" srcOrd="3" destOrd="0" presId="urn:microsoft.com/office/officeart/2018/2/layout/IconVerticalSolidList"/>
    <dgm:cxn modelId="{36B454B3-1BFE-4D5E-AE7A-F9A94B6E23DA}" type="presParOf" srcId="{E8622B72-EA1E-4988-B823-1B9C918C1CA1}" destId="{40667AB3-64F0-43F1-A907-31118B71C052}" srcOrd="9" destOrd="0" presId="urn:microsoft.com/office/officeart/2018/2/layout/IconVerticalSolidList"/>
    <dgm:cxn modelId="{879CD0A7-F6FF-48BB-BFE5-9235B97FABDA}" type="presParOf" srcId="{E8622B72-EA1E-4988-B823-1B9C918C1CA1}" destId="{142A942E-FCF2-46D0-BACB-8F9B37B7F8BC}" srcOrd="10" destOrd="0" presId="urn:microsoft.com/office/officeart/2018/2/layout/IconVerticalSolidList"/>
    <dgm:cxn modelId="{EA458CD0-E02E-4C85-9B82-D7AF56C31D36}" type="presParOf" srcId="{142A942E-FCF2-46D0-BACB-8F9B37B7F8BC}" destId="{902F38BE-1EE7-4A10-A21C-94D4872A4F63}" srcOrd="0" destOrd="0" presId="urn:microsoft.com/office/officeart/2018/2/layout/IconVerticalSolidList"/>
    <dgm:cxn modelId="{DD1D400D-49C0-453B-8580-3C13931D7881}" type="presParOf" srcId="{142A942E-FCF2-46D0-BACB-8F9B37B7F8BC}" destId="{315D8CFF-15BB-4D4F-9761-30E5DCA7A6DB}" srcOrd="1" destOrd="0" presId="urn:microsoft.com/office/officeart/2018/2/layout/IconVerticalSolidList"/>
    <dgm:cxn modelId="{AA96D55A-372C-440E-8D54-7B0CF8D39557}" type="presParOf" srcId="{142A942E-FCF2-46D0-BACB-8F9B37B7F8BC}" destId="{CA02ACD0-0FC3-47A6-B01B-F4361AFCC5D6}" srcOrd="2" destOrd="0" presId="urn:microsoft.com/office/officeart/2018/2/layout/IconVerticalSolidList"/>
    <dgm:cxn modelId="{27152584-719E-4F38-B3BC-C4C63C86672E}" type="presParOf" srcId="{142A942E-FCF2-46D0-BACB-8F9B37B7F8BC}" destId="{5E75B5FA-A4B1-4B56-8E9D-44991FB411C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6B46A0-4707-4F4A-A7BC-6DF333D9507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6BBC1E1D-CD95-453D-BB1C-885706019F49}">
      <dgm:prSet custT="1"/>
      <dgm:spPr/>
      <dgm:t>
        <a:bodyPr/>
        <a:lstStyle/>
        <a:p>
          <a:pPr>
            <a:lnSpc>
              <a:spcPct val="100000"/>
            </a:lnSpc>
          </a:pPr>
          <a:r>
            <a:rPr lang="en-GB" sz="2800"/>
            <a:t>Consent </a:t>
          </a:r>
          <a:endParaRPr lang="en-US" sz="2800"/>
        </a:p>
      </dgm:t>
    </dgm:pt>
    <dgm:pt modelId="{BE0F29CE-B5E0-4284-8775-3A8E54082104}" type="parTrans" cxnId="{8A435892-1336-45C4-8006-8BF920EAA3F5}">
      <dgm:prSet/>
      <dgm:spPr/>
      <dgm:t>
        <a:bodyPr/>
        <a:lstStyle/>
        <a:p>
          <a:endParaRPr lang="en-US"/>
        </a:p>
      </dgm:t>
    </dgm:pt>
    <dgm:pt modelId="{26D6F5BB-58E5-4F89-9151-37CC4C4341A7}" type="sibTrans" cxnId="{8A435892-1336-45C4-8006-8BF920EAA3F5}">
      <dgm:prSet/>
      <dgm:spPr/>
      <dgm:t>
        <a:bodyPr/>
        <a:lstStyle/>
        <a:p>
          <a:endParaRPr lang="en-US"/>
        </a:p>
      </dgm:t>
    </dgm:pt>
    <dgm:pt modelId="{B11FBA3D-699C-4B6A-A498-F7D7A131638E}">
      <dgm:prSet/>
      <dgm:spPr/>
      <dgm:t>
        <a:bodyPr/>
        <a:lstStyle/>
        <a:p>
          <a:pPr>
            <a:lnSpc>
              <a:spcPct val="100000"/>
            </a:lnSpc>
          </a:pPr>
          <a:r>
            <a:rPr lang="en-GB"/>
            <a:t>UWTSD ethical approval before data collection. </a:t>
          </a:r>
          <a:endParaRPr lang="en-US"/>
        </a:p>
      </dgm:t>
    </dgm:pt>
    <dgm:pt modelId="{85166C65-5C0C-4382-B8F5-DFEA28D88E81}" type="parTrans" cxnId="{8E0E117E-E80B-42B3-8D5B-A9A008309067}">
      <dgm:prSet/>
      <dgm:spPr/>
      <dgm:t>
        <a:bodyPr/>
        <a:lstStyle/>
        <a:p>
          <a:endParaRPr lang="en-US"/>
        </a:p>
      </dgm:t>
    </dgm:pt>
    <dgm:pt modelId="{EC2A4C87-A98E-461E-AE2E-7D8007F7519D}" type="sibTrans" cxnId="{8E0E117E-E80B-42B3-8D5B-A9A008309067}">
      <dgm:prSet/>
      <dgm:spPr/>
      <dgm:t>
        <a:bodyPr/>
        <a:lstStyle/>
        <a:p>
          <a:endParaRPr lang="en-US"/>
        </a:p>
      </dgm:t>
    </dgm:pt>
    <dgm:pt modelId="{07AF671C-EBD3-4549-8692-73F60531F6E1}">
      <dgm:prSet/>
      <dgm:spPr/>
      <dgm:t>
        <a:bodyPr/>
        <a:lstStyle/>
        <a:p>
          <a:pPr>
            <a:lnSpc>
              <a:spcPct val="100000"/>
            </a:lnSpc>
          </a:pPr>
          <a:r>
            <a:rPr lang="en-GB"/>
            <a:t>Clear information about purpose, interview process and data use.</a:t>
          </a:r>
          <a:endParaRPr lang="en-US"/>
        </a:p>
      </dgm:t>
    </dgm:pt>
    <dgm:pt modelId="{B198AA9A-EDD6-402A-B2BA-E1659DB2F1EE}" type="parTrans" cxnId="{4BD01FF6-AED5-4DC0-A343-510E8C5B1A9F}">
      <dgm:prSet/>
      <dgm:spPr/>
      <dgm:t>
        <a:bodyPr/>
        <a:lstStyle/>
        <a:p>
          <a:endParaRPr lang="en-US"/>
        </a:p>
      </dgm:t>
    </dgm:pt>
    <dgm:pt modelId="{EF3412C7-85AC-4261-8DF8-3D799F66D1A1}" type="sibTrans" cxnId="{4BD01FF6-AED5-4DC0-A343-510E8C5B1A9F}">
      <dgm:prSet/>
      <dgm:spPr/>
      <dgm:t>
        <a:bodyPr/>
        <a:lstStyle/>
        <a:p>
          <a:endParaRPr lang="en-US"/>
        </a:p>
      </dgm:t>
    </dgm:pt>
    <dgm:pt modelId="{CA23E46E-692A-420F-8AE9-F51D816057FC}">
      <dgm:prSet/>
      <dgm:spPr/>
      <dgm:t>
        <a:bodyPr/>
        <a:lstStyle/>
        <a:p>
          <a:pPr>
            <a:lnSpc>
              <a:spcPct val="100000"/>
            </a:lnSpc>
          </a:pPr>
          <a:r>
            <a:rPr lang="en-GB"/>
            <a:t>Right to withdraw before data analysis begins. </a:t>
          </a:r>
          <a:endParaRPr lang="en-US"/>
        </a:p>
      </dgm:t>
    </dgm:pt>
    <dgm:pt modelId="{AD33A63B-B16C-4099-BEC1-47BE32A4A88F}" type="parTrans" cxnId="{0E8CE130-9AFB-436C-8164-502515B99B79}">
      <dgm:prSet/>
      <dgm:spPr/>
      <dgm:t>
        <a:bodyPr/>
        <a:lstStyle/>
        <a:p>
          <a:endParaRPr lang="en-US"/>
        </a:p>
      </dgm:t>
    </dgm:pt>
    <dgm:pt modelId="{CF90370B-5BEF-4541-A551-3EE7EEDF9675}" type="sibTrans" cxnId="{0E8CE130-9AFB-436C-8164-502515B99B79}">
      <dgm:prSet/>
      <dgm:spPr/>
      <dgm:t>
        <a:bodyPr/>
        <a:lstStyle/>
        <a:p>
          <a:endParaRPr lang="en-US"/>
        </a:p>
      </dgm:t>
    </dgm:pt>
    <dgm:pt modelId="{03D21986-8958-4169-A8D0-B37E2BCC6EE8}">
      <dgm:prSet/>
      <dgm:spPr/>
      <dgm:t>
        <a:bodyPr/>
        <a:lstStyle/>
        <a:p>
          <a:pPr>
            <a:lnSpc>
              <a:spcPct val="100000"/>
            </a:lnSpc>
          </a:pPr>
          <a:r>
            <a:rPr lang="en-GB"/>
            <a:t>Voluntary participation  and right to skip questions.</a:t>
          </a:r>
          <a:endParaRPr lang="en-US"/>
        </a:p>
      </dgm:t>
    </dgm:pt>
    <dgm:pt modelId="{E38C4B06-1DC4-4F28-AEED-4EE9591B8D90}" type="parTrans" cxnId="{3684DB12-C227-47AA-9923-203063273251}">
      <dgm:prSet/>
      <dgm:spPr/>
      <dgm:t>
        <a:bodyPr/>
        <a:lstStyle/>
        <a:p>
          <a:endParaRPr lang="en-US"/>
        </a:p>
      </dgm:t>
    </dgm:pt>
    <dgm:pt modelId="{943DBFF0-B8FD-4CC8-ABCE-C977622DDC9A}" type="sibTrans" cxnId="{3684DB12-C227-47AA-9923-203063273251}">
      <dgm:prSet/>
      <dgm:spPr/>
      <dgm:t>
        <a:bodyPr/>
        <a:lstStyle/>
        <a:p>
          <a:endParaRPr lang="en-US"/>
        </a:p>
      </dgm:t>
    </dgm:pt>
    <dgm:pt modelId="{8B35BF7C-ADCF-4EDE-A1D4-C2F46C9A70C7}" type="pres">
      <dgm:prSet presAssocID="{FF6B46A0-4707-4F4A-A7BC-6DF333D95078}" presName="root" presStyleCnt="0">
        <dgm:presLayoutVars>
          <dgm:dir/>
          <dgm:resizeHandles val="exact"/>
        </dgm:presLayoutVars>
      </dgm:prSet>
      <dgm:spPr/>
    </dgm:pt>
    <dgm:pt modelId="{59443DBB-27C8-4C3D-BF9A-48186DBE166A}" type="pres">
      <dgm:prSet presAssocID="{6BBC1E1D-CD95-453D-BB1C-885706019F49}" presName="compNode" presStyleCnt="0"/>
      <dgm:spPr/>
    </dgm:pt>
    <dgm:pt modelId="{1411AB50-B97B-4D64-B728-D5016C2DBAFA}" type="pres">
      <dgm:prSet presAssocID="{6BBC1E1D-CD95-453D-BB1C-885706019F49}" presName="bgRect" presStyleLbl="bgShp" presStyleIdx="0" presStyleCnt="5"/>
      <dgm:spPr/>
    </dgm:pt>
    <dgm:pt modelId="{95F256B4-7E88-435C-8389-DAA5103227A0}" type="pres">
      <dgm:prSet presAssocID="{6BBC1E1D-CD95-453D-BB1C-885706019F49}" presName="iconRect" presStyleLbl="node1" presStyleIdx="0" presStyleCnt="5" custLinFactX="400000" custLinFactY="400000" custLinFactNeighborX="401681" custLinFactNeighborY="49777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ontract"/>
        </a:ext>
      </dgm:extLst>
    </dgm:pt>
    <dgm:pt modelId="{6E6150A9-9C90-4056-8335-CE206D6C6B21}" type="pres">
      <dgm:prSet presAssocID="{6BBC1E1D-CD95-453D-BB1C-885706019F49}" presName="spaceRect" presStyleCnt="0"/>
      <dgm:spPr/>
    </dgm:pt>
    <dgm:pt modelId="{B20FF48D-82AD-4EE4-BB4B-B4E96E62BC7F}" type="pres">
      <dgm:prSet presAssocID="{6BBC1E1D-CD95-453D-BB1C-885706019F49}" presName="parTx" presStyleLbl="revTx" presStyleIdx="0" presStyleCnt="5">
        <dgm:presLayoutVars>
          <dgm:chMax val="0"/>
          <dgm:chPref val="0"/>
        </dgm:presLayoutVars>
      </dgm:prSet>
      <dgm:spPr/>
    </dgm:pt>
    <dgm:pt modelId="{0A03E367-D01E-4F3F-9E43-E7CAC233A023}" type="pres">
      <dgm:prSet presAssocID="{26D6F5BB-58E5-4F89-9151-37CC4C4341A7}" presName="sibTrans" presStyleCnt="0"/>
      <dgm:spPr/>
    </dgm:pt>
    <dgm:pt modelId="{36428B29-1531-44FE-9D0B-10E25A7C1515}" type="pres">
      <dgm:prSet presAssocID="{B11FBA3D-699C-4B6A-A498-F7D7A131638E}" presName="compNode" presStyleCnt="0"/>
      <dgm:spPr/>
    </dgm:pt>
    <dgm:pt modelId="{A2525D8C-F4AB-4C09-802F-0184457CE98D}" type="pres">
      <dgm:prSet presAssocID="{B11FBA3D-699C-4B6A-A498-F7D7A131638E}" presName="bgRect" presStyleLbl="bgShp" presStyleIdx="1" presStyleCnt="5"/>
      <dgm:spPr/>
    </dgm:pt>
    <dgm:pt modelId="{3AC2EB00-CE22-4750-8354-D0E95AE14F3E}" type="pres">
      <dgm:prSet presAssocID="{B11FBA3D-699C-4B6A-A498-F7D7A131638E}"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4C4E2681-FAFD-4B83-BC75-4CE22E33505B}" type="pres">
      <dgm:prSet presAssocID="{B11FBA3D-699C-4B6A-A498-F7D7A131638E}" presName="spaceRect" presStyleCnt="0"/>
      <dgm:spPr/>
    </dgm:pt>
    <dgm:pt modelId="{293C2E43-545E-45CB-84E8-BBB717AE7550}" type="pres">
      <dgm:prSet presAssocID="{B11FBA3D-699C-4B6A-A498-F7D7A131638E}" presName="parTx" presStyleLbl="revTx" presStyleIdx="1" presStyleCnt="5">
        <dgm:presLayoutVars>
          <dgm:chMax val="0"/>
          <dgm:chPref val="0"/>
        </dgm:presLayoutVars>
      </dgm:prSet>
      <dgm:spPr/>
    </dgm:pt>
    <dgm:pt modelId="{09A3E1C5-276E-4D19-9B2C-A85A8CCCE47D}" type="pres">
      <dgm:prSet presAssocID="{EC2A4C87-A98E-461E-AE2E-7D8007F7519D}" presName="sibTrans" presStyleCnt="0"/>
      <dgm:spPr/>
    </dgm:pt>
    <dgm:pt modelId="{BD8B9459-D16C-44BF-9099-CEEEA9B41124}" type="pres">
      <dgm:prSet presAssocID="{07AF671C-EBD3-4549-8692-73F60531F6E1}" presName="compNode" presStyleCnt="0"/>
      <dgm:spPr/>
    </dgm:pt>
    <dgm:pt modelId="{74F225CB-826D-4706-9553-83F1402CF4E5}" type="pres">
      <dgm:prSet presAssocID="{07AF671C-EBD3-4549-8692-73F60531F6E1}" presName="bgRect" presStyleLbl="bgShp" presStyleIdx="2" presStyleCnt="5"/>
      <dgm:spPr/>
    </dgm:pt>
    <dgm:pt modelId="{B66579A6-DEA6-431F-8B01-521D4C569D2B}" type="pres">
      <dgm:prSet presAssocID="{07AF671C-EBD3-4549-8692-73F60531F6E1}"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Workflow"/>
        </a:ext>
      </dgm:extLst>
    </dgm:pt>
    <dgm:pt modelId="{2165B713-DACB-43EC-8D4E-2CE14F3854B0}" type="pres">
      <dgm:prSet presAssocID="{07AF671C-EBD3-4549-8692-73F60531F6E1}" presName="spaceRect" presStyleCnt="0"/>
      <dgm:spPr/>
    </dgm:pt>
    <dgm:pt modelId="{9CA68531-D7DE-4503-B237-AF8DE0855523}" type="pres">
      <dgm:prSet presAssocID="{07AF671C-EBD3-4549-8692-73F60531F6E1}" presName="parTx" presStyleLbl="revTx" presStyleIdx="2" presStyleCnt="5">
        <dgm:presLayoutVars>
          <dgm:chMax val="0"/>
          <dgm:chPref val="0"/>
        </dgm:presLayoutVars>
      </dgm:prSet>
      <dgm:spPr/>
    </dgm:pt>
    <dgm:pt modelId="{30E4598C-15C4-4C90-9D52-3D53C2671A9E}" type="pres">
      <dgm:prSet presAssocID="{EF3412C7-85AC-4261-8DF8-3D799F66D1A1}" presName="sibTrans" presStyleCnt="0"/>
      <dgm:spPr/>
    </dgm:pt>
    <dgm:pt modelId="{2281855C-ADAE-4F6B-B6CE-B77F835D79A1}" type="pres">
      <dgm:prSet presAssocID="{CA23E46E-692A-420F-8AE9-F51D816057FC}" presName="compNode" presStyleCnt="0"/>
      <dgm:spPr/>
    </dgm:pt>
    <dgm:pt modelId="{626F5EAF-FC77-4977-A6B4-456C9C114C21}" type="pres">
      <dgm:prSet presAssocID="{CA23E46E-692A-420F-8AE9-F51D816057FC}" presName="bgRect" presStyleLbl="bgShp" presStyleIdx="3" presStyleCnt="5"/>
      <dgm:spPr/>
    </dgm:pt>
    <dgm:pt modelId="{66ED120C-C5C6-4686-9FD6-B65025B1B512}" type="pres">
      <dgm:prSet presAssocID="{CA23E46E-692A-420F-8AE9-F51D816057FC}"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isk"/>
        </a:ext>
      </dgm:extLst>
    </dgm:pt>
    <dgm:pt modelId="{530C72FA-8267-4760-81E9-5C898B48A9D1}" type="pres">
      <dgm:prSet presAssocID="{CA23E46E-692A-420F-8AE9-F51D816057FC}" presName="spaceRect" presStyleCnt="0"/>
      <dgm:spPr/>
    </dgm:pt>
    <dgm:pt modelId="{015C013E-5E52-4BCB-A3E5-1868FBFC2EC7}" type="pres">
      <dgm:prSet presAssocID="{CA23E46E-692A-420F-8AE9-F51D816057FC}" presName="parTx" presStyleLbl="revTx" presStyleIdx="3" presStyleCnt="5">
        <dgm:presLayoutVars>
          <dgm:chMax val="0"/>
          <dgm:chPref val="0"/>
        </dgm:presLayoutVars>
      </dgm:prSet>
      <dgm:spPr/>
    </dgm:pt>
    <dgm:pt modelId="{6D5EA7DC-03DA-482D-B8E1-D56FB7E33400}" type="pres">
      <dgm:prSet presAssocID="{CF90370B-5BEF-4541-A551-3EE7EEDF9675}" presName="sibTrans" presStyleCnt="0"/>
      <dgm:spPr/>
    </dgm:pt>
    <dgm:pt modelId="{AB44D6DD-973B-47B0-9861-FF792B16D887}" type="pres">
      <dgm:prSet presAssocID="{03D21986-8958-4169-A8D0-B37E2BCC6EE8}" presName="compNode" presStyleCnt="0"/>
      <dgm:spPr/>
    </dgm:pt>
    <dgm:pt modelId="{5CF53A6A-2AD5-41C0-9E98-564B014BBBCC}" type="pres">
      <dgm:prSet presAssocID="{03D21986-8958-4169-A8D0-B37E2BCC6EE8}" presName="bgRect" presStyleLbl="bgShp" presStyleIdx="4" presStyleCnt="5"/>
      <dgm:spPr/>
    </dgm:pt>
    <dgm:pt modelId="{7CEBEB44-80EC-4B6E-9D1F-BBF6AD3C838C}" type="pres">
      <dgm:prSet presAssocID="{03D21986-8958-4169-A8D0-B37E2BCC6EE8}"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Sign Language"/>
        </a:ext>
      </dgm:extLst>
    </dgm:pt>
    <dgm:pt modelId="{97E8AF0C-7C69-4B74-9CC7-783205282657}" type="pres">
      <dgm:prSet presAssocID="{03D21986-8958-4169-A8D0-B37E2BCC6EE8}" presName="spaceRect" presStyleCnt="0"/>
      <dgm:spPr/>
    </dgm:pt>
    <dgm:pt modelId="{2E345D49-4DEF-466F-BF75-422A08946876}" type="pres">
      <dgm:prSet presAssocID="{03D21986-8958-4169-A8D0-B37E2BCC6EE8}" presName="parTx" presStyleLbl="revTx" presStyleIdx="4" presStyleCnt="5">
        <dgm:presLayoutVars>
          <dgm:chMax val="0"/>
          <dgm:chPref val="0"/>
        </dgm:presLayoutVars>
      </dgm:prSet>
      <dgm:spPr/>
    </dgm:pt>
  </dgm:ptLst>
  <dgm:cxnLst>
    <dgm:cxn modelId="{3684DB12-C227-47AA-9923-203063273251}" srcId="{FF6B46A0-4707-4F4A-A7BC-6DF333D95078}" destId="{03D21986-8958-4169-A8D0-B37E2BCC6EE8}" srcOrd="4" destOrd="0" parTransId="{E38C4B06-1DC4-4F28-AEED-4EE9591B8D90}" sibTransId="{943DBFF0-B8FD-4CC8-ABCE-C977622DDC9A}"/>
    <dgm:cxn modelId="{6230B12C-EC3F-4166-ACF7-E5ACEB44CEF3}" type="presOf" srcId="{07AF671C-EBD3-4549-8692-73F60531F6E1}" destId="{9CA68531-D7DE-4503-B237-AF8DE0855523}" srcOrd="0" destOrd="0" presId="urn:microsoft.com/office/officeart/2018/2/layout/IconVerticalSolidList"/>
    <dgm:cxn modelId="{0E8CE130-9AFB-436C-8164-502515B99B79}" srcId="{FF6B46A0-4707-4F4A-A7BC-6DF333D95078}" destId="{CA23E46E-692A-420F-8AE9-F51D816057FC}" srcOrd="3" destOrd="0" parTransId="{AD33A63B-B16C-4099-BEC1-47BE32A4A88F}" sibTransId="{CF90370B-5BEF-4541-A551-3EE7EEDF9675}"/>
    <dgm:cxn modelId="{5DA43B54-4C85-419B-926B-2F5CD1B5B777}" type="presOf" srcId="{CA23E46E-692A-420F-8AE9-F51D816057FC}" destId="{015C013E-5E52-4BCB-A3E5-1868FBFC2EC7}" srcOrd="0" destOrd="0" presId="urn:microsoft.com/office/officeart/2018/2/layout/IconVerticalSolidList"/>
    <dgm:cxn modelId="{8E0E117E-E80B-42B3-8D5B-A9A008309067}" srcId="{FF6B46A0-4707-4F4A-A7BC-6DF333D95078}" destId="{B11FBA3D-699C-4B6A-A498-F7D7A131638E}" srcOrd="1" destOrd="0" parTransId="{85166C65-5C0C-4382-B8F5-DFEA28D88E81}" sibTransId="{EC2A4C87-A98E-461E-AE2E-7D8007F7519D}"/>
    <dgm:cxn modelId="{9BDB1385-3AF2-4149-8D8E-614DC0D2A2D4}" type="presOf" srcId="{FF6B46A0-4707-4F4A-A7BC-6DF333D95078}" destId="{8B35BF7C-ADCF-4EDE-A1D4-C2F46C9A70C7}" srcOrd="0" destOrd="0" presId="urn:microsoft.com/office/officeart/2018/2/layout/IconVerticalSolidList"/>
    <dgm:cxn modelId="{8A435892-1336-45C4-8006-8BF920EAA3F5}" srcId="{FF6B46A0-4707-4F4A-A7BC-6DF333D95078}" destId="{6BBC1E1D-CD95-453D-BB1C-885706019F49}" srcOrd="0" destOrd="0" parTransId="{BE0F29CE-B5E0-4284-8775-3A8E54082104}" sibTransId="{26D6F5BB-58E5-4F89-9151-37CC4C4341A7}"/>
    <dgm:cxn modelId="{E14137A7-D8A4-4131-8CD9-DA56F73154AC}" type="presOf" srcId="{03D21986-8958-4169-A8D0-B37E2BCC6EE8}" destId="{2E345D49-4DEF-466F-BF75-422A08946876}" srcOrd="0" destOrd="0" presId="urn:microsoft.com/office/officeart/2018/2/layout/IconVerticalSolidList"/>
    <dgm:cxn modelId="{75EBDFBC-033D-44B3-87F2-3A40868261C6}" type="presOf" srcId="{6BBC1E1D-CD95-453D-BB1C-885706019F49}" destId="{B20FF48D-82AD-4EE4-BB4B-B4E96E62BC7F}" srcOrd="0" destOrd="0" presId="urn:microsoft.com/office/officeart/2018/2/layout/IconVerticalSolidList"/>
    <dgm:cxn modelId="{9BC78EF1-B423-4D1E-9F11-F2B6A63210A7}" type="presOf" srcId="{B11FBA3D-699C-4B6A-A498-F7D7A131638E}" destId="{293C2E43-545E-45CB-84E8-BBB717AE7550}" srcOrd="0" destOrd="0" presId="urn:microsoft.com/office/officeart/2018/2/layout/IconVerticalSolidList"/>
    <dgm:cxn modelId="{4BD01FF6-AED5-4DC0-A343-510E8C5B1A9F}" srcId="{FF6B46A0-4707-4F4A-A7BC-6DF333D95078}" destId="{07AF671C-EBD3-4549-8692-73F60531F6E1}" srcOrd="2" destOrd="0" parTransId="{B198AA9A-EDD6-402A-B2BA-E1659DB2F1EE}" sibTransId="{EF3412C7-85AC-4261-8DF8-3D799F66D1A1}"/>
    <dgm:cxn modelId="{055D8F09-455C-4D2B-8737-CB69DA49CF87}" type="presParOf" srcId="{8B35BF7C-ADCF-4EDE-A1D4-C2F46C9A70C7}" destId="{59443DBB-27C8-4C3D-BF9A-48186DBE166A}" srcOrd="0" destOrd="0" presId="urn:microsoft.com/office/officeart/2018/2/layout/IconVerticalSolidList"/>
    <dgm:cxn modelId="{C8E9A9AB-68BC-4A03-B6E4-087876C820AC}" type="presParOf" srcId="{59443DBB-27C8-4C3D-BF9A-48186DBE166A}" destId="{1411AB50-B97B-4D64-B728-D5016C2DBAFA}" srcOrd="0" destOrd="0" presId="urn:microsoft.com/office/officeart/2018/2/layout/IconVerticalSolidList"/>
    <dgm:cxn modelId="{7CA02AB1-AAAE-4997-9EA1-7BFDCE955E96}" type="presParOf" srcId="{59443DBB-27C8-4C3D-BF9A-48186DBE166A}" destId="{95F256B4-7E88-435C-8389-DAA5103227A0}" srcOrd="1" destOrd="0" presId="urn:microsoft.com/office/officeart/2018/2/layout/IconVerticalSolidList"/>
    <dgm:cxn modelId="{EF7317C5-D0E5-4F21-9974-BF0340532EAA}" type="presParOf" srcId="{59443DBB-27C8-4C3D-BF9A-48186DBE166A}" destId="{6E6150A9-9C90-4056-8335-CE206D6C6B21}" srcOrd="2" destOrd="0" presId="urn:microsoft.com/office/officeart/2018/2/layout/IconVerticalSolidList"/>
    <dgm:cxn modelId="{AC3EC3F1-192A-44D5-91BD-81970CB1DF60}" type="presParOf" srcId="{59443DBB-27C8-4C3D-BF9A-48186DBE166A}" destId="{B20FF48D-82AD-4EE4-BB4B-B4E96E62BC7F}" srcOrd="3" destOrd="0" presId="urn:microsoft.com/office/officeart/2018/2/layout/IconVerticalSolidList"/>
    <dgm:cxn modelId="{7AC4455C-94F8-4B04-9186-30E48BA169D0}" type="presParOf" srcId="{8B35BF7C-ADCF-4EDE-A1D4-C2F46C9A70C7}" destId="{0A03E367-D01E-4F3F-9E43-E7CAC233A023}" srcOrd="1" destOrd="0" presId="urn:microsoft.com/office/officeart/2018/2/layout/IconVerticalSolidList"/>
    <dgm:cxn modelId="{7E18E0AD-FBAA-46A3-B96D-54995982D505}" type="presParOf" srcId="{8B35BF7C-ADCF-4EDE-A1D4-C2F46C9A70C7}" destId="{36428B29-1531-44FE-9D0B-10E25A7C1515}" srcOrd="2" destOrd="0" presId="urn:microsoft.com/office/officeart/2018/2/layout/IconVerticalSolidList"/>
    <dgm:cxn modelId="{6452C6C3-ACDE-4895-8D4E-2808DACBA0EC}" type="presParOf" srcId="{36428B29-1531-44FE-9D0B-10E25A7C1515}" destId="{A2525D8C-F4AB-4C09-802F-0184457CE98D}" srcOrd="0" destOrd="0" presId="urn:microsoft.com/office/officeart/2018/2/layout/IconVerticalSolidList"/>
    <dgm:cxn modelId="{6698A597-94D2-4DC5-8CB1-6CD12A000803}" type="presParOf" srcId="{36428B29-1531-44FE-9D0B-10E25A7C1515}" destId="{3AC2EB00-CE22-4750-8354-D0E95AE14F3E}" srcOrd="1" destOrd="0" presId="urn:microsoft.com/office/officeart/2018/2/layout/IconVerticalSolidList"/>
    <dgm:cxn modelId="{B7FE363C-43D7-4F8E-8349-4BB4087F5019}" type="presParOf" srcId="{36428B29-1531-44FE-9D0B-10E25A7C1515}" destId="{4C4E2681-FAFD-4B83-BC75-4CE22E33505B}" srcOrd="2" destOrd="0" presId="urn:microsoft.com/office/officeart/2018/2/layout/IconVerticalSolidList"/>
    <dgm:cxn modelId="{986AE658-04E4-4846-BE01-7573099BF9EA}" type="presParOf" srcId="{36428B29-1531-44FE-9D0B-10E25A7C1515}" destId="{293C2E43-545E-45CB-84E8-BBB717AE7550}" srcOrd="3" destOrd="0" presId="urn:microsoft.com/office/officeart/2018/2/layout/IconVerticalSolidList"/>
    <dgm:cxn modelId="{74D14B7D-15C4-41CC-91F2-5BB3657DE7C4}" type="presParOf" srcId="{8B35BF7C-ADCF-4EDE-A1D4-C2F46C9A70C7}" destId="{09A3E1C5-276E-4D19-9B2C-A85A8CCCE47D}" srcOrd="3" destOrd="0" presId="urn:microsoft.com/office/officeart/2018/2/layout/IconVerticalSolidList"/>
    <dgm:cxn modelId="{A94E884A-92AB-4105-A16E-829FCD3FD653}" type="presParOf" srcId="{8B35BF7C-ADCF-4EDE-A1D4-C2F46C9A70C7}" destId="{BD8B9459-D16C-44BF-9099-CEEEA9B41124}" srcOrd="4" destOrd="0" presId="urn:microsoft.com/office/officeart/2018/2/layout/IconVerticalSolidList"/>
    <dgm:cxn modelId="{FB6854AD-A647-4648-AB15-A0656D839BB3}" type="presParOf" srcId="{BD8B9459-D16C-44BF-9099-CEEEA9B41124}" destId="{74F225CB-826D-4706-9553-83F1402CF4E5}" srcOrd="0" destOrd="0" presId="urn:microsoft.com/office/officeart/2018/2/layout/IconVerticalSolidList"/>
    <dgm:cxn modelId="{0C3839E0-9C80-4C59-9D67-CDB4A98C4929}" type="presParOf" srcId="{BD8B9459-D16C-44BF-9099-CEEEA9B41124}" destId="{B66579A6-DEA6-431F-8B01-521D4C569D2B}" srcOrd="1" destOrd="0" presId="urn:microsoft.com/office/officeart/2018/2/layout/IconVerticalSolidList"/>
    <dgm:cxn modelId="{C7E77E00-9E52-4BE7-BF85-75D620CA5B62}" type="presParOf" srcId="{BD8B9459-D16C-44BF-9099-CEEEA9B41124}" destId="{2165B713-DACB-43EC-8D4E-2CE14F3854B0}" srcOrd="2" destOrd="0" presId="urn:microsoft.com/office/officeart/2018/2/layout/IconVerticalSolidList"/>
    <dgm:cxn modelId="{C3B05F44-45A9-4B20-8E95-22AB0B17A049}" type="presParOf" srcId="{BD8B9459-D16C-44BF-9099-CEEEA9B41124}" destId="{9CA68531-D7DE-4503-B237-AF8DE0855523}" srcOrd="3" destOrd="0" presId="urn:microsoft.com/office/officeart/2018/2/layout/IconVerticalSolidList"/>
    <dgm:cxn modelId="{89270F24-6BC0-42F3-AA33-86BD780FA1B8}" type="presParOf" srcId="{8B35BF7C-ADCF-4EDE-A1D4-C2F46C9A70C7}" destId="{30E4598C-15C4-4C90-9D52-3D53C2671A9E}" srcOrd="5" destOrd="0" presId="urn:microsoft.com/office/officeart/2018/2/layout/IconVerticalSolidList"/>
    <dgm:cxn modelId="{CBF328B7-7733-4AF8-B11F-5C698CF8D56C}" type="presParOf" srcId="{8B35BF7C-ADCF-4EDE-A1D4-C2F46C9A70C7}" destId="{2281855C-ADAE-4F6B-B6CE-B77F835D79A1}" srcOrd="6" destOrd="0" presId="urn:microsoft.com/office/officeart/2018/2/layout/IconVerticalSolidList"/>
    <dgm:cxn modelId="{8512D56A-79A1-4990-A8A9-23AFE916E85C}" type="presParOf" srcId="{2281855C-ADAE-4F6B-B6CE-B77F835D79A1}" destId="{626F5EAF-FC77-4977-A6B4-456C9C114C21}" srcOrd="0" destOrd="0" presId="urn:microsoft.com/office/officeart/2018/2/layout/IconVerticalSolidList"/>
    <dgm:cxn modelId="{1ABEF895-AA09-496E-827A-3107AED1BE22}" type="presParOf" srcId="{2281855C-ADAE-4F6B-B6CE-B77F835D79A1}" destId="{66ED120C-C5C6-4686-9FD6-B65025B1B512}" srcOrd="1" destOrd="0" presId="urn:microsoft.com/office/officeart/2018/2/layout/IconVerticalSolidList"/>
    <dgm:cxn modelId="{6FB53199-9ED5-4805-ABE1-BEC544946145}" type="presParOf" srcId="{2281855C-ADAE-4F6B-B6CE-B77F835D79A1}" destId="{530C72FA-8267-4760-81E9-5C898B48A9D1}" srcOrd="2" destOrd="0" presId="urn:microsoft.com/office/officeart/2018/2/layout/IconVerticalSolidList"/>
    <dgm:cxn modelId="{2F205D75-265D-4FD6-943B-D748A852BC1B}" type="presParOf" srcId="{2281855C-ADAE-4F6B-B6CE-B77F835D79A1}" destId="{015C013E-5E52-4BCB-A3E5-1868FBFC2EC7}" srcOrd="3" destOrd="0" presId="urn:microsoft.com/office/officeart/2018/2/layout/IconVerticalSolidList"/>
    <dgm:cxn modelId="{E8DCB58D-CF6E-4311-9973-42270BD857C9}" type="presParOf" srcId="{8B35BF7C-ADCF-4EDE-A1D4-C2F46C9A70C7}" destId="{6D5EA7DC-03DA-482D-B8E1-D56FB7E33400}" srcOrd="7" destOrd="0" presId="urn:microsoft.com/office/officeart/2018/2/layout/IconVerticalSolidList"/>
    <dgm:cxn modelId="{2EAFCABD-BA38-43F2-882C-36B0FA3F15B7}" type="presParOf" srcId="{8B35BF7C-ADCF-4EDE-A1D4-C2F46C9A70C7}" destId="{AB44D6DD-973B-47B0-9861-FF792B16D887}" srcOrd="8" destOrd="0" presId="urn:microsoft.com/office/officeart/2018/2/layout/IconVerticalSolidList"/>
    <dgm:cxn modelId="{6E7F74D0-3D3D-4A81-874B-EA21A4509F45}" type="presParOf" srcId="{AB44D6DD-973B-47B0-9861-FF792B16D887}" destId="{5CF53A6A-2AD5-41C0-9E98-564B014BBBCC}" srcOrd="0" destOrd="0" presId="urn:microsoft.com/office/officeart/2018/2/layout/IconVerticalSolidList"/>
    <dgm:cxn modelId="{E85ECFB2-7024-4929-82DD-C0704F2FB6D3}" type="presParOf" srcId="{AB44D6DD-973B-47B0-9861-FF792B16D887}" destId="{7CEBEB44-80EC-4B6E-9D1F-BBF6AD3C838C}" srcOrd="1" destOrd="0" presId="urn:microsoft.com/office/officeart/2018/2/layout/IconVerticalSolidList"/>
    <dgm:cxn modelId="{F438B9A0-C829-4FEE-865C-0EE2A8A5EC78}" type="presParOf" srcId="{AB44D6DD-973B-47B0-9861-FF792B16D887}" destId="{97E8AF0C-7C69-4B74-9CC7-783205282657}" srcOrd="2" destOrd="0" presId="urn:microsoft.com/office/officeart/2018/2/layout/IconVerticalSolidList"/>
    <dgm:cxn modelId="{A0D76D31-DF3E-4C2C-9E8D-9DDD16842EDE}" type="presParOf" srcId="{AB44D6DD-973B-47B0-9861-FF792B16D887}" destId="{2E345D49-4DEF-466F-BF75-422A0894687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FB2751-EA06-4B19-AA12-4250A3139137}">
      <dsp:nvSpPr>
        <dsp:cNvPr id="0" name=""/>
        <dsp:cNvSpPr/>
      </dsp:nvSpPr>
      <dsp:spPr>
        <a:xfrm>
          <a:off x="1326822" y="227999"/>
          <a:ext cx="700048" cy="70004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2D9465-8E19-4871-BE11-0E636FA449BD}">
      <dsp:nvSpPr>
        <dsp:cNvPr id="0" name=""/>
        <dsp:cNvSpPr/>
      </dsp:nvSpPr>
      <dsp:spPr>
        <a:xfrm>
          <a:off x="899015" y="1165971"/>
          <a:ext cx="1555664" cy="622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a:t>Interviews  </a:t>
          </a:r>
          <a:endParaRPr lang="en-US" sz="2400" kern="1200"/>
        </a:p>
      </dsp:txBody>
      <dsp:txXfrm>
        <a:off x="899015" y="1165971"/>
        <a:ext cx="1555664" cy="622265"/>
      </dsp:txXfrm>
    </dsp:sp>
    <dsp:sp modelId="{B72B3E09-13E0-4C16-B2C7-FAC18241BB92}">
      <dsp:nvSpPr>
        <dsp:cNvPr id="0" name=""/>
        <dsp:cNvSpPr/>
      </dsp:nvSpPr>
      <dsp:spPr>
        <a:xfrm>
          <a:off x="3154728" y="227999"/>
          <a:ext cx="700048" cy="70004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3A52E3-2741-4FD7-AA85-AFB1FC164E8B}">
      <dsp:nvSpPr>
        <dsp:cNvPr id="0" name=""/>
        <dsp:cNvSpPr/>
      </dsp:nvSpPr>
      <dsp:spPr>
        <a:xfrm>
          <a:off x="2726920" y="1165971"/>
          <a:ext cx="1555664" cy="622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GB" sz="1300" kern="1200"/>
            <a:t>Individual semi-structured interviews.</a:t>
          </a:r>
          <a:endParaRPr lang="en-US" sz="1300" kern="1200"/>
        </a:p>
      </dsp:txBody>
      <dsp:txXfrm>
        <a:off x="2726920" y="1165971"/>
        <a:ext cx="1555664" cy="622265"/>
      </dsp:txXfrm>
    </dsp:sp>
    <dsp:sp modelId="{F29A6E0D-13AD-4612-9765-2D91820F93A8}">
      <dsp:nvSpPr>
        <dsp:cNvPr id="0" name=""/>
        <dsp:cNvSpPr/>
      </dsp:nvSpPr>
      <dsp:spPr>
        <a:xfrm>
          <a:off x="1326822" y="2177153"/>
          <a:ext cx="700048" cy="70004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4ADCDD-1F7E-4680-8AEF-F02E48920E80}">
      <dsp:nvSpPr>
        <dsp:cNvPr id="0" name=""/>
        <dsp:cNvSpPr/>
      </dsp:nvSpPr>
      <dsp:spPr>
        <a:xfrm>
          <a:off x="899015" y="3115125"/>
          <a:ext cx="1555664" cy="622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GB" sz="1300" kern="1200"/>
            <a:t>Approx. 30-45 minutes. </a:t>
          </a:r>
          <a:endParaRPr lang="en-US" sz="1300" kern="1200"/>
        </a:p>
      </dsp:txBody>
      <dsp:txXfrm>
        <a:off x="899015" y="3115125"/>
        <a:ext cx="1555664" cy="622265"/>
      </dsp:txXfrm>
    </dsp:sp>
    <dsp:sp modelId="{5A823F21-287E-4FC1-8E47-CC0202D36330}">
      <dsp:nvSpPr>
        <dsp:cNvPr id="0" name=""/>
        <dsp:cNvSpPr/>
      </dsp:nvSpPr>
      <dsp:spPr>
        <a:xfrm>
          <a:off x="3154728" y="2177153"/>
          <a:ext cx="700048" cy="700048"/>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81E9F3-4A95-4124-9017-A31BE65CBBD5}">
      <dsp:nvSpPr>
        <dsp:cNvPr id="0" name=""/>
        <dsp:cNvSpPr/>
      </dsp:nvSpPr>
      <dsp:spPr>
        <a:xfrm>
          <a:off x="2726920" y="3115125"/>
          <a:ext cx="1555664" cy="622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pPr>
          <a:r>
            <a:rPr lang="en-GB" sz="1300" kern="1200"/>
            <a:t>Face-to-face, online or telephone, subject to ethical approval. </a:t>
          </a:r>
          <a:endParaRPr lang="en-US" sz="1300" kern="1200"/>
        </a:p>
      </dsp:txBody>
      <dsp:txXfrm>
        <a:off x="2726920" y="3115125"/>
        <a:ext cx="1555664" cy="6222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C0B797-7D4A-4C9B-A02C-BA59FEF0146C}">
      <dsp:nvSpPr>
        <dsp:cNvPr id="0" name=""/>
        <dsp:cNvSpPr/>
      </dsp:nvSpPr>
      <dsp:spPr>
        <a:xfrm>
          <a:off x="0" y="0"/>
          <a:ext cx="5181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47BF2A-6D4D-46A3-A24C-4449CCE55000}">
      <dsp:nvSpPr>
        <dsp:cNvPr id="0" name=""/>
        <dsp:cNvSpPr/>
      </dsp:nvSpPr>
      <dsp:spPr>
        <a:xfrm>
          <a:off x="181438" y="136361"/>
          <a:ext cx="329887" cy="3298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42DF97-FF07-4E5B-88E4-4F9CF216B345}">
      <dsp:nvSpPr>
        <dsp:cNvPr id="0" name=""/>
        <dsp:cNvSpPr/>
      </dsp:nvSpPr>
      <dsp:spPr>
        <a:xfrm>
          <a:off x="692764" y="1407"/>
          <a:ext cx="4488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666750">
            <a:lnSpc>
              <a:spcPct val="100000"/>
            </a:lnSpc>
            <a:spcBef>
              <a:spcPct val="0"/>
            </a:spcBef>
            <a:spcAft>
              <a:spcPct val="35000"/>
            </a:spcAft>
            <a:buNone/>
          </a:pPr>
          <a:r>
            <a:rPr lang="en-GB" sz="1500" kern="1200"/>
            <a:t>                        </a:t>
          </a:r>
          <a:r>
            <a:rPr lang="en-GB" sz="2800" b="0" kern="1200"/>
            <a:t>Objectives </a:t>
          </a:r>
          <a:endParaRPr lang="en-US" sz="2800" b="0" kern="1200"/>
        </a:p>
      </dsp:txBody>
      <dsp:txXfrm>
        <a:off x="692764" y="1407"/>
        <a:ext cx="4488835" cy="599796"/>
      </dsp:txXfrm>
    </dsp:sp>
    <dsp:sp modelId="{1FBEDFE3-03EA-4A1D-B42B-C090FF161D6C}">
      <dsp:nvSpPr>
        <dsp:cNvPr id="0" name=""/>
        <dsp:cNvSpPr/>
      </dsp:nvSpPr>
      <dsp:spPr>
        <a:xfrm>
          <a:off x="0" y="751152"/>
          <a:ext cx="5181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2EA375-C4C9-49F0-AABC-062A71AF976A}">
      <dsp:nvSpPr>
        <dsp:cNvPr id="0" name=""/>
        <dsp:cNvSpPr/>
      </dsp:nvSpPr>
      <dsp:spPr>
        <a:xfrm>
          <a:off x="181438" y="886107"/>
          <a:ext cx="329887" cy="3298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204342-E62A-4692-8F4A-4A9434FB1CE9}">
      <dsp:nvSpPr>
        <dsp:cNvPr id="0" name=""/>
        <dsp:cNvSpPr/>
      </dsp:nvSpPr>
      <dsp:spPr>
        <a:xfrm>
          <a:off x="692764" y="751152"/>
          <a:ext cx="4488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666750">
            <a:lnSpc>
              <a:spcPct val="100000"/>
            </a:lnSpc>
            <a:spcBef>
              <a:spcPct val="0"/>
            </a:spcBef>
            <a:spcAft>
              <a:spcPct val="35000"/>
            </a:spcAft>
            <a:buNone/>
          </a:pPr>
          <a:r>
            <a:rPr lang="en-GB" sz="1500" kern="1200"/>
            <a:t>Identify key leadership and management skills. </a:t>
          </a:r>
          <a:endParaRPr lang="en-US" sz="1500" kern="1200"/>
        </a:p>
      </dsp:txBody>
      <dsp:txXfrm>
        <a:off x="692764" y="751152"/>
        <a:ext cx="4488835" cy="599796"/>
      </dsp:txXfrm>
    </dsp:sp>
    <dsp:sp modelId="{B7A6611B-4E1C-401F-B0A4-FC5DC5CEC4E0}">
      <dsp:nvSpPr>
        <dsp:cNvPr id="0" name=""/>
        <dsp:cNvSpPr/>
      </dsp:nvSpPr>
      <dsp:spPr>
        <a:xfrm>
          <a:off x="0" y="1500898"/>
          <a:ext cx="5181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A72A0A-7157-4BD4-97DC-5BBFA2A5ED6F}">
      <dsp:nvSpPr>
        <dsp:cNvPr id="0" name=""/>
        <dsp:cNvSpPr/>
      </dsp:nvSpPr>
      <dsp:spPr>
        <a:xfrm>
          <a:off x="181438" y="1635852"/>
          <a:ext cx="329887" cy="3298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A81324-08C8-44B7-A8C0-1421472028B3}">
      <dsp:nvSpPr>
        <dsp:cNvPr id="0" name=""/>
        <dsp:cNvSpPr/>
      </dsp:nvSpPr>
      <dsp:spPr>
        <a:xfrm>
          <a:off x="692764" y="1500898"/>
          <a:ext cx="4488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666750">
            <a:lnSpc>
              <a:spcPct val="100000"/>
            </a:lnSpc>
            <a:spcBef>
              <a:spcPct val="0"/>
            </a:spcBef>
            <a:spcAft>
              <a:spcPct val="35000"/>
            </a:spcAft>
            <a:buNone/>
          </a:pPr>
          <a:r>
            <a:rPr lang="en-GB" sz="1500" kern="1200"/>
            <a:t>Explore owner-manager skill gaps in the Rhonda Valleys. </a:t>
          </a:r>
          <a:endParaRPr lang="en-US" sz="1500" kern="1200"/>
        </a:p>
      </dsp:txBody>
      <dsp:txXfrm>
        <a:off x="692764" y="1500898"/>
        <a:ext cx="4488835" cy="599796"/>
      </dsp:txXfrm>
    </dsp:sp>
    <dsp:sp modelId="{A8C497AF-F895-438F-A64F-45C7AD2D01A7}">
      <dsp:nvSpPr>
        <dsp:cNvPr id="0" name=""/>
        <dsp:cNvSpPr/>
      </dsp:nvSpPr>
      <dsp:spPr>
        <a:xfrm>
          <a:off x="0" y="2250643"/>
          <a:ext cx="5181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23F8AF-7101-406A-BC88-7671A96458D8}">
      <dsp:nvSpPr>
        <dsp:cNvPr id="0" name=""/>
        <dsp:cNvSpPr/>
      </dsp:nvSpPr>
      <dsp:spPr>
        <a:xfrm>
          <a:off x="181438" y="2385597"/>
          <a:ext cx="329887" cy="3298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B7C5D0-C083-4A90-8AF5-9A89C4C1318B}">
      <dsp:nvSpPr>
        <dsp:cNvPr id="0" name=""/>
        <dsp:cNvSpPr/>
      </dsp:nvSpPr>
      <dsp:spPr>
        <a:xfrm>
          <a:off x="692764" y="2250643"/>
          <a:ext cx="4488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666750">
            <a:lnSpc>
              <a:spcPct val="100000"/>
            </a:lnSpc>
            <a:spcBef>
              <a:spcPct val="0"/>
            </a:spcBef>
            <a:spcAft>
              <a:spcPct val="35000"/>
            </a:spcAft>
            <a:buNone/>
          </a:pPr>
          <a:r>
            <a:rPr lang="en-GB" sz="1500" kern="1200"/>
            <a:t>Analise effects on performance, resilience and sustainability. </a:t>
          </a:r>
          <a:endParaRPr lang="en-US" sz="1500" kern="1200"/>
        </a:p>
      </dsp:txBody>
      <dsp:txXfrm>
        <a:off x="692764" y="2250643"/>
        <a:ext cx="4488835" cy="599796"/>
      </dsp:txXfrm>
    </dsp:sp>
    <dsp:sp modelId="{34D475A8-E7E0-44CD-AC80-4F4FBA4DDD6C}">
      <dsp:nvSpPr>
        <dsp:cNvPr id="0" name=""/>
        <dsp:cNvSpPr/>
      </dsp:nvSpPr>
      <dsp:spPr>
        <a:xfrm>
          <a:off x="0" y="3000388"/>
          <a:ext cx="5181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EB1676-A954-462D-A450-A20B12BB1339}">
      <dsp:nvSpPr>
        <dsp:cNvPr id="0" name=""/>
        <dsp:cNvSpPr/>
      </dsp:nvSpPr>
      <dsp:spPr>
        <a:xfrm>
          <a:off x="181438" y="3135342"/>
          <a:ext cx="329887" cy="3298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20F24E-97EE-406E-AFE9-12B2D9FFD6A5}">
      <dsp:nvSpPr>
        <dsp:cNvPr id="0" name=""/>
        <dsp:cNvSpPr/>
      </dsp:nvSpPr>
      <dsp:spPr>
        <a:xfrm>
          <a:off x="692764" y="3000388"/>
          <a:ext cx="4488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666750">
            <a:lnSpc>
              <a:spcPct val="100000"/>
            </a:lnSpc>
            <a:spcBef>
              <a:spcPct val="0"/>
            </a:spcBef>
            <a:spcAft>
              <a:spcPct val="35000"/>
            </a:spcAft>
            <a:buNone/>
          </a:pPr>
          <a:r>
            <a:rPr lang="en-GB" sz="1500" kern="1200"/>
            <a:t>Evaluate barriers to skills development </a:t>
          </a:r>
          <a:endParaRPr lang="en-US" sz="1500" kern="1200"/>
        </a:p>
      </dsp:txBody>
      <dsp:txXfrm>
        <a:off x="692764" y="3000388"/>
        <a:ext cx="4488835" cy="599796"/>
      </dsp:txXfrm>
    </dsp:sp>
    <dsp:sp modelId="{902F38BE-1EE7-4A10-A21C-94D4872A4F63}">
      <dsp:nvSpPr>
        <dsp:cNvPr id="0" name=""/>
        <dsp:cNvSpPr/>
      </dsp:nvSpPr>
      <dsp:spPr>
        <a:xfrm>
          <a:off x="0" y="3750134"/>
          <a:ext cx="5181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5D8CFF-15BB-4D4F-9761-30E5DCA7A6DB}">
      <dsp:nvSpPr>
        <dsp:cNvPr id="0" name=""/>
        <dsp:cNvSpPr/>
      </dsp:nvSpPr>
      <dsp:spPr>
        <a:xfrm>
          <a:off x="181438" y="3885088"/>
          <a:ext cx="329887" cy="32988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75B5FA-A4B1-4B56-8E9D-44991FB411CF}">
      <dsp:nvSpPr>
        <dsp:cNvPr id="0" name=""/>
        <dsp:cNvSpPr/>
      </dsp:nvSpPr>
      <dsp:spPr>
        <a:xfrm>
          <a:off x="692764" y="3750134"/>
          <a:ext cx="4488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666750">
            <a:lnSpc>
              <a:spcPct val="100000"/>
            </a:lnSpc>
            <a:spcBef>
              <a:spcPct val="0"/>
            </a:spcBef>
            <a:spcAft>
              <a:spcPct val="35000"/>
            </a:spcAft>
            <a:buNone/>
          </a:pPr>
          <a:r>
            <a:rPr lang="en-GB" sz="1500" kern="1200"/>
            <a:t>Propose a diagnostic and referral framework</a:t>
          </a:r>
          <a:endParaRPr lang="en-US" sz="1500" kern="1200"/>
        </a:p>
      </dsp:txBody>
      <dsp:txXfrm>
        <a:off x="692764" y="3750134"/>
        <a:ext cx="4488835" cy="5997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11AB50-B97B-4D64-B728-D5016C2DBAFA}">
      <dsp:nvSpPr>
        <dsp:cNvPr id="0" name=""/>
        <dsp:cNvSpPr/>
      </dsp:nvSpPr>
      <dsp:spPr>
        <a:xfrm>
          <a:off x="0" y="3158"/>
          <a:ext cx="5257800" cy="6728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F256B4-7E88-435C-8389-DAA5103227A0}">
      <dsp:nvSpPr>
        <dsp:cNvPr id="0" name=""/>
        <dsp:cNvSpPr/>
      </dsp:nvSpPr>
      <dsp:spPr>
        <a:xfrm>
          <a:off x="3170254" y="3476869"/>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0FF48D-82AD-4EE4-BB4B-B4E96E62BC7F}">
      <dsp:nvSpPr>
        <dsp:cNvPr id="0" name=""/>
        <dsp:cNvSpPr/>
      </dsp:nvSpPr>
      <dsp:spPr>
        <a:xfrm>
          <a:off x="777131" y="3158"/>
          <a:ext cx="4480668"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1244600">
            <a:lnSpc>
              <a:spcPct val="100000"/>
            </a:lnSpc>
            <a:spcBef>
              <a:spcPct val="0"/>
            </a:spcBef>
            <a:spcAft>
              <a:spcPct val="35000"/>
            </a:spcAft>
            <a:buNone/>
          </a:pPr>
          <a:r>
            <a:rPr lang="en-GB" sz="2800" kern="1200"/>
            <a:t>Consent </a:t>
          </a:r>
          <a:endParaRPr lang="en-US" sz="2800" kern="1200"/>
        </a:p>
      </dsp:txBody>
      <dsp:txXfrm>
        <a:off x="777131" y="3158"/>
        <a:ext cx="4480668" cy="672840"/>
      </dsp:txXfrm>
    </dsp:sp>
    <dsp:sp modelId="{A2525D8C-F4AB-4C09-802F-0184457CE98D}">
      <dsp:nvSpPr>
        <dsp:cNvPr id="0" name=""/>
        <dsp:cNvSpPr/>
      </dsp:nvSpPr>
      <dsp:spPr>
        <a:xfrm>
          <a:off x="0" y="844209"/>
          <a:ext cx="5257800" cy="6728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C2EB00-CE22-4750-8354-D0E95AE14F3E}">
      <dsp:nvSpPr>
        <dsp:cNvPr id="0" name=""/>
        <dsp:cNvSpPr/>
      </dsp:nvSpPr>
      <dsp:spPr>
        <a:xfrm>
          <a:off x="203534" y="995599"/>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3C2E43-545E-45CB-84E8-BBB717AE7550}">
      <dsp:nvSpPr>
        <dsp:cNvPr id="0" name=""/>
        <dsp:cNvSpPr/>
      </dsp:nvSpPr>
      <dsp:spPr>
        <a:xfrm>
          <a:off x="777131" y="844209"/>
          <a:ext cx="4480668"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755650">
            <a:lnSpc>
              <a:spcPct val="100000"/>
            </a:lnSpc>
            <a:spcBef>
              <a:spcPct val="0"/>
            </a:spcBef>
            <a:spcAft>
              <a:spcPct val="35000"/>
            </a:spcAft>
            <a:buNone/>
          </a:pPr>
          <a:r>
            <a:rPr lang="en-GB" sz="1700" kern="1200"/>
            <a:t>UWTSD ethical approval before data collection. </a:t>
          </a:r>
          <a:endParaRPr lang="en-US" sz="1700" kern="1200"/>
        </a:p>
      </dsp:txBody>
      <dsp:txXfrm>
        <a:off x="777131" y="844209"/>
        <a:ext cx="4480668" cy="672840"/>
      </dsp:txXfrm>
    </dsp:sp>
    <dsp:sp modelId="{74F225CB-826D-4706-9553-83F1402CF4E5}">
      <dsp:nvSpPr>
        <dsp:cNvPr id="0" name=""/>
        <dsp:cNvSpPr/>
      </dsp:nvSpPr>
      <dsp:spPr>
        <a:xfrm>
          <a:off x="0" y="1685261"/>
          <a:ext cx="5257800" cy="6728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6579A6-DEA6-431F-8B01-521D4C569D2B}">
      <dsp:nvSpPr>
        <dsp:cNvPr id="0" name=""/>
        <dsp:cNvSpPr/>
      </dsp:nvSpPr>
      <dsp:spPr>
        <a:xfrm>
          <a:off x="203534" y="1836650"/>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A68531-D7DE-4503-B237-AF8DE0855523}">
      <dsp:nvSpPr>
        <dsp:cNvPr id="0" name=""/>
        <dsp:cNvSpPr/>
      </dsp:nvSpPr>
      <dsp:spPr>
        <a:xfrm>
          <a:off x="777131" y="1685261"/>
          <a:ext cx="4480668"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755650">
            <a:lnSpc>
              <a:spcPct val="100000"/>
            </a:lnSpc>
            <a:spcBef>
              <a:spcPct val="0"/>
            </a:spcBef>
            <a:spcAft>
              <a:spcPct val="35000"/>
            </a:spcAft>
            <a:buNone/>
          </a:pPr>
          <a:r>
            <a:rPr lang="en-GB" sz="1700" kern="1200"/>
            <a:t>Clear information about purpose, interview process and data use.</a:t>
          </a:r>
          <a:endParaRPr lang="en-US" sz="1700" kern="1200"/>
        </a:p>
      </dsp:txBody>
      <dsp:txXfrm>
        <a:off x="777131" y="1685261"/>
        <a:ext cx="4480668" cy="672840"/>
      </dsp:txXfrm>
    </dsp:sp>
    <dsp:sp modelId="{626F5EAF-FC77-4977-A6B4-456C9C114C21}">
      <dsp:nvSpPr>
        <dsp:cNvPr id="0" name=""/>
        <dsp:cNvSpPr/>
      </dsp:nvSpPr>
      <dsp:spPr>
        <a:xfrm>
          <a:off x="0" y="2526312"/>
          <a:ext cx="5257800" cy="6728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ED120C-C5C6-4686-9FD6-B65025B1B512}">
      <dsp:nvSpPr>
        <dsp:cNvPr id="0" name=""/>
        <dsp:cNvSpPr/>
      </dsp:nvSpPr>
      <dsp:spPr>
        <a:xfrm>
          <a:off x="203534" y="2677701"/>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5C013E-5E52-4BCB-A3E5-1868FBFC2EC7}">
      <dsp:nvSpPr>
        <dsp:cNvPr id="0" name=""/>
        <dsp:cNvSpPr/>
      </dsp:nvSpPr>
      <dsp:spPr>
        <a:xfrm>
          <a:off x="777131" y="2526312"/>
          <a:ext cx="4480668"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755650">
            <a:lnSpc>
              <a:spcPct val="100000"/>
            </a:lnSpc>
            <a:spcBef>
              <a:spcPct val="0"/>
            </a:spcBef>
            <a:spcAft>
              <a:spcPct val="35000"/>
            </a:spcAft>
            <a:buNone/>
          </a:pPr>
          <a:r>
            <a:rPr lang="en-GB" sz="1700" kern="1200"/>
            <a:t>Right to withdraw before data analysis begins. </a:t>
          </a:r>
          <a:endParaRPr lang="en-US" sz="1700" kern="1200"/>
        </a:p>
      </dsp:txBody>
      <dsp:txXfrm>
        <a:off x="777131" y="2526312"/>
        <a:ext cx="4480668" cy="672840"/>
      </dsp:txXfrm>
    </dsp:sp>
    <dsp:sp modelId="{5CF53A6A-2AD5-41C0-9E98-564B014BBBCC}">
      <dsp:nvSpPr>
        <dsp:cNvPr id="0" name=""/>
        <dsp:cNvSpPr/>
      </dsp:nvSpPr>
      <dsp:spPr>
        <a:xfrm>
          <a:off x="0" y="3367363"/>
          <a:ext cx="5257800" cy="6728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EBEB44-80EC-4B6E-9D1F-BBF6AD3C838C}">
      <dsp:nvSpPr>
        <dsp:cNvPr id="0" name=""/>
        <dsp:cNvSpPr/>
      </dsp:nvSpPr>
      <dsp:spPr>
        <a:xfrm>
          <a:off x="203534" y="3518752"/>
          <a:ext cx="370062" cy="37006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345D49-4DEF-466F-BF75-422A08946876}">
      <dsp:nvSpPr>
        <dsp:cNvPr id="0" name=""/>
        <dsp:cNvSpPr/>
      </dsp:nvSpPr>
      <dsp:spPr>
        <a:xfrm>
          <a:off x="777131" y="3367363"/>
          <a:ext cx="4480668" cy="672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209" tIns="71209" rIns="71209" bIns="71209" numCol="1" spcCol="1270" anchor="ctr" anchorCtr="0">
          <a:noAutofit/>
        </a:bodyPr>
        <a:lstStyle/>
        <a:p>
          <a:pPr marL="0" lvl="0" indent="0" algn="l" defTabSz="755650">
            <a:lnSpc>
              <a:spcPct val="100000"/>
            </a:lnSpc>
            <a:spcBef>
              <a:spcPct val="0"/>
            </a:spcBef>
            <a:spcAft>
              <a:spcPct val="35000"/>
            </a:spcAft>
            <a:buNone/>
          </a:pPr>
          <a:r>
            <a:rPr lang="en-GB" sz="1700" kern="1200"/>
            <a:t>Voluntary participation  and right to skip questions.</a:t>
          </a:r>
          <a:endParaRPr lang="en-US" sz="1700" kern="1200"/>
        </a:p>
      </dsp:txBody>
      <dsp:txXfrm>
        <a:off x="777131" y="3367363"/>
        <a:ext cx="4480668" cy="67284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41733A-9C20-4AEF-9DD5-D75F725A08B0}" type="datetimeFigureOut">
              <a:rPr lang="en-GB" smtClean="0"/>
              <a:t>26/06/2026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6DB65E-945F-4BF5-955A-32233C646F13}" type="slidenum">
              <a:rPr lang="en-GB" smtClean="0"/>
              <a:t>‹#›</a:t>
            </a:fld>
            <a:endParaRPr lang="en-GB"/>
          </a:p>
        </p:txBody>
      </p:sp>
    </p:spTree>
    <p:extLst>
      <p:ext uri="{BB962C8B-B14F-4D97-AF65-F5344CB8AC3E}">
        <p14:creationId xmlns:p14="http://schemas.microsoft.com/office/powerpoint/2010/main" val="891686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A6DB65E-945F-4BF5-955A-32233C646F13}" type="slidenum">
              <a:rPr lang="en-GB" smtClean="0"/>
              <a:t>3</a:t>
            </a:fld>
            <a:endParaRPr lang="en-GB"/>
          </a:p>
        </p:txBody>
      </p:sp>
    </p:spTree>
    <p:extLst>
      <p:ext uri="{BB962C8B-B14F-4D97-AF65-F5344CB8AC3E}">
        <p14:creationId xmlns:p14="http://schemas.microsoft.com/office/powerpoint/2010/main" val="1998642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3AC45-538B-D1EE-5C0C-EEEA0C16B18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82B0C9B0-0D4E-AB4C-24E8-56DD437F18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DC9BA90-54DC-5B89-592D-60FE0647F3A2}"/>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5" name="Footer Placeholder 4">
            <a:extLst>
              <a:ext uri="{FF2B5EF4-FFF2-40B4-BE49-F238E27FC236}">
                <a16:creationId xmlns:a16="http://schemas.microsoft.com/office/drawing/2014/main" id="{D6751EC1-0960-8E0B-5FEC-606299CFE6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5D2761-BBB8-992D-9ADD-B1B721840E00}"/>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25020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1B871-BBDC-D20B-F40C-EEAFF4C13B1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6FFABAC-C9AC-A7BD-BA41-2FA5D958ACD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D1E3120-01BC-F52A-F002-E5D9590736F3}"/>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5" name="Footer Placeholder 4">
            <a:extLst>
              <a:ext uri="{FF2B5EF4-FFF2-40B4-BE49-F238E27FC236}">
                <a16:creationId xmlns:a16="http://schemas.microsoft.com/office/drawing/2014/main" id="{31B0158E-EDA0-9F0E-4ADF-9BB3CF2F00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1E4447-8279-43C4-B76C-2C7B8277A09C}"/>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099147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91A1C-AF33-A391-9AC2-8563CBF1F43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CB741C8-1035-886C-86AC-5AB2BCE7010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55D1602-E007-D114-6A65-DA78D187432D}"/>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5" name="Footer Placeholder 4">
            <a:extLst>
              <a:ext uri="{FF2B5EF4-FFF2-40B4-BE49-F238E27FC236}">
                <a16:creationId xmlns:a16="http://schemas.microsoft.com/office/drawing/2014/main" id="{6EEEF2EA-866C-D8FD-B9DA-264C01AAB3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F8BE89-2582-7B20-C49D-6E99397F274B}"/>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1058885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050B9-8F39-F80D-BB08-6872FA0B132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2BC08DA-630B-4051-1954-3CE96785D0D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A7E93E1-039C-7022-E9B2-8868B75B552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27DB4EFA-F24D-2ACD-BB12-7EA3CF65BE16}"/>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6" name="Footer Placeholder 5">
            <a:extLst>
              <a:ext uri="{FF2B5EF4-FFF2-40B4-BE49-F238E27FC236}">
                <a16:creationId xmlns:a16="http://schemas.microsoft.com/office/drawing/2014/main" id="{AD81ACC5-E30C-6D7F-6463-E382778ED3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C693CC-CB2A-52F7-CEA4-087557D9BE4F}"/>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186739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48D50-EC0D-07CC-0A7A-51DC74ABB06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BFDEEDC-4684-E68B-7D10-DA01A42D0E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0B167B0-93CD-D8DD-E289-4DD960785A7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57BDA3D-41E9-D0CD-F427-65EE03D08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3E9D03A-B7DE-8C53-FDD9-2C0359738E8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5074513B-231B-04DB-2C33-948FE62BC4EA}"/>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8" name="Footer Placeholder 7">
            <a:extLst>
              <a:ext uri="{FF2B5EF4-FFF2-40B4-BE49-F238E27FC236}">
                <a16:creationId xmlns:a16="http://schemas.microsoft.com/office/drawing/2014/main" id="{4EEED6F5-331A-7FCD-3551-D6BD2D90D2A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417A22A-195E-F66E-D0AD-7CE57E2BC6C0}"/>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246251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BB510-724E-E7B8-42C8-BCCF7948EA2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B910AEC-588E-7915-99B2-B9711676E298}"/>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4" name="Footer Placeholder 3">
            <a:extLst>
              <a:ext uri="{FF2B5EF4-FFF2-40B4-BE49-F238E27FC236}">
                <a16:creationId xmlns:a16="http://schemas.microsoft.com/office/drawing/2014/main" id="{AC6FC4B5-1092-25CD-5C36-7E20C7DCBB0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55F9C78-E625-D6DB-D283-8F37465FFF1C}"/>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599825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ADCBE-B2F8-5477-CCF9-ED935F195765}"/>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3" name="Footer Placeholder 2">
            <a:extLst>
              <a:ext uri="{FF2B5EF4-FFF2-40B4-BE49-F238E27FC236}">
                <a16:creationId xmlns:a16="http://schemas.microsoft.com/office/drawing/2014/main" id="{07ECD3DF-DF3F-FB75-29EB-2B67BD5B3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51A487-3AE3-D673-6A57-F1D9A3A937F8}"/>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872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A42D3-9138-3B14-BBDE-F722AF5E70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9FDE81D-4BF4-58FD-D77A-11081D4B98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1FFCCA3-CB5B-B4E7-ED3F-E51A6E6B3A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D207264-B3DF-C40E-0085-577D4D2D6121}"/>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6" name="Footer Placeholder 5">
            <a:extLst>
              <a:ext uri="{FF2B5EF4-FFF2-40B4-BE49-F238E27FC236}">
                <a16:creationId xmlns:a16="http://schemas.microsoft.com/office/drawing/2014/main" id="{88633575-8CFB-C481-AE89-9B0D626964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C84F4C-2112-3B49-081A-6BD136014333}"/>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171302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71349-EFDA-D204-3070-EBB3ADFFACB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241A6BB-CC87-9EF8-8206-1DB251D7CE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3B0FC88-358D-A8D8-2E42-398E0EACF3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C086A3-FC94-D100-5DF7-1D46927C5482}"/>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6" name="Footer Placeholder 5">
            <a:extLst>
              <a:ext uri="{FF2B5EF4-FFF2-40B4-BE49-F238E27FC236}">
                <a16:creationId xmlns:a16="http://schemas.microsoft.com/office/drawing/2014/main" id="{131B75E0-F758-5834-AD84-5B5831A47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6A2553-03A8-40BF-1BA5-AEA343D2AD10}"/>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984672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4C8DB-1F50-E1E3-1B64-B87E1AC5738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92C7224-BE32-4741-8474-AC438DEA485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48813CD-EBD1-CD7E-177E-1DFB6612C83A}"/>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5" name="Footer Placeholder 4">
            <a:extLst>
              <a:ext uri="{FF2B5EF4-FFF2-40B4-BE49-F238E27FC236}">
                <a16:creationId xmlns:a16="http://schemas.microsoft.com/office/drawing/2014/main" id="{A34CDFEF-4D24-8892-1657-88C442C162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CDA0E7-598F-46C2-5AFB-3158AF52122F}"/>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457498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A37859-A547-E73D-7579-2066FD371A1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5003FB8-3826-CD94-5EF7-06BBE6A2CE1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EC66F02-26CC-DCD8-E270-5871F87C6F3E}"/>
              </a:ext>
            </a:extLst>
          </p:cNvPr>
          <p:cNvSpPr>
            <a:spLocks noGrp="1"/>
          </p:cNvSpPr>
          <p:nvPr>
            <p:ph type="dt" sz="half" idx="10"/>
          </p:nvPr>
        </p:nvSpPr>
        <p:spPr/>
        <p:txBody>
          <a:bodyPr/>
          <a:lstStyle/>
          <a:p>
            <a:fld id="{0647018A-C79E-47AF-8B28-B16FB4695FAD}" type="datetimeFigureOut">
              <a:rPr lang="en-GB" smtClean="0"/>
              <a:t>26/06/2026</a:t>
            </a:fld>
            <a:endParaRPr lang="en-GB"/>
          </a:p>
        </p:txBody>
      </p:sp>
      <p:sp>
        <p:nvSpPr>
          <p:cNvPr id="5" name="Footer Placeholder 4">
            <a:extLst>
              <a:ext uri="{FF2B5EF4-FFF2-40B4-BE49-F238E27FC236}">
                <a16:creationId xmlns:a16="http://schemas.microsoft.com/office/drawing/2014/main" id="{51E8658D-FF0E-22D6-D31E-8175366AB5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90051D-CE32-8A40-48D2-704AA09C24C9}"/>
              </a:ext>
            </a:extLst>
          </p:cNvPr>
          <p:cNvSpPr>
            <a:spLocks noGrp="1"/>
          </p:cNvSpPr>
          <p:nvPr>
            <p:ph type="sldNum" sz="quarter" idx="12"/>
          </p:nvPr>
        </p:nvSpPr>
        <p:spPr/>
        <p:txBody>
          <a:bodyPr/>
          <a:lstStyle/>
          <a:p>
            <a:fld id="{74BAA483-3FF1-464A-9063-45FDAB79743D}" type="slidenum">
              <a:rPr lang="en-GB" smtClean="0"/>
              <a:t>‹#›</a:t>
            </a:fld>
            <a:endParaRPr lang="en-GB"/>
          </a:p>
        </p:txBody>
      </p:sp>
    </p:spTree>
    <p:extLst>
      <p:ext uri="{BB962C8B-B14F-4D97-AF65-F5344CB8AC3E}">
        <p14:creationId xmlns:p14="http://schemas.microsoft.com/office/powerpoint/2010/main" val="2960235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E300384-DDE4-3FF7-7A43-21FD9AF823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60584A8E-1838-F209-C6CC-9C84B39B6D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6B78CEA-DE98-8ADC-FBF5-15B0538FBC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647018A-C79E-47AF-8B28-B16FB4695FAD}" type="datetimeFigureOut">
              <a:rPr lang="en-GB" smtClean="0"/>
              <a:t>26/06/2026</a:t>
            </a:fld>
            <a:endParaRPr lang="en-GB"/>
          </a:p>
        </p:txBody>
      </p:sp>
      <p:sp>
        <p:nvSpPr>
          <p:cNvPr id="5" name="Footer Placeholder 4">
            <a:extLst>
              <a:ext uri="{FF2B5EF4-FFF2-40B4-BE49-F238E27FC236}">
                <a16:creationId xmlns:a16="http://schemas.microsoft.com/office/drawing/2014/main" id="{514D7479-027C-6D34-CA14-A749C27EDF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EBF06A2-88B3-AF65-DB61-66D9488851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4BAA483-3FF1-464A-9063-45FDAB79743D}" type="slidenum">
              <a:rPr lang="en-GB" smtClean="0"/>
              <a:t>‹#›</a:t>
            </a:fld>
            <a:endParaRPr lang="en-GB"/>
          </a:p>
        </p:txBody>
      </p:sp>
    </p:spTree>
    <p:extLst>
      <p:ext uri="{BB962C8B-B14F-4D97-AF65-F5344CB8AC3E}">
        <p14:creationId xmlns:p14="http://schemas.microsoft.com/office/powerpoint/2010/main" val="4213745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sv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337940BB-FBC4-492E-BD92-3B7B914D0E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218315-2863-C610-0A32-39766BBDAB10}"/>
              </a:ext>
            </a:extLst>
          </p:cNvPr>
          <p:cNvSpPr>
            <a:spLocks noGrp="1"/>
          </p:cNvSpPr>
          <p:nvPr>
            <p:ph type="ctrTitle"/>
          </p:nvPr>
        </p:nvSpPr>
        <p:spPr>
          <a:xfrm>
            <a:off x="4853988" y="320041"/>
            <a:ext cx="6707084" cy="3892668"/>
          </a:xfrm>
        </p:spPr>
        <p:txBody>
          <a:bodyPr>
            <a:normAutofit/>
          </a:bodyPr>
          <a:lstStyle/>
          <a:p>
            <a:pPr algn="l"/>
            <a:r>
              <a:rPr lang="en-GB" sz="4100"/>
              <a:t>Leadership and Management Skill Gaps in Small Business Owner-Manager Succes </a:t>
            </a:r>
            <a:br>
              <a:rPr lang="en-GB" sz="4100"/>
            </a:br>
            <a:r>
              <a:rPr lang="en-GB" sz="4100"/>
              <a:t> </a:t>
            </a:r>
            <a:r>
              <a:rPr lang="en-GB" sz="2400"/>
              <a:t>Rhonda Valleys, South Wales</a:t>
            </a:r>
            <a:br>
              <a:rPr lang="en-GB" sz="2400"/>
            </a:br>
            <a:br>
              <a:rPr lang="en-GB" sz="2400"/>
            </a:br>
            <a:r>
              <a:rPr lang="en-GB" sz="4100"/>
              <a:t> </a:t>
            </a:r>
          </a:p>
        </p:txBody>
      </p:sp>
      <p:sp>
        <p:nvSpPr>
          <p:cNvPr id="3" name="Subtitle 2">
            <a:extLst>
              <a:ext uri="{FF2B5EF4-FFF2-40B4-BE49-F238E27FC236}">
                <a16:creationId xmlns:a16="http://schemas.microsoft.com/office/drawing/2014/main" id="{C01FAD3D-5949-EBFA-21A7-C08E68C84497}"/>
              </a:ext>
            </a:extLst>
          </p:cNvPr>
          <p:cNvSpPr>
            <a:spLocks noGrp="1"/>
          </p:cNvSpPr>
          <p:nvPr>
            <p:ph type="subTitle" idx="1"/>
          </p:nvPr>
        </p:nvSpPr>
        <p:spPr>
          <a:xfrm>
            <a:off x="4853699" y="4631161"/>
            <a:ext cx="6707366" cy="1569486"/>
          </a:xfrm>
        </p:spPr>
        <p:txBody>
          <a:bodyPr>
            <a:normAutofit/>
          </a:bodyPr>
          <a:lstStyle/>
          <a:p>
            <a:pPr algn="l"/>
            <a:endParaRPr lang="en-GB" sz="1900"/>
          </a:p>
          <a:p>
            <a:pPr algn="l"/>
            <a:endParaRPr lang="en-GB" sz="1900"/>
          </a:p>
          <a:p>
            <a:pPr algn="l"/>
            <a:endParaRPr lang="en-GB" sz="1900"/>
          </a:p>
          <a:p>
            <a:pPr algn="l"/>
            <a:r>
              <a:rPr lang="en-GB" sz="1900"/>
              <a:t>Presented by Sanda Ionela Vica / BMSW5014</a:t>
            </a:r>
          </a:p>
        </p:txBody>
      </p:sp>
      <p:pic>
        <p:nvPicPr>
          <p:cNvPr id="8" name="Graphic 7" descr="Office Worker">
            <a:extLst>
              <a:ext uri="{FF2B5EF4-FFF2-40B4-BE49-F238E27FC236}">
                <a16:creationId xmlns:a16="http://schemas.microsoft.com/office/drawing/2014/main" id="{7B4998D2-50B9-6171-AED9-F4B93FA7CF5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20040" y="1226248"/>
            <a:ext cx="4087368" cy="4087368"/>
          </a:xfrm>
          <a:prstGeom prst="rect">
            <a:avLst/>
          </a:prstGeom>
        </p:spPr>
      </p:pic>
      <p:sp>
        <p:nvSpPr>
          <p:cNvPr id="46"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53987" y="4409267"/>
            <a:ext cx="4243589" cy="27432"/>
          </a:xfrm>
          <a:custGeom>
            <a:avLst/>
            <a:gdLst>
              <a:gd name="csX0" fmla="*/ 0 w 4243589"/>
              <a:gd name="csY0" fmla="*/ 0 h 27432"/>
              <a:gd name="csX1" fmla="*/ 563791 w 4243589"/>
              <a:gd name="csY1" fmla="*/ 0 h 27432"/>
              <a:gd name="csX2" fmla="*/ 1042710 w 4243589"/>
              <a:gd name="csY2" fmla="*/ 0 h 27432"/>
              <a:gd name="csX3" fmla="*/ 1564066 w 4243589"/>
              <a:gd name="csY3" fmla="*/ 0 h 27432"/>
              <a:gd name="csX4" fmla="*/ 2212729 w 4243589"/>
              <a:gd name="csY4" fmla="*/ 0 h 27432"/>
              <a:gd name="csX5" fmla="*/ 2776520 w 4243589"/>
              <a:gd name="csY5" fmla="*/ 0 h 27432"/>
              <a:gd name="csX6" fmla="*/ 3297875 w 4243589"/>
              <a:gd name="csY6" fmla="*/ 0 h 27432"/>
              <a:gd name="csX7" fmla="*/ 4243589 w 4243589"/>
              <a:gd name="csY7" fmla="*/ 0 h 27432"/>
              <a:gd name="csX8" fmla="*/ 4243589 w 4243589"/>
              <a:gd name="csY8" fmla="*/ 27432 h 27432"/>
              <a:gd name="csX9" fmla="*/ 3637362 w 4243589"/>
              <a:gd name="csY9" fmla="*/ 27432 h 27432"/>
              <a:gd name="csX10" fmla="*/ 3116007 w 4243589"/>
              <a:gd name="csY10" fmla="*/ 27432 h 27432"/>
              <a:gd name="csX11" fmla="*/ 2424908 w 4243589"/>
              <a:gd name="csY11" fmla="*/ 27432 h 27432"/>
              <a:gd name="csX12" fmla="*/ 1861117 w 4243589"/>
              <a:gd name="csY12" fmla="*/ 27432 h 27432"/>
              <a:gd name="csX13" fmla="*/ 1382198 w 4243589"/>
              <a:gd name="csY13" fmla="*/ 27432 h 27432"/>
              <a:gd name="csX14" fmla="*/ 733535 w 4243589"/>
              <a:gd name="csY14" fmla="*/ 27432 h 27432"/>
              <a:gd name="csX15" fmla="*/ 0 w 4243589"/>
              <a:gd name="csY15" fmla="*/ 27432 h 27432"/>
              <a:gd name="csX16" fmla="*/ 0 w 4243589"/>
              <a:gd name="csY16" fmla="*/ 0 h 2743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887764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DADFE4CE-DCDC-94AF-69B8-73650246377C}"/>
              </a:ext>
            </a:extLst>
          </p:cNvPr>
          <p:cNvPicPr>
            <a:picLocks noChangeAspect="1"/>
          </p:cNvPicPr>
          <p:nvPr/>
        </p:nvPicPr>
        <p:blipFill>
          <a:blip r:embed="rId2"/>
          <a:srcRect r="47341" b="-2"/>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DFF31D-96DA-F74D-1D45-282956E5D02A}"/>
              </a:ext>
            </a:extLst>
          </p:cNvPr>
          <p:cNvSpPr>
            <a:spLocks noGrp="1"/>
          </p:cNvSpPr>
          <p:nvPr>
            <p:ph type="ctrTitle"/>
          </p:nvPr>
        </p:nvSpPr>
        <p:spPr>
          <a:xfrm>
            <a:off x="5913121" y="-416560"/>
            <a:ext cx="4907273" cy="1442720"/>
          </a:xfrm>
        </p:spPr>
        <p:txBody>
          <a:bodyPr vert="horz" lIns="91440" tIns="45720" rIns="91440" bIns="45720" rtlCol="0" anchor="ctr">
            <a:normAutofit fontScale="90000"/>
          </a:bodyPr>
          <a:lstStyle/>
          <a:p>
            <a:pPr algn="l"/>
            <a:br>
              <a:rPr lang="en-US" sz="3200"/>
            </a:br>
            <a:br>
              <a:rPr lang="en-US" sz="3200"/>
            </a:br>
            <a:r>
              <a:rPr lang="en-US" sz="3200"/>
              <a:t>   </a:t>
            </a:r>
            <a:br>
              <a:rPr lang="en-US" sz="3200"/>
            </a:br>
            <a:br>
              <a:rPr lang="en-US" sz="3200"/>
            </a:br>
            <a:r>
              <a:rPr lang="en-US" sz="3200"/>
              <a:t>  Why I choose this topic</a:t>
            </a:r>
            <a:br>
              <a:rPr lang="en-US" sz="4000"/>
            </a:br>
            <a:endParaRPr lang="en-US" sz="4000"/>
          </a:p>
        </p:txBody>
      </p:sp>
      <p:sp>
        <p:nvSpPr>
          <p:cNvPr id="3" name="Subtitle 2">
            <a:extLst>
              <a:ext uri="{FF2B5EF4-FFF2-40B4-BE49-F238E27FC236}">
                <a16:creationId xmlns:a16="http://schemas.microsoft.com/office/drawing/2014/main" id="{4BEED492-A86F-DC0F-2079-893CC6EF41EA}"/>
              </a:ext>
            </a:extLst>
          </p:cNvPr>
          <p:cNvSpPr>
            <a:spLocks noGrp="1"/>
          </p:cNvSpPr>
          <p:nvPr>
            <p:ph type="subTitle" idx="1"/>
          </p:nvPr>
        </p:nvSpPr>
        <p:spPr>
          <a:xfrm>
            <a:off x="5913120" y="538479"/>
            <a:ext cx="4511041" cy="6319521"/>
          </a:xfrm>
        </p:spPr>
        <p:txBody>
          <a:bodyPr vert="horz" lIns="91440" tIns="45720" rIns="91440" bIns="45720" rtlCol="0" anchor="ctr">
            <a:normAutofit/>
          </a:bodyPr>
          <a:lstStyle/>
          <a:p>
            <a:pPr marL="114300" algn="l"/>
            <a:endParaRPr lang="en-US" sz="2000"/>
          </a:p>
          <a:p>
            <a:pPr marL="342900" indent="-228600" algn="l">
              <a:buFont typeface="Arial" panose="020B0604020202020204" pitchFamily="34" charset="0"/>
              <a:buChar char="•"/>
            </a:pPr>
            <a:r>
              <a:rPr lang="en-US" sz="2000"/>
              <a:t>Personal experience of running two small businesses </a:t>
            </a:r>
          </a:p>
          <a:p>
            <a:pPr marL="342900" indent="-228600" algn="l">
              <a:buFont typeface="Arial" panose="020B0604020202020204" pitchFamily="34" charset="0"/>
              <a:buChar char="•"/>
            </a:pPr>
            <a:r>
              <a:rPr lang="en-US" sz="2000"/>
              <a:t>They did not achieve the success I hoped for </a:t>
            </a:r>
          </a:p>
          <a:p>
            <a:pPr marL="342900" indent="-228600" algn="l">
              <a:buFont typeface="Arial" panose="020B0604020202020204" pitchFamily="34" charset="0"/>
              <a:buChar char="•"/>
            </a:pPr>
            <a:r>
              <a:rPr lang="en-US" sz="2000"/>
              <a:t>Passion and effort are not always enough </a:t>
            </a:r>
          </a:p>
          <a:p>
            <a:pPr marL="342900" indent="-228600" algn="l">
              <a:buFont typeface="Arial" panose="020B0604020202020204" pitchFamily="34" charset="0"/>
              <a:buChar char="•"/>
            </a:pPr>
            <a:r>
              <a:rPr lang="en-US" sz="2000"/>
              <a:t>Leadership and management skills are essential </a:t>
            </a:r>
          </a:p>
          <a:p>
            <a:pPr marL="342900" indent="-228600" algn="l">
              <a:buFont typeface="Arial" panose="020B0604020202020204" pitchFamily="34" charset="0"/>
              <a:buChar char="•"/>
            </a:pPr>
            <a:r>
              <a:rPr lang="en-US" sz="2000"/>
              <a:t>Inspired me to explore owner-manager skill gaps</a:t>
            </a:r>
          </a:p>
          <a:p>
            <a:pPr marL="114300" algn="just"/>
            <a:endParaRPr lang="en-US" sz="1600"/>
          </a:p>
          <a:p>
            <a:pPr marL="114300" algn="just"/>
            <a:endParaRPr lang="en-US" sz="1600"/>
          </a:p>
          <a:p>
            <a:pPr marL="114300" algn="just"/>
            <a:r>
              <a:rPr lang="en-US" sz="1600">
                <a:latin typeface="Abadi" panose="020B0604020104020204" pitchFamily="34" charset="0"/>
              </a:rPr>
              <a:t>Management capability matters in  small firms (Beaver and Prince, 2004; Fuller- Love, 2006). </a:t>
            </a:r>
          </a:p>
        </p:txBody>
      </p:sp>
    </p:spTree>
    <p:extLst>
      <p:ext uri="{BB962C8B-B14F-4D97-AF65-F5344CB8AC3E}">
        <p14:creationId xmlns:p14="http://schemas.microsoft.com/office/powerpoint/2010/main" val="448136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552AE0-3651-2C90-10BF-E8A5687CF381}"/>
              </a:ext>
            </a:extLst>
          </p:cNvPr>
          <p:cNvSpPr>
            <a:spLocks noGrp="1"/>
          </p:cNvSpPr>
          <p:nvPr>
            <p:ph type="title"/>
          </p:nvPr>
        </p:nvSpPr>
        <p:spPr>
          <a:xfrm>
            <a:off x="838200" y="365125"/>
            <a:ext cx="10515600" cy="1828444"/>
          </a:xfrm>
        </p:spPr>
        <p:txBody>
          <a:bodyPr>
            <a:normAutofit/>
          </a:bodyPr>
          <a:lstStyle/>
          <a:p>
            <a:r>
              <a:rPr lang="en-GB" sz="2900"/>
              <a:t>                                    Research Focus and Gap</a:t>
            </a:r>
            <a:br>
              <a:rPr lang="en-GB" sz="2900"/>
            </a:br>
            <a:br>
              <a:rPr lang="en-GB" sz="2900"/>
            </a:br>
            <a:r>
              <a:rPr lang="en-GB" sz="2900" i="1"/>
              <a:t>Aim: Investigate how leadership and Management skill gaps influence small business owner-manager success in the Rhonda Valleys</a:t>
            </a:r>
          </a:p>
        </p:txBody>
      </p:sp>
      <p:sp>
        <p:nvSpPr>
          <p:cNvPr id="3" name="Content Placeholder 2">
            <a:extLst>
              <a:ext uri="{FF2B5EF4-FFF2-40B4-BE49-F238E27FC236}">
                <a16:creationId xmlns:a16="http://schemas.microsoft.com/office/drawing/2014/main" id="{CF983EDD-C2E1-6F90-6CDF-476396CF62D6}"/>
              </a:ext>
            </a:extLst>
          </p:cNvPr>
          <p:cNvSpPr>
            <a:spLocks noGrp="1"/>
          </p:cNvSpPr>
          <p:nvPr>
            <p:ph sz="half" idx="1"/>
          </p:nvPr>
        </p:nvSpPr>
        <p:spPr>
          <a:xfrm>
            <a:off x="838200" y="2398626"/>
            <a:ext cx="5164645" cy="4303510"/>
          </a:xfrm>
        </p:spPr>
        <p:txBody>
          <a:bodyPr>
            <a:normAutofit fontScale="85000" lnSpcReduction="20000"/>
          </a:bodyPr>
          <a:lstStyle/>
          <a:p>
            <a:pPr marL="0" indent="0">
              <a:buNone/>
            </a:pPr>
            <a:r>
              <a:rPr lang="en-GB" sz="1800"/>
              <a:t>        </a:t>
            </a:r>
            <a:r>
              <a:rPr lang="en-GB" sz="2600"/>
              <a:t>Context </a:t>
            </a:r>
          </a:p>
          <a:p>
            <a:pPr marL="0" indent="0">
              <a:buNone/>
            </a:pPr>
            <a:endParaRPr lang="en-GB" sz="1400"/>
          </a:p>
          <a:p>
            <a:r>
              <a:rPr lang="en-GB" sz="2400"/>
              <a:t>Small businesses create jobs, provide local services and support communities (Welsh Government, 2017)</a:t>
            </a:r>
          </a:p>
          <a:p>
            <a:r>
              <a:rPr lang="en-GB" sz="2400"/>
              <a:t>Owner-manager often manage planning, finance, customers, staff and daily decisions.</a:t>
            </a:r>
          </a:p>
          <a:p>
            <a:r>
              <a:rPr lang="en-GB" sz="2400"/>
              <a:t>Succes can depend on the skills and confidence of the person managing the business (Mitchelmore and Rowley, 2010). </a:t>
            </a:r>
          </a:p>
          <a:p>
            <a:endParaRPr lang="en-GB" sz="2400"/>
          </a:p>
          <a:p>
            <a:endParaRPr lang="en-GB" sz="1800"/>
          </a:p>
          <a:p>
            <a:pPr marL="0" indent="0">
              <a:buNone/>
            </a:pPr>
            <a:r>
              <a:rPr lang="en-GB" sz="2100">
                <a:latin typeface="Abadi" panose="020B0604020104020204" pitchFamily="34" charset="0"/>
              </a:rPr>
              <a:t>External business support can be useful, but is value depends on how well it fits business needs (Bennett and Robson, 1999; Mole et al., 2008).                          </a:t>
            </a:r>
          </a:p>
        </p:txBody>
      </p:sp>
      <p:sp>
        <p:nvSpPr>
          <p:cNvPr id="4" name="Content Placeholder 3">
            <a:extLst>
              <a:ext uri="{FF2B5EF4-FFF2-40B4-BE49-F238E27FC236}">
                <a16:creationId xmlns:a16="http://schemas.microsoft.com/office/drawing/2014/main" id="{E9E91EBD-63F3-A501-1E5A-0CB524B0D59A}"/>
              </a:ext>
            </a:extLst>
          </p:cNvPr>
          <p:cNvSpPr>
            <a:spLocks noGrp="1"/>
          </p:cNvSpPr>
          <p:nvPr>
            <p:ph sz="half" idx="2"/>
          </p:nvPr>
        </p:nvSpPr>
        <p:spPr>
          <a:xfrm>
            <a:off x="6096000" y="2398625"/>
            <a:ext cx="5257799" cy="4303510"/>
          </a:xfrm>
        </p:spPr>
        <p:txBody>
          <a:bodyPr>
            <a:normAutofit fontScale="85000" lnSpcReduction="20000"/>
          </a:bodyPr>
          <a:lstStyle/>
          <a:p>
            <a:pPr marL="0" indent="0">
              <a:buNone/>
            </a:pPr>
            <a:r>
              <a:rPr lang="en-GB" sz="1400" b="1"/>
              <a:t>              </a:t>
            </a:r>
            <a:r>
              <a:rPr lang="en-GB" sz="2400"/>
              <a:t>Research Gap  </a:t>
            </a:r>
          </a:p>
          <a:p>
            <a:pPr marL="0" indent="0">
              <a:buNone/>
            </a:pPr>
            <a:r>
              <a:rPr lang="en-GB" sz="1400"/>
              <a:t>       </a:t>
            </a:r>
          </a:p>
          <a:p>
            <a:r>
              <a:rPr lang="en-GB" sz="2200"/>
              <a:t>Support is available through Business Wales, local authorities and enterprise network. </a:t>
            </a:r>
          </a:p>
          <a:p>
            <a:r>
              <a:rPr lang="en-GB" sz="2200"/>
              <a:t>However, this support may be broad, rather than diagnostic (Bennett and Robson, 1999; Mole et al., 2008)</a:t>
            </a:r>
          </a:p>
          <a:p>
            <a:r>
              <a:rPr lang="en-GB" sz="2200"/>
              <a:t>Owner-managers may receive general advice before their specific skill gaps are identified (Mole et al., 2008). </a:t>
            </a:r>
          </a:p>
          <a:p>
            <a:endParaRPr lang="en-GB" sz="2200"/>
          </a:p>
          <a:p>
            <a:pPr marL="0" indent="0">
              <a:buNone/>
            </a:pPr>
            <a:endParaRPr lang="en-GB" sz="2200"/>
          </a:p>
          <a:p>
            <a:pPr marL="0" indent="0">
              <a:buNone/>
            </a:pPr>
            <a:endParaRPr lang="en-GB" sz="2200"/>
          </a:p>
          <a:p>
            <a:pPr marL="0" indent="0">
              <a:buNone/>
            </a:pPr>
            <a:endParaRPr lang="en-GB" sz="1400"/>
          </a:p>
          <a:p>
            <a:pPr marL="0" indent="0">
              <a:buNone/>
            </a:pPr>
            <a:r>
              <a:rPr lang="en-GB" sz="1400"/>
              <a:t> </a:t>
            </a:r>
          </a:p>
        </p:txBody>
      </p:sp>
    </p:spTree>
    <p:extLst>
      <p:ext uri="{BB962C8B-B14F-4D97-AF65-F5344CB8AC3E}">
        <p14:creationId xmlns:p14="http://schemas.microsoft.com/office/powerpoint/2010/main" val="3705998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E721D-1B12-6740-1F4B-B16FEE552F43}"/>
              </a:ext>
            </a:extLst>
          </p:cNvPr>
          <p:cNvSpPr>
            <a:spLocks noGrp="1"/>
          </p:cNvSpPr>
          <p:nvPr>
            <p:ph type="title"/>
          </p:nvPr>
        </p:nvSpPr>
        <p:spPr>
          <a:xfrm>
            <a:off x="6417733" y="490537"/>
            <a:ext cx="5291663" cy="1036927"/>
          </a:xfrm>
        </p:spPr>
        <p:txBody>
          <a:bodyPr anchor="b">
            <a:normAutofit fontScale="90000"/>
          </a:bodyPr>
          <a:lstStyle/>
          <a:p>
            <a:r>
              <a:rPr lang="en-GB" sz="3100"/>
              <a:t>Proposed outcome: Diagnostic and referral Framework  </a:t>
            </a:r>
            <a:br>
              <a:rPr lang="en-GB" sz="3100"/>
            </a:br>
            <a:r>
              <a:rPr lang="en-GB" sz="3100"/>
              <a:t> </a:t>
            </a:r>
          </a:p>
        </p:txBody>
      </p:sp>
      <p:pic>
        <p:nvPicPr>
          <p:cNvPr id="12" name="Picture 11" descr="Person holding a puzzle piece">
            <a:extLst>
              <a:ext uri="{FF2B5EF4-FFF2-40B4-BE49-F238E27FC236}">
                <a16:creationId xmlns:a16="http://schemas.microsoft.com/office/drawing/2014/main" id="{0C13FA64-AFC3-081F-6209-8F0006A8E7B9}"/>
              </a:ext>
            </a:extLst>
          </p:cNvPr>
          <p:cNvPicPr>
            <a:picLocks noChangeAspect="1"/>
          </p:cNvPicPr>
          <p:nvPr/>
        </p:nvPicPr>
        <p:blipFill>
          <a:blip r:embed="rId2"/>
          <a:srcRect l="19968" r="19795" b="-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sp>
        <p:nvSpPr>
          <p:cNvPr id="14" name="Content Placeholder 2">
            <a:extLst>
              <a:ext uri="{FF2B5EF4-FFF2-40B4-BE49-F238E27FC236}">
                <a16:creationId xmlns:a16="http://schemas.microsoft.com/office/drawing/2014/main" id="{7811D838-6EB5-F9B5-AF7B-878031DFABD0}"/>
              </a:ext>
            </a:extLst>
          </p:cNvPr>
          <p:cNvSpPr>
            <a:spLocks noGrp="1"/>
          </p:cNvSpPr>
          <p:nvPr>
            <p:ph idx="1"/>
          </p:nvPr>
        </p:nvSpPr>
        <p:spPr>
          <a:xfrm>
            <a:off x="6417734" y="1610592"/>
            <a:ext cx="5291663" cy="4756870"/>
          </a:xfrm>
        </p:spPr>
        <p:txBody>
          <a:bodyPr>
            <a:normAutofit/>
          </a:bodyPr>
          <a:lstStyle/>
          <a:p>
            <a:pPr marL="0" indent="0">
              <a:buNone/>
            </a:pPr>
            <a:r>
              <a:rPr lang="en-GB" sz="1800"/>
              <a:t>    Step 1:</a:t>
            </a:r>
          </a:p>
          <a:p>
            <a:r>
              <a:rPr lang="en-GB" sz="1800"/>
              <a:t> </a:t>
            </a:r>
            <a:r>
              <a:rPr lang="en-GB" sz="1800" b="1"/>
              <a:t>Diagnose</a:t>
            </a:r>
            <a:r>
              <a:rPr lang="en-GB" sz="1800"/>
              <a:t> key skill gaps-planning, communication, finance, decision-making and people management. </a:t>
            </a:r>
          </a:p>
          <a:p>
            <a:pPr marL="0" indent="0">
              <a:buNone/>
            </a:pPr>
            <a:r>
              <a:rPr lang="en-GB" sz="1800"/>
              <a:t>    Step 2: </a:t>
            </a:r>
          </a:p>
          <a:p>
            <a:r>
              <a:rPr lang="en-GB" sz="1800" b="1"/>
              <a:t>Prioritise </a:t>
            </a:r>
            <a:r>
              <a:rPr lang="en-GB" sz="1800"/>
              <a:t>development needs &amp; identify which gaps are most urgent for the business. </a:t>
            </a:r>
          </a:p>
          <a:p>
            <a:pPr marL="0" indent="0">
              <a:buNone/>
            </a:pPr>
            <a:r>
              <a:rPr lang="en-GB" sz="1800"/>
              <a:t>   Step 3: </a:t>
            </a:r>
          </a:p>
          <a:p>
            <a:r>
              <a:rPr lang="en-GB" sz="1800" b="1"/>
              <a:t>Refer </a:t>
            </a:r>
            <a:r>
              <a:rPr lang="en-GB" sz="1800"/>
              <a:t>to suitable support such as: Business Wales, mentoring, finance guidance, leadership training or business planning advice. </a:t>
            </a:r>
          </a:p>
          <a:p>
            <a:pPr marL="0" indent="0" algn="just">
              <a:buNone/>
            </a:pPr>
            <a:r>
              <a:rPr lang="en-GB" sz="1800">
                <a:latin typeface="Abadi" panose="020B0604020104020204" pitchFamily="34" charset="0"/>
              </a:rPr>
              <a:t>  </a:t>
            </a:r>
          </a:p>
          <a:p>
            <a:pPr marL="0" indent="0">
              <a:buNone/>
            </a:pPr>
            <a:r>
              <a:rPr lang="en-GB" sz="1800">
                <a:latin typeface="Abadi" panose="020B0604020104020204" pitchFamily="34" charset="0"/>
              </a:rPr>
              <a:t> Business advice is more useful when it matches the specific needs of SMEs (Bennett and Robson, 1999).  </a:t>
            </a:r>
          </a:p>
        </p:txBody>
      </p:sp>
    </p:spTree>
    <p:extLst>
      <p:ext uri="{BB962C8B-B14F-4D97-AF65-F5344CB8AC3E}">
        <p14:creationId xmlns:p14="http://schemas.microsoft.com/office/powerpoint/2010/main" val="271330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66C91-BD6F-EFA4-7399-D6E15F559B4B}"/>
              </a:ext>
            </a:extLst>
          </p:cNvPr>
          <p:cNvSpPr>
            <a:spLocks noGrp="1"/>
          </p:cNvSpPr>
          <p:nvPr>
            <p:ph type="title"/>
          </p:nvPr>
        </p:nvSpPr>
        <p:spPr/>
        <p:txBody>
          <a:bodyPr>
            <a:normAutofit fontScale="90000"/>
          </a:bodyPr>
          <a:lstStyle/>
          <a:p>
            <a:r>
              <a:rPr lang="en-GB" sz="3600"/>
              <a:t>     Methodology: design and philosophy</a:t>
            </a:r>
            <a:br>
              <a:rPr lang="en-GB" sz="3600"/>
            </a:br>
            <a:r>
              <a:rPr lang="en-GB" sz="3600"/>
              <a:t>     </a:t>
            </a:r>
            <a:r>
              <a:rPr lang="en-GB" sz="2400" i="1"/>
              <a:t>Why a qualitative, exploratory approach fits this topic </a:t>
            </a:r>
            <a:br>
              <a:rPr lang="en-GB" sz="2400" i="1"/>
            </a:br>
            <a:br>
              <a:rPr lang="en-GB" sz="2400" i="1"/>
            </a:br>
            <a:r>
              <a:rPr lang="en-GB" sz="2400"/>
              <a:t>Qualitative              Exploratory              Interpretivist                Inductive </a:t>
            </a:r>
          </a:p>
        </p:txBody>
      </p:sp>
      <p:sp>
        <p:nvSpPr>
          <p:cNvPr id="3" name="Content Placeholder 2">
            <a:extLst>
              <a:ext uri="{FF2B5EF4-FFF2-40B4-BE49-F238E27FC236}">
                <a16:creationId xmlns:a16="http://schemas.microsoft.com/office/drawing/2014/main" id="{7BF112C2-C79B-F0EF-523F-E419F522005A}"/>
              </a:ext>
            </a:extLst>
          </p:cNvPr>
          <p:cNvSpPr>
            <a:spLocks noGrp="1"/>
          </p:cNvSpPr>
          <p:nvPr>
            <p:ph sz="half" idx="1"/>
          </p:nvPr>
        </p:nvSpPr>
        <p:spPr>
          <a:xfrm>
            <a:off x="838200" y="2141537"/>
            <a:ext cx="4942840" cy="4442142"/>
          </a:xfrm>
        </p:spPr>
        <p:txBody>
          <a:bodyPr/>
          <a:lstStyle/>
          <a:p>
            <a:endParaRPr lang="en-GB"/>
          </a:p>
          <a:p>
            <a:pPr marL="0" indent="0">
              <a:buNone/>
            </a:pPr>
            <a:r>
              <a:rPr lang="en-GB"/>
              <a:t>      </a:t>
            </a:r>
            <a:r>
              <a:rPr lang="en-GB" sz="2400"/>
              <a:t>Reason for choice</a:t>
            </a:r>
          </a:p>
          <a:p>
            <a:pPr marL="0" indent="0">
              <a:buNone/>
            </a:pPr>
            <a:endParaRPr lang="en-GB" sz="2400"/>
          </a:p>
          <a:p>
            <a:r>
              <a:rPr lang="en-GB" sz="1800"/>
              <a:t>The study aims to understand experiences, not measure statistics. </a:t>
            </a:r>
          </a:p>
          <a:p>
            <a:r>
              <a:rPr lang="en-GB" sz="1800"/>
              <a:t>Skill gaps can be personal and practical: planning, delegation, confidence and decisions.</a:t>
            </a:r>
          </a:p>
          <a:p>
            <a:r>
              <a:rPr lang="en-GB" sz="1800"/>
              <a:t>Qualitative research is suitable for exploring meaning and experience (Yilmaz, 2013). </a:t>
            </a:r>
          </a:p>
          <a:p>
            <a:endParaRPr lang="en-GB" sz="1800"/>
          </a:p>
        </p:txBody>
      </p:sp>
      <p:sp>
        <p:nvSpPr>
          <p:cNvPr id="7" name="Content Placeholder 6">
            <a:extLst>
              <a:ext uri="{FF2B5EF4-FFF2-40B4-BE49-F238E27FC236}">
                <a16:creationId xmlns:a16="http://schemas.microsoft.com/office/drawing/2014/main" id="{423C43A0-8ED3-90F2-EB24-901CBAD0E34D}"/>
              </a:ext>
            </a:extLst>
          </p:cNvPr>
          <p:cNvSpPr>
            <a:spLocks noGrp="1"/>
          </p:cNvSpPr>
          <p:nvPr>
            <p:ph sz="half" idx="2"/>
          </p:nvPr>
        </p:nvSpPr>
        <p:spPr>
          <a:xfrm>
            <a:off x="5852160" y="2141537"/>
            <a:ext cx="5501640" cy="4351338"/>
          </a:xfrm>
        </p:spPr>
        <p:txBody>
          <a:bodyPr/>
          <a:lstStyle/>
          <a:p>
            <a:pPr marL="0" indent="0">
              <a:buNone/>
            </a:pPr>
            <a:endParaRPr lang="en-GB"/>
          </a:p>
          <a:p>
            <a:pPr marL="0" indent="0">
              <a:buNone/>
            </a:pPr>
            <a:r>
              <a:rPr lang="en-GB" sz="2000"/>
              <a:t>          </a:t>
            </a:r>
            <a:r>
              <a:rPr lang="en-GB" sz="2400"/>
              <a:t>Philosophical position </a:t>
            </a:r>
          </a:p>
          <a:p>
            <a:pPr marL="0" indent="0">
              <a:buNone/>
            </a:pPr>
            <a:endParaRPr lang="en-GB" sz="2400"/>
          </a:p>
          <a:p>
            <a:r>
              <a:rPr lang="en-GB" sz="1800"/>
              <a:t>Reality is socially constructed: experiences may differ by sector, confidence and context (Yilmaz, 2013)</a:t>
            </a:r>
          </a:p>
          <a:p>
            <a:r>
              <a:rPr lang="en-GB" sz="1800"/>
              <a:t>Knowledge comes from participants’ own interpretations </a:t>
            </a:r>
          </a:p>
          <a:p>
            <a:r>
              <a:rPr lang="en-GB" sz="1800"/>
              <a:t>Themes will emerge from interview data rather than being forced into a fixed theory (Nowell et al., 2017).</a:t>
            </a:r>
          </a:p>
          <a:p>
            <a:endParaRPr lang="en-GB" sz="1800"/>
          </a:p>
        </p:txBody>
      </p:sp>
      <p:sp>
        <p:nvSpPr>
          <p:cNvPr id="4" name="Arrow: Right 3">
            <a:extLst>
              <a:ext uri="{FF2B5EF4-FFF2-40B4-BE49-F238E27FC236}">
                <a16:creationId xmlns:a16="http://schemas.microsoft.com/office/drawing/2014/main" id="{D6DCA821-6D1B-9FC3-1B5A-931717AAECC0}"/>
              </a:ext>
            </a:extLst>
          </p:cNvPr>
          <p:cNvSpPr/>
          <p:nvPr/>
        </p:nvSpPr>
        <p:spPr>
          <a:xfrm>
            <a:off x="2265684" y="1470343"/>
            <a:ext cx="518160" cy="22034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Right 4">
            <a:extLst>
              <a:ext uri="{FF2B5EF4-FFF2-40B4-BE49-F238E27FC236}">
                <a16:creationId xmlns:a16="http://schemas.microsoft.com/office/drawing/2014/main" id="{0E23F9AF-8676-D916-15CC-9B43AEFDDA4A}"/>
              </a:ext>
            </a:extLst>
          </p:cNvPr>
          <p:cNvSpPr/>
          <p:nvPr/>
        </p:nvSpPr>
        <p:spPr>
          <a:xfrm>
            <a:off x="4305303" y="1477239"/>
            <a:ext cx="518160" cy="22034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E928F33B-DD66-16E0-36BB-63F67E9AE9E5}"/>
              </a:ext>
            </a:extLst>
          </p:cNvPr>
          <p:cNvSpPr/>
          <p:nvPr/>
        </p:nvSpPr>
        <p:spPr>
          <a:xfrm>
            <a:off x="6550662" y="1477239"/>
            <a:ext cx="518160" cy="220345"/>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86582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594B7-9BC9-FF10-8A80-E0DE03419D85}"/>
              </a:ext>
            </a:extLst>
          </p:cNvPr>
          <p:cNvSpPr>
            <a:spLocks noGrp="1"/>
          </p:cNvSpPr>
          <p:nvPr>
            <p:ph type="title"/>
          </p:nvPr>
        </p:nvSpPr>
        <p:spPr/>
        <p:txBody>
          <a:bodyPr/>
          <a:lstStyle/>
          <a:p>
            <a:r>
              <a:rPr lang="en-GB"/>
              <a:t>                        </a:t>
            </a:r>
            <a:r>
              <a:rPr lang="en-GB" sz="3200"/>
              <a:t>Interviews and Sampling  </a:t>
            </a:r>
          </a:p>
        </p:txBody>
      </p:sp>
      <p:graphicFrame>
        <p:nvGraphicFramePr>
          <p:cNvPr id="10" name="Content Placeholder 2">
            <a:extLst>
              <a:ext uri="{FF2B5EF4-FFF2-40B4-BE49-F238E27FC236}">
                <a16:creationId xmlns:a16="http://schemas.microsoft.com/office/drawing/2014/main" id="{3096ED1A-C0BC-78B6-03B4-BB9D6155ECCD}"/>
              </a:ext>
            </a:extLst>
          </p:cNvPr>
          <p:cNvGraphicFramePr>
            <a:graphicFrameLocks noGrp="1"/>
          </p:cNvGraphicFramePr>
          <p:nvPr>
            <p:ph sz="half" idx="1"/>
            <p:extLst>
              <p:ext uri="{D42A27DB-BD31-4B8C-83A1-F6EECF244321}">
                <p14:modId xmlns:p14="http://schemas.microsoft.com/office/powerpoint/2010/main" val="1521009049"/>
              </p:ext>
            </p:extLst>
          </p:nvPr>
        </p:nvGraphicFramePr>
        <p:xfrm>
          <a:off x="838200" y="2211571"/>
          <a:ext cx="5181600" cy="3965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737EEBFE-5FBE-E118-AEDF-78325A17C3B4}"/>
              </a:ext>
            </a:extLst>
          </p:cNvPr>
          <p:cNvSpPr>
            <a:spLocks noGrp="1"/>
          </p:cNvSpPr>
          <p:nvPr>
            <p:ph sz="half" idx="2"/>
          </p:nvPr>
        </p:nvSpPr>
        <p:spPr>
          <a:xfrm>
            <a:off x="6172200" y="2493817"/>
            <a:ext cx="5181600" cy="3683145"/>
          </a:xfrm>
        </p:spPr>
        <p:txBody>
          <a:bodyPr/>
          <a:lstStyle/>
          <a:p>
            <a:pPr marL="0" indent="0">
              <a:buNone/>
            </a:pPr>
            <a:r>
              <a:rPr lang="en-GB"/>
              <a:t>           </a:t>
            </a:r>
            <a:r>
              <a:rPr lang="en-GB" sz="2400"/>
              <a:t>Sampling </a:t>
            </a:r>
          </a:p>
          <a:p>
            <a:pPr marL="0" indent="0">
              <a:buNone/>
            </a:pPr>
            <a:endParaRPr lang="en-GB"/>
          </a:p>
          <a:p>
            <a:r>
              <a:rPr lang="en-GB" sz="2000"/>
              <a:t>Non-probability purposive sampling. </a:t>
            </a:r>
          </a:p>
          <a:p>
            <a:endParaRPr lang="en-GB" sz="2000"/>
          </a:p>
          <a:p>
            <a:r>
              <a:rPr lang="en-GB" sz="2000"/>
              <a:t>Approx. 6-8 owner-managers.</a:t>
            </a:r>
          </a:p>
          <a:p>
            <a:pPr marL="0" indent="0">
              <a:buNone/>
            </a:pPr>
            <a:endParaRPr lang="en-GB" sz="2000"/>
          </a:p>
          <a:p>
            <a:r>
              <a:rPr lang="en-GB" sz="2000"/>
              <a:t>Snowball sampling may support recruitment if suitable.</a:t>
            </a:r>
          </a:p>
          <a:p>
            <a:endParaRPr lang="en-GB" sz="2400"/>
          </a:p>
        </p:txBody>
      </p:sp>
    </p:spTree>
    <p:extLst>
      <p:ext uri="{BB962C8B-B14F-4D97-AF65-F5344CB8AC3E}">
        <p14:creationId xmlns:p14="http://schemas.microsoft.com/office/powerpoint/2010/main" val="3866783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0A5FE-E8BA-573E-81E7-7AB0244A478C}"/>
              </a:ext>
            </a:extLst>
          </p:cNvPr>
          <p:cNvSpPr>
            <a:spLocks noGrp="1"/>
          </p:cNvSpPr>
          <p:nvPr>
            <p:ph type="title"/>
          </p:nvPr>
        </p:nvSpPr>
        <p:spPr>
          <a:xfrm>
            <a:off x="838200" y="365125"/>
            <a:ext cx="10515600" cy="1118235"/>
          </a:xfrm>
        </p:spPr>
        <p:txBody>
          <a:bodyPr>
            <a:normAutofit fontScale="90000"/>
          </a:bodyPr>
          <a:lstStyle/>
          <a:p>
            <a:r>
              <a:rPr lang="en-GB"/>
              <a:t>                  </a:t>
            </a:r>
            <a:r>
              <a:rPr lang="en-GB" sz="3600"/>
              <a:t>Research Objectives and Questions </a:t>
            </a:r>
            <a:br>
              <a:rPr lang="en-GB" sz="3600"/>
            </a:br>
            <a:endParaRPr lang="en-GB" sz="3600"/>
          </a:p>
        </p:txBody>
      </p:sp>
      <p:graphicFrame>
        <p:nvGraphicFramePr>
          <p:cNvPr id="18" name="Content Placeholder 2">
            <a:extLst>
              <a:ext uri="{FF2B5EF4-FFF2-40B4-BE49-F238E27FC236}">
                <a16:creationId xmlns:a16="http://schemas.microsoft.com/office/drawing/2014/main" id="{1B741679-D33A-FF2E-6F10-037E7FBF3B91}"/>
              </a:ext>
            </a:extLst>
          </p:cNvPr>
          <p:cNvGraphicFramePr>
            <a:graphicFrameLocks noGrp="1"/>
          </p:cNvGraphicFramePr>
          <p:nvPr>
            <p:ph sz="half" idx="1"/>
            <p:extLst>
              <p:ext uri="{D42A27DB-BD31-4B8C-83A1-F6EECF244321}">
                <p14:modId xmlns:p14="http://schemas.microsoft.com/office/powerpoint/2010/main" val="1428455399"/>
              </p:ext>
            </p:extLst>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C1F22CEB-1682-4363-9F3D-AFB1343C9460}"/>
              </a:ext>
            </a:extLst>
          </p:cNvPr>
          <p:cNvSpPr>
            <a:spLocks noGrp="1"/>
          </p:cNvSpPr>
          <p:nvPr>
            <p:ph sz="half" idx="2"/>
          </p:nvPr>
        </p:nvSpPr>
        <p:spPr/>
        <p:txBody>
          <a:bodyPr>
            <a:normAutofit/>
          </a:bodyPr>
          <a:lstStyle/>
          <a:p>
            <a:pPr marL="0" indent="0">
              <a:buNone/>
            </a:pPr>
            <a:r>
              <a:rPr lang="en-GB"/>
              <a:t>                 Questions     </a:t>
            </a:r>
          </a:p>
          <a:p>
            <a:pPr marL="0" indent="0">
              <a:buNone/>
            </a:pPr>
            <a:endParaRPr lang="en-GB"/>
          </a:p>
          <a:p>
            <a:r>
              <a:rPr lang="en-GB" sz="2000"/>
              <a:t>What  skills are important for owner-manager success?</a:t>
            </a:r>
          </a:p>
          <a:p>
            <a:r>
              <a:rPr lang="en-GB" sz="2000"/>
              <a:t>What skill gaps are experienced? </a:t>
            </a:r>
          </a:p>
          <a:p>
            <a:r>
              <a:rPr lang="en-GB" sz="2000"/>
              <a:t>  How do this gaps affect business performance?</a:t>
            </a:r>
          </a:p>
          <a:p>
            <a:r>
              <a:rPr lang="en-GB" sz="2000"/>
              <a:t>What barriers prevent skills development?</a:t>
            </a:r>
          </a:p>
          <a:p>
            <a:r>
              <a:rPr lang="en-GB" sz="2000"/>
              <a:t>How could a diagnostic framework support owner-managers?   </a:t>
            </a:r>
          </a:p>
        </p:txBody>
      </p:sp>
    </p:spTree>
    <p:extLst>
      <p:ext uri="{BB962C8B-B14F-4D97-AF65-F5344CB8AC3E}">
        <p14:creationId xmlns:p14="http://schemas.microsoft.com/office/powerpoint/2010/main" val="21172192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893FD-3AFC-F7FA-E331-618EF478BB8F}"/>
              </a:ext>
            </a:extLst>
          </p:cNvPr>
          <p:cNvSpPr>
            <a:spLocks noGrp="1"/>
          </p:cNvSpPr>
          <p:nvPr>
            <p:ph type="title"/>
          </p:nvPr>
        </p:nvSpPr>
        <p:spPr/>
        <p:txBody>
          <a:bodyPr>
            <a:normAutofit/>
          </a:bodyPr>
          <a:lstStyle/>
          <a:p>
            <a:r>
              <a:rPr lang="en-GB" sz="3200"/>
              <a:t>              Ethics: consent, confidentiality and anonymity </a:t>
            </a:r>
          </a:p>
        </p:txBody>
      </p:sp>
      <p:graphicFrame>
        <p:nvGraphicFramePr>
          <p:cNvPr id="12" name="Content Placeholder 2">
            <a:extLst>
              <a:ext uri="{FF2B5EF4-FFF2-40B4-BE49-F238E27FC236}">
                <a16:creationId xmlns:a16="http://schemas.microsoft.com/office/drawing/2014/main" id="{6D929EE5-D84D-1783-7E9E-F4DCA68B0512}"/>
              </a:ext>
            </a:extLst>
          </p:cNvPr>
          <p:cNvGraphicFramePr>
            <a:graphicFrameLocks noGrp="1"/>
          </p:cNvGraphicFramePr>
          <p:nvPr>
            <p:ph sz="half" idx="1"/>
            <p:extLst>
              <p:ext uri="{D42A27DB-BD31-4B8C-83A1-F6EECF244321}">
                <p14:modId xmlns:p14="http://schemas.microsoft.com/office/powerpoint/2010/main" val="1985797586"/>
              </p:ext>
            </p:extLst>
          </p:nvPr>
        </p:nvGraphicFramePr>
        <p:xfrm>
          <a:off x="838200" y="2133599"/>
          <a:ext cx="5257800" cy="4043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9350EA58-406F-41D4-F647-491D2DEF6BA7}"/>
              </a:ext>
            </a:extLst>
          </p:cNvPr>
          <p:cNvSpPr>
            <a:spLocks noGrp="1"/>
          </p:cNvSpPr>
          <p:nvPr>
            <p:ph sz="half" idx="2"/>
          </p:nvPr>
        </p:nvSpPr>
        <p:spPr>
          <a:xfrm>
            <a:off x="6224154" y="2133599"/>
            <a:ext cx="5368405" cy="4043363"/>
          </a:xfrm>
        </p:spPr>
        <p:txBody>
          <a:bodyPr>
            <a:normAutofit fontScale="92500" lnSpcReduction="10000"/>
          </a:bodyPr>
          <a:lstStyle/>
          <a:p>
            <a:pPr marL="0" indent="0">
              <a:buNone/>
            </a:pPr>
            <a:r>
              <a:rPr lang="en-GB"/>
              <a:t>                 Confidentiality    </a:t>
            </a:r>
          </a:p>
          <a:p>
            <a:pPr marL="0" indent="0">
              <a:buNone/>
            </a:pPr>
            <a:endParaRPr lang="en-GB" sz="2000"/>
          </a:p>
          <a:p>
            <a:r>
              <a:rPr lang="en-GB" sz="2000"/>
              <a:t>No real participant or business names.</a:t>
            </a:r>
          </a:p>
          <a:p>
            <a:r>
              <a:rPr lang="en-GB" sz="2000"/>
              <a:t>Use codes such as Participant 1 or Participant 2.</a:t>
            </a:r>
          </a:p>
          <a:p>
            <a:r>
              <a:rPr lang="en-GB" sz="2000"/>
              <a:t>Secure storage of notes, recordings and transcripts. </a:t>
            </a:r>
          </a:p>
          <a:p>
            <a:r>
              <a:rPr lang="en-GB" sz="2000"/>
              <a:t>Avoid identifiable details due to the local area.</a:t>
            </a:r>
          </a:p>
          <a:p>
            <a:pPr marL="0" indent="0">
              <a:buNone/>
            </a:pPr>
            <a:r>
              <a:rPr lang="en-GB" sz="2000"/>
              <a:t> </a:t>
            </a:r>
          </a:p>
          <a:p>
            <a:pPr marL="0" indent="0">
              <a:buNone/>
            </a:pPr>
            <a:r>
              <a:rPr lang="en-GB" sz="2000"/>
              <a:t>  </a:t>
            </a:r>
            <a:r>
              <a:rPr lang="en-GB" sz="1800">
                <a:latin typeface="Abadi" panose="020B0604020104020204" pitchFamily="34" charset="0"/>
              </a:rPr>
              <a:t>Ethical research should protect participants through consent, confidentiality and voluntary participation (Bell and Bryman, 2007)</a:t>
            </a:r>
          </a:p>
        </p:txBody>
      </p:sp>
    </p:spTree>
    <p:extLst>
      <p:ext uri="{BB962C8B-B14F-4D97-AF65-F5344CB8AC3E}">
        <p14:creationId xmlns:p14="http://schemas.microsoft.com/office/powerpoint/2010/main" val="1318071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0AE394F-AFF1-4485-AF1F-7387A2F041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descr="People Discussing">
            <a:extLst>
              <a:ext uri="{FF2B5EF4-FFF2-40B4-BE49-F238E27FC236}">
                <a16:creationId xmlns:a16="http://schemas.microsoft.com/office/drawing/2014/main" id="{1A095E37-A0AA-61F7-1D8F-D1C5D5859182}"/>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a:fillRect/>
          </a:stretch>
        </p:blipFill>
        <p:spPr>
          <a:xfrm>
            <a:off x="-96565" y="10"/>
            <a:ext cx="12191999" cy="6857990"/>
          </a:xfrm>
          <a:prstGeom prst="rect">
            <a:avLst/>
          </a:prstGeom>
        </p:spPr>
      </p:pic>
      <p:sp>
        <p:nvSpPr>
          <p:cNvPr id="10" name="Rectangle 9">
            <a:extLst>
              <a:ext uri="{FF2B5EF4-FFF2-40B4-BE49-F238E27FC236}">
                <a16:creationId xmlns:a16="http://schemas.microsoft.com/office/drawing/2014/main" id="{5683D043-25BB-4AC9-8130-641179672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3323345"/>
          </a:xfrm>
          <a:prstGeom prst="rect">
            <a:avLst/>
          </a:prstGeom>
          <a:gradFill flip="none" rotWithShape="1">
            <a:gsLst>
              <a:gs pos="57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778740-BB4C-713C-12D1-47FC0D7DF8D6}"/>
              </a:ext>
            </a:extLst>
          </p:cNvPr>
          <p:cNvSpPr>
            <a:spLocks noGrp="1"/>
          </p:cNvSpPr>
          <p:nvPr>
            <p:ph type="title"/>
          </p:nvPr>
        </p:nvSpPr>
        <p:spPr>
          <a:xfrm>
            <a:off x="-3048" y="166255"/>
            <a:ext cx="12191999" cy="6504709"/>
          </a:xfrm>
        </p:spPr>
        <p:txBody>
          <a:bodyPr vert="horz" lIns="91440" tIns="45720" rIns="91440" bIns="45720" rtlCol="0" anchor="t">
            <a:normAutofit fontScale="90000"/>
          </a:bodyPr>
          <a:lstStyle/>
          <a:p>
            <a:r>
              <a:rPr lang="en-US" sz="1300">
                <a:solidFill>
                  <a:srgbClr val="FFFFFF"/>
                </a:solidFill>
              </a:rPr>
              <a:t>                   </a:t>
            </a:r>
            <a:br>
              <a:rPr lang="en-US" sz="2000" b="1">
                <a:solidFill>
                  <a:srgbClr val="FFFFFF"/>
                </a:solidFill>
              </a:rPr>
            </a:br>
            <a:r>
              <a:rPr lang="en-US" sz="2000" b="1">
                <a:solidFill>
                  <a:srgbClr val="FFFFFF"/>
                </a:solidFill>
              </a:rPr>
              <a:t>                                                                  </a:t>
            </a:r>
            <a:r>
              <a:rPr lang="en-US" sz="3100" b="1">
                <a:solidFill>
                  <a:srgbClr val="FFFFFF"/>
                </a:solidFill>
              </a:rPr>
              <a:t>Ethical considerations: protection from harm</a:t>
            </a:r>
            <a:br>
              <a:rPr lang="en-US" sz="3100" b="1">
                <a:solidFill>
                  <a:srgbClr val="FFFFFF"/>
                </a:solidFill>
              </a:rPr>
            </a:br>
            <a:br>
              <a:rPr lang="en-US" sz="3100" b="1">
                <a:solidFill>
                  <a:srgbClr val="FFFFFF"/>
                </a:solidFill>
              </a:rPr>
            </a:br>
            <a:br>
              <a:rPr lang="en-US" sz="2000" b="1">
                <a:solidFill>
                  <a:srgbClr val="FFFFFF"/>
                </a:solidFill>
              </a:rPr>
            </a:br>
            <a:r>
              <a:rPr lang="en-US" sz="2000" b="1">
                <a:solidFill>
                  <a:srgbClr val="FFFFFF"/>
                </a:solidFill>
              </a:rPr>
              <a:t> </a:t>
            </a:r>
            <a:br>
              <a:rPr lang="en-US" sz="2000" b="1">
                <a:solidFill>
                  <a:srgbClr val="FFFFFF"/>
                </a:solidFill>
              </a:rPr>
            </a:br>
            <a:r>
              <a:rPr lang="en-US" sz="2000" b="1">
                <a:solidFill>
                  <a:srgbClr val="FFFFFF"/>
                </a:solidFill>
              </a:rPr>
              <a:t>    </a:t>
            </a:r>
            <a:br>
              <a:rPr lang="en-US" sz="2000" b="1">
                <a:solidFill>
                  <a:srgbClr val="FFFFFF"/>
                </a:solidFill>
              </a:rPr>
            </a:br>
            <a:r>
              <a:rPr lang="en-US" sz="2000" b="1">
                <a:solidFill>
                  <a:srgbClr val="FFFFFF"/>
                </a:solidFill>
              </a:rPr>
              <a:t>         Research safeguards                                                  Ethical risks                                                          Framework boundary </a:t>
            </a:r>
            <a:br>
              <a:rPr lang="en-US" sz="2000" b="1">
                <a:solidFill>
                  <a:srgbClr val="FFFFFF"/>
                </a:solidFill>
              </a:rPr>
            </a:br>
            <a:br>
              <a:rPr lang="en-US" sz="2000" b="1">
                <a:solidFill>
                  <a:srgbClr val="FFFFFF"/>
                </a:solidFill>
              </a:rPr>
            </a:br>
            <a:br>
              <a:rPr lang="en-US" sz="2000" b="1">
                <a:solidFill>
                  <a:srgbClr val="FFFFFF"/>
                </a:solidFill>
              </a:rPr>
            </a:br>
            <a:br>
              <a:rPr lang="en-US" sz="2000" b="1">
                <a:solidFill>
                  <a:srgbClr val="FFFFFF"/>
                </a:solidFill>
              </a:rPr>
            </a:br>
            <a:br>
              <a:rPr lang="en-US" sz="1600">
                <a:solidFill>
                  <a:srgbClr val="FFFFFF"/>
                </a:solidFill>
              </a:rPr>
            </a:br>
            <a:r>
              <a:rPr lang="en-US" sz="1600">
                <a:solidFill>
                  <a:srgbClr val="FFFFFF"/>
                </a:solidFill>
              </a:rPr>
              <a:t>  Business difficulties or weaknesses                              Respectful interviews                                                                              Research outcome, not business advice</a:t>
            </a:r>
            <a:br>
              <a:rPr lang="en-US" sz="1600">
                <a:solidFill>
                  <a:srgbClr val="FFFFFF"/>
                </a:solidFill>
              </a:rPr>
            </a:br>
            <a:r>
              <a:rPr lang="en-US" sz="1600">
                <a:solidFill>
                  <a:srgbClr val="FFFFFF"/>
                </a:solidFill>
              </a:rPr>
              <a:t>                                                                                   </a:t>
            </a:r>
            <a:br>
              <a:rPr lang="en-US" sz="1600">
                <a:solidFill>
                  <a:srgbClr val="FFFFFF"/>
                </a:solidFill>
              </a:rPr>
            </a:br>
            <a:r>
              <a:rPr lang="en-US" sz="1600">
                <a:solidFill>
                  <a:srgbClr val="FFFFFF"/>
                </a:solidFill>
              </a:rPr>
              <a:t>  Previous mistakes                                                                  No unnecessary private data  </a:t>
            </a:r>
            <a:br>
              <a:rPr lang="en-US" sz="1600">
                <a:solidFill>
                  <a:srgbClr val="FFFFFF"/>
                </a:solidFill>
              </a:rPr>
            </a:br>
            <a:r>
              <a:rPr lang="en-US" sz="1600">
                <a:solidFill>
                  <a:srgbClr val="FFFFFF"/>
                </a:solidFill>
              </a:rPr>
              <a:t>                                                                                    </a:t>
            </a:r>
            <a:br>
              <a:rPr lang="en-US" sz="1600">
                <a:solidFill>
                  <a:srgbClr val="FFFFFF"/>
                </a:solidFill>
              </a:rPr>
            </a:br>
            <a:r>
              <a:rPr lang="en-US" sz="1600">
                <a:solidFill>
                  <a:srgbClr val="FFFFFF"/>
                </a:solidFill>
              </a:rPr>
              <a:t>                                                                                                                                                                                                                                     Does not replace Business Wales  advice  </a:t>
            </a:r>
            <a:br>
              <a:rPr lang="en-US" sz="1600">
                <a:solidFill>
                  <a:srgbClr val="FFFFFF"/>
                </a:solidFill>
              </a:rPr>
            </a:br>
            <a:r>
              <a:rPr lang="en-US" sz="1600">
                <a:solidFill>
                  <a:srgbClr val="FFFFFF"/>
                </a:solidFill>
              </a:rPr>
              <a:t>  Discomfort  discussing skill gaps                                    Secure and anonymized data </a:t>
            </a:r>
            <a:br>
              <a:rPr lang="en-US" sz="1600">
                <a:solidFill>
                  <a:srgbClr val="FFFFFF"/>
                </a:solidFill>
              </a:rPr>
            </a:br>
            <a:br>
              <a:rPr lang="en-US" sz="1600">
                <a:solidFill>
                  <a:srgbClr val="FFFFFF"/>
                </a:solidFill>
              </a:rPr>
            </a:br>
            <a:r>
              <a:rPr lang="en-US" sz="1600">
                <a:solidFill>
                  <a:srgbClr val="FFFFFF"/>
                </a:solidFill>
              </a:rPr>
              <a:t> </a:t>
            </a:r>
            <a:br>
              <a:rPr lang="en-US" sz="1600">
                <a:solidFill>
                  <a:srgbClr val="FFFFFF"/>
                </a:solidFill>
              </a:rPr>
            </a:br>
            <a:r>
              <a:rPr lang="en-US" sz="1600">
                <a:solidFill>
                  <a:srgbClr val="FFFFFF"/>
                </a:solidFill>
              </a:rPr>
              <a:t>                                                                                                                                                                                                                                     Helps owners identify needs first</a:t>
            </a:r>
            <a:br>
              <a:rPr lang="en-US" sz="1600">
                <a:solidFill>
                  <a:srgbClr val="FFFFFF"/>
                </a:solidFill>
              </a:rPr>
            </a:br>
            <a:r>
              <a:rPr lang="en-US" sz="1600">
                <a:solidFill>
                  <a:srgbClr val="FFFFFF"/>
                </a:solidFill>
              </a:rPr>
              <a:t>                                                                                                                          </a:t>
            </a:r>
            <a:br>
              <a:rPr lang="en-US" sz="1600">
                <a:solidFill>
                  <a:srgbClr val="FFFFFF"/>
                </a:solidFill>
              </a:rPr>
            </a:br>
            <a:r>
              <a:rPr lang="en-US" sz="1300">
                <a:solidFill>
                  <a:srgbClr val="FFFFFF"/>
                </a:solidFill>
              </a:rPr>
              <a:t>                       </a:t>
            </a:r>
            <a:br>
              <a:rPr lang="en-US" sz="1300">
                <a:solidFill>
                  <a:srgbClr val="FFFFFF"/>
                </a:solidFill>
              </a:rPr>
            </a:br>
            <a:r>
              <a:rPr lang="en-US" sz="1300">
                <a:solidFill>
                  <a:srgbClr val="FFFFFF"/>
                </a:solidFill>
              </a:rPr>
              <a:t>                                                                                   </a:t>
            </a:r>
            <a:br>
              <a:rPr lang="en-US" sz="1300">
                <a:solidFill>
                  <a:srgbClr val="FFFFFF"/>
                </a:solidFill>
              </a:rPr>
            </a:br>
            <a:br>
              <a:rPr lang="en-US" sz="1300">
                <a:solidFill>
                  <a:srgbClr val="FFFFFF"/>
                </a:solidFill>
              </a:rPr>
            </a:br>
            <a:r>
              <a:rPr lang="en-US" sz="1300">
                <a:solidFill>
                  <a:srgbClr val="FFFFFF"/>
                </a:solidFill>
              </a:rPr>
              <a:t>                                          </a:t>
            </a: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br>
              <a:rPr lang="en-US" sz="1300">
                <a:solidFill>
                  <a:srgbClr val="FFFFFF"/>
                </a:solidFill>
              </a:rPr>
            </a:br>
            <a:endParaRPr lang="en-US" sz="1300">
              <a:solidFill>
                <a:srgbClr val="FFFFFF"/>
              </a:solidFill>
            </a:endParaRPr>
          </a:p>
        </p:txBody>
      </p:sp>
      <p:sp>
        <p:nvSpPr>
          <p:cNvPr id="12" name="Rectangle 11">
            <a:extLst>
              <a:ext uri="{FF2B5EF4-FFF2-40B4-BE49-F238E27FC236}">
                <a16:creationId xmlns:a16="http://schemas.microsoft.com/office/drawing/2014/main" id="{AA61CCAC-6875-474C-8E9E-F57ABF078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047" y="4704862"/>
            <a:ext cx="12191999" cy="2155484"/>
          </a:xfrm>
          <a:prstGeom prst="rect">
            <a:avLst/>
          </a:prstGeom>
          <a:gradFill flip="none" rotWithShape="1">
            <a:gsLst>
              <a:gs pos="59000">
                <a:srgbClr val="000000">
                  <a:alpha val="30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5854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EC9B7E-649F-A1CB-9705-57EE6934D21E}"/>
              </a:ext>
            </a:extLst>
          </p:cNvPr>
          <p:cNvSpPr>
            <a:spLocks noGrp="1"/>
          </p:cNvSpPr>
          <p:nvPr>
            <p:ph type="title"/>
          </p:nvPr>
        </p:nvSpPr>
        <p:spPr>
          <a:xfrm>
            <a:off x="761803" y="350196"/>
            <a:ext cx="4646904" cy="1624520"/>
          </a:xfrm>
        </p:spPr>
        <p:txBody>
          <a:bodyPr anchor="ctr">
            <a:normAutofit/>
          </a:bodyPr>
          <a:lstStyle/>
          <a:p>
            <a:r>
              <a:rPr lang="en-GB" sz="4000"/>
              <a:t>Limitations and future recommendations </a:t>
            </a:r>
          </a:p>
        </p:txBody>
      </p:sp>
      <p:sp>
        <p:nvSpPr>
          <p:cNvPr id="3" name="Content Placeholder 2">
            <a:extLst>
              <a:ext uri="{FF2B5EF4-FFF2-40B4-BE49-F238E27FC236}">
                <a16:creationId xmlns:a16="http://schemas.microsoft.com/office/drawing/2014/main" id="{9B6E6583-6518-9A65-4047-57ED97A09FB1}"/>
              </a:ext>
            </a:extLst>
          </p:cNvPr>
          <p:cNvSpPr>
            <a:spLocks noGrp="1"/>
          </p:cNvSpPr>
          <p:nvPr>
            <p:ph idx="1"/>
          </p:nvPr>
        </p:nvSpPr>
        <p:spPr>
          <a:xfrm>
            <a:off x="761802" y="2743200"/>
            <a:ext cx="4646905" cy="3613149"/>
          </a:xfrm>
        </p:spPr>
        <p:txBody>
          <a:bodyPr anchor="ctr">
            <a:normAutofit/>
          </a:bodyPr>
          <a:lstStyle/>
          <a:p>
            <a:pPr marL="514350" indent="-514350">
              <a:buFont typeface="+mj-lt"/>
              <a:buAutoNum type="arabicPeriod"/>
            </a:pPr>
            <a:r>
              <a:rPr lang="en-GB" sz="2000"/>
              <a:t>Local focus </a:t>
            </a:r>
          </a:p>
          <a:p>
            <a:pPr marL="0" indent="0">
              <a:buNone/>
            </a:pPr>
            <a:r>
              <a:rPr lang="en-GB" sz="2000"/>
              <a:t>  Only Rhonda Valleys: Findings may not transfer to all SMEs in Wales or the UK.</a:t>
            </a:r>
          </a:p>
          <a:p>
            <a:pPr marL="0" indent="0">
              <a:buNone/>
            </a:pPr>
            <a:r>
              <a:rPr lang="en-GB" sz="2000"/>
              <a:t> 2. Small sample</a:t>
            </a:r>
          </a:p>
          <a:p>
            <a:pPr marL="0" indent="0">
              <a:buNone/>
            </a:pPr>
            <a:r>
              <a:rPr lang="en-GB" sz="2000"/>
              <a:t> Approx. 6-8 participants; limited statistical generalisability.</a:t>
            </a:r>
          </a:p>
          <a:p>
            <a:pPr marL="0" indent="0">
              <a:buNone/>
            </a:pPr>
            <a:r>
              <a:rPr lang="en-GB" sz="2000"/>
              <a:t>3. Participants openness    </a:t>
            </a:r>
          </a:p>
          <a:p>
            <a:pPr marL="0" indent="0">
              <a:buNone/>
            </a:pPr>
            <a:r>
              <a:rPr lang="en-GB" sz="2000"/>
              <a:t>Owner- managers may be reluctant to discuss weaknesses openly. </a:t>
            </a:r>
          </a:p>
        </p:txBody>
      </p:sp>
      <p:pic>
        <p:nvPicPr>
          <p:cNvPr id="5" name="Picture 4">
            <a:extLst>
              <a:ext uri="{FF2B5EF4-FFF2-40B4-BE49-F238E27FC236}">
                <a16:creationId xmlns:a16="http://schemas.microsoft.com/office/drawing/2014/main" id="{44E26810-450F-C3E7-8B6F-9AE1033C89A3}"/>
              </a:ext>
            </a:extLst>
          </p:cNvPr>
          <p:cNvPicPr>
            <a:picLocks noChangeAspect="1"/>
          </p:cNvPicPr>
          <p:nvPr/>
        </p:nvPicPr>
        <p:blipFill>
          <a:blip r:embed="rId2"/>
          <a:srcRect l="13993" r="35951"/>
          <a:stretch>
            <a:fillRect/>
          </a:stretch>
        </p:blipFill>
        <p:spPr>
          <a:xfrm>
            <a:off x="6096000" y="1"/>
            <a:ext cx="6102825" cy="6858000"/>
          </a:xfrm>
          <a:prstGeom prst="rect">
            <a:avLst/>
          </a:prstGeom>
        </p:spPr>
      </p:pic>
    </p:spTree>
    <p:extLst>
      <p:ext uri="{BB962C8B-B14F-4D97-AF65-F5344CB8AC3E}">
        <p14:creationId xmlns:p14="http://schemas.microsoft.com/office/powerpoint/2010/main" val="3667032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E35A04CF-97D4-4FF7-B359-C546B1F62E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10">
            <a:extLst>
              <a:ext uri="{FF2B5EF4-FFF2-40B4-BE49-F238E27FC236}">
                <a16:creationId xmlns:a16="http://schemas.microsoft.com/office/drawing/2014/main" id="{1DE7243B-5109-444B-8FAF-7437C66BC0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21332" cy="6858000"/>
          </a:xfrm>
          <a:custGeom>
            <a:avLst/>
            <a:gdLst>
              <a:gd name="connsiteX0" fmla="*/ 4421332 w 4421332"/>
              <a:gd name="connsiteY0" fmla="*/ 0 h 6858000"/>
              <a:gd name="connsiteX1" fmla="*/ 69075 w 4421332"/>
              <a:gd name="connsiteY1" fmla="*/ 0 h 6858000"/>
              <a:gd name="connsiteX2" fmla="*/ 35131 w 4421332"/>
              <a:gd name="connsiteY2" fmla="*/ 267128 h 6858000"/>
              <a:gd name="connsiteX3" fmla="*/ 0 w 4421332"/>
              <a:gd name="connsiteY3" fmla="*/ 962845 h 6858000"/>
              <a:gd name="connsiteX4" fmla="*/ 3276103 w 4421332"/>
              <a:gd name="connsiteY4" fmla="*/ 6782205 h 6858000"/>
              <a:gd name="connsiteX5" fmla="*/ 3407923 w 4421332"/>
              <a:gd name="connsiteY5" fmla="*/ 6858000 h 6858000"/>
              <a:gd name="connsiteX6" fmla="*/ 4421332 w 4421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21332" h="6858000">
                <a:moveTo>
                  <a:pt x="4421332" y="0"/>
                </a:moveTo>
                <a:lnTo>
                  <a:pt x="69075" y="0"/>
                </a:lnTo>
                <a:lnTo>
                  <a:pt x="35131" y="267128"/>
                </a:lnTo>
                <a:cubicBezTo>
                  <a:pt x="11901" y="495874"/>
                  <a:pt x="0" y="727970"/>
                  <a:pt x="0" y="962845"/>
                </a:cubicBezTo>
                <a:cubicBezTo>
                  <a:pt x="0" y="3429034"/>
                  <a:pt x="1312002" y="5588789"/>
                  <a:pt x="3276103" y="6782205"/>
                </a:cubicBezTo>
                <a:lnTo>
                  <a:pt x="3407923" y="6858000"/>
                </a:lnTo>
                <a:lnTo>
                  <a:pt x="442133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Freeform: Shape 12">
            <a:extLst>
              <a:ext uri="{FF2B5EF4-FFF2-40B4-BE49-F238E27FC236}">
                <a16:creationId xmlns:a16="http://schemas.microsoft.com/office/drawing/2014/main" id="{4C5D6221-DA7B-4611-AA26-7D8E349FDE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232227" cy="6858000"/>
          </a:xfrm>
          <a:custGeom>
            <a:avLst/>
            <a:gdLst>
              <a:gd name="connsiteX0" fmla="*/ 0 w 4232227"/>
              <a:gd name="connsiteY0" fmla="*/ 0 h 6858000"/>
              <a:gd name="connsiteX1" fmla="*/ 4161853 w 4232227"/>
              <a:gd name="connsiteY1" fmla="*/ 0 h 6858000"/>
              <a:gd name="connsiteX2" fmla="*/ 4197953 w 4232227"/>
              <a:gd name="connsiteY2" fmla="*/ 284091 h 6858000"/>
              <a:gd name="connsiteX3" fmla="*/ 4232227 w 4232227"/>
              <a:gd name="connsiteY3" fmla="*/ 962844 h 6858000"/>
              <a:gd name="connsiteX4" fmla="*/ 758007 w 4232227"/>
              <a:gd name="connsiteY4" fmla="*/ 6800152 h 6858000"/>
              <a:gd name="connsiteX5" fmla="*/ 645060 w 4232227"/>
              <a:gd name="connsiteY5" fmla="*/ 6858000 h 6858000"/>
              <a:gd name="connsiteX6" fmla="*/ 0 w 423222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2227" h="6858000">
                <a:moveTo>
                  <a:pt x="0" y="0"/>
                </a:moveTo>
                <a:lnTo>
                  <a:pt x="4161853" y="0"/>
                </a:lnTo>
                <a:lnTo>
                  <a:pt x="4197953" y="284091"/>
                </a:lnTo>
                <a:cubicBezTo>
                  <a:pt x="4220617" y="507260"/>
                  <a:pt x="4232227" y="733696"/>
                  <a:pt x="4232227" y="962844"/>
                </a:cubicBezTo>
                <a:cubicBezTo>
                  <a:pt x="4232227" y="3483472"/>
                  <a:pt x="2827409" y="5675986"/>
                  <a:pt x="758007" y="6800152"/>
                </a:cubicBezTo>
                <a:lnTo>
                  <a:pt x="645060" y="6858000"/>
                </a:lnTo>
                <a:lnTo>
                  <a:pt x="0" y="6858000"/>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F65E1F-45EC-FDA1-738D-DF48E8F10077}"/>
              </a:ext>
            </a:extLst>
          </p:cNvPr>
          <p:cNvSpPr>
            <a:spLocks noGrp="1"/>
          </p:cNvSpPr>
          <p:nvPr>
            <p:ph type="title"/>
          </p:nvPr>
        </p:nvSpPr>
        <p:spPr>
          <a:xfrm>
            <a:off x="804672" y="1412489"/>
            <a:ext cx="2871095" cy="2156621"/>
          </a:xfrm>
        </p:spPr>
        <p:txBody>
          <a:bodyPr anchor="t">
            <a:normAutofit/>
          </a:bodyPr>
          <a:lstStyle/>
          <a:p>
            <a:r>
              <a:rPr lang="en-GB" sz="3100">
                <a:solidFill>
                  <a:srgbClr val="FFFFFF"/>
                </a:solidFill>
              </a:rPr>
              <a:t>    How limitations will be managed and future research </a:t>
            </a:r>
          </a:p>
        </p:txBody>
      </p:sp>
      <p:sp>
        <p:nvSpPr>
          <p:cNvPr id="3" name="Content Placeholder 2">
            <a:extLst>
              <a:ext uri="{FF2B5EF4-FFF2-40B4-BE49-F238E27FC236}">
                <a16:creationId xmlns:a16="http://schemas.microsoft.com/office/drawing/2014/main" id="{6D81F426-BFE1-A552-44BD-F54FF54A699B}"/>
              </a:ext>
            </a:extLst>
          </p:cNvPr>
          <p:cNvSpPr>
            <a:spLocks noGrp="1"/>
          </p:cNvSpPr>
          <p:nvPr>
            <p:ph sz="half" idx="1"/>
          </p:nvPr>
        </p:nvSpPr>
        <p:spPr>
          <a:xfrm>
            <a:off x="5198993" y="1412489"/>
            <a:ext cx="2926080" cy="4363844"/>
          </a:xfrm>
        </p:spPr>
        <p:txBody>
          <a:bodyPr>
            <a:normAutofit/>
          </a:bodyPr>
          <a:lstStyle/>
          <a:p>
            <a:r>
              <a:rPr lang="en-GB" sz="2000"/>
              <a:t>Use a respectful and confidential interview environment. </a:t>
            </a:r>
          </a:p>
          <a:p>
            <a:r>
              <a:rPr lang="en-GB" sz="2000"/>
              <a:t>Keep clear coding records and transparent links between evidence  and themes (Nowell et al., 2017).</a:t>
            </a:r>
          </a:p>
        </p:txBody>
      </p:sp>
      <p:sp>
        <p:nvSpPr>
          <p:cNvPr id="4" name="Content Placeholder 3">
            <a:extLst>
              <a:ext uri="{FF2B5EF4-FFF2-40B4-BE49-F238E27FC236}">
                <a16:creationId xmlns:a16="http://schemas.microsoft.com/office/drawing/2014/main" id="{85D3C2E2-0681-CDE5-5FD1-7B6598182263}"/>
              </a:ext>
            </a:extLst>
          </p:cNvPr>
          <p:cNvSpPr>
            <a:spLocks noGrp="1"/>
          </p:cNvSpPr>
          <p:nvPr>
            <p:ph sz="half" idx="2"/>
          </p:nvPr>
        </p:nvSpPr>
        <p:spPr>
          <a:xfrm>
            <a:off x="8451604" y="1412489"/>
            <a:ext cx="2926080" cy="4363844"/>
          </a:xfrm>
        </p:spPr>
        <p:txBody>
          <a:bodyPr>
            <a:normAutofit/>
          </a:bodyPr>
          <a:lstStyle/>
          <a:p>
            <a:r>
              <a:rPr lang="en-GB" sz="2000"/>
              <a:t>Expand the sample to other areas of Wales. </a:t>
            </a:r>
          </a:p>
          <a:p>
            <a:r>
              <a:rPr lang="en-GB" sz="2000"/>
              <a:t>Use mixed methods by combining interviews with a survey.</a:t>
            </a:r>
          </a:p>
          <a:p>
            <a:r>
              <a:rPr lang="en-GB" sz="2000"/>
              <a:t>Test the diagnostic and referral framework in practice. </a:t>
            </a:r>
          </a:p>
          <a:p>
            <a:endParaRPr lang="en-GB" sz="2000"/>
          </a:p>
        </p:txBody>
      </p:sp>
    </p:spTree>
    <p:extLst>
      <p:ext uri="{BB962C8B-B14F-4D97-AF65-F5344CB8AC3E}">
        <p14:creationId xmlns:p14="http://schemas.microsoft.com/office/powerpoint/2010/main" val="1438157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87B8-A365-0DFD-F152-BC644FC1DF76}"/>
              </a:ext>
            </a:extLst>
          </p:cNvPr>
          <p:cNvSpPr>
            <a:spLocks noGrp="1"/>
          </p:cNvSpPr>
          <p:nvPr>
            <p:ph type="title"/>
          </p:nvPr>
        </p:nvSpPr>
        <p:spPr>
          <a:xfrm>
            <a:off x="838200" y="365125"/>
            <a:ext cx="10515600" cy="1048039"/>
          </a:xfrm>
        </p:spPr>
        <p:txBody>
          <a:bodyPr>
            <a:normAutofit fontScale="90000"/>
          </a:bodyPr>
          <a:lstStyle/>
          <a:p>
            <a:r>
              <a:rPr lang="en-GB"/>
              <a:t>Conclusion: final message </a:t>
            </a:r>
            <a:br>
              <a:rPr lang="en-GB"/>
            </a:br>
            <a:endParaRPr lang="en-GB"/>
          </a:p>
        </p:txBody>
      </p:sp>
      <p:sp>
        <p:nvSpPr>
          <p:cNvPr id="3" name="Content Placeholder 2">
            <a:extLst>
              <a:ext uri="{FF2B5EF4-FFF2-40B4-BE49-F238E27FC236}">
                <a16:creationId xmlns:a16="http://schemas.microsoft.com/office/drawing/2014/main" id="{1AC6B9B7-A818-E6CB-EB5A-01DDD10DEC84}"/>
              </a:ext>
            </a:extLst>
          </p:cNvPr>
          <p:cNvSpPr>
            <a:spLocks noGrp="1"/>
          </p:cNvSpPr>
          <p:nvPr>
            <p:ph idx="1"/>
          </p:nvPr>
        </p:nvSpPr>
        <p:spPr>
          <a:xfrm>
            <a:off x="665018" y="1101436"/>
            <a:ext cx="10688782" cy="5075527"/>
          </a:xfrm>
        </p:spPr>
        <p:txBody>
          <a:bodyPr/>
          <a:lstStyle/>
          <a:p>
            <a:pPr marL="0" indent="0">
              <a:buNone/>
            </a:pPr>
            <a:r>
              <a:rPr lang="en-GB"/>
              <a:t>   Why it matters?</a:t>
            </a:r>
          </a:p>
          <a:p>
            <a:r>
              <a:rPr lang="en-GB" sz="2000"/>
              <a:t>This research connects academic study with real business experience </a:t>
            </a:r>
          </a:p>
          <a:p>
            <a:pPr marL="0" indent="0">
              <a:buNone/>
            </a:pPr>
            <a:r>
              <a:rPr lang="en-GB"/>
              <a:t>    Main value </a:t>
            </a:r>
          </a:p>
          <a:p>
            <a:r>
              <a:rPr lang="en-GB" sz="2400"/>
              <a:t>It looks beyond general business advice and focusses on identifying specific leadership and management skill gaps first.</a:t>
            </a:r>
          </a:p>
          <a:p>
            <a:pPr marL="0" indent="0">
              <a:buNone/>
            </a:pPr>
            <a:r>
              <a:rPr lang="en-GB"/>
              <a:t>  Practical contribution</a:t>
            </a:r>
          </a:p>
          <a:p>
            <a:pPr marL="0" indent="0">
              <a:buNone/>
            </a:pPr>
            <a:r>
              <a:rPr lang="en-GB" sz="2000"/>
              <a:t>The diagnostic and referral framework could help owner-managers understand where they need development before being guided to the right support.</a:t>
            </a:r>
          </a:p>
          <a:p>
            <a:pPr marL="0" indent="0">
              <a:buNone/>
            </a:pPr>
            <a:endParaRPr lang="en-GB" sz="2000"/>
          </a:p>
          <a:p>
            <a:pPr marL="0" indent="0">
              <a:buNone/>
            </a:pPr>
            <a:r>
              <a:rPr lang="en-GB" sz="2000"/>
              <a:t>Targeted management development and entrepreneurial competencies matter for small firm progress (Fuller-Love, 2006; Lans, Verstegen and Mulder, 2011).</a:t>
            </a:r>
          </a:p>
          <a:p>
            <a:pPr marL="0" indent="0">
              <a:buNone/>
            </a:pPr>
            <a:endParaRPr lang="en-GB"/>
          </a:p>
        </p:txBody>
      </p:sp>
    </p:spTree>
    <p:extLst>
      <p:ext uri="{BB962C8B-B14F-4D97-AF65-F5344CB8AC3E}">
        <p14:creationId xmlns:p14="http://schemas.microsoft.com/office/powerpoint/2010/main" val="2392144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345BD7-8CCA-53C9-99D8-DA0AFD8F9906}"/>
              </a:ext>
            </a:extLst>
          </p:cNvPr>
          <p:cNvSpPr>
            <a:spLocks noGrp="1"/>
          </p:cNvSpPr>
          <p:nvPr>
            <p:ph type="ctrTitle"/>
          </p:nvPr>
        </p:nvSpPr>
        <p:spPr>
          <a:xfrm>
            <a:off x="6590662" y="4267832"/>
            <a:ext cx="4805996" cy="1297115"/>
          </a:xfrm>
        </p:spPr>
        <p:txBody>
          <a:bodyPr anchor="t">
            <a:normAutofit/>
          </a:bodyPr>
          <a:lstStyle/>
          <a:p>
            <a:pPr algn="l"/>
            <a:r>
              <a:rPr lang="en-GB" sz="4000">
                <a:solidFill>
                  <a:schemeClr val="tx2"/>
                </a:solidFill>
              </a:rPr>
              <a:t>THANK YOU </a:t>
            </a:r>
          </a:p>
        </p:txBody>
      </p:sp>
      <p:sp>
        <p:nvSpPr>
          <p:cNvPr id="3" name="Subtitle 2">
            <a:extLst>
              <a:ext uri="{FF2B5EF4-FFF2-40B4-BE49-F238E27FC236}">
                <a16:creationId xmlns:a16="http://schemas.microsoft.com/office/drawing/2014/main" id="{85E853E5-9821-B3E0-8A79-07DE4E5F4A4C}"/>
              </a:ext>
            </a:extLst>
          </p:cNvPr>
          <p:cNvSpPr>
            <a:spLocks noGrp="1"/>
          </p:cNvSpPr>
          <p:nvPr>
            <p:ph type="subTitle" idx="1"/>
          </p:nvPr>
        </p:nvSpPr>
        <p:spPr>
          <a:xfrm>
            <a:off x="6590966" y="3428999"/>
            <a:ext cx="4805691" cy="838831"/>
          </a:xfrm>
        </p:spPr>
        <p:txBody>
          <a:bodyPr anchor="b">
            <a:normAutofit/>
          </a:bodyPr>
          <a:lstStyle/>
          <a:p>
            <a:pPr algn="l"/>
            <a:r>
              <a:rPr lang="en-GB" sz="2000">
                <a:solidFill>
                  <a:schemeClr val="tx2"/>
                </a:solidFill>
              </a:rPr>
              <a:t>ANY QUESTION? </a:t>
            </a:r>
          </a:p>
        </p:txBody>
      </p:sp>
      <p:pic>
        <p:nvPicPr>
          <p:cNvPr id="69" name="Graphic 68" descr="Smiling Face with No Fill">
            <a:extLst>
              <a:ext uri="{FF2B5EF4-FFF2-40B4-BE49-F238E27FC236}">
                <a16:creationId xmlns:a16="http://schemas.microsoft.com/office/drawing/2014/main" id="{010FC8DD-DD58-4FAD-5C25-C97D7FDF877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70" name="Group 69">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93538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nodeType="withEffect">
                                  <p:stCondLst>
                                    <p:cond delay="500"/>
                                  </p:stCondLst>
                                  <p:iterate>
                                    <p:tmPct val="10000"/>
                                  </p:iterate>
                                  <p:childTnLst>
                                    <p:set>
                                      <p:cBhvr>
                                        <p:cTn id="12" dur="1" fill="hold">
                                          <p:stCondLst>
                                            <p:cond delay="0"/>
                                          </p:stCondLst>
                                        </p:cTn>
                                        <p:tgtEl>
                                          <p:spTgt spid="69"/>
                                        </p:tgtEl>
                                        <p:attrNameLst>
                                          <p:attrName>style.visibility</p:attrName>
                                        </p:attrNameLst>
                                      </p:cBhvr>
                                      <p:to>
                                        <p:strVal val="visible"/>
                                      </p:to>
                                    </p:set>
                                    <p:animEffect transition="in" filter="fade">
                                      <p:cBhvr>
                                        <p:cTn id="13" dur="7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9E3FEB-41CE-3A99-5D7D-F783C6423C62}"/>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References </a:t>
            </a:r>
            <a:br>
              <a:rPr lang="en-GB" sz="4000">
                <a:solidFill>
                  <a:srgbClr val="FFFFFF"/>
                </a:solidFill>
              </a:rPr>
            </a:br>
            <a:endParaRPr lang="en-GB" sz="4000">
              <a:solidFill>
                <a:srgbClr val="FFFFFF"/>
              </a:solidFill>
            </a:endParaRPr>
          </a:p>
        </p:txBody>
      </p:sp>
      <p:sp>
        <p:nvSpPr>
          <p:cNvPr id="3" name="Content Placeholder 2">
            <a:extLst>
              <a:ext uri="{FF2B5EF4-FFF2-40B4-BE49-F238E27FC236}">
                <a16:creationId xmlns:a16="http://schemas.microsoft.com/office/drawing/2014/main" id="{2AE8C8BD-399D-9029-6BE0-E25AF364DC74}"/>
              </a:ext>
            </a:extLst>
          </p:cNvPr>
          <p:cNvSpPr>
            <a:spLocks noGrp="1"/>
          </p:cNvSpPr>
          <p:nvPr>
            <p:ph idx="1"/>
          </p:nvPr>
        </p:nvSpPr>
        <p:spPr>
          <a:xfrm>
            <a:off x="4810259" y="649480"/>
            <a:ext cx="6555347" cy="5546047"/>
          </a:xfrm>
        </p:spPr>
        <p:txBody>
          <a:bodyPr anchor="ctr">
            <a:normAutofit/>
          </a:bodyPr>
          <a:lstStyle/>
          <a:p>
            <a:r>
              <a:rPr lang="en-GB" sz="1100"/>
              <a:t>Beaver, G. and Prince, C. (2004) ‘Management, strategy and policy in the UK small business sector: a critical review’, </a:t>
            </a:r>
            <a:r>
              <a:rPr lang="en-GB" sz="1100" i="1"/>
              <a:t>Journal of Small Business and Enterprise Development</a:t>
            </a:r>
            <a:r>
              <a:rPr lang="en-GB" sz="1100"/>
              <a:t>, 11(1), pp. 34–49.</a:t>
            </a:r>
          </a:p>
          <a:p>
            <a:r>
              <a:rPr lang="en-GB" sz="1100"/>
              <a:t>Bell, E. and Bryman, A. (2007) ‘The ethics of management research: an exploratory content analysis’, </a:t>
            </a:r>
            <a:r>
              <a:rPr lang="en-GB" sz="1100" i="1"/>
              <a:t>British Journal of Management</a:t>
            </a:r>
            <a:r>
              <a:rPr lang="en-GB" sz="1100"/>
              <a:t>, 18(1), pp. 63–77.</a:t>
            </a:r>
          </a:p>
          <a:p>
            <a:r>
              <a:rPr lang="en-GB" sz="1100"/>
              <a:t>Bennett, R.J. and Robson, P.J.A. (1999) ‘The use of external business advice by SMEs in Britain’, </a:t>
            </a:r>
            <a:r>
              <a:rPr lang="en-GB" sz="1100" i="1"/>
              <a:t>Entrepreneurship &amp; Regional Development</a:t>
            </a:r>
            <a:r>
              <a:rPr lang="en-GB" sz="1100"/>
              <a:t>, 11(2), pp. 155–180.</a:t>
            </a:r>
          </a:p>
          <a:p>
            <a:r>
              <a:rPr lang="en-GB" sz="1100"/>
              <a:t>Fuller-Love, N. (2006) ‘Management development in small firms’, </a:t>
            </a:r>
            <a:r>
              <a:rPr lang="en-GB" sz="1100" i="1"/>
              <a:t>International Journal of Management Reviews</a:t>
            </a:r>
            <a:r>
              <a:rPr lang="en-GB" sz="1100"/>
              <a:t>, 8(3), pp. 175–190.</a:t>
            </a:r>
          </a:p>
          <a:p>
            <a:r>
              <a:rPr lang="en-GB" sz="1100"/>
              <a:t>Lans, T., Verstegen, J. and Mulder, M. (2011) ‘Analysing, pursuing and networking: towards a validated three-factor framework for entrepreneurial competence from a small firm perspective’, </a:t>
            </a:r>
            <a:r>
              <a:rPr lang="en-GB" sz="1100" i="1"/>
              <a:t>International Small Business Journal</a:t>
            </a:r>
            <a:r>
              <a:rPr lang="en-GB" sz="1100"/>
              <a:t>, 29(6), pp. 695–713.</a:t>
            </a:r>
          </a:p>
          <a:p>
            <a:r>
              <a:rPr lang="en-GB" sz="1100"/>
              <a:t>Mitchelmore, S. and Rowley, J. (2010) ‘Entrepreneurial competencies: a literature review and development agenda’, </a:t>
            </a:r>
            <a:r>
              <a:rPr lang="en-GB" sz="1100" i="1"/>
              <a:t>International Journal of Entrepreneurial Behavior &amp; Research</a:t>
            </a:r>
            <a:r>
              <a:rPr lang="en-GB" sz="1100"/>
              <a:t>, 16(2), pp. 92–111.</a:t>
            </a:r>
          </a:p>
          <a:p>
            <a:r>
              <a:rPr lang="en-GB" sz="1100"/>
              <a:t>Mole, K.F., Hart, M., Roper, S. and Saal, D.S. (2008) ‘Differential gains from Business Link support and advice: a treatment effects approach’, </a:t>
            </a:r>
            <a:r>
              <a:rPr lang="en-GB" sz="1100" i="1"/>
              <a:t>Environment and Planning C: Government and Policy</a:t>
            </a:r>
            <a:r>
              <a:rPr lang="en-GB" sz="1100"/>
              <a:t>, 26(2), pp. 315–334.</a:t>
            </a:r>
          </a:p>
          <a:p>
            <a:r>
              <a:rPr lang="en-GB" sz="1100"/>
              <a:t>Nowell, L.S., Norris, J.M., White, D.E. and Moules, N.J. (2017) ‘Thematic analysis: striving to meet the trustworthiness criteria’, </a:t>
            </a:r>
            <a:r>
              <a:rPr lang="en-GB" sz="1100" i="1"/>
              <a:t>International Journal of Qualitative Methods</a:t>
            </a:r>
            <a:r>
              <a:rPr lang="en-GB" sz="1100"/>
              <a:t>, 16(1), pp. 1–13.</a:t>
            </a:r>
          </a:p>
          <a:p>
            <a:r>
              <a:rPr lang="en-GB" sz="1100"/>
              <a:t>Welsh Government (2017) </a:t>
            </a:r>
            <a:r>
              <a:rPr lang="en-GB" sz="1100" i="1"/>
              <a:t>Our Valleys, Our Future</a:t>
            </a:r>
            <a:r>
              <a:rPr lang="en-GB" sz="1100"/>
              <a:t>. Cardiff: Welsh Government.</a:t>
            </a:r>
          </a:p>
          <a:p>
            <a:r>
              <a:rPr lang="en-GB" sz="1100"/>
              <a:t>Yilmaz, K. (2013) ‘Comparison of quantitative and qualitative research traditions: epistemological, theoretical, and methodological differences’, </a:t>
            </a:r>
            <a:r>
              <a:rPr lang="en-GB" sz="1100" i="1"/>
              <a:t>European Journal of Education</a:t>
            </a:r>
            <a:r>
              <a:rPr lang="en-GB" sz="1100"/>
              <a:t>, 48(2), pp. 311–325.</a:t>
            </a:r>
          </a:p>
          <a:p>
            <a:pPr marL="0" indent="0">
              <a:buNone/>
            </a:pPr>
            <a:endParaRPr lang="en-GB" sz="1100"/>
          </a:p>
        </p:txBody>
      </p:sp>
    </p:spTree>
    <p:extLst>
      <p:ext uri="{BB962C8B-B14F-4D97-AF65-F5344CB8AC3E}">
        <p14:creationId xmlns:p14="http://schemas.microsoft.com/office/powerpoint/2010/main" val="382338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Integral</Template>
  <Application>Microsoft Office PowerPoint</Application>
  <PresentationFormat>Widescreen</PresentationFormat>
  <Slides>14</Slides>
  <Notes>1</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Leadership and Management Skill Gaps in Small Business Owner-Manager Succes   Rhonda Valleys, South Wales   </vt:lpstr>
      <vt:lpstr>         Why I choose this topic </vt:lpstr>
      <vt:lpstr>                                    Research Focus and Gap  Aim: Investigate how leadership and Management skill gaps influence small business owner-manager success in the Rhonda Valleys</vt:lpstr>
      <vt:lpstr>Proposed outcome: Diagnostic and referral Framework    </vt:lpstr>
      <vt:lpstr>     Methodology: design and philosophy      Why a qualitative, exploratory approach fits this topic   Qualitative              Exploratory              Interpretivist                Inductive </vt:lpstr>
      <vt:lpstr>                        Interviews and Sampling  </vt:lpstr>
      <vt:lpstr>                  Research Objectives and Questions  </vt:lpstr>
      <vt:lpstr>              Ethics: consent, confidentiality and anonymity </vt:lpstr>
      <vt:lpstr>                                                                                      Ethical considerations: protection from harm                   Research safeguards                                                  Ethical risks                                                          Framework boundary        Business difficulties or weaknesses                              Respectful interviews                                                                              Research outcome, not business advice                                                                                       Previous mistakes                                                                  No unnecessary private data                                                                                                                                                                                                                                                                                                                             Does not replace Business Wales  advice     Discomfort  discussing skill gaps                                    Secure and anonymized data                                                                                                                                                                                                                                          Helps owners identify needs first                                                                                                                                                                                                                                                                                                   </vt:lpstr>
      <vt:lpstr>Limitations and future recommendations </vt:lpstr>
      <vt:lpstr>    How limitations will be managed and future research </vt:lpstr>
      <vt:lpstr>Conclusion: final message  </vt:lpstr>
      <vt:lpstr>THANK YOU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Sanda Vica</dc:creator>
  <cp:revision>1</cp:revision>
  <dcterms:created xsi:type="dcterms:W3CDTF">2026-06-26T12:32:04Z</dcterms:created>
  <dcterms:modified xsi:type="dcterms:W3CDTF">2026-06-26T22:58:00Z</dcterms:modified>
</cp:coreProperties>
</file>