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57" r:id="rId5"/>
    <p:sldId id="258" r:id="rId6"/>
    <p:sldId id="460" r:id="rId7"/>
    <p:sldId id="472" r:id="rId8"/>
    <p:sldId id="473" r:id="rId9"/>
    <p:sldId id="461" r:id="rId10"/>
    <p:sldId id="474" r:id="rId11"/>
    <p:sldId id="475" r:id="rId12"/>
    <p:sldId id="476" r:id="rId13"/>
    <p:sldId id="477" r:id="rId14"/>
    <p:sldId id="462" r:id="rId15"/>
    <p:sldId id="478" r:id="rId16"/>
    <p:sldId id="479" r:id="rId17"/>
    <p:sldId id="480" r:id="rId18"/>
    <p:sldId id="481" r:id="rId19"/>
    <p:sldId id="482" r:id="rId20"/>
    <p:sldId id="471" r:id="rId21"/>
    <p:sldId id="483" r:id="rId22"/>
    <p:sldId id="264" r:id="rId23"/>
    <p:sldId id="45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72CCA8-3D16-3345-9D0A-0FBC54691029}" v="41" dt="2020-12-01T18:04:33.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599"/>
  </p:normalViewPr>
  <p:slideViewPr>
    <p:cSldViewPr snapToGrid="0" snapToObjects="1">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Morgan" userId="1aa4e975-22b9-445c-a42a-81b89751dafc" providerId="ADAL" clId="{8672CCA8-3D16-3345-9D0A-0FBC54691029}"/>
    <pc:docChg chg="custSel addSld modSld sldOrd">
      <pc:chgData name="Stuart Morgan" userId="1aa4e975-22b9-445c-a42a-81b89751dafc" providerId="ADAL" clId="{8672CCA8-3D16-3345-9D0A-0FBC54691029}" dt="2020-12-01T18:05:37.523" v="1228" actId="20577"/>
      <pc:docMkLst>
        <pc:docMk/>
      </pc:docMkLst>
      <pc:sldChg chg="modSp mod">
        <pc:chgData name="Stuart Morgan" userId="1aa4e975-22b9-445c-a42a-81b89751dafc" providerId="ADAL" clId="{8672CCA8-3D16-3345-9D0A-0FBC54691029}" dt="2020-12-01T18:05:37.523" v="1228" actId="20577"/>
        <pc:sldMkLst>
          <pc:docMk/>
          <pc:sldMk cId="3408955283" sldId="257"/>
        </pc:sldMkLst>
        <pc:spChg chg="mod">
          <ac:chgData name="Stuart Morgan" userId="1aa4e975-22b9-445c-a42a-81b89751dafc" providerId="ADAL" clId="{8672CCA8-3D16-3345-9D0A-0FBC54691029}" dt="2020-12-01T18:05:37.523" v="1228" actId="20577"/>
          <ac:spMkLst>
            <pc:docMk/>
            <pc:sldMk cId="3408955283" sldId="257"/>
            <ac:spMk id="3" creationId="{00000000-0000-0000-0000-000000000000}"/>
          </ac:spMkLst>
        </pc:spChg>
      </pc:sldChg>
      <pc:sldChg chg="modSp mod">
        <pc:chgData name="Stuart Morgan" userId="1aa4e975-22b9-445c-a42a-81b89751dafc" providerId="ADAL" clId="{8672CCA8-3D16-3345-9D0A-0FBC54691029}" dt="2020-12-01T18:05:22.676" v="1225" actId="20577"/>
        <pc:sldMkLst>
          <pc:docMk/>
          <pc:sldMk cId="3076641224" sldId="258"/>
        </pc:sldMkLst>
        <pc:spChg chg="mod">
          <ac:chgData name="Stuart Morgan" userId="1aa4e975-22b9-445c-a42a-81b89751dafc" providerId="ADAL" clId="{8672CCA8-3D16-3345-9D0A-0FBC54691029}" dt="2020-12-01T18:05:22.676" v="1225" actId="20577"/>
          <ac:spMkLst>
            <pc:docMk/>
            <pc:sldMk cId="3076641224" sldId="258"/>
            <ac:spMk id="3" creationId="{3DC87199-D3B6-AA41-9A05-D40C0DAB340E}"/>
          </ac:spMkLst>
        </pc:spChg>
      </pc:sldChg>
      <pc:sldChg chg="modSp mod ord">
        <pc:chgData name="Stuart Morgan" userId="1aa4e975-22b9-445c-a42a-81b89751dafc" providerId="ADAL" clId="{8672CCA8-3D16-3345-9D0A-0FBC54691029}" dt="2020-12-01T18:05:01.422" v="1214" actId="20578"/>
        <pc:sldMkLst>
          <pc:docMk/>
          <pc:sldMk cId="2941538881" sldId="264"/>
        </pc:sldMkLst>
        <pc:spChg chg="mod">
          <ac:chgData name="Stuart Morgan" userId="1aa4e975-22b9-445c-a42a-81b89751dafc" providerId="ADAL" clId="{8672CCA8-3D16-3345-9D0A-0FBC54691029}" dt="2020-12-01T18:04:33.630" v="1213"/>
          <ac:spMkLst>
            <pc:docMk/>
            <pc:sldMk cId="2941538881" sldId="264"/>
            <ac:spMk id="3" creationId="{66C987FF-6B21-324A-9502-1299A92DE232}"/>
          </ac:spMkLst>
        </pc:spChg>
      </pc:sldChg>
      <pc:sldChg chg="delSp modSp mod">
        <pc:chgData name="Stuart Morgan" userId="1aa4e975-22b9-445c-a42a-81b89751dafc" providerId="ADAL" clId="{8672CCA8-3D16-3345-9D0A-0FBC54691029}" dt="2020-12-01T17:21:36.990" v="163" actId="478"/>
        <pc:sldMkLst>
          <pc:docMk/>
          <pc:sldMk cId="329062254" sldId="462"/>
        </pc:sldMkLst>
        <pc:spChg chg="mod">
          <ac:chgData name="Stuart Morgan" userId="1aa4e975-22b9-445c-a42a-81b89751dafc" providerId="ADAL" clId="{8672CCA8-3D16-3345-9D0A-0FBC54691029}" dt="2020-12-01T17:21:17.469" v="162" actId="113"/>
          <ac:spMkLst>
            <pc:docMk/>
            <pc:sldMk cId="329062254" sldId="462"/>
            <ac:spMk id="4" creationId="{7B403D26-96E4-D04A-A30B-A0E0A19EC4B8}"/>
          </ac:spMkLst>
        </pc:spChg>
        <pc:spChg chg="del">
          <ac:chgData name="Stuart Morgan" userId="1aa4e975-22b9-445c-a42a-81b89751dafc" providerId="ADAL" clId="{8672CCA8-3D16-3345-9D0A-0FBC54691029}" dt="2020-12-01T17:21:36.990" v="163" actId="478"/>
          <ac:spMkLst>
            <pc:docMk/>
            <pc:sldMk cId="329062254" sldId="462"/>
            <ac:spMk id="5" creationId="{CD9294D7-60D6-1747-8160-4A7FC5765655}"/>
          </ac:spMkLst>
        </pc:spChg>
      </pc:sldChg>
      <pc:sldChg chg="modSp mod">
        <pc:chgData name="Stuart Morgan" userId="1aa4e975-22b9-445c-a42a-81b89751dafc" providerId="ADAL" clId="{8672CCA8-3D16-3345-9D0A-0FBC54691029}" dt="2020-12-01T17:50:29" v="738" actId="20577"/>
        <pc:sldMkLst>
          <pc:docMk/>
          <pc:sldMk cId="2872218400" sldId="471"/>
        </pc:sldMkLst>
        <pc:spChg chg="mod">
          <ac:chgData name="Stuart Morgan" userId="1aa4e975-22b9-445c-a42a-81b89751dafc" providerId="ADAL" clId="{8672CCA8-3D16-3345-9D0A-0FBC54691029}" dt="2020-12-01T17:50:29" v="738" actId="20577"/>
          <ac:spMkLst>
            <pc:docMk/>
            <pc:sldMk cId="2872218400" sldId="471"/>
            <ac:spMk id="2" creationId="{93D53E0E-9778-7A4F-994E-D2D0A67FFC36}"/>
          </ac:spMkLst>
        </pc:spChg>
      </pc:sldChg>
      <pc:sldChg chg="addSp delSp modSp new mod modClrScheme chgLayout">
        <pc:chgData name="Stuart Morgan" userId="1aa4e975-22b9-445c-a42a-81b89751dafc" providerId="ADAL" clId="{8672CCA8-3D16-3345-9D0A-0FBC54691029}" dt="2020-12-01T17:13:55.510" v="101" actId="108"/>
        <pc:sldMkLst>
          <pc:docMk/>
          <pc:sldMk cId="3456876713" sldId="474"/>
        </pc:sldMkLst>
        <pc:spChg chg="del mod ord">
          <ac:chgData name="Stuart Morgan" userId="1aa4e975-22b9-445c-a42a-81b89751dafc" providerId="ADAL" clId="{8672CCA8-3D16-3345-9D0A-0FBC54691029}" dt="2020-12-01T17:11:04.223" v="69" actId="478"/>
          <ac:spMkLst>
            <pc:docMk/>
            <pc:sldMk cId="3456876713" sldId="474"/>
            <ac:spMk id="2" creationId="{6AE89530-242D-984E-B81C-0381D8E61C7B}"/>
          </ac:spMkLst>
        </pc:spChg>
        <pc:spChg chg="mod ord">
          <ac:chgData name="Stuart Morgan" userId="1aa4e975-22b9-445c-a42a-81b89751dafc" providerId="ADAL" clId="{8672CCA8-3D16-3345-9D0A-0FBC54691029}" dt="2020-12-01T17:11:32.767" v="73" actId="1076"/>
          <ac:spMkLst>
            <pc:docMk/>
            <pc:sldMk cId="3456876713" sldId="474"/>
            <ac:spMk id="3" creationId="{8175B370-FEE8-A24A-AADD-574192BBB559}"/>
          </ac:spMkLst>
        </pc:spChg>
        <pc:spChg chg="mod ord">
          <ac:chgData name="Stuart Morgan" userId="1aa4e975-22b9-445c-a42a-81b89751dafc" providerId="ADAL" clId="{8672CCA8-3D16-3345-9D0A-0FBC54691029}" dt="2020-12-01T17:11:27.625" v="72" actId="1076"/>
          <ac:spMkLst>
            <pc:docMk/>
            <pc:sldMk cId="3456876713" sldId="474"/>
            <ac:spMk id="4" creationId="{2263D36C-74CC-2540-8F77-04CCDF549F6D}"/>
          </ac:spMkLst>
        </pc:spChg>
        <pc:spChg chg="add mod ord">
          <ac:chgData name="Stuart Morgan" userId="1aa4e975-22b9-445c-a42a-81b89751dafc" providerId="ADAL" clId="{8672CCA8-3D16-3345-9D0A-0FBC54691029}" dt="2020-12-01T17:13:47.884" v="100" actId="255"/>
          <ac:spMkLst>
            <pc:docMk/>
            <pc:sldMk cId="3456876713" sldId="474"/>
            <ac:spMk id="5" creationId="{CB3905F4-0DA5-9042-8167-4BBF2C97FC4C}"/>
          </ac:spMkLst>
        </pc:spChg>
        <pc:spChg chg="add mod ord">
          <ac:chgData name="Stuart Morgan" userId="1aa4e975-22b9-445c-a42a-81b89751dafc" providerId="ADAL" clId="{8672CCA8-3D16-3345-9D0A-0FBC54691029}" dt="2020-12-01T17:13:55.510" v="101" actId="108"/>
          <ac:spMkLst>
            <pc:docMk/>
            <pc:sldMk cId="3456876713" sldId="474"/>
            <ac:spMk id="6" creationId="{D5EF44D5-A7F0-5648-98A9-0E581DFC9993}"/>
          </ac:spMkLst>
        </pc:spChg>
      </pc:sldChg>
      <pc:sldChg chg="addSp delSp modSp new mod modClrScheme chgLayout">
        <pc:chgData name="Stuart Morgan" userId="1aa4e975-22b9-445c-a42a-81b89751dafc" providerId="ADAL" clId="{8672CCA8-3D16-3345-9D0A-0FBC54691029}" dt="2020-12-01T17:16:25.001" v="127" actId="113"/>
        <pc:sldMkLst>
          <pc:docMk/>
          <pc:sldMk cId="3181730894" sldId="475"/>
        </pc:sldMkLst>
        <pc:spChg chg="del">
          <ac:chgData name="Stuart Morgan" userId="1aa4e975-22b9-445c-a42a-81b89751dafc" providerId="ADAL" clId="{8672CCA8-3D16-3345-9D0A-0FBC54691029}" dt="2020-12-01T17:12:03.081" v="82" actId="700"/>
          <ac:spMkLst>
            <pc:docMk/>
            <pc:sldMk cId="3181730894" sldId="475"/>
            <ac:spMk id="2" creationId="{6FE4D730-9E47-F44A-BE0A-FA9BF546F161}"/>
          </ac:spMkLst>
        </pc:spChg>
        <pc:spChg chg="del">
          <ac:chgData name="Stuart Morgan" userId="1aa4e975-22b9-445c-a42a-81b89751dafc" providerId="ADAL" clId="{8672CCA8-3D16-3345-9D0A-0FBC54691029}" dt="2020-12-01T17:12:03.081" v="82" actId="700"/>
          <ac:spMkLst>
            <pc:docMk/>
            <pc:sldMk cId="3181730894" sldId="475"/>
            <ac:spMk id="3" creationId="{907FA4AF-083D-CF4E-BC5E-8F4878560DD1}"/>
          </ac:spMkLst>
        </pc:spChg>
        <pc:spChg chg="del">
          <ac:chgData name="Stuart Morgan" userId="1aa4e975-22b9-445c-a42a-81b89751dafc" providerId="ADAL" clId="{8672CCA8-3D16-3345-9D0A-0FBC54691029}" dt="2020-12-01T17:12:03.081" v="82" actId="700"/>
          <ac:spMkLst>
            <pc:docMk/>
            <pc:sldMk cId="3181730894" sldId="475"/>
            <ac:spMk id="4" creationId="{E1B62E20-0C5A-8743-9A9A-4E804E9E2A1C}"/>
          </ac:spMkLst>
        </pc:spChg>
        <pc:spChg chg="add del mod ord">
          <ac:chgData name="Stuart Morgan" userId="1aa4e975-22b9-445c-a42a-81b89751dafc" providerId="ADAL" clId="{8672CCA8-3D16-3345-9D0A-0FBC54691029}" dt="2020-12-01T17:12:13.105" v="83" actId="700"/>
          <ac:spMkLst>
            <pc:docMk/>
            <pc:sldMk cId="3181730894" sldId="475"/>
            <ac:spMk id="5" creationId="{36E7BF30-DCC3-C148-BBD1-BBDE7C297DB7}"/>
          </ac:spMkLst>
        </pc:spChg>
        <pc:spChg chg="add del mod ord">
          <ac:chgData name="Stuart Morgan" userId="1aa4e975-22b9-445c-a42a-81b89751dafc" providerId="ADAL" clId="{8672CCA8-3D16-3345-9D0A-0FBC54691029}" dt="2020-12-01T17:12:13.105" v="83" actId="700"/>
          <ac:spMkLst>
            <pc:docMk/>
            <pc:sldMk cId="3181730894" sldId="475"/>
            <ac:spMk id="6" creationId="{733509F4-C301-D248-B350-E6782912699D}"/>
          </ac:spMkLst>
        </pc:spChg>
        <pc:spChg chg="add del mod ord">
          <ac:chgData name="Stuart Morgan" userId="1aa4e975-22b9-445c-a42a-81b89751dafc" providerId="ADAL" clId="{8672CCA8-3D16-3345-9D0A-0FBC54691029}" dt="2020-12-01T17:12:13.105" v="83" actId="700"/>
          <ac:spMkLst>
            <pc:docMk/>
            <pc:sldMk cId="3181730894" sldId="475"/>
            <ac:spMk id="7" creationId="{002E4C50-879E-004E-90F0-7FE578A1C1F0}"/>
          </ac:spMkLst>
        </pc:spChg>
        <pc:spChg chg="add del mod ord">
          <ac:chgData name="Stuart Morgan" userId="1aa4e975-22b9-445c-a42a-81b89751dafc" providerId="ADAL" clId="{8672CCA8-3D16-3345-9D0A-0FBC54691029}" dt="2020-12-01T17:12:17.969" v="84" actId="478"/>
          <ac:spMkLst>
            <pc:docMk/>
            <pc:sldMk cId="3181730894" sldId="475"/>
            <ac:spMk id="8" creationId="{217B2CDA-31FB-894A-816A-B13FABABF492}"/>
          </ac:spMkLst>
        </pc:spChg>
        <pc:spChg chg="add mod ord">
          <ac:chgData name="Stuart Morgan" userId="1aa4e975-22b9-445c-a42a-81b89751dafc" providerId="ADAL" clId="{8672CCA8-3D16-3345-9D0A-0FBC54691029}" dt="2020-12-01T17:15:14.701" v="119" actId="1076"/>
          <ac:spMkLst>
            <pc:docMk/>
            <pc:sldMk cId="3181730894" sldId="475"/>
            <ac:spMk id="9" creationId="{9C7147CA-5F81-7048-BABB-72EEAD475D68}"/>
          </ac:spMkLst>
        </pc:spChg>
        <pc:spChg chg="add mod ord">
          <ac:chgData name="Stuart Morgan" userId="1aa4e975-22b9-445c-a42a-81b89751dafc" providerId="ADAL" clId="{8672CCA8-3D16-3345-9D0A-0FBC54691029}" dt="2020-12-01T17:13:26.307" v="93" actId="113"/>
          <ac:spMkLst>
            <pc:docMk/>
            <pc:sldMk cId="3181730894" sldId="475"/>
            <ac:spMk id="10" creationId="{56E8E221-3072-6F44-A8F0-66B80A5AD249}"/>
          </ac:spMkLst>
        </pc:spChg>
        <pc:spChg chg="add mod ord">
          <ac:chgData name="Stuart Morgan" userId="1aa4e975-22b9-445c-a42a-81b89751dafc" providerId="ADAL" clId="{8672CCA8-3D16-3345-9D0A-0FBC54691029}" dt="2020-12-01T17:15:19.243" v="120" actId="1076"/>
          <ac:spMkLst>
            <pc:docMk/>
            <pc:sldMk cId="3181730894" sldId="475"/>
            <ac:spMk id="11" creationId="{C044CC8C-3897-0A48-9A3E-D33F28028DF2}"/>
          </ac:spMkLst>
        </pc:spChg>
        <pc:spChg chg="add mod ord">
          <ac:chgData name="Stuart Morgan" userId="1aa4e975-22b9-445c-a42a-81b89751dafc" providerId="ADAL" clId="{8672CCA8-3D16-3345-9D0A-0FBC54691029}" dt="2020-12-01T17:16:25.001" v="127" actId="113"/>
          <ac:spMkLst>
            <pc:docMk/>
            <pc:sldMk cId="3181730894" sldId="475"/>
            <ac:spMk id="12" creationId="{8F7F474F-6554-D743-8BBA-15CF16AF1551}"/>
          </ac:spMkLst>
        </pc:spChg>
      </pc:sldChg>
      <pc:sldChg chg="addSp delSp modSp new mod">
        <pc:chgData name="Stuart Morgan" userId="1aa4e975-22b9-445c-a42a-81b89751dafc" providerId="ADAL" clId="{8672CCA8-3D16-3345-9D0A-0FBC54691029}" dt="2020-12-01T17:18:53.972" v="146" actId="14100"/>
        <pc:sldMkLst>
          <pc:docMk/>
          <pc:sldMk cId="307944457" sldId="476"/>
        </pc:sldMkLst>
        <pc:spChg chg="del">
          <ac:chgData name="Stuart Morgan" userId="1aa4e975-22b9-445c-a42a-81b89751dafc" providerId="ADAL" clId="{8672CCA8-3D16-3345-9D0A-0FBC54691029}" dt="2020-12-01T17:16:58.083" v="129" actId="478"/>
          <ac:spMkLst>
            <pc:docMk/>
            <pc:sldMk cId="307944457" sldId="476"/>
            <ac:spMk id="2" creationId="{B2DAA91C-9CA7-8847-8FD6-E30EFB2BFF66}"/>
          </ac:spMkLst>
        </pc:spChg>
        <pc:spChg chg="del">
          <ac:chgData name="Stuart Morgan" userId="1aa4e975-22b9-445c-a42a-81b89751dafc" providerId="ADAL" clId="{8672CCA8-3D16-3345-9D0A-0FBC54691029}" dt="2020-12-01T17:17:31.663" v="133" actId="478"/>
          <ac:spMkLst>
            <pc:docMk/>
            <pc:sldMk cId="307944457" sldId="476"/>
            <ac:spMk id="3" creationId="{3D6CA24C-AD4D-4A41-A037-5C8B22FEC688}"/>
          </ac:spMkLst>
        </pc:spChg>
        <pc:spChg chg="mod">
          <ac:chgData name="Stuart Morgan" userId="1aa4e975-22b9-445c-a42a-81b89751dafc" providerId="ADAL" clId="{8672CCA8-3D16-3345-9D0A-0FBC54691029}" dt="2020-12-01T17:18:19.492" v="140" actId="14100"/>
          <ac:spMkLst>
            <pc:docMk/>
            <pc:sldMk cId="307944457" sldId="476"/>
            <ac:spMk id="4" creationId="{69706258-508A-E34D-95D4-B0E161754486}"/>
          </ac:spMkLst>
        </pc:spChg>
        <pc:spChg chg="del">
          <ac:chgData name="Stuart Morgan" userId="1aa4e975-22b9-445c-a42a-81b89751dafc" providerId="ADAL" clId="{8672CCA8-3D16-3345-9D0A-0FBC54691029}" dt="2020-12-01T17:17:28.034" v="132" actId="478"/>
          <ac:spMkLst>
            <pc:docMk/>
            <pc:sldMk cId="307944457" sldId="476"/>
            <ac:spMk id="5" creationId="{78BA85C7-2890-9142-81F6-91260A267389}"/>
          </ac:spMkLst>
        </pc:spChg>
        <pc:spChg chg="mod">
          <ac:chgData name="Stuart Morgan" userId="1aa4e975-22b9-445c-a42a-81b89751dafc" providerId="ADAL" clId="{8672CCA8-3D16-3345-9D0A-0FBC54691029}" dt="2020-12-01T17:18:53.972" v="146" actId="14100"/>
          <ac:spMkLst>
            <pc:docMk/>
            <pc:sldMk cId="307944457" sldId="476"/>
            <ac:spMk id="6" creationId="{045106A2-679F-5E46-9D8C-E75A2480101C}"/>
          </ac:spMkLst>
        </pc:spChg>
        <pc:spChg chg="add mod">
          <ac:chgData name="Stuart Morgan" userId="1aa4e975-22b9-445c-a42a-81b89751dafc" providerId="ADAL" clId="{8672CCA8-3D16-3345-9D0A-0FBC54691029}" dt="2020-12-01T17:17:10.549" v="130"/>
          <ac:spMkLst>
            <pc:docMk/>
            <pc:sldMk cId="307944457" sldId="476"/>
            <ac:spMk id="7" creationId="{25D8292C-42B7-E441-9D84-1E9378F0034B}"/>
          </ac:spMkLst>
        </pc:spChg>
        <pc:spChg chg="add mod">
          <ac:chgData name="Stuart Morgan" userId="1aa4e975-22b9-445c-a42a-81b89751dafc" providerId="ADAL" clId="{8672CCA8-3D16-3345-9D0A-0FBC54691029}" dt="2020-12-01T17:17:23.153" v="131"/>
          <ac:spMkLst>
            <pc:docMk/>
            <pc:sldMk cId="307944457" sldId="476"/>
            <ac:spMk id="8" creationId="{2968A3BB-414A-214F-9D2F-DB62E9855500}"/>
          </ac:spMkLst>
        </pc:spChg>
      </pc:sldChg>
      <pc:sldChg chg="addSp delSp modSp new mod">
        <pc:chgData name="Stuart Morgan" userId="1aa4e975-22b9-445c-a42a-81b89751dafc" providerId="ADAL" clId="{8672CCA8-3D16-3345-9D0A-0FBC54691029}" dt="2020-12-01T17:20:26.961" v="160" actId="14100"/>
        <pc:sldMkLst>
          <pc:docMk/>
          <pc:sldMk cId="2543376998" sldId="477"/>
        </pc:sldMkLst>
        <pc:spChg chg="del">
          <ac:chgData name="Stuart Morgan" userId="1aa4e975-22b9-445c-a42a-81b89751dafc" providerId="ADAL" clId="{8672CCA8-3D16-3345-9D0A-0FBC54691029}" dt="2020-12-01T17:19:13.413" v="148" actId="478"/>
          <ac:spMkLst>
            <pc:docMk/>
            <pc:sldMk cId="2543376998" sldId="477"/>
            <ac:spMk id="2" creationId="{3A3AE025-B4AD-F043-83BD-8C0E7EBB5FA5}"/>
          </ac:spMkLst>
        </pc:spChg>
        <pc:spChg chg="mod">
          <ac:chgData name="Stuart Morgan" userId="1aa4e975-22b9-445c-a42a-81b89751dafc" providerId="ADAL" clId="{8672CCA8-3D16-3345-9D0A-0FBC54691029}" dt="2020-12-01T17:19:55.033" v="155" actId="14100"/>
          <ac:spMkLst>
            <pc:docMk/>
            <pc:sldMk cId="2543376998" sldId="477"/>
            <ac:spMk id="3" creationId="{27BB761C-7F8C-4F4D-99B4-ACF656119861}"/>
          </ac:spMkLst>
        </pc:spChg>
        <pc:spChg chg="mod">
          <ac:chgData name="Stuart Morgan" userId="1aa4e975-22b9-445c-a42a-81b89751dafc" providerId="ADAL" clId="{8672CCA8-3D16-3345-9D0A-0FBC54691029}" dt="2020-12-01T17:20:26.961" v="160" actId="14100"/>
          <ac:spMkLst>
            <pc:docMk/>
            <pc:sldMk cId="2543376998" sldId="477"/>
            <ac:spMk id="4" creationId="{1B7E60AC-BE67-EC49-A9A9-8C3729B5FE14}"/>
          </ac:spMkLst>
        </pc:spChg>
        <pc:spChg chg="add mod">
          <ac:chgData name="Stuart Morgan" userId="1aa4e975-22b9-445c-a42a-81b89751dafc" providerId="ADAL" clId="{8672CCA8-3D16-3345-9D0A-0FBC54691029}" dt="2020-12-01T17:19:16.579" v="149"/>
          <ac:spMkLst>
            <pc:docMk/>
            <pc:sldMk cId="2543376998" sldId="477"/>
            <ac:spMk id="5" creationId="{A3699FF1-B5C3-B142-9828-831867BB4972}"/>
          </ac:spMkLst>
        </pc:spChg>
        <pc:spChg chg="add mod">
          <ac:chgData name="Stuart Morgan" userId="1aa4e975-22b9-445c-a42a-81b89751dafc" providerId="ADAL" clId="{8672CCA8-3D16-3345-9D0A-0FBC54691029}" dt="2020-12-01T17:19:27.487" v="150"/>
          <ac:spMkLst>
            <pc:docMk/>
            <pc:sldMk cId="2543376998" sldId="477"/>
            <ac:spMk id="6" creationId="{5C01C0F4-B465-3B4E-9CF8-739AEEE5EF11}"/>
          </ac:spMkLst>
        </pc:spChg>
      </pc:sldChg>
      <pc:sldChg chg="modSp new mod">
        <pc:chgData name="Stuart Morgan" userId="1aa4e975-22b9-445c-a42a-81b89751dafc" providerId="ADAL" clId="{8672CCA8-3D16-3345-9D0A-0FBC54691029}" dt="2020-12-01T17:47:25.661" v="624" actId="5793"/>
        <pc:sldMkLst>
          <pc:docMk/>
          <pc:sldMk cId="2489234513" sldId="478"/>
        </pc:sldMkLst>
        <pc:spChg chg="mod">
          <ac:chgData name="Stuart Morgan" userId="1aa4e975-22b9-445c-a42a-81b89751dafc" providerId="ADAL" clId="{8672CCA8-3D16-3345-9D0A-0FBC54691029}" dt="2020-12-01T17:47:25.661" v="624" actId="5793"/>
          <ac:spMkLst>
            <pc:docMk/>
            <pc:sldMk cId="2489234513" sldId="478"/>
            <ac:spMk id="2" creationId="{F29CCDF4-C7F7-2547-962C-AC82514E350D}"/>
          </ac:spMkLst>
        </pc:spChg>
        <pc:spChg chg="mod">
          <ac:chgData name="Stuart Morgan" userId="1aa4e975-22b9-445c-a42a-81b89751dafc" providerId="ADAL" clId="{8672CCA8-3D16-3345-9D0A-0FBC54691029}" dt="2020-12-01T17:33:29.279" v="362" actId="1076"/>
          <ac:spMkLst>
            <pc:docMk/>
            <pc:sldMk cId="2489234513" sldId="478"/>
            <ac:spMk id="3" creationId="{DC7A4A99-D8DE-AF47-A930-C91A87B97688}"/>
          </ac:spMkLst>
        </pc:spChg>
        <pc:spChg chg="mod">
          <ac:chgData name="Stuart Morgan" userId="1aa4e975-22b9-445c-a42a-81b89751dafc" providerId="ADAL" clId="{8672CCA8-3D16-3345-9D0A-0FBC54691029}" dt="2020-12-01T17:33:44.143" v="365" actId="20577"/>
          <ac:spMkLst>
            <pc:docMk/>
            <pc:sldMk cId="2489234513" sldId="478"/>
            <ac:spMk id="4" creationId="{B18433FF-7B4C-834C-BDB9-277BC6396ECC}"/>
          </ac:spMkLst>
        </pc:spChg>
      </pc:sldChg>
      <pc:sldChg chg="addSp delSp modSp new mod">
        <pc:chgData name="Stuart Morgan" userId="1aa4e975-22b9-445c-a42a-81b89751dafc" providerId="ADAL" clId="{8672CCA8-3D16-3345-9D0A-0FBC54691029}" dt="2020-12-01T17:48:06.885" v="642" actId="20577"/>
        <pc:sldMkLst>
          <pc:docMk/>
          <pc:sldMk cId="3953385908" sldId="479"/>
        </pc:sldMkLst>
        <pc:spChg chg="mod">
          <ac:chgData name="Stuart Morgan" userId="1aa4e975-22b9-445c-a42a-81b89751dafc" providerId="ADAL" clId="{8672CCA8-3D16-3345-9D0A-0FBC54691029}" dt="2020-12-01T17:48:06.885" v="642" actId="20577"/>
          <ac:spMkLst>
            <pc:docMk/>
            <pc:sldMk cId="3953385908" sldId="479"/>
            <ac:spMk id="2" creationId="{5A8F4DD1-FE84-FD46-B287-E5D72CC13076}"/>
          </ac:spMkLst>
        </pc:spChg>
        <pc:spChg chg="del">
          <ac:chgData name="Stuart Morgan" userId="1aa4e975-22b9-445c-a42a-81b89751dafc" providerId="ADAL" clId="{8672CCA8-3D16-3345-9D0A-0FBC54691029}" dt="2020-12-01T17:28:36.339" v="275" actId="478"/>
          <ac:spMkLst>
            <pc:docMk/>
            <pc:sldMk cId="3953385908" sldId="479"/>
            <ac:spMk id="3" creationId="{4B8B51C9-0105-904F-9562-F4A768AD347C}"/>
          </ac:spMkLst>
        </pc:spChg>
        <pc:spChg chg="mod">
          <ac:chgData name="Stuart Morgan" userId="1aa4e975-22b9-445c-a42a-81b89751dafc" providerId="ADAL" clId="{8672CCA8-3D16-3345-9D0A-0FBC54691029}" dt="2020-12-01T17:34:34.426" v="370" actId="20577"/>
          <ac:spMkLst>
            <pc:docMk/>
            <pc:sldMk cId="3953385908" sldId="479"/>
            <ac:spMk id="4" creationId="{CCF973E6-358D-324B-B121-5686C32263EB}"/>
          </ac:spMkLst>
        </pc:spChg>
        <pc:spChg chg="add mod">
          <ac:chgData name="Stuart Morgan" userId="1aa4e975-22b9-445c-a42a-81b89751dafc" providerId="ADAL" clId="{8672CCA8-3D16-3345-9D0A-0FBC54691029}" dt="2020-12-01T17:34:20.018" v="368" actId="14100"/>
          <ac:spMkLst>
            <pc:docMk/>
            <pc:sldMk cId="3953385908" sldId="479"/>
            <ac:spMk id="5" creationId="{D0504C00-3BCF-F847-A027-17BE8518E390}"/>
          </ac:spMkLst>
        </pc:spChg>
      </pc:sldChg>
      <pc:sldChg chg="modSp add mod">
        <pc:chgData name="Stuart Morgan" userId="1aa4e975-22b9-445c-a42a-81b89751dafc" providerId="ADAL" clId="{8672CCA8-3D16-3345-9D0A-0FBC54691029}" dt="2020-12-01T17:48:02.137" v="640" actId="20577"/>
        <pc:sldMkLst>
          <pc:docMk/>
          <pc:sldMk cId="1369985768" sldId="480"/>
        </pc:sldMkLst>
        <pc:spChg chg="mod">
          <ac:chgData name="Stuart Morgan" userId="1aa4e975-22b9-445c-a42a-81b89751dafc" providerId="ADAL" clId="{8672CCA8-3D16-3345-9D0A-0FBC54691029}" dt="2020-12-01T17:48:02.137" v="640" actId="20577"/>
          <ac:spMkLst>
            <pc:docMk/>
            <pc:sldMk cId="1369985768" sldId="480"/>
            <ac:spMk id="2" creationId="{5A8F4DD1-FE84-FD46-B287-E5D72CC13076}"/>
          </ac:spMkLst>
        </pc:spChg>
        <pc:spChg chg="mod">
          <ac:chgData name="Stuart Morgan" userId="1aa4e975-22b9-445c-a42a-81b89751dafc" providerId="ADAL" clId="{8672CCA8-3D16-3345-9D0A-0FBC54691029}" dt="2020-12-01T17:37:36.511" v="387" actId="1076"/>
          <ac:spMkLst>
            <pc:docMk/>
            <pc:sldMk cId="1369985768" sldId="480"/>
            <ac:spMk id="4" creationId="{CCF973E6-358D-324B-B121-5686C32263EB}"/>
          </ac:spMkLst>
        </pc:spChg>
        <pc:spChg chg="mod">
          <ac:chgData name="Stuart Morgan" userId="1aa4e975-22b9-445c-a42a-81b89751dafc" providerId="ADAL" clId="{8672CCA8-3D16-3345-9D0A-0FBC54691029}" dt="2020-12-01T17:38:39.163" v="397" actId="12"/>
          <ac:spMkLst>
            <pc:docMk/>
            <pc:sldMk cId="1369985768" sldId="480"/>
            <ac:spMk id="5" creationId="{D0504C00-3BCF-F847-A027-17BE8518E390}"/>
          </ac:spMkLst>
        </pc:spChg>
      </pc:sldChg>
      <pc:sldChg chg="modSp add mod">
        <pc:chgData name="Stuart Morgan" userId="1aa4e975-22b9-445c-a42a-81b89751dafc" providerId="ADAL" clId="{8672CCA8-3D16-3345-9D0A-0FBC54691029}" dt="2020-12-01T17:48:31.607" v="651" actId="20577"/>
        <pc:sldMkLst>
          <pc:docMk/>
          <pc:sldMk cId="1701121880" sldId="481"/>
        </pc:sldMkLst>
        <pc:spChg chg="mod">
          <ac:chgData name="Stuart Morgan" userId="1aa4e975-22b9-445c-a42a-81b89751dafc" providerId="ADAL" clId="{8672CCA8-3D16-3345-9D0A-0FBC54691029}" dt="2020-12-01T17:48:31.607" v="651" actId="20577"/>
          <ac:spMkLst>
            <pc:docMk/>
            <pc:sldMk cId="1701121880" sldId="481"/>
            <ac:spMk id="2" creationId="{5A8F4DD1-FE84-FD46-B287-E5D72CC13076}"/>
          </ac:spMkLst>
        </pc:spChg>
        <pc:spChg chg="mod">
          <ac:chgData name="Stuart Morgan" userId="1aa4e975-22b9-445c-a42a-81b89751dafc" providerId="ADAL" clId="{8672CCA8-3D16-3345-9D0A-0FBC54691029}" dt="2020-12-01T17:42:40.055" v="465" actId="20577"/>
          <ac:spMkLst>
            <pc:docMk/>
            <pc:sldMk cId="1701121880" sldId="481"/>
            <ac:spMk id="4" creationId="{CCF973E6-358D-324B-B121-5686C32263EB}"/>
          </ac:spMkLst>
        </pc:spChg>
        <pc:spChg chg="mod">
          <ac:chgData name="Stuart Morgan" userId="1aa4e975-22b9-445c-a42a-81b89751dafc" providerId="ADAL" clId="{8672CCA8-3D16-3345-9D0A-0FBC54691029}" dt="2020-12-01T17:42:56.713" v="467" actId="255"/>
          <ac:spMkLst>
            <pc:docMk/>
            <pc:sldMk cId="1701121880" sldId="481"/>
            <ac:spMk id="5" creationId="{D0504C00-3BCF-F847-A027-17BE8518E390}"/>
          </ac:spMkLst>
        </pc:spChg>
      </pc:sldChg>
      <pc:sldChg chg="modSp add mod">
        <pc:chgData name="Stuart Morgan" userId="1aa4e975-22b9-445c-a42a-81b89751dafc" providerId="ADAL" clId="{8672CCA8-3D16-3345-9D0A-0FBC54691029}" dt="2020-12-01T17:49:21.807" v="691" actId="20577"/>
        <pc:sldMkLst>
          <pc:docMk/>
          <pc:sldMk cId="1746207159" sldId="482"/>
        </pc:sldMkLst>
        <pc:spChg chg="mod">
          <ac:chgData name="Stuart Morgan" userId="1aa4e975-22b9-445c-a42a-81b89751dafc" providerId="ADAL" clId="{8672CCA8-3D16-3345-9D0A-0FBC54691029}" dt="2020-12-01T17:48:48.464" v="659" actId="113"/>
          <ac:spMkLst>
            <pc:docMk/>
            <pc:sldMk cId="1746207159" sldId="482"/>
            <ac:spMk id="2" creationId="{5A8F4DD1-FE84-FD46-B287-E5D72CC13076}"/>
          </ac:spMkLst>
        </pc:spChg>
        <pc:spChg chg="mod">
          <ac:chgData name="Stuart Morgan" userId="1aa4e975-22b9-445c-a42a-81b89751dafc" providerId="ADAL" clId="{8672CCA8-3D16-3345-9D0A-0FBC54691029}" dt="2020-12-01T17:49:21.807" v="691" actId="20577"/>
          <ac:spMkLst>
            <pc:docMk/>
            <pc:sldMk cId="1746207159" sldId="482"/>
            <ac:spMk id="4" creationId="{CCF973E6-358D-324B-B121-5686C32263EB}"/>
          </ac:spMkLst>
        </pc:spChg>
        <pc:spChg chg="mod">
          <ac:chgData name="Stuart Morgan" userId="1aa4e975-22b9-445c-a42a-81b89751dafc" providerId="ADAL" clId="{8672CCA8-3D16-3345-9D0A-0FBC54691029}" dt="2020-12-01T17:44:38.463" v="477" actId="255"/>
          <ac:spMkLst>
            <pc:docMk/>
            <pc:sldMk cId="1746207159" sldId="482"/>
            <ac:spMk id="5" creationId="{D0504C00-3BCF-F847-A027-17BE8518E390}"/>
          </ac:spMkLst>
        </pc:spChg>
      </pc:sldChg>
      <pc:sldChg chg="modSp new mod">
        <pc:chgData name="Stuart Morgan" userId="1aa4e975-22b9-445c-a42a-81b89751dafc" providerId="ADAL" clId="{8672CCA8-3D16-3345-9D0A-0FBC54691029}" dt="2020-12-01T17:59:21.159" v="1059" actId="20577"/>
        <pc:sldMkLst>
          <pc:docMk/>
          <pc:sldMk cId="2040309113" sldId="483"/>
        </pc:sldMkLst>
        <pc:spChg chg="mod">
          <ac:chgData name="Stuart Morgan" userId="1aa4e975-22b9-445c-a42a-81b89751dafc" providerId="ADAL" clId="{8672CCA8-3D16-3345-9D0A-0FBC54691029}" dt="2020-12-01T17:55:23.890" v="775" actId="113"/>
          <ac:spMkLst>
            <pc:docMk/>
            <pc:sldMk cId="2040309113" sldId="483"/>
            <ac:spMk id="2" creationId="{D756940E-BDAA-FA4B-B918-BD97A8B54331}"/>
          </ac:spMkLst>
        </pc:spChg>
        <pc:spChg chg="mod">
          <ac:chgData name="Stuart Morgan" userId="1aa4e975-22b9-445c-a42a-81b89751dafc" providerId="ADAL" clId="{8672CCA8-3D16-3345-9D0A-0FBC54691029}" dt="2020-12-01T17:59:21.159" v="1059" actId="20577"/>
          <ac:spMkLst>
            <pc:docMk/>
            <pc:sldMk cId="2040309113" sldId="483"/>
            <ac:spMk id="3" creationId="{D9C24BA5-5D3C-3341-9824-1784A311FF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ED389-8EE5-4057-B125-DDA3E649DE21}" type="datetimeFigureOut">
              <a:rPr lang="en-GB" smtClean="0"/>
              <a:t>01/12/2020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35ADC-F2BF-4929-B688-61399459F500}" type="slidenum">
              <a:rPr lang="en-GB" smtClean="0"/>
              <a:t>‹#›</a:t>
            </a:fld>
            <a:endParaRPr lang="en-GB"/>
          </a:p>
        </p:txBody>
      </p:sp>
    </p:spTree>
    <p:extLst>
      <p:ext uri="{BB962C8B-B14F-4D97-AF65-F5344CB8AC3E}">
        <p14:creationId xmlns:p14="http://schemas.microsoft.com/office/powerpoint/2010/main" val="157127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28999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347390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53295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293486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128169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91971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410179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9105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456253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316279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01/12/2020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2337300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8048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moodle.uwtsd.ac.uk/course/view.php?id=446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moodle.uwtsd.ac.uk/course/view.php?id=8966" TargetMode="External"/><Relationship Id="rId1" Type="http://schemas.openxmlformats.org/officeDocument/2006/relationships/slideLayout" Target="../slideLayouts/slideLayout2.xml"/><Relationship Id="rId4" Type="http://schemas.openxmlformats.org/officeDocument/2006/relationships/hyperlink" Target="https://moodle.uwtsd.ac.uk/course/view.php?id=4463"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a:effectLst>
                  <a:outerShdw blurRad="38100" dist="38100" dir="2700000" algn="tl">
                    <a:srgbClr val="000000">
                      <a:alpha val="43137"/>
                    </a:srgbClr>
                  </a:outerShdw>
                </a:effectLst>
              </a:rPr>
              <a:t>CertHE Skills for the Workplace</a:t>
            </a:r>
            <a:br>
              <a:rPr lang="en-GB" altLang="en-US"/>
            </a:br>
            <a:r>
              <a:rPr lang="en-GB" altLang="en-US"/>
              <a:t>Module: BMSK4007</a:t>
            </a:r>
            <a:endParaRPr lang="en-GB"/>
          </a:p>
        </p:txBody>
      </p:sp>
      <p:sp>
        <p:nvSpPr>
          <p:cNvPr id="3" name="Subtitle 2"/>
          <p:cNvSpPr>
            <a:spLocks noGrp="1"/>
          </p:cNvSpPr>
          <p:nvPr>
            <p:ph type="subTitle" idx="1"/>
          </p:nvPr>
        </p:nvSpPr>
        <p:spPr/>
        <p:txBody>
          <a:bodyPr/>
          <a:lstStyle/>
          <a:p>
            <a:r>
              <a:rPr lang="en-GB" dirty="0"/>
              <a:t>Digital Skills and Personal Branding</a:t>
            </a:r>
          </a:p>
          <a:p>
            <a:endParaRPr lang="en-GB" dirty="0"/>
          </a:p>
          <a:p>
            <a:r>
              <a:rPr lang="en-GB" altLang="en-US" sz="2000" b="1" dirty="0"/>
              <a:t>Online Session 10</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4D9E-C334-0B4C-9C0C-3A0A46CC885D}"/>
              </a:ext>
            </a:extLst>
          </p:cNvPr>
          <p:cNvSpPr>
            <a:spLocks noGrp="1"/>
          </p:cNvSpPr>
          <p:nvPr>
            <p:ph type="title"/>
          </p:nvPr>
        </p:nvSpPr>
        <p:spPr/>
        <p:txBody>
          <a:bodyPr/>
          <a:lstStyle/>
          <a:p>
            <a:r>
              <a:rPr lang="en-US" b="1"/>
              <a:t>Overview</a:t>
            </a:r>
          </a:p>
        </p:txBody>
      </p:sp>
      <p:sp>
        <p:nvSpPr>
          <p:cNvPr id="3" name="Content Placeholder 2">
            <a:extLst>
              <a:ext uri="{FF2B5EF4-FFF2-40B4-BE49-F238E27FC236}">
                <a16:creationId xmlns:a16="http://schemas.microsoft.com/office/drawing/2014/main" id="{3DC87199-D3B6-AA41-9A05-D40C0DAB340E}"/>
              </a:ext>
            </a:extLst>
          </p:cNvPr>
          <p:cNvSpPr>
            <a:spLocks noGrp="1"/>
          </p:cNvSpPr>
          <p:nvPr>
            <p:ph idx="1"/>
          </p:nvPr>
        </p:nvSpPr>
        <p:spPr>
          <a:xfrm>
            <a:off x="941070" y="1690689"/>
            <a:ext cx="10515600" cy="3464241"/>
          </a:xfrm>
        </p:spPr>
        <p:txBody>
          <a:bodyPr/>
          <a:lstStyle/>
          <a:p>
            <a:r>
              <a:rPr lang="en-US" dirty="0"/>
              <a:t>The assignment - The four tasks</a:t>
            </a:r>
          </a:p>
          <a:p>
            <a:r>
              <a:rPr lang="en-US" dirty="0"/>
              <a:t>What is required of me?</a:t>
            </a:r>
          </a:p>
          <a:p>
            <a:r>
              <a:rPr lang="en-US" dirty="0"/>
              <a:t>The assessment criteria and Pointers for success</a:t>
            </a:r>
          </a:p>
          <a:p>
            <a:r>
              <a:rPr lang="en-US" dirty="0"/>
              <a:t>Harvard Referencing Handbook</a:t>
            </a:r>
          </a:p>
          <a:p>
            <a:r>
              <a:rPr lang="en-US" dirty="0"/>
              <a:t>References</a:t>
            </a:r>
          </a:p>
        </p:txBody>
      </p:sp>
    </p:spTree>
    <p:extLst>
      <p:ext uri="{BB962C8B-B14F-4D97-AF65-F5344CB8AC3E}">
        <p14:creationId xmlns:p14="http://schemas.microsoft.com/office/powerpoint/2010/main" val="3076641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392A-9EFC-B94B-B156-C6A56292CE98}"/>
              </a:ext>
            </a:extLst>
          </p:cNvPr>
          <p:cNvSpPr>
            <a:spLocks noGrp="1"/>
          </p:cNvSpPr>
          <p:nvPr>
            <p:ph type="title"/>
          </p:nvPr>
        </p:nvSpPr>
        <p:spPr/>
        <p:txBody>
          <a:bodyPr/>
          <a:lstStyle/>
          <a:p>
            <a:r>
              <a:rPr lang="en-GB" b="1" dirty="0"/>
              <a:t>The assignment</a:t>
            </a:r>
          </a:p>
        </p:txBody>
      </p:sp>
    </p:spTree>
    <p:extLst>
      <p:ext uri="{BB962C8B-B14F-4D97-AF65-F5344CB8AC3E}">
        <p14:creationId xmlns:p14="http://schemas.microsoft.com/office/powerpoint/2010/main" val="305279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9EB63-3E7C-2643-94C6-2D96C7D3608A}"/>
              </a:ext>
            </a:extLst>
          </p:cNvPr>
          <p:cNvSpPr>
            <a:spLocks noGrp="1"/>
          </p:cNvSpPr>
          <p:nvPr>
            <p:ph type="title"/>
          </p:nvPr>
        </p:nvSpPr>
        <p:spPr/>
        <p:txBody>
          <a:bodyPr/>
          <a:lstStyle/>
          <a:p>
            <a:r>
              <a:rPr lang="en-US" b="1" dirty="0"/>
              <a:t>The assignment - tasks</a:t>
            </a:r>
          </a:p>
        </p:txBody>
      </p:sp>
      <p:sp>
        <p:nvSpPr>
          <p:cNvPr id="3" name="Content Placeholder 2">
            <a:extLst>
              <a:ext uri="{FF2B5EF4-FFF2-40B4-BE49-F238E27FC236}">
                <a16:creationId xmlns:a16="http://schemas.microsoft.com/office/drawing/2014/main" id="{07C385C1-E23A-4341-A66C-278091F8D7F7}"/>
              </a:ext>
            </a:extLst>
          </p:cNvPr>
          <p:cNvSpPr>
            <a:spLocks noGrp="1"/>
          </p:cNvSpPr>
          <p:nvPr>
            <p:ph idx="1"/>
          </p:nvPr>
        </p:nvSpPr>
        <p:spPr>
          <a:xfrm>
            <a:off x="922421" y="1253331"/>
            <a:ext cx="10515600" cy="4351338"/>
          </a:xfrm>
        </p:spPr>
        <p:txBody>
          <a:bodyPr/>
          <a:lstStyle/>
          <a:p>
            <a:pPr marL="514350" lvl="0" indent="-514350">
              <a:buFont typeface="+mj-lt"/>
              <a:buAutoNum type="arabicPeriod"/>
            </a:pPr>
            <a:r>
              <a:rPr lang="en-GB" b="1" dirty="0"/>
              <a:t>Demonstrate the ability to evaluate </a:t>
            </a:r>
            <a:r>
              <a:rPr lang="en-GB" dirty="0"/>
              <a:t>the appropriate use of modern technology to improve workplace efficiency and employability, </a:t>
            </a:r>
            <a:r>
              <a:rPr lang="en-GB" b="1" dirty="0"/>
              <a:t>supported by criteria leading to an evaluation.</a:t>
            </a:r>
          </a:p>
          <a:p>
            <a:pPr marL="514350" indent="-514350">
              <a:buFont typeface="+mj-lt"/>
              <a:buAutoNum type="arabicPeriod"/>
            </a:pPr>
            <a:r>
              <a:rPr lang="en-GB" b="1" dirty="0"/>
              <a:t>Demonstrate appropriate use of social media </a:t>
            </a:r>
            <a:r>
              <a:rPr lang="en-GB" dirty="0"/>
              <a:t>for creation of own personal brand (and its applications in the workplace), through the </a:t>
            </a:r>
            <a:r>
              <a:rPr lang="en-GB" b="1" dirty="0"/>
              <a:t>creation of own professional online presence on LinkedIn</a:t>
            </a:r>
            <a:r>
              <a:rPr lang="en-GB" dirty="0"/>
              <a:t>, </a:t>
            </a:r>
            <a:r>
              <a:rPr lang="en-GB" b="1" dirty="0"/>
              <a:t>supported by evidence.</a:t>
            </a:r>
          </a:p>
          <a:p>
            <a:pPr marL="514350" indent="-514350">
              <a:buFont typeface="+mj-lt"/>
              <a:buAutoNum type="arabicPeriod"/>
            </a:pPr>
            <a:r>
              <a:rPr lang="en-GB" b="1" dirty="0"/>
              <a:t>Explore the impact </a:t>
            </a:r>
            <a:r>
              <a:rPr lang="en-GB" dirty="0"/>
              <a:t>of personal branding on own employability.</a:t>
            </a:r>
          </a:p>
          <a:p>
            <a:pPr marL="514350" lvl="0" indent="-514350">
              <a:buFont typeface="+mj-lt"/>
              <a:buAutoNum type="arabicPeriod"/>
            </a:pPr>
            <a:r>
              <a:rPr lang="en-GB" b="1" dirty="0"/>
              <a:t>Discuss personal and professional security and safety online</a:t>
            </a:r>
            <a:r>
              <a:rPr lang="en-GB" dirty="0"/>
              <a:t>.</a:t>
            </a:r>
          </a:p>
          <a:p>
            <a:endParaRPr lang="en-US" dirty="0"/>
          </a:p>
        </p:txBody>
      </p:sp>
    </p:spTree>
    <p:extLst>
      <p:ext uri="{BB962C8B-B14F-4D97-AF65-F5344CB8AC3E}">
        <p14:creationId xmlns:p14="http://schemas.microsoft.com/office/powerpoint/2010/main" val="4110978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0804-F7DA-144E-8656-DC77A861C8F4}"/>
              </a:ext>
            </a:extLst>
          </p:cNvPr>
          <p:cNvSpPr>
            <a:spLocks noGrp="1"/>
          </p:cNvSpPr>
          <p:nvPr>
            <p:ph type="title"/>
          </p:nvPr>
        </p:nvSpPr>
        <p:spPr/>
        <p:txBody>
          <a:bodyPr/>
          <a:lstStyle/>
          <a:p>
            <a:r>
              <a:rPr lang="en-GB" b="1" dirty="0"/>
              <a:t>The assignment - criteria</a:t>
            </a:r>
            <a:endParaRPr lang="en-US" dirty="0"/>
          </a:p>
        </p:txBody>
      </p:sp>
      <p:sp>
        <p:nvSpPr>
          <p:cNvPr id="3" name="Content Placeholder 2">
            <a:extLst>
              <a:ext uri="{FF2B5EF4-FFF2-40B4-BE49-F238E27FC236}">
                <a16:creationId xmlns:a16="http://schemas.microsoft.com/office/drawing/2014/main" id="{D6C30FAA-D262-A547-8D25-F63C3D5CAEA1}"/>
              </a:ext>
            </a:extLst>
          </p:cNvPr>
          <p:cNvSpPr>
            <a:spLocks noGrp="1"/>
          </p:cNvSpPr>
          <p:nvPr>
            <p:ph idx="1"/>
          </p:nvPr>
        </p:nvSpPr>
        <p:spPr>
          <a:xfrm>
            <a:off x="838200" y="1151857"/>
            <a:ext cx="10515600" cy="4351338"/>
          </a:xfrm>
        </p:spPr>
        <p:txBody>
          <a:bodyPr/>
          <a:lstStyle/>
          <a:p>
            <a:r>
              <a:rPr lang="en-US" b="1" dirty="0"/>
              <a:t>Word limit is 3,000 words</a:t>
            </a:r>
            <a:r>
              <a:rPr lang="en-US" dirty="0"/>
              <a:t>. That means that you have to be concise and you have to use your words carefully. In order to score a high mark you need to use strong adjectives and adverbs that give meaning and cogency to your narrative.</a:t>
            </a:r>
          </a:p>
          <a:p>
            <a:r>
              <a:rPr lang="en-US" dirty="0"/>
              <a:t>This assignment counts for 100% of your marks for the module.</a:t>
            </a:r>
          </a:p>
          <a:p>
            <a:r>
              <a:rPr lang="en-US" b="1" dirty="0"/>
              <a:t>Submit by Turnitin</a:t>
            </a:r>
            <a:r>
              <a:rPr lang="en-US" dirty="0"/>
              <a:t>.</a:t>
            </a:r>
          </a:p>
          <a:p>
            <a:r>
              <a:rPr lang="en-US" b="1" dirty="0"/>
              <a:t>Submit before midnight </a:t>
            </a:r>
            <a:r>
              <a:rPr lang="en-US" dirty="0"/>
              <a:t>on the submission date.</a:t>
            </a:r>
          </a:p>
          <a:p>
            <a:r>
              <a:rPr lang="en-US" dirty="0"/>
              <a:t>If you cannot submit on time, consider applying to the Academic Office for Extenuating Circumstances to submit late.</a:t>
            </a:r>
          </a:p>
        </p:txBody>
      </p:sp>
    </p:spTree>
    <p:extLst>
      <p:ext uri="{BB962C8B-B14F-4D97-AF65-F5344CB8AC3E}">
        <p14:creationId xmlns:p14="http://schemas.microsoft.com/office/powerpoint/2010/main" val="2333990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63DF-04C6-4644-8DD6-47C3DD97923C}"/>
              </a:ext>
            </a:extLst>
          </p:cNvPr>
          <p:cNvSpPr>
            <a:spLocks noGrp="1"/>
          </p:cNvSpPr>
          <p:nvPr>
            <p:ph type="title"/>
          </p:nvPr>
        </p:nvSpPr>
        <p:spPr/>
        <p:txBody>
          <a:bodyPr/>
          <a:lstStyle/>
          <a:p>
            <a:r>
              <a:rPr lang="en-GB" b="1" dirty="0"/>
              <a:t>What is required of me?</a:t>
            </a:r>
          </a:p>
        </p:txBody>
      </p:sp>
    </p:spTree>
    <p:extLst>
      <p:ext uri="{BB962C8B-B14F-4D97-AF65-F5344CB8AC3E}">
        <p14:creationId xmlns:p14="http://schemas.microsoft.com/office/powerpoint/2010/main" val="2025207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75B370-FEE8-A24A-AADD-574192BBB559}"/>
              </a:ext>
            </a:extLst>
          </p:cNvPr>
          <p:cNvSpPr>
            <a:spLocks noGrp="1"/>
          </p:cNvSpPr>
          <p:nvPr>
            <p:ph sz="half" idx="1"/>
          </p:nvPr>
        </p:nvSpPr>
        <p:spPr>
          <a:xfrm>
            <a:off x="809834" y="1167480"/>
            <a:ext cx="5156200" cy="4351338"/>
          </a:xfrm>
        </p:spPr>
        <p:txBody>
          <a:bodyPr/>
          <a:lstStyle/>
          <a:p>
            <a:r>
              <a:rPr lang="en-GB" b="1" dirty="0"/>
              <a:t>Demonstrate the ability to evaluate </a:t>
            </a:r>
            <a:r>
              <a:rPr lang="en-GB" dirty="0"/>
              <a:t>the appropriate use of modern technology to improve workplace efficiency and employability, </a:t>
            </a:r>
            <a:r>
              <a:rPr lang="en-GB" b="1" dirty="0"/>
              <a:t>supported by criteria leading to an evaluation.</a:t>
            </a:r>
          </a:p>
        </p:txBody>
      </p:sp>
      <p:sp>
        <p:nvSpPr>
          <p:cNvPr id="4" name="Content Placeholder 3">
            <a:extLst>
              <a:ext uri="{FF2B5EF4-FFF2-40B4-BE49-F238E27FC236}">
                <a16:creationId xmlns:a16="http://schemas.microsoft.com/office/drawing/2014/main" id="{2263D36C-74CC-2540-8F77-04CCDF549F6D}"/>
              </a:ext>
            </a:extLst>
          </p:cNvPr>
          <p:cNvSpPr>
            <a:spLocks noGrp="1"/>
          </p:cNvSpPr>
          <p:nvPr>
            <p:ph sz="half" idx="2"/>
          </p:nvPr>
        </p:nvSpPr>
        <p:spPr>
          <a:xfrm>
            <a:off x="6124575" y="1167480"/>
            <a:ext cx="5156200" cy="4351338"/>
          </a:xfrm>
        </p:spPr>
        <p:txBody>
          <a:bodyPr/>
          <a:lstStyle/>
          <a:p>
            <a:pPr lvl="0"/>
            <a:r>
              <a:rPr lang="en-GB" sz="2400" dirty="0"/>
              <a:t>A </a:t>
            </a:r>
            <a:r>
              <a:rPr lang="en-GB" sz="2400" b="1" dirty="0"/>
              <a:t>written report </a:t>
            </a:r>
            <a:r>
              <a:rPr lang="en-GB" sz="2400" dirty="0"/>
              <a:t>on use of modern technology in the workplace </a:t>
            </a:r>
          </a:p>
          <a:p>
            <a:pPr lvl="0"/>
            <a:r>
              <a:rPr lang="en-GB" sz="2400" b="1" dirty="0"/>
              <a:t>Explore use </a:t>
            </a:r>
            <a:r>
              <a:rPr lang="en-GB" sz="2400" dirty="0"/>
              <a:t>of technology in the workplace</a:t>
            </a:r>
          </a:p>
          <a:p>
            <a:pPr lvl="0"/>
            <a:r>
              <a:rPr lang="en-GB" sz="2400" dirty="0"/>
              <a:t>You will need to </a:t>
            </a:r>
            <a:r>
              <a:rPr lang="en-GB" sz="2400" b="1" dirty="0"/>
              <a:t>conduct research </a:t>
            </a:r>
            <a:r>
              <a:rPr lang="en-GB" sz="2400" dirty="0"/>
              <a:t>into which technology / social media platforms are used in the modern workplace and which are used in </a:t>
            </a:r>
            <a:r>
              <a:rPr lang="en-GB" sz="2400" b="1" u="sng" dirty="0"/>
              <a:t>your </a:t>
            </a:r>
            <a:r>
              <a:rPr lang="en-GB" sz="2400" dirty="0"/>
              <a:t>workplace</a:t>
            </a:r>
          </a:p>
          <a:p>
            <a:pPr lvl="0"/>
            <a:r>
              <a:rPr lang="en-GB" sz="2400" dirty="0"/>
              <a:t>If your employer does not use social media, </a:t>
            </a:r>
            <a:r>
              <a:rPr lang="en-GB" sz="2400" b="1" dirty="0"/>
              <a:t>why not</a:t>
            </a:r>
            <a:r>
              <a:rPr lang="en-GB" sz="2400" dirty="0"/>
              <a:t>? </a:t>
            </a:r>
            <a:r>
              <a:rPr lang="en-GB" sz="2400" b="1" dirty="0"/>
              <a:t>How might it benefit them to do so?</a:t>
            </a:r>
          </a:p>
        </p:txBody>
      </p:sp>
      <p:sp>
        <p:nvSpPr>
          <p:cNvPr id="5" name="Text Placeholder 4">
            <a:extLst>
              <a:ext uri="{FF2B5EF4-FFF2-40B4-BE49-F238E27FC236}">
                <a16:creationId xmlns:a16="http://schemas.microsoft.com/office/drawing/2014/main" id="{CB3905F4-0DA5-9042-8167-4BBF2C97FC4C}"/>
              </a:ext>
            </a:extLst>
          </p:cNvPr>
          <p:cNvSpPr>
            <a:spLocks noGrp="1"/>
          </p:cNvSpPr>
          <p:nvPr>
            <p:ph type="body" idx="4294967295"/>
          </p:nvPr>
        </p:nvSpPr>
        <p:spPr>
          <a:xfrm>
            <a:off x="649705" y="358774"/>
            <a:ext cx="5157788" cy="823913"/>
          </a:xfrm>
          <a:prstGeom prst="rect">
            <a:avLst/>
          </a:prstGeom>
        </p:spPr>
        <p:txBody>
          <a:bodyPr/>
          <a:lstStyle/>
          <a:p>
            <a:pPr marL="0" indent="0">
              <a:buNone/>
            </a:pPr>
            <a:r>
              <a:rPr lang="en-US" sz="3200" b="1" dirty="0"/>
              <a:t>Task</a:t>
            </a:r>
          </a:p>
        </p:txBody>
      </p:sp>
      <p:sp>
        <p:nvSpPr>
          <p:cNvPr id="6" name="Text Placeholder 5">
            <a:extLst>
              <a:ext uri="{FF2B5EF4-FFF2-40B4-BE49-F238E27FC236}">
                <a16:creationId xmlns:a16="http://schemas.microsoft.com/office/drawing/2014/main" id="{D5EF44D5-A7F0-5648-98A9-0E581DFC9993}"/>
              </a:ext>
            </a:extLst>
          </p:cNvPr>
          <p:cNvSpPr>
            <a:spLocks noGrp="1"/>
          </p:cNvSpPr>
          <p:nvPr>
            <p:ph type="body" sz="quarter" idx="4294967295"/>
          </p:nvPr>
        </p:nvSpPr>
        <p:spPr>
          <a:xfrm>
            <a:off x="6096000" y="358774"/>
            <a:ext cx="5184775" cy="823913"/>
          </a:xfrm>
          <a:prstGeom prst="rect">
            <a:avLst/>
          </a:prstGeom>
        </p:spPr>
        <p:txBody>
          <a:bodyPr/>
          <a:lstStyle/>
          <a:p>
            <a:pPr marL="0" indent="0">
              <a:buNone/>
            </a:pPr>
            <a:r>
              <a:rPr lang="en-US" sz="3200" b="1" dirty="0"/>
              <a:t>Activities</a:t>
            </a:r>
          </a:p>
        </p:txBody>
      </p:sp>
    </p:spTree>
    <p:extLst>
      <p:ext uri="{BB962C8B-B14F-4D97-AF65-F5344CB8AC3E}">
        <p14:creationId xmlns:p14="http://schemas.microsoft.com/office/powerpoint/2010/main" val="3456876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9C7147CA-5F81-7048-BABB-72EEAD475D68}"/>
              </a:ext>
            </a:extLst>
          </p:cNvPr>
          <p:cNvSpPr>
            <a:spLocks noGrp="1"/>
          </p:cNvSpPr>
          <p:nvPr>
            <p:ph type="body" idx="1"/>
          </p:nvPr>
        </p:nvSpPr>
        <p:spPr>
          <a:xfrm>
            <a:off x="861485" y="238918"/>
            <a:ext cx="5158316" cy="823912"/>
          </a:xfrm>
        </p:spPr>
        <p:txBody>
          <a:bodyPr/>
          <a:lstStyle/>
          <a:p>
            <a:r>
              <a:rPr lang="en-US" sz="3200" dirty="0"/>
              <a:t>Task</a:t>
            </a:r>
          </a:p>
        </p:txBody>
      </p:sp>
      <p:sp>
        <p:nvSpPr>
          <p:cNvPr id="10" name="Content Placeholder 9">
            <a:extLst>
              <a:ext uri="{FF2B5EF4-FFF2-40B4-BE49-F238E27FC236}">
                <a16:creationId xmlns:a16="http://schemas.microsoft.com/office/drawing/2014/main" id="{56E8E221-3072-6F44-A8F0-66B80A5AD249}"/>
              </a:ext>
            </a:extLst>
          </p:cNvPr>
          <p:cNvSpPr>
            <a:spLocks noGrp="1"/>
          </p:cNvSpPr>
          <p:nvPr>
            <p:ph sz="half" idx="2"/>
          </p:nvPr>
        </p:nvSpPr>
        <p:spPr>
          <a:xfrm>
            <a:off x="861485" y="1704975"/>
            <a:ext cx="5158316" cy="3684588"/>
          </a:xfrm>
        </p:spPr>
        <p:txBody>
          <a:bodyPr/>
          <a:lstStyle/>
          <a:p>
            <a:r>
              <a:rPr lang="en-GB" b="1" dirty="0"/>
              <a:t>Demonstrate</a:t>
            </a:r>
            <a:r>
              <a:rPr lang="en-GB" dirty="0"/>
              <a:t> appropriate use of social media for creation of own personal brand (and its applications in the workplace), through the </a:t>
            </a:r>
            <a:r>
              <a:rPr lang="en-GB" b="1" dirty="0"/>
              <a:t>creation of own professional online presence on LinkedIn</a:t>
            </a:r>
            <a:r>
              <a:rPr lang="en-GB" dirty="0"/>
              <a:t>, supported by evidence</a:t>
            </a:r>
          </a:p>
        </p:txBody>
      </p:sp>
      <p:sp>
        <p:nvSpPr>
          <p:cNvPr id="11" name="Text Placeholder 10">
            <a:extLst>
              <a:ext uri="{FF2B5EF4-FFF2-40B4-BE49-F238E27FC236}">
                <a16:creationId xmlns:a16="http://schemas.microsoft.com/office/drawing/2014/main" id="{C044CC8C-3897-0A48-9A3E-D33F28028DF2}"/>
              </a:ext>
            </a:extLst>
          </p:cNvPr>
          <p:cNvSpPr>
            <a:spLocks noGrp="1"/>
          </p:cNvSpPr>
          <p:nvPr>
            <p:ph type="body" sz="quarter" idx="3"/>
          </p:nvPr>
        </p:nvSpPr>
        <p:spPr>
          <a:xfrm>
            <a:off x="6167965" y="238918"/>
            <a:ext cx="5183717" cy="823912"/>
          </a:xfrm>
        </p:spPr>
        <p:txBody>
          <a:bodyPr/>
          <a:lstStyle/>
          <a:p>
            <a:r>
              <a:rPr lang="en-US" sz="3200" dirty="0"/>
              <a:t>Activity</a:t>
            </a:r>
          </a:p>
        </p:txBody>
      </p:sp>
      <p:sp>
        <p:nvSpPr>
          <p:cNvPr id="12" name="Content Placeholder 11">
            <a:extLst>
              <a:ext uri="{FF2B5EF4-FFF2-40B4-BE49-F238E27FC236}">
                <a16:creationId xmlns:a16="http://schemas.microsoft.com/office/drawing/2014/main" id="{8F7F474F-6554-D743-8BBA-15CF16AF1551}"/>
              </a:ext>
            </a:extLst>
          </p:cNvPr>
          <p:cNvSpPr>
            <a:spLocks noGrp="1"/>
          </p:cNvSpPr>
          <p:nvPr>
            <p:ph sz="quarter" idx="4"/>
          </p:nvPr>
        </p:nvSpPr>
        <p:spPr>
          <a:xfrm>
            <a:off x="6167965" y="1062830"/>
            <a:ext cx="5183717" cy="3684588"/>
          </a:xfrm>
        </p:spPr>
        <p:txBody>
          <a:bodyPr/>
          <a:lstStyle/>
          <a:p>
            <a:pPr lvl="0"/>
            <a:r>
              <a:rPr lang="en-GB" sz="1800" dirty="0"/>
              <a:t>In this section, you are looking at </a:t>
            </a:r>
            <a:r>
              <a:rPr lang="en-GB" sz="1800" b="1" dirty="0"/>
              <a:t>how you as a professional individual could utilise and harness social media to enhance your networking and career prospects, </a:t>
            </a:r>
            <a:r>
              <a:rPr lang="en-GB" sz="1800" dirty="0"/>
              <a:t>both as an employee or potential entrepreneur/small business owner.</a:t>
            </a:r>
          </a:p>
          <a:p>
            <a:pPr lvl="0"/>
            <a:r>
              <a:rPr lang="en-GB" sz="1800" b="1" dirty="0"/>
              <a:t>Research a range of other social media platforms that are available and make a judgement on their relevance and effectiveness</a:t>
            </a:r>
            <a:r>
              <a:rPr lang="en-GB" sz="1800" dirty="0"/>
              <a:t> </a:t>
            </a:r>
            <a:r>
              <a:rPr lang="en-GB" sz="1800" i="1" dirty="0"/>
              <a:t>in this context</a:t>
            </a:r>
            <a:r>
              <a:rPr lang="en-GB" sz="1800" dirty="0"/>
              <a:t>, after evaluating your research. </a:t>
            </a:r>
            <a:r>
              <a:rPr lang="en-GB" sz="1800" b="1" dirty="0"/>
              <a:t>Evaluate the opportunities that use of other social networks might provide.   </a:t>
            </a:r>
          </a:p>
          <a:p>
            <a:pPr lvl="0"/>
            <a:r>
              <a:rPr lang="en-GB" sz="1800" b="1" dirty="0"/>
              <a:t>LinkedIn profile is designed to promote personal brand. </a:t>
            </a:r>
            <a:r>
              <a:rPr lang="en-GB" sz="1800" dirty="0"/>
              <a:t>Choices of photo, summary and so on, are explained and justified to demonstrate understanding. </a:t>
            </a:r>
            <a:r>
              <a:rPr lang="en-GB" sz="1800" b="1" dirty="0"/>
              <a:t>Evidence</a:t>
            </a:r>
            <a:r>
              <a:rPr lang="en-GB" sz="1800" dirty="0"/>
              <a:t> in shape of photos, snips and screen grabs are presented and explained. </a:t>
            </a:r>
          </a:p>
        </p:txBody>
      </p:sp>
    </p:spTree>
    <p:extLst>
      <p:ext uri="{BB962C8B-B14F-4D97-AF65-F5344CB8AC3E}">
        <p14:creationId xmlns:p14="http://schemas.microsoft.com/office/powerpoint/2010/main" val="318173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9706258-508A-E34D-95D4-B0E161754486}"/>
              </a:ext>
            </a:extLst>
          </p:cNvPr>
          <p:cNvSpPr>
            <a:spLocks noGrp="1"/>
          </p:cNvSpPr>
          <p:nvPr>
            <p:ph sz="half" idx="2"/>
          </p:nvPr>
        </p:nvSpPr>
        <p:spPr>
          <a:xfrm>
            <a:off x="840318" y="1227221"/>
            <a:ext cx="5158316" cy="2201779"/>
          </a:xfrm>
        </p:spPr>
        <p:txBody>
          <a:bodyPr/>
          <a:lstStyle/>
          <a:p>
            <a:r>
              <a:rPr lang="en-GB" b="1" dirty="0"/>
              <a:t>Explore the impact </a:t>
            </a:r>
            <a:r>
              <a:rPr lang="en-GB" dirty="0"/>
              <a:t>of personal branding on own employability</a:t>
            </a:r>
          </a:p>
        </p:txBody>
      </p:sp>
      <p:sp>
        <p:nvSpPr>
          <p:cNvPr id="6" name="Content Placeholder 5">
            <a:extLst>
              <a:ext uri="{FF2B5EF4-FFF2-40B4-BE49-F238E27FC236}">
                <a16:creationId xmlns:a16="http://schemas.microsoft.com/office/drawing/2014/main" id="{045106A2-679F-5E46-9D8C-E75A2480101C}"/>
              </a:ext>
            </a:extLst>
          </p:cNvPr>
          <p:cNvSpPr>
            <a:spLocks noGrp="1"/>
          </p:cNvSpPr>
          <p:nvPr>
            <p:ph sz="quarter" idx="4"/>
          </p:nvPr>
        </p:nvSpPr>
        <p:spPr>
          <a:xfrm>
            <a:off x="6172200" y="1227221"/>
            <a:ext cx="5183717" cy="2201779"/>
          </a:xfrm>
        </p:spPr>
        <p:txBody>
          <a:bodyPr/>
          <a:lstStyle/>
          <a:p>
            <a:r>
              <a:rPr lang="en-GB" b="1" dirty="0"/>
              <a:t>Explain</a:t>
            </a:r>
            <a:r>
              <a:rPr lang="en-GB" dirty="0"/>
              <a:t> the concept of personal branding </a:t>
            </a:r>
            <a:r>
              <a:rPr lang="en-GB" b="1" dirty="0"/>
              <a:t>and explore </a:t>
            </a:r>
            <a:r>
              <a:rPr lang="en-GB" dirty="0"/>
              <a:t>its importance and impact on own employability and career development</a:t>
            </a:r>
          </a:p>
        </p:txBody>
      </p:sp>
      <p:sp>
        <p:nvSpPr>
          <p:cNvPr id="7" name="Text Placeholder 8">
            <a:extLst>
              <a:ext uri="{FF2B5EF4-FFF2-40B4-BE49-F238E27FC236}">
                <a16:creationId xmlns:a16="http://schemas.microsoft.com/office/drawing/2014/main" id="{25D8292C-42B7-E441-9D84-1E9378F0034B}"/>
              </a:ext>
            </a:extLst>
          </p:cNvPr>
          <p:cNvSpPr txBox="1">
            <a:spLocks/>
          </p:cNvSpPr>
          <p:nvPr/>
        </p:nvSpPr>
        <p:spPr>
          <a:xfrm>
            <a:off x="861485" y="238918"/>
            <a:ext cx="5158316" cy="823912"/>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3200" dirty="0"/>
              <a:t>Task</a:t>
            </a:r>
          </a:p>
        </p:txBody>
      </p:sp>
      <p:sp>
        <p:nvSpPr>
          <p:cNvPr id="8" name="Text Placeholder 10">
            <a:extLst>
              <a:ext uri="{FF2B5EF4-FFF2-40B4-BE49-F238E27FC236}">
                <a16:creationId xmlns:a16="http://schemas.microsoft.com/office/drawing/2014/main" id="{2968A3BB-414A-214F-9D2F-DB62E9855500}"/>
              </a:ext>
            </a:extLst>
          </p:cNvPr>
          <p:cNvSpPr txBox="1">
            <a:spLocks/>
          </p:cNvSpPr>
          <p:nvPr/>
        </p:nvSpPr>
        <p:spPr>
          <a:xfrm>
            <a:off x="6167965" y="238918"/>
            <a:ext cx="5183717" cy="823912"/>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3200" dirty="0"/>
              <a:t>Activity</a:t>
            </a:r>
          </a:p>
        </p:txBody>
      </p:sp>
    </p:spTree>
    <p:extLst>
      <p:ext uri="{BB962C8B-B14F-4D97-AF65-F5344CB8AC3E}">
        <p14:creationId xmlns:p14="http://schemas.microsoft.com/office/powerpoint/2010/main" val="307944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BB761C-7F8C-4F4D-99B4-ACF656119861}"/>
              </a:ext>
            </a:extLst>
          </p:cNvPr>
          <p:cNvSpPr>
            <a:spLocks noGrp="1"/>
          </p:cNvSpPr>
          <p:nvPr>
            <p:ph sz="half" idx="1"/>
          </p:nvPr>
        </p:nvSpPr>
        <p:spPr>
          <a:xfrm>
            <a:off x="838200" y="1825625"/>
            <a:ext cx="5156200" cy="2397459"/>
          </a:xfrm>
        </p:spPr>
        <p:txBody>
          <a:bodyPr/>
          <a:lstStyle/>
          <a:p>
            <a:r>
              <a:rPr lang="en-GB" b="1" dirty="0"/>
              <a:t>Discuss</a:t>
            </a:r>
            <a:r>
              <a:rPr lang="en-GB" dirty="0"/>
              <a:t> personal and professional security and safety online.</a:t>
            </a:r>
          </a:p>
        </p:txBody>
      </p:sp>
      <p:sp>
        <p:nvSpPr>
          <p:cNvPr id="4" name="Content Placeholder 3">
            <a:extLst>
              <a:ext uri="{FF2B5EF4-FFF2-40B4-BE49-F238E27FC236}">
                <a16:creationId xmlns:a16="http://schemas.microsoft.com/office/drawing/2014/main" id="{1B7E60AC-BE67-EC49-A9A9-8C3729B5FE14}"/>
              </a:ext>
            </a:extLst>
          </p:cNvPr>
          <p:cNvSpPr>
            <a:spLocks noGrp="1"/>
          </p:cNvSpPr>
          <p:nvPr>
            <p:ph sz="half" idx="2"/>
          </p:nvPr>
        </p:nvSpPr>
        <p:spPr>
          <a:xfrm>
            <a:off x="6197600" y="1825625"/>
            <a:ext cx="5156200" cy="3059196"/>
          </a:xfrm>
        </p:spPr>
        <p:txBody>
          <a:bodyPr/>
          <a:lstStyle/>
          <a:p>
            <a:r>
              <a:rPr lang="en-GB" dirty="0"/>
              <a:t>You should </a:t>
            </a:r>
            <a:r>
              <a:rPr lang="en-GB" b="1" dirty="0"/>
              <a:t>examine the risks </a:t>
            </a:r>
            <a:r>
              <a:rPr lang="en-GB" dirty="0"/>
              <a:t>(in terms of </a:t>
            </a:r>
            <a:r>
              <a:rPr lang="en-GB" i="1" dirty="0"/>
              <a:t>personal and professional security and safety online) </a:t>
            </a:r>
            <a:r>
              <a:rPr lang="en-GB" dirty="0"/>
              <a:t>with the </a:t>
            </a:r>
            <a:r>
              <a:rPr lang="en-GB" b="1" dirty="0"/>
              <a:t>focus on</a:t>
            </a:r>
            <a:r>
              <a:rPr lang="en-GB" dirty="0"/>
              <a:t> - online payments, GDPR, personal safety, cyber security and so on. </a:t>
            </a:r>
            <a:endParaRPr lang="en-US" dirty="0"/>
          </a:p>
        </p:txBody>
      </p:sp>
      <p:sp>
        <p:nvSpPr>
          <p:cNvPr id="5" name="Text Placeholder 8">
            <a:extLst>
              <a:ext uri="{FF2B5EF4-FFF2-40B4-BE49-F238E27FC236}">
                <a16:creationId xmlns:a16="http://schemas.microsoft.com/office/drawing/2014/main" id="{A3699FF1-B5C3-B142-9828-831867BB4972}"/>
              </a:ext>
            </a:extLst>
          </p:cNvPr>
          <p:cNvSpPr txBox="1">
            <a:spLocks/>
          </p:cNvSpPr>
          <p:nvPr/>
        </p:nvSpPr>
        <p:spPr>
          <a:xfrm>
            <a:off x="861485" y="238918"/>
            <a:ext cx="5158316" cy="823912"/>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3200" dirty="0"/>
              <a:t>Task</a:t>
            </a:r>
          </a:p>
        </p:txBody>
      </p:sp>
      <p:sp>
        <p:nvSpPr>
          <p:cNvPr id="6" name="Text Placeholder 10">
            <a:extLst>
              <a:ext uri="{FF2B5EF4-FFF2-40B4-BE49-F238E27FC236}">
                <a16:creationId xmlns:a16="http://schemas.microsoft.com/office/drawing/2014/main" id="{5C01C0F4-B465-3B4E-9CF8-739AEEE5EF11}"/>
              </a:ext>
            </a:extLst>
          </p:cNvPr>
          <p:cNvSpPr txBox="1">
            <a:spLocks/>
          </p:cNvSpPr>
          <p:nvPr/>
        </p:nvSpPr>
        <p:spPr>
          <a:xfrm>
            <a:off x="6167965" y="238918"/>
            <a:ext cx="5183717" cy="823912"/>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3200" dirty="0"/>
              <a:t>Activity</a:t>
            </a:r>
          </a:p>
        </p:txBody>
      </p:sp>
    </p:spTree>
    <p:extLst>
      <p:ext uri="{BB962C8B-B14F-4D97-AF65-F5344CB8AC3E}">
        <p14:creationId xmlns:p14="http://schemas.microsoft.com/office/powerpoint/2010/main" val="2543376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403D26-96E4-D04A-A30B-A0E0A19EC4B8}"/>
              </a:ext>
            </a:extLst>
          </p:cNvPr>
          <p:cNvSpPr>
            <a:spLocks noGrp="1"/>
          </p:cNvSpPr>
          <p:nvPr>
            <p:ph type="title"/>
          </p:nvPr>
        </p:nvSpPr>
        <p:spPr/>
        <p:txBody>
          <a:bodyPr/>
          <a:lstStyle/>
          <a:p>
            <a:r>
              <a:rPr lang="en-US" b="1" dirty="0"/>
              <a:t>The assessment criteria</a:t>
            </a:r>
          </a:p>
        </p:txBody>
      </p:sp>
    </p:spTree>
    <p:extLst>
      <p:ext uri="{BB962C8B-B14F-4D97-AF65-F5344CB8AC3E}">
        <p14:creationId xmlns:p14="http://schemas.microsoft.com/office/powerpoint/2010/main" val="329062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CCDF4-C7F7-2547-962C-AC82514E350D}"/>
              </a:ext>
            </a:extLst>
          </p:cNvPr>
          <p:cNvSpPr>
            <a:spLocks noGrp="1"/>
          </p:cNvSpPr>
          <p:nvPr>
            <p:ph type="title"/>
          </p:nvPr>
        </p:nvSpPr>
        <p:spPr>
          <a:xfrm>
            <a:off x="840318" y="457200"/>
            <a:ext cx="3932767" cy="1010653"/>
          </a:xfrm>
        </p:spPr>
        <p:txBody>
          <a:bodyPr/>
          <a:lstStyle/>
          <a:p>
            <a:r>
              <a:rPr lang="en-GB" b="1" dirty="0">
                <a:latin typeface="+mn-lt"/>
              </a:rPr>
              <a:t>Engagement with Literature Skills – 10%</a:t>
            </a:r>
            <a:endParaRPr lang="en-US" b="1" dirty="0">
              <a:latin typeface="+mn-lt"/>
            </a:endParaRPr>
          </a:p>
        </p:txBody>
      </p:sp>
      <p:sp>
        <p:nvSpPr>
          <p:cNvPr id="3" name="Content Placeholder 2">
            <a:extLst>
              <a:ext uri="{FF2B5EF4-FFF2-40B4-BE49-F238E27FC236}">
                <a16:creationId xmlns:a16="http://schemas.microsoft.com/office/drawing/2014/main" id="{DC7A4A99-D8DE-AF47-A930-C91A87B97688}"/>
              </a:ext>
            </a:extLst>
          </p:cNvPr>
          <p:cNvSpPr>
            <a:spLocks noGrp="1"/>
          </p:cNvSpPr>
          <p:nvPr>
            <p:ph idx="1"/>
          </p:nvPr>
        </p:nvSpPr>
        <p:spPr>
          <a:xfrm>
            <a:off x="5179482" y="277563"/>
            <a:ext cx="6172200" cy="5033168"/>
          </a:xfrm>
        </p:spPr>
        <p:txBody>
          <a:bodyPr/>
          <a:lstStyle/>
          <a:p>
            <a:pPr marL="0" indent="0">
              <a:buNone/>
            </a:pPr>
            <a:r>
              <a:rPr lang="en-GB" sz="1800" b="1" dirty="0"/>
              <a:t>Assessment criteria</a:t>
            </a:r>
          </a:p>
          <a:p>
            <a:r>
              <a:rPr lang="en-GB" sz="1800" dirty="0"/>
              <a:t>Your work must be informed and supported by scholarly material that is </a:t>
            </a:r>
            <a:r>
              <a:rPr lang="en-GB" sz="1800" i="1" dirty="0"/>
              <a:t>relevant</a:t>
            </a:r>
            <a:r>
              <a:rPr lang="en-GB" sz="1800" dirty="0"/>
              <a:t> to and </a:t>
            </a:r>
            <a:r>
              <a:rPr lang="en-GB" sz="1800" i="1" dirty="0"/>
              <a:t>focused</a:t>
            </a:r>
            <a:r>
              <a:rPr lang="en-GB" sz="1800" dirty="0"/>
              <a:t> on the task(s) set.    You should provide evidence that you have accessed an appropriate </a:t>
            </a:r>
            <a:r>
              <a:rPr lang="en-GB" sz="1800" i="1" dirty="0"/>
              <a:t>range</a:t>
            </a:r>
            <a:r>
              <a:rPr lang="en-GB" sz="1800" dirty="0"/>
              <a:t> of sources, which may be academic, governmental and industrial; these sources may include academic journal articles, textbooks, current news articles, organisational documents, and websites.  </a:t>
            </a:r>
          </a:p>
          <a:p>
            <a:r>
              <a:rPr lang="en-GB" sz="1800" dirty="0"/>
              <a:t>You should consider the </a:t>
            </a:r>
            <a:r>
              <a:rPr lang="en-GB" sz="1800" i="1" dirty="0"/>
              <a:t>credibility</a:t>
            </a:r>
            <a:r>
              <a:rPr lang="en-GB" sz="1800" dirty="0"/>
              <a:t> of your sources; academic journals are normally highly credible sources while websites require careful consideration/selection and should be used sparingly.   </a:t>
            </a:r>
          </a:p>
          <a:p>
            <a:r>
              <a:rPr lang="en-GB" sz="1800" dirty="0"/>
              <a:t>Any sources you use should be current and up-to-date, mostly published within the last five years or so, though seminal/important works in the field may be older.  </a:t>
            </a:r>
          </a:p>
          <a:p>
            <a:r>
              <a:rPr lang="en-GB" sz="1800" dirty="0"/>
              <a:t>You must provide </a:t>
            </a:r>
            <a:r>
              <a:rPr lang="en-GB" sz="1800" i="1" dirty="0"/>
              <a:t>evidence</a:t>
            </a:r>
            <a:r>
              <a:rPr lang="en-GB" sz="1800" dirty="0"/>
              <a:t> of your research/own reading throughout your work, using a suitable referencing system, including in-text citations in the main body of your work and a reference list at the end of your work.</a:t>
            </a:r>
          </a:p>
        </p:txBody>
      </p:sp>
      <p:sp>
        <p:nvSpPr>
          <p:cNvPr id="4" name="Text Placeholder 3">
            <a:extLst>
              <a:ext uri="{FF2B5EF4-FFF2-40B4-BE49-F238E27FC236}">
                <a16:creationId xmlns:a16="http://schemas.microsoft.com/office/drawing/2014/main" id="{B18433FF-7B4C-834C-BDB9-277BC6396ECC}"/>
              </a:ext>
            </a:extLst>
          </p:cNvPr>
          <p:cNvSpPr>
            <a:spLocks noGrp="1"/>
          </p:cNvSpPr>
          <p:nvPr>
            <p:ph type="body" sz="half" idx="2"/>
          </p:nvPr>
        </p:nvSpPr>
        <p:spPr>
          <a:xfrm>
            <a:off x="840318" y="1523206"/>
            <a:ext cx="4188882" cy="3811588"/>
          </a:xfrm>
        </p:spPr>
        <p:txBody>
          <a:bodyPr/>
          <a:lstStyle/>
          <a:p>
            <a:r>
              <a:rPr lang="en-US" sz="1800" b="1" dirty="0"/>
              <a:t>Hot tips: -</a:t>
            </a:r>
          </a:p>
          <a:p>
            <a:pPr marL="342900" indent="-342900">
              <a:buFont typeface="Arial" panose="020B0604020202020204" pitchFamily="34" charset="0"/>
              <a:buChar char="•"/>
            </a:pPr>
            <a:r>
              <a:rPr lang="en-GB" sz="2000" dirty="0"/>
              <a:t>You should include at least ten references. </a:t>
            </a:r>
          </a:p>
          <a:p>
            <a:pPr marL="342900" indent="-342900">
              <a:buFont typeface="Arial" panose="020B0604020202020204" pitchFamily="34" charset="0"/>
              <a:buChar char="•"/>
            </a:pPr>
            <a:r>
              <a:rPr lang="en-GB" sz="2000" dirty="0"/>
              <a:t>These should be taken from appropriate journals, textbooks and reliable websites according CRAAP test. Do NOT use Wikipedia.</a:t>
            </a:r>
          </a:p>
          <a:p>
            <a:pPr marL="342900" indent="-342900">
              <a:buFont typeface="Arial" panose="020B0604020202020204" pitchFamily="34" charset="0"/>
              <a:buChar char="•"/>
            </a:pPr>
            <a:r>
              <a:rPr lang="en-GB" sz="2000" dirty="0"/>
              <a:t>A reference list should be provided using Harvard referencing convention and in-text citations supplied in a correct format. </a:t>
            </a:r>
          </a:p>
          <a:p>
            <a:endParaRPr lang="en-US" sz="3200" b="1" dirty="0"/>
          </a:p>
          <a:p>
            <a:endParaRPr lang="en-US" sz="3200" b="1" dirty="0"/>
          </a:p>
        </p:txBody>
      </p:sp>
    </p:spTree>
    <p:extLst>
      <p:ext uri="{BB962C8B-B14F-4D97-AF65-F5344CB8AC3E}">
        <p14:creationId xmlns:p14="http://schemas.microsoft.com/office/powerpoint/2010/main" val="2489234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4DD1-FE84-FD46-B287-E5D72CC13076}"/>
              </a:ext>
            </a:extLst>
          </p:cNvPr>
          <p:cNvSpPr>
            <a:spLocks noGrp="1"/>
          </p:cNvSpPr>
          <p:nvPr>
            <p:ph type="title"/>
          </p:nvPr>
        </p:nvSpPr>
        <p:spPr>
          <a:xfrm>
            <a:off x="840318" y="457200"/>
            <a:ext cx="3932767" cy="998621"/>
          </a:xfrm>
        </p:spPr>
        <p:txBody>
          <a:bodyPr/>
          <a:lstStyle/>
          <a:p>
            <a:r>
              <a:rPr lang="en-GB" b="1" dirty="0">
                <a:latin typeface="+mn-lt"/>
              </a:rPr>
              <a:t>Knowledge and Understanding Skills – 30%</a:t>
            </a:r>
            <a:endParaRPr lang="en-US" dirty="0">
              <a:latin typeface="+mn-lt"/>
            </a:endParaRPr>
          </a:p>
        </p:txBody>
      </p:sp>
      <p:sp>
        <p:nvSpPr>
          <p:cNvPr id="4" name="Text Placeholder 3">
            <a:extLst>
              <a:ext uri="{FF2B5EF4-FFF2-40B4-BE49-F238E27FC236}">
                <a16:creationId xmlns:a16="http://schemas.microsoft.com/office/drawing/2014/main" id="{CCF973E6-358D-324B-B121-5686C32263EB}"/>
              </a:ext>
            </a:extLst>
          </p:cNvPr>
          <p:cNvSpPr>
            <a:spLocks noGrp="1"/>
          </p:cNvSpPr>
          <p:nvPr>
            <p:ph type="body" sz="half" idx="2"/>
          </p:nvPr>
        </p:nvSpPr>
        <p:spPr>
          <a:xfrm>
            <a:off x="840318" y="1523206"/>
            <a:ext cx="5019061" cy="3811588"/>
          </a:xfrm>
        </p:spPr>
        <p:txBody>
          <a:bodyPr/>
          <a:lstStyle/>
          <a:p>
            <a:r>
              <a:rPr lang="en-US" sz="2000" b="1" dirty="0"/>
              <a:t>Hot tips: - </a:t>
            </a:r>
          </a:p>
          <a:p>
            <a:pPr marL="342900" indent="-342900">
              <a:buFont typeface="Arial" panose="020B0604020202020204" pitchFamily="34" charset="0"/>
              <a:buChar char="•"/>
            </a:pPr>
            <a:r>
              <a:rPr lang="en-GB" sz="2000" dirty="0"/>
              <a:t>Demonstrate your knowledge of the relevant technology used in the workplace. </a:t>
            </a:r>
          </a:p>
          <a:p>
            <a:pPr marL="342900" indent="-342900">
              <a:buFont typeface="Arial" panose="020B0604020202020204" pitchFamily="34" charset="0"/>
              <a:buChar char="•"/>
            </a:pPr>
            <a:r>
              <a:rPr lang="en-GB" sz="2000" dirty="0"/>
              <a:t>Conduct research into which technology/ social media platforms are used in the modern workplace and which are used in your workplace. </a:t>
            </a:r>
          </a:p>
          <a:p>
            <a:pPr marL="342900" indent="-342900">
              <a:buFont typeface="Arial" panose="020B0604020202020204" pitchFamily="34" charset="0"/>
              <a:buChar char="•"/>
            </a:pPr>
            <a:r>
              <a:rPr lang="en-GB" sz="2000" dirty="0"/>
              <a:t>Consider advantages and disadvantages to the business. </a:t>
            </a:r>
          </a:p>
          <a:p>
            <a:pPr marL="342900" indent="-342900">
              <a:buFont typeface="Arial" panose="020B0604020202020204" pitchFamily="34" charset="0"/>
              <a:buChar char="•"/>
            </a:pPr>
            <a:r>
              <a:rPr lang="en-GB" sz="2000" dirty="0"/>
              <a:t>Construct an academic argument that presents your findings on the use of social media in the workplace. </a:t>
            </a:r>
          </a:p>
          <a:p>
            <a:endParaRPr lang="en-US" sz="3200" b="1" dirty="0"/>
          </a:p>
        </p:txBody>
      </p:sp>
      <p:sp>
        <p:nvSpPr>
          <p:cNvPr id="5" name="TextBox 4">
            <a:extLst>
              <a:ext uri="{FF2B5EF4-FFF2-40B4-BE49-F238E27FC236}">
                <a16:creationId xmlns:a16="http://schemas.microsoft.com/office/drawing/2014/main" id="{D0504C00-3BCF-F847-A027-17BE8518E390}"/>
              </a:ext>
            </a:extLst>
          </p:cNvPr>
          <p:cNvSpPr txBox="1"/>
          <p:nvPr/>
        </p:nvSpPr>
        <p:spPr>
          <a:xfrm>
            <a:off x="5963652" y="457200"/>
            <a:ext cx="5743074" cy="5570756"/>
          </a:xfrm>
          <a:prstGeom prst="rect">
            <a:avLst/>
          </a:prstGeom>
          <a:noFill/>
        </p:spPr>
        <p:txBody>
          <a:bodyPr wrap="square" rtlCol="0">
            <a:spAutoFit/>
          </a:bodyPr>
          <a:lstStyle/>
          <a:p>
            <a:r>
              <a:rPr lang="en-GB" sz="2000" b="1" dirty="0"/>
              <a:t>Assessment criteria</a:t>
            </a:r>
          </a:p>
          <a:p>
            <a:pPr marL="285750" indent="-285750">
              <a:buFont typeface="Arial" panose="020B0604020202020204" pitchFamily="34" charset="0"/>
              <a:buChar char="•"/>
            </a:pPr>
            <a:r>
              <a:rPr lang="en-GB" sz="2000" dirty="0"/>
              <a:t>At level 4, you should be able to demonstrate knowledge of the underlying concepts and principles associated with your area(s) of study.  </a:t>
            </a:r>
          </a:p>
          <a:p>
            <a:pPr marL="285750" indent="-285750">
              <a:buFont typeface="Arial" panose="020B0604020202020204" pitchFamily="34" charset="0"/>
              <a:buChar char="•"/>
            </a:pPr>
            <a:r>
              <a:rPr lang="en-GB" sz="2000" i="1" dirty="0"/>
              <a:t>Knowledge</a:t>
            </a:r>
            <a:r>
              <a:rPr lang="en-GB" sz="2000" dirty="0"/>
              <a:t> relates to the facts, information and skills you have acquired through your learning.  </a:t>
            </a:r>
          </a:p>
          <a:p>
            <a:pPr marL="285750" indent="-285750">
              <a:buFont typeface="Arial" panose="020B0604020202020204" pitchFamily="34" charset="0"/>
              <a:buChar char="•"/>
            </a:pPr>
            <a:r>
              <a:rPr lang="en-GB" sz="2000" dirty="0"/>
              <a:t>You demonstrate your </a:t>
            </a:r>
            <a:r>
              <a:rPr lang="en-GB" sz="2000" i="1" dirty="0"/>
              <a:t>understanding</a:t>
            </a:r>
            <a:r>
              <a:rPr lang="en-GB" sz="2000" dirty="0"/>
              <a:t> by interpreting the meaning of the facts and information (knowledge). </a:t>
            </a:r>
          </a:p>
          <a:p>
            <a:pPr marL="285750" indent="-285750">
              <a:buFont typeface="Arial" panose="020B0604020202020204" pitchFamily="34" charset="0"/>
              <a:buChar char="•"/>
            </a:pPr>
            <a:r>
              <a:rPr lang="en-GB" sz="2000" dirty="0"/>
              <a:t>This means that you need to select and include in your work the concepts, techniques, models, theories, etc. appropriate to the task(s) set.  You should be able to explain the theories, concepts, etc. to show your understanding.  </a:t>
            </a:r>
          </a:p>
          <a:p>
            <a:pPr marL="285750" indent="-285750">
              <a:buFont typeface="Arial" panose="020B0604020202020204" pitchFamily="34" charset="0"/>
              <a:buChar char="•"/>
            </a:pPr>
            <a:r>
              <a:rPr lang="en-GB" sz="2000" dirty="0"/>
              <a:t>Your mark/grade will also depend upon the </a:t>
            </a:r>
            <a:r>
              <a:rPr lang="en-GB" sz="2000" i="1" dirty="0"/>
              <a:t>extent</a:t>
            </a:r>
            <a:r>
              <a:rPr lang="en-GB" sz="2000" dirty="0"/>
              <a:t> to which you demonstrate your knowledge and understanding. </a:t>
            </a:r>
          </a:p>
          <a:p>
            <a:endParaRPr lang="en-US" dirty="0"/>
          </a:p>
        </p:txBody>
      </p:sp>
    </p:spTree>
    <p:extLst>
      <p:ext uri="{BB962C8B-B14F-4D97-AF65-F5344CB8AC3E}">
        <p14:creationId xmlns:p14="http://schemas.microsoft.com/office/powerpoint/2010/main" val="3953385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4DD1-FE84-FD46-B287-E5D72CC13076}"/>
              </a:ext>
            </a:extLst>
          </p:cNvPr>
          <p:cNvSpPr>
            <a:spLocks noGrp="1"/>
          </p:cNvSpPr>
          <p:nvPr>
            <p:ph type="title"/>
          </p:nvPr>
        </p:nvSpPr>
        <p:spPr>
          <a:xfrm>
            <a:off x="840318" y="457200"/>
            <a:ext cx="3932767" cy="998621"/>
          </a:xfrm>
        </p:spPr>
        <p:txBody>
          <a:bodyPr/>
          <a:lstStyle/>
          <a:p>
            <a:pPr lvl="0"/>
            <a:r>
              <a:rPr lang="en-GB" b="1" dirty="0">
                <a:latin typeface="+mn-lt"/>
              </a:rPr>
              <a:t>Cognitive and Intellectual Skills – 20%</a:t>
            </a:r>
            <a:endParaRPr lang="en-GB" dirty="0">
              <a:latin typeface="+mn-lt"/>
            </a:endParaRPr>
          </a:p>
        </p:txBody>
      </p:sp>
      <p:sp>
        <p:nvSpPr>
          <p:cNvPr id="4" name="Text Placeholder 3">
            <a:extLst>
              <a:ext uri="{FF2B5EF4-FFF2-40B4-BE49-F238E27FC236}">
                <a16:creationId xmlns:a16="http://schemas.microsoft.com/office/drawing/2014/main" id="{CCF973E6-358D-324B-B121-5686C32263EB}"/>
              </a:ext>
            </a:extLst>
          </p:cNvPr>
          <p:cNvSpPr>
            <a:spLocks noGrp="1"/>
          </p:cNvSpPr>
          <p:nvPr>
            <p:ph type="body" sz="half" idx="2"/>
          </p:nvPr>
        </p:nvSpPr>
        <p:spPr>
          <a:xfrm>
            <a:off x="840318" y="1395663"/>
            <a:ext cx="5111302" cy="3811588"/>
          </a:xfrm>
        </p:spPr>
        <p:txBody>
          <a:bodyPr/>
          <a:lstStyle/>
          <a:p>
            <a:r>
              <a:rPr lang="en-US" sz="2000" b="1" dirty="0"/>
              <a:t>Hot tips: - </a:t>
            </a:r>
          </a:p>
          <a:p>
            <a:pPr marL="342900" indent="-342900">
              <a:buFont typeface="Arial" panose="020B0604020202020204" pitchFamily="34" charset="0"/>
              <a:buChar char="•"/>
            </a:pPr>
            <a:r>
              <a:rPr lang="en-GB" sz="2000" dirty="0"/>
              <a:t>Explore the concept of “Personal Brand” and what it can do for an individual. </a:t>
            </a:r>
          </a:p>
          <a:p>
            <a:pPr marL="342900" indent="-342900">
              <a:buFont typeface="Arial" panose="020B0604020202020204" pitchFamily="34" charset="0"/>
              <a:buChar char="•"/>
            </a:pPr>
            <a:r>
              <a:rPr lang="en-GB" sz="2000" dirty="0"/>
              <a:t>Research a range of social media platforms that are available and make a judgement on their relevance and effectiveness in the context of personal branding, after evaluating your research. </a:t>
            </a:r>
          </a:p>
          <a:p>
            <a:pPr marL="342900" indent="-342900">
              <a:buFont typeface="Arial" panose="020B0604020202020204" pitchFamily="34" charset="0"/>
              <a:buChar char="•"/>
            </a:pPr>
            <a:r>
              <a:rPr lang="en-GB" sz="2000" dirty="0"/>
              <a:t>Consider how, you as a professional individual, could utilise and harness social media to enhance your networking and career prospects, both as an employee or potential entrepreneur/small business owner.</a:t>
            </a:r>
          </a:p>
          <a:p>
            <a:endParaRPr lang="en-US" sz="3200" b="1" dirty="0"/>
          </a:p>
        </p:txBody>
      </p:sp>
      <p:sp>
        <p:nvSpPr>
          <p:cNvPr id="5" name="TextBox 4">
            <a:extLst>
              <a:ext uri="{FF2B5EF4-FFF2-40B4-BE49-F238E27FC236}">
                <a16:creationId xmlns:a16="http://schemas.microsoft.com/office/drawing/2014/main" id="{D0504C00-3BCF-F847-A027-17BE8518E390}"/>
              </a:ext>
            </a:extLst>
          </p:cNvPr>
          <p:cNvSpPr txBox="1"/>
          <p:nvPr/>
        </p:nvSpPr>
        <p:spPr>
          <a:xfrm>
            <a:off x="5951620" y="0"/>
            <a:ext cx="5743074" cy="5940088"/>
          </a:xfrm>
          <a:prstGeom prst="rect">
            <a:avLst/>
          </a:prstGeom>
          <a:noFill/>
        </p:spPr>
        <p:txBody>
          <a:bodyPr wrap="square" rtlCol="0">
            <a:spAutoFit/>
          </a:bodyPr>
          <a:lstStyle/>
          <a:p>
            <a:r>
              <a:rPr lang="en-GB" sz="2000" b="1" dirty="0"/>
              <a:t>Assessment criteria</a:t>
            </a:r>
          </a:p>
          <a:p>
            <a:pPr marL="285750" indent="-285750">
              <a:buFont typeface="Arial" panose="020B0604020202020204" pitchFamily="34" charset="0"/>
              <a:buChar char="•"/>
            </a:pPr>
            <a:r>
              <a:rPr lang="en-GB" dirty="0"/>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a:t>
            </a:r>
          </a:p>
          <a:p>
            <a:pPr marL="285750" indent="-285750">
              <a:buFont typeface="Arial" panose="020B0604020202020204" pitchFamily="34" charset="0"/>
              <a:buChar char="•"/>
            </a:pPr>
            <a:r>
              <a:rPr lang="en-GB" dirty="0"/>
              <a:t>Your work must contain evidence of logical, analytical thinking. For example, to examine and break information down into parts, make inferences, compile, compare and contrast information.  </a:t>
            </a:r>
          </a:p>
          <a:p>
            <a:pPr marL="285750" indent="-285750">
              <a:buFont typeface="Arial" panose="020B0604020202020204" pitchFamily="34" charset="0"/>
              <a:buChar char="•"/>
            </a:pPr>
            <a:r>
              <a:rPr lang="en-GB" dirty="0"/>
              <a:t>This means not just describing what! But also justifying: Why? How? When? Who? Where? At what cost? You should provide justification for your arguments and judgements using evidence that you have reflected upon the ideas of others within the subject area and that you are able to make sound judgements and arguments using data and concepts.  Where relevant, alternative solutions and recommendations may be proposed.</a:t>
            </a:r>
          </a:p>
          <a:p>
            <a:endParaRPr lang="en-US" dirty="0"/>
          </a:p>
        </p:txBody>
      </p:sp>
    </p:spTree>
    <p:extLst>
      <p:ext uri="{BB962C8B-B14F-4D97-AF65-F5344CB8AC3E}">
        <p14:creationId xmlns:p14="http://schemas.microsoft.com/office/powerpoint/2010/main" val="1369985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4DD1-FE84-FD46-B287-E5D72CC13076}"/>
              </a:ext>
            </a:extLst>
          </p:cNvPr>
          <p:cNvSpPr>
            <a:spLocks noGrp="1"/>
          </p:cNvSpPr>
          <p:nvPr>
            <p:ph type="title"/>
          </p:nvPr>
        </p:nvSpPr>
        <p:spPr>
          <a:xfrm>
            <a:off x="840318" y="457200"/>
            <a:ext cx="3932767" cy="589547"/>
          </a:xfrm>
        </p:spPr>
        <p:txBody>
          <a:bodyPr/>
          <a:lstStyle/>
          <a:p>
            <a:pPr lvl="0"/>
            <a:r>
              <a:rPr lang="en-GB" b="1" dirty="0">
                <a:latin typeface="+mn-lt"/>
              </a:rPr>
              <a:t>Practical Skills - 30% </a:t>
            </a:r>
            <a:endParaRPr lang="en-GB" dirty="0">
              <a:latin typeface="+mn-lt"/>
            </a:endParaRPr>
          </a:p>
        </p:txBody>
      </p:sp>
      <p:sp>
        <p:nvSpPr>
          <p:cNvPr id="4" name="Text Placeholder 3">
            <a:extLst>
              <a:ext uri="{FF2B5EF4-FFF2-40B4-BE49-F238E27FC236}">
                <a16:creationId xmlns:a16="http://schemas.microsoft.com/office/drawing/2014/main" id="{CCF973E6-358D-324B-B121-5686C32263EB}"/>
              </a:ext>
            </a:extLst>
          </p:cNvPr>
          <p:cNvSpPr>
            <a:spLocks noGrp="1"/>
          </p:cNvSpPr>
          <p:nvPr>
            <p:ph type="body" sz="half" idx="2"/>
          </p:nvPr>
        </p:nvSpPr>
        <p:spPr>
          <a:xfrm>
            <a:off x="840318" y="1395663"/>
            <a:ext cx="5111302" cy="3811588"/>
          </a:xfrm>
        </p:spPr>
        <p:txBody>
          <a:bodyPr/>
          <a:lstStyle/>
          <a:p>
            <a:r>
              <a:rPr lang="en-US" sz="2000" b="1" dirty="0"/>
              <a:t>Hot tips: - </a:t>
            </a:r>
          </a:p>
          <a:p>
            <a:pPr marL="342900" indent="-342900">
              <a:buFont typeface="Arial" panose="020B0604020202020204" pitchFamily="34" charset="0"/>
              <a:buChar char="•"/>
            </a:pPr>
            <a:r>
              <a:rPr lang="en-GB" sz="2000" dirty="0"/>
              <a:t>Design a LinkedIn profile, including the evidence of it, and compare to other social media platforms for business and personal brand. (Place the complete profile in an appendix).</a:t>
            </a:r>
          </a:p>
          <a:p>
            <a:pPr marL="342900" indent="-342900">
              <a:buFont typeface="Arial" panose="020B0604020202020204" pitchFamily="34" charset="0"/>
              <a:buChar char="•"/>
            </a:pPr>
            <a:r>
              <a:rPr lang="en-GB" sz="2000" dirty="0"/>
              <a:t>Examine the online, personal, and professional, security and safety including/ but not limited to GDPR and cyber security. </a:t>
            </a:r>
          </a:p>
          <a:p>
            <a:endParaRPr lang="en-US" sz="3200" b="1" dirty="0"/>
          </a:p>
        </p:txBody>
      </p:sp>
      <p:sp>
        <p:nvSpPr>
          <p:cNvPr id="5" name="TextBox 4">
            <a:extLst>
              <a:ext uri="{FF2B5EF4-FFF2-40B4-BE49-F238E27FC236}">
                <a16:creationId xmlns:a16="http://schemas.microsoft.com/office/drawing/2014/main" id="{D0504C00-3BCF-F847-A027-17BE8518E390}"/>
              </a:ext>
            </a:extLst>
          </p:cNvPr>
          <p:cNvSpPr txBox="1"/>
          <p:nvPr/>
        </p:nvSpPr>
        <p:spPr>
          <a:xfrm>
            <a:off x="5951620" y="457200"/>
            <a:ext cx="5743074" cy="4832092"/>
          </a:xfrm>
          <a:prstGeom prst="rect">
            <a:avLst/>
          </a:prstGeom>
          <a:noFill/>
        </p:spPr>
        <p:txBody>
          <a:bodyPr wrap="square" rtlCol="0">
            <a:spAutoFit/>
          </a:bodyPr>
          <a:lstStyle/>
          <a:p>
            <a:r>
              <a:rPr lang="en-GB" sz="2000" b="1" dirty="0"/>
              <a:t>Assessment criteria</a:t>
            </a:r>
          </a:p>
          <a:p>
            <a:pPr marL="285750" indent="-285750">
              <a:buFont typeface="Arial" panose="020B0604020202020204" pitchFamily="34" charset="0"/>
              <a:buChar char="•"/>
            </a:pPr>
            <a:r>
              <a:rPr lang="en-GB" dirty="0"/>
              <a:t>At level 4, you should be able to apply the basic underlying concepts and principles to evaluate and interpret these within the context of your area of study. </a:t>
            </a:r>
          </a:p>
          <a:p>
            <a:pPr marL="285750" indent="-285750">
              <a:buFont typeface="Arial" panose="020B0604020202020204" pitchFamily="34" charset="0"/>
              <a:buChar char="•"/>
            </a:pPr>
            <a:r>
              <a:rPr lang="en-GB" dirty="0"/>
              <a:t>You should be able to demonstrate how the subject-related concepts and ideas relate to real world situations and/or a particular context.  </a:t>
            </a:r>
          </a:p>
          <a:p>
            <a:pPr marL="285750" indent="-285750">
              <a:buFont typeface="Arial" panose="020B0604020202020204" pitchFamily="34" charset="0"/>
              <a:buChar char="•"/>
            </a:pPr>
            <a:r>
              <a:rPr lang="en-GB" dirty="0"/>
              <a:t>How do they work in practice?  </a:t>
            </a:r>
          </a:p>
          <a:p>
            <a:pPr marL="285750" indent="-285750">
              <a:buFont typeface="Arial" panose="020B0604020202020204" pitchFamily="34" charset="0"/>
              <a:buChar char="•"/>
            </a:pPr>
            <a:r>
              <a:rPr lang="en-GB" dirty="0"/>
              <a:t>You will deploy models, methods, techniques, and/or theories, in that context, to assess current situations, perhaps to formulate plans or solutions to solve problems, or to create artefacts.  </a:t>
            </a:r>
          </a:p>
          <a:p>
            <a:pPr marL="285750" indent="-285750">
              <a:buFont typeface="Arial" panose="020B0604020202020204" pitchFamily="34" charset="0"/>
              <a:buChar char="•"/>
            </a:pPr>
            <a:r>
              <a:rPr lang="en-GB" dirty="0"/>
              <a:t>This is likely to involve, for instance, the use of real-world artefacts, examples and cases, the application of a model within an organisation and/or benchmarking one theory or organisation against others based on stated criteria.  </a:t>
            </a:r>
          </a:p>
        </p:txBody>
      </p:sp>
    </p:spTree>
    <p:extLst>
      <p:ext uri="{BB962C8B-B14F-4D97-AF65-F5344CB8AC3E}">
        <p14:creationId xmlns:p14="http://schemas.microsoft.com/office/powerpoint/2010/main" val="1701121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4DD1-FE84-FD46-B287-E5D72CC13076}"/>
              </a:ext>
            </a:extLst>
          </p:cNvPr>
          <p:cNvSpPr>
            <a:spLocks noGrp="1"/>
          </p:cNvSpPr>
          <p:nvPr>
            <p:ph type="title"/>
          </p:nvPr>
        </p:nvSpPr>
        <p:spPr>
          <a:xfrm>
            <a:off x="840318" y="1215189"/>
            <a:ext cx="3932767" cy="589547"/>
          </a:xfrm>
        </p:spPr>
        <p:txBody>
          <a:bodyPr/>
          <a:lstStyle/>
          <a:p>
            <a:pPr lvl="0"/>
            <a:r>
              <a:rPr lang="en-GB" b="1" dirty="0">
                <a:latin typeface="+mn-lt"/>
              </a:rPr>
              <a:t>Transferable Skills for Life and Professional Practice – 10%</a:t>
            </a:r>
          </a:p>
        </p:txBody>
      </p:sp>
      <p:sp>
        <p:nvSpPr>
          <p:cNvPr id="4" name="Text Placeholder 3">
            <a:extLst>
              <a:ext uri="{FF2B5EF4-FFF2-40B4-BE49-F238E27FC236}">
                <a16:creationId xmlns:a16="http://schemas.microsoft.com/office/drawing/2014/main" id="{CCF973E6-358D-324B-B121-5686C32263EB}"/>
              </a:ext>
            </a:extLst>
          </p:cNvPr>
          <p:cNvSpPr>
            <a:spLocks noGrp="1"/>
          </p:cNvSpPr>
          <p:nvPr>
            <p:ph type="body" sz="half" idx="2"/>
          </p:nvPr>
        </p:nvSpPr>
        <p:spPr>
          <a:xfrm>
            <a:off x="840318" y="1831223"/>
            <a:ext cx="5111302" cy="3811588"/>
          </a:xfrm>
        </p:spPr>
        <p:txBody>
          <a:bodyPr/>
          <a:lstStyle/>
          <a:p>
            <a:r>
              <a:rPr lang="en-US" sz="2000" b="1" dirty="0"/>
              <a:t>Hot tips: - </a:t>
            </a:r>
          </a:p>
          <a:p>
            <a:pPr marL="342900" indent="-342900">
              <a:buFont typeface="Arial" panose="020B0604020202020204" pitchFamily="34" charset="0"/>
              <a:buChar char="•"/>
            </a:pPr>
            <a:r>
              <a:rPr lang="en-GB" sz="2000" dirty="0"/>
              <a:t>Demonstrate effective formal report writing skills, with appropriate diagrams, graphs, charts and tables included as evidence of your ability with data handling, where appropriate. </a:t>
            </a:r>
          </a:p>
          <a:p>
            <a:pPr marL="342900" indent="-342900">
              <a:buFont typeface="Arial" panose="020B0604020202020204" pitchFamily="34" charset="0"/>
              <a:buChar char="•"/>
            </a:pPr>
            <a:r>
              <a:rPr lang="en-GB" sz="2000" dirty="0"/>
              <a:t>Consider your layout, spelling, syntax, grammar and report structure. </a:t>
            </a:r>
          </a:p>
          <a:p>
            <a:pPr marL="342900" indent="-342900">
              <a:buFont typeface="Arial" panose="020B0604020202020204" pitchFamily="34" charset="0"/>
              <a:buChar char="•"/>
            </a:pPr>
            <a:r>
              <a:rPr lang="en-GB" sz="2000" dirty="0"/>
              <a:t>Make sure that you label diagrams and figures correctly. </a:t>
            </a:r>
          </a:p>
          <a:p>
            <a:pPr marL="342900" indent="-342900">
              <a:buFont typeface="Arial" panose="020B0604020202020204" pitchFamily="34" charset="0"/>
              <a:buChar char="•"/>
            </a:pPr>
            <a:r>
              <a:rPr lang="en-GB" sz="2000" dirty="0"/>
              <a:t>Set your default language in Word to UK English, and proof read the narrative.</a:t>
            </a:r>
          </a:p>
          <a:p>
            <a:endParaRPr lang="en-US" sz="3200" b="1" dirty="0"/>
          </a:p>
        </p:txBody>
      </p:sp>
      <p:sp>
        <p:nvSpPr>
          <p:cNvPr id="5" name="TextBox 4">
            <a:extLst>
              <a:ext uri="{FF2B5EF4-FFF2-40B4-BE49-F238E27FC236}">
                <a16:creationId xmlns:a16="http://schemas.microsoft.com/office/drawing/2014/main" id="{D0504C00-3BCF-F847-A027-17BE8518E390}"/>
              </a:ext>
            </a:extLst>
          </p:cNvPr>
          <p:cNvSpPr txBox="1"/>
          <p:nvPr/>
        </p:nvSpPr>
        <p:spPr>
          <a:xfrm>
            <a:off x="5951620" y="457200"/>
            <a:ext cx="5743074" cy="4708981"/>
          </a:xfrm>
          <a:prstGeom prst="rect">
            <a:avLst/>
          </a:prstGeom>
          <a:noFill/>
        </p:spPr>
        <p:txBody>
          <a:bodyPr wrap="square" rtlCol="0">
            <a:spAutoFit/>
          </a:bodyPr>
          <a:lstStyle/>
          <a:p>
            <a:r>
              <a:rPr lang="en-GB" sz="2000" b="1" dirty="0"/>
              <a:t>Assessment criteria</a:t>
            </a:r>
          </a:p>
          <a:p>
            <a:pPr marL="285750" indent="-285750">
              <a:buFont typeface="Arial" panose="020B0604020202020204" pitchFamily="34" charset="0"/>
              <a:buChar char="•"/>
            </a:pPr>
            <a:r>
              <a:rPr lang="en-GB" sz="2000" dirty="0"/>
              <a:t>Your work must provide evidence of the qualities and transferable skills necessary for employment requiring the exercise of some personal responsibility.  </a:t>
            </a:r>
          </a:p>
          <a:p>
            <a:pPr marL="285750" indent="-285750">
              <a:buFont typeface="Arial" panose="020B0604020202020204" pitchFamily="34" charset="0"/>
              <a:buChar char="•"/>
            </a:pPr>
            <a:r>
              <a:rPr lang="en-GB" sz="2000" dirty="0"/>
              <a:t>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a:t>
            </a:r>
          </a:p>
          <a:p>
            <a:pPr marL="285750" indent="-285750">
              <a:buFont typeface="Arial" panose="020B0604020202020204" pitchFamily="34" charset="0"/>
              <a:buChar char="•"/>
            </a:pPr>
            <a:r>
              <a:rPr lang="en-GB" sz="2000" dirty="0"/>
              <a:t>Work should be coherent and well-structured in presentation and organisation.</a:t>
            </a:r>
          </a:p>
        </p:txBody>
      </p:sp>
    </p:spTree>
    <p:extLst>
      <p:ext uri="{BB962C8B-B14F-4D97-AF65-F5344CB8AC3E}">
        <p14:creationId xmlns:p14="http://schemas.microsoft.com/office/powerpoint/2010/main" val="1746207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53E0E-9778-7A4F-994E-D2D0A67FFC36}"/>
              </a:ext>
            </a:extLst>
          </p:cNvPr>
          <p:cNvSpPr>
            <a:spLocks noGrp="1"/>
          </p:cNvSpPr>
          <p:nvPr>
            <p:ph type="title"/>
          </p:nvPr>
        </p:nvSpPr>
        <p:spPr/>
        <p:txBody>
          <a:bodyPr/>
          <a:lstStyle/>
          <a:p>
            <a:r>
              <a:rPr lang="en-GB" b="1" dirty="0"/>
              <a:t>Harvard Refencing Handbook</a:t>
            </a:r>
          </a:p>
        </p:txBody>
      </p:sp>
    </p:spTree>
    <p:extLst>
      <p:ext uri="{BB962C8B-B14F-4D97-AF65-F5344CB8AC3E}">
        <p14:creationId xmlns:p14="http://schemas.microsoft.com/office/powerpoint/2010/main" val="2872218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6940E-BDAA-FA4B-B918-BD97A8B54331}"/>
              </a:ext>
            </a:extLst>
          </p:cNvPr>
          <p:cNvSpPr>
            <a:spLocks noGrp="1"/>
          </p:cNvSpPr>
          <p:nvPr>
            <p:ph type="title"/>
          </p:nvPr>
        </p:nvSpPr>
        <p:spPr/>
        <p:txBody>
          <a:bodyPr/>
          <a:lstStyle/>
          <a:p>
            <a:r>
              <a:rPr lang="en-US" b="1" dirty="0"/>
              <a:t>Harvard Referencing Handbook</a:t>
            </a:r>
          </a:p>
        </p:txBody>
      </p:sp>
      <p:sp>
        <p:nvSpPr>
          <p:cNvPr id="3" name="Content Placeholder 2">
            <a:extLst>
              <a:ext uri="{FF2B5EF4-FFF2-40B4-BE49-F238E27FC236}">
                <a16:creationId xmlns:a16="http://schemas.microsoft.com/office/drawing/2014/main" id="{D9C24BA5-5D3C-3341-9824-1784A311FF81}"/>
              </a:ext>
            </a:extLst>
          </p:cNvPr>
          <p:cNvSpPr>
            <a:spLocks noGrp="1"/>
          </p:cNvSpPr>
          <p:nvPr>
            <p:ph idx="1"/>
          </p:nvPr>
        </p:nvSpPr>
        <p:spPr>
          <a:xfrm>
            <a:off x="838200" y="1248110"/>
            <a:ext cx="10515600" cy="3528428"/>
          </a:xfrm>
        </p:spPr>
        <p:txBody>
          <a:bodyPr/>
          <a:lstStyle/>
          <a:p>
            <a:r>
              <a:rPr lang="en-US" dirty="0"/>
              <a:t>Your citations and references in your assignments are </a:t>
            </a:r>
            <a:r>
              <a:rPr lang="en-US" b="1" dirty="0"/>
              <a:t>required to be </a:t>
            </a:r>
            <a:r>
              <a:rPr lang="en-US" dirty="0"/>
              <a:t>set out according to this University’s guidance in the Harvard Referencing Handbook. </a:t>
            </a:r>
          </a:p>
          <a:p>
            <a:r>
              <a:rPr lang="en-US" dirty="0"/>
              <a:t>This guide covers a number of issues relevant to completing and assignment. A copy is available at</a:t>
            </a:r>
          </a:p>
          <a:p>
            <a:r>
              <a:rPr lang="en-US" dirty="0">
                <a:hlinkClick r:id="rId2"/>
              </a:rPr>
              <a:t>https://moodle.uwtsd.ac.uk/course/view.php?id=4463</a:t>
            </a:r>
            <a:r>
              <a:rPr lang="en-US" dirty="0"/>
              <a:t> and at</a:t>
            </a:r>
          </a:p>
          <a:p>
            <a:r>
              <a:rPr lang="en-US" dirty="0">
                <a:hlinkClick r:id="rId3"/>
              </a:rPr>
              <a:t>https://uwtsd.ac.uk/media/uwtsd-website/content-assets/documents/library-and-learning-resources/infoskills/Harvard-eng_v.1.2.pdf</a:t>
            </a:r>
            <a:r>
              <a:rPr lang="en-US" dirty="0"/>
              <a:t> </a:t>
            </a:r>
          </a:p>
        </p:txBody>
      </p:sp>
    </p:spTree>
    <p:extLst>
      <p:ext uri="{BB962C8B-B14F-4D97-AF65-F5344CB8AC3E}">
        <p14:creationId xmlns:p14="http://schemas.microsoft.com/office/powerpoint/2010/main" val="20403091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203A4-8837-0944-A3A1-E6A2260A8ED1}"/>
              </a:ext>
            </a:extLst>
          </p:cNvPr>
          <p:cNvSpPr>
            <a:spLocks noGrp="1"/>
          </p:cNvSpPr>
          <p:nvPr>
            <p:ph type="title"/>
          </p:nvPr>
        </p:nvSpPr>
        <p:spPr/>
        <p:txBody>
          <a:bodyPr lIns="91440" tIns="45720" rIns="91440" bIns="45720" anchor="t"/>
          <a:lstStyle/>
          <a:p>
            <a:r>
              <a:rPr lang="en-GB" b="1" dirty="0"/>
              <a:t>References</a:t>
            </a:r>
          </a:p>
        </p:txBody>
      </p:sp>
      <p:sp>
        <p:nvSpPr>
          <p:cNvPr id="3" name="Content Placeholder 2">
            <a:extLst>
              <a:ext uri="{FF2B5EF4-FFF2-40B4-BE49-F238E27FC236}">
                <a16:creationId xmlns:a16="http://schemas.microsoft.com/office/drawing/2014/main" id="{66C987FF-6B21-324A-9502-1299A92DE232}"/>
              </a:ext>
            </a:extLst>
          </p:cNvPr>
          <p:cNvSpPr>
            <a:spLocks noGrp="1"/>
          </p:cNvSpPr>
          <p:nvPr>
            <p:ph idx="1"/>
          </p:nvPr>
        </p:nvSpPr>
        <p:spPr>
          <a:xfrm>
            <a:off x="838200" y="1443660"/>
            <a:ext cx="10515600" cy="4351338"/>
          </a:xfrm>
        </p:spPr>
        <p:txBody>
          <a:bodyPr lIns="90000" tIns="45720" rIns="91440" bIns="45720" anchor="t"/>
          <a:lstStyle/>
          <a:p>
            <a:r>
              <a:rPr lang="en-US" dirty="0"/>
              <a:t>Digital Skills and Personal Branding BMSK4007 </a:t>
            </a:r>
            <a:r>
              <a:rPr lang="en-US" dirty="0">
                <a:hlinkClick r:id="rId2"/>
              </a:rPr>
              <a:t>https://moodle.uwtsd.ac.uk/course/view.php?id=8966</a:t>
            </a:r>
            <a:r>
              <a:rPr lang="en-US" dirty="0"/>
              <a:t> </a:t>
            </a:r>
          </a:p>
          <a:p>
            <a:r>
              <a:rPr lang="en-US" dirty="0"/>
              <a:t>Harvard Referencing Handbook </a:t>
            </a:r>
            <a:r>
              <a:rPr lang="en-US" dirty="0">
                <a:hlinkClick r:id="rId3"/>
              </a:rPr>
              <a:t>https://uwtsd.ac.uk/media/uwtsd-website/content-assets/documents/library-and-learning-resources/infoskills/Harvard-eng_v.1.2.pdf</a:t>
            </a:r>
            <a:r>
              <a:rPr lang="en-US" dirty="0"/>
              <a:t> </a:t>
            </a:r>
          </a:p>
          <a:p>
            <a:r>
              <a:rPr lang="en-US" dirty="0"/>
              <a:t>Skills for the Workplace Outreach Homepage </a:t>
            </a:r>
            <a:r>
              <a:rPr lang="en-US" dirty="0">
                <a:hlinkClick r:id="rId4"/>
              </a:rPr>
              <a:t>https://moodle.uwtsd.ac.uk/course/view.php?id=4463</a:t>
            </a:r>
            <a:endParaRPr lang="en-US" dirty="0"/>
          </a:p>
        </p:txBody>
      </p:sp>
    </p:spTree>
    <p:extLst>
      <p:ext uri="{BB962C8B-B14F-4D97-AF65-F5344CB8AC3E}">
        <p14:creationId xmlns:p14="http://schemas.microsoft.com/office/powerpoint/2010/main" val="2941538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5126"/>
            <a:ext cx="12192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524000" y="836122"/>
            <a:ext cx="8748783" cy="1325563"/>
          </a:xfrm>
        </p:spPr>
        <p:txBody>
          <a:bodyPr/>
          <a:lstStyle/>
          <a:p>
            <a:r>
              <a:rPr lang="en-GB" b="1" dirty="0">
                <a:solidFill>
                  <a:srgbClr val="FFFF00"/>
                </a:solidFill>
              </a:rPr>
              <a:t>Reflection</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lnSpcReduction="10000"/>
          </a:bodyPr>
          <a:lstStyle/>
          <a:p>
            <a:r>
              <a:rPr lang="en-GB" dirty="0">
                <a:solidFill>
                  <a:srgbClr val="FFFF00"/>
                </a:solidFill>
              </a:rPr>
              <a:t>Let’s take 5 minutes to reflect upon in this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a:p>
            <a:r>
              <a:rPr lang="en-GB"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324520597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4005 Online SESSION 7" id="{D64830FF-3CB6-754F-9CDA-8E9430B1A869}" vid="{8198E2FE-2C92-2B4D-A992-7F16CC1674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AA0700-0C3B-4257-B25B-4112E80E5423}">
  <ds:schemaRefs>
    <ds:schemaRef ds:uri="http://purl.org/dc/elements/1.1/"/>
    <ds:schemaRef ds:uri="http://purl.org/dc/dcmitype/"/>
    <ds:schemaRef ds:uri="a908d394-d138-480e-87a3-ff44c37f991a"/>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f66716c4-314f-46c1-b01e-5a44c61897d8"/>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78648891-CEF0-4BAE-89BF-AA5E9F4825DE}">
  <ds:schemaRefs>
    <ds:schemaRef ds:uri="a908d394-d138-480e-87a3-ff44c37f991a"/>
    <ds:schemaRef ds:uri="f66716c4-314f-46c1-b01e-5a44c61897d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06FAF67-1569-443A-96DF-36B9277DC0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79</TotalTime>
  <Words>1872</Words>
  <Application>Microsoft Macintosh PowerPoint</Application>
  <PresentationFormat>Widescreen</PresentationFormat>
  <Paragraphs>112</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Custom Design</vt:lpstr>
      <vt:lpstr>CertHE Skills for the Workplace Module: BMSK4007</vt:lpstr>
      <vt:lpstr>Overview</vt:lpstr>
      <vt:lpstr>The assignment</vt:lpstr>
      <vt:lpstr>The assignment - tasks</vt:lpstr>
      <vt:lpstr>The assignment - criteria</vt:lpstr>
      <vt:lpstr>What is required of me?</vt:lpstr>
      <vt:lpstr>PowerPoint Presentation</vt:lpstr>
      <vt:lpstr>PowerPoint Presentation</vt:lpstr>
      <vt:lpstr>PowerPoint Presentation</vt:lpstr>
      <vt:lpstr>PowerPoint Presentation</vt:lpstr>
      <vt:lpstr>The assessment criteria</vt:lpstr>
      <vt:lpstr>Engagement with Literature Skills – 10%</vt:lpstr>
      <vt:lpstr>Knowledge and Understanding Skills – 30%</vt:lpstr>
      <vt:lpstr>Cognitive and Intellectual Skills – 20%</vt:lpstr>
      <vt:lpstr>Practical Skills - 30% </vt:lpstr>
      <vt:lpstr>Transferable Skills for Life and Professional Practice – 10%</vt:lpstr>
      <vt:lpstr>Harvard Refencing Handbook</vt:lpstr>
      <vt:lpstr>Harvard Referencing Handbook</vt:lpstr>
      <vt:lpstr>References</vt:lpstr>
      <vt:lpstr>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BMSK4007</dc:title>
  <dc:creator>Stuart Morgan</dc:creator>
  <cp:lastModifiedBy>Stuart Morgan</cp:lastModifiedBy>
  <cp:revision>7</cp:revision>
  <dcterms:created xsi:type="dcterms:W3CDTF">2020-11-23T16:09:39Z</dcterms:created>
  <dcterms:modified xsi:type="dcterms:W3CDTF">2020-12-01T18:06:04Z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