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5" r:id="rId1"/>
  </p:sldMasterIdLst>
  <p:sldIdLst>
    <p:sldId id="256" r:id="rId2"/>
    <p:sldId id="272" r:id="rId3"/>
    <p:sldId id="261" r:id="rId4"/>
    <p:sldId id="273" r:id="rId5"/>
    <p:sldId id="274" r:id="rId6"/>
    <p:sldId id="275" r:id="rId7"/>
    <p:sldId id="276" r:id="rId8"/>
    <p:sldId id="264" r:id="rId9"/>
    <p:sldId id="268" r:id="rId10"/>
    <p:sldId id="265" r:id="rId11"/>
    <p:sldId id="269" r:id="rId12"/>
    <p:sldId id="266"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74A4C2-686A-4E5B-94CD-73EC42D348D3}" v="538" dt="2020-06-03T09:42:16.80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nonia ngwala" userId="6f72e6e7d9024d66" providerId="LiveId" clId="{4874A4C2-686A-4E5B-94CD-73EC42D348D3}"/>
    <pc:docChg chg="undo redo custSel mod addSld delSld modSld sldOrd">
      <pc:chgData name="benonia ngwala" userId="6f72e6e7d9024d66" providerId="LiveId" clId="{4874A4C2-686A-4E5B-94CD-73EC42D348D3}" dt="2020-06-03T09:42:16.801" v="8633"/>
      <pc:docMkLst>
        <pc:docMk/>
      </pc:docMkLst>
      <pc:sldChg chg="modSp mod">
        <pc:chgData name="benonia ngwala" userId="6f72e6e7d9024d66" providerId="LiveId" clId="{4874A4C2-686A-4E5B-94CD-73EC42D348D3}" dt="2020-05-28T13:31:01.419" v="4533" actId="207"/>
        <pc:sldMkLst>
          <pc:docMk/>
          <pc:sldMk cId="3019086844" sldId="256"/>
        </pc:sldMkLst>
        <pc:spChg chg="mod">
          <ac:chgData name="benonia ngwala" userId="6f72e6e7d9024d66" providerId="LiveId" clId="{4874A4C2-686A-4E5B-94CD-73EC42D348D3}" dt="2020-05-28T13:31:01.419" v="4533" actId="207"/>
          <ac:spMkLst>
            <pc:docMk/>
            <pc:sldMk cId="3019086844" sldId="256"/>
            <ac:spMk id="2" creationId="{BEFC03D5-0C67-4F99-8BF4-960A2B683FF4}"/>
          </ac:spMkLst>
        </pc:spChg>
      </pc:sldChg>
      <pc:sldChg chg="new del">
        <pc:chgData name="benonia ngwala" userId="6f72e6e7d9024d66" providerId="LiveId" clId="{4874A4C2-686A-4E5B-94CD-73EC42D348D3}" dt="2020-05-21T09:55:08.197" v="1" actId="2696"/>
        <pc:sldMkLst>
          <pc:docMk/>
          <pc:sldMk cId="1536188596" sldId="257"/>
        </pc:sldMkLst>
      </pc:sldChg>
      <pc:sldChg chg="addSp delSp modSp new del mod setBg">
        <pc:chgData name="benonia ngwala" userId="6f72e6e7d9024d66" providerId="LiveId" clId="{4874A4C2-686A-4E5B-94CD-73EC42D348D3}" dt="2020-05-21T10:11:14.059" v="29" actId="2696"/>
        <pc:sldMkLst>
          <pc:docMk/>
          <pc:sldMk cId="3929318409" sldId="257"/>
        </pc:sldMkLst>
        <pc:spChg chg="del">
          <ac:chgData name="benonia ngwala" userId="6f72e6e7d9024d66" providerId="LiveId" clId="{4874A4C2-686A-4E5B-94CD-73EC42D348D3}" dt="2020-05-21T10:01:27.477" v="11" actId="26606"/>
          <ac:spMkLst>
            <pc:docMk/>
            <pc:sldMk cId="3929318409" sldId="257"/>
            <ac:spMk id="2" creationId="{E250AD30-939C-4023-B705-A3F82E06424E}"/>
          </ac:spMkLst>
        </pc:spChg>
        <pc:spChg chg="del">
          <ac:chgData name="benonia ngwala" userId="6f72e6e7d9024d66" providerId="LiveId" clId="{4874A4C2-686A-4E5B-94CD-73EC42D348D3}" dt="2020-05-21T09:58:13.164" v="3" actId="931"/>
          <ac:spMkLst>
            <pc:docMk/>
            <pc:sldMk cId="3929318409" sldId="257"/>
            <ac:spMk id="3" creationId="{1AABB637-6543-4358-876C-BC7964609F02}"/>
          </ac:spMkLst>
        </pc:spChg>
        <pc:spChg chg="add del mod">
          <ac:chgData name="benonia ngwala" userId="6f72e6e7d9024d66" providerId="LiveId" clId="{4874A4C2-686A-4E5B-94CD-73EC42D348D3}" dt="2020-05-21T09:58:26.769" v="6" actId="478"/>
          <ac:spMkLst>
            <pc:docMk/>
            <pc:sldMk cId="3929318409" sldId="257"/>
            <ac:spMk id="6" creationId="{F848A67D-AE5A-4FD4-98D1-DA3F6DCA8F99}"/>
          </ac:spMkLst>
        </pc:spChg>
        <pc:spChg chg="add del mod">
          <ac:chgData name="benonia ngwala" userId="6f72e6e7d9024d66" providerId="LiveId" clId="{4874A4C2-686A-4E5B-94CD-73EC42D348D3}" dt="2020-05-21T10:01:11.905" v="7" actId="931"/>
          <ac:spMkLst>
            <pc:docMk/>
            <pc:sldMk cId="3929318409" sldId="257"/>
            <ac:spMk id="8" creationId="{624DD24B-1577-4ADD-BB00-A19B9B9A454C}"/>
          </ac:spMkLst>
        </pc:spChg>
        <pc:spChg chg="add del mod">
          <ac:chgData name="benonia ngwala" userId="6f72e6e7d9024d66" providerId="LiveId" clId="{4874A4C2-686A-4E5B-94CD-73EC42D348D3}" dt="2020-05-21T10:02:14.306" v="13" actId="931"/>
          <ac:spMkLst>
            <pc:docMk/>
            <pc:sldMk cId="3929318409" sldId="257"/>
            <ac:spMk id="12" creationId="{297DD672-6F5B-4905-90A0-E4571CA993D2}"/>
          </ac:spMkLst>
        </pc:spChg>
        <pc:spChg chg="add del">
          <ac:chgData name="benonia ngwala" userId="6f72e6e7d9024d66" providerId="LiveId" clId="{4874A4C2-686A-4E5B-94CD-73EC42D348D3}" dt="2020-05-21T10:03:02.082" v="18" actId="26606"/>
          <ac:spMkLst>
            <pc:docMk/>
            <pc:sldMk cId="3929318409" sldId="257"/>
            <ac:spMk id="27" creationId="{03E8462A-FEBA-4848-81CC-3F8DA3E477BE}"/>
          </ac:spMkLst>
        </pc:spChg>
        <pc:spChg chg="add del">
          <ac:chgData name="benonia ngwala" userId="6f72e6e7d9024d66" providerId="LiveId" clId="{4874A4C2-686A-4E5B-94CD-73EC42D348D3}" dt="2020-05-21T10:03:02.082" v="18" actId="26606"/>
          <ac:spMkLst>
            <pc:docMk/>
            <pc:sldMk cId="3929318409" sldId="257"/>
            <ac:spMk id="40" creationId="{7941F9B1-B01B-4A84-89D9-B169AEB4E456}"/>
          </ac:spMkLst>
        </pc:spChg>
        <pc:spChg chg="add del">
          <ac:chgData name="benonia ngwala" userId="6f72e6e7d9024d66" providerId="LiveId" clId="{4874A4C2-686A-4E5B-94CD-73EC42D348D3}" dt="2020-05-21T10:03:02.064" v="17" actId="26606"/>
          <ac:spMkLst>
            <pc:docMk/>
            <pc:sldMk cId="3929318409" sldId="257"/>
            <ac:spMk id="44" creationId="{1F3C9273-673E-4717-AAB1-15E12D2CE916}"/>
          </ac:spMkLst>
        </pc:spChg>
        <pc:spChg chg="add del">
          <ac:chgData name="benonia ngwala" userId="6f72e6e7d9024d66" providerId="LiveId" clId="{4874A4C2-686A-4E5B-94CD-73EC42D348D3}" dt="2020-05-21T10:03:39.321" v="21" actId="26606"/>
          <ac:spMkLst>
            <pc:docMk/>
            <pc:sldMk cId="3929318409" sldId="257"/>
            <ac:spMk id="72" creationId="{03E8462A-FEBA-4848-81CC-3F8DA3E477BE}"/>
          </ac:spMkLst>
        </pc:spChg>
        <pc:spChg chg="add del">
          <ac:chgData name="benonia ngwala" userId="6f72e6e7d9024d66" providerId="LiveId" clId="{4874A4C2-686A-4E5B-94CD-73EC42D348D3}" dt="2020-05-21T10:03:39.321" v="21" actId="26606"/>
          <ac:spMkLst>
            <pc:docMk/>
            <pc:sldMk cId="3929318409" sldId="257"/>
            <ac:spMk id="85" creationId="{7941F9B1-B01B-4A84-89D9-B169AEB4E456}"/>
          </ac:spMkLst>
        </pc:spChg>
        <pc:spChg chg="add">
          <ac:chgData name="benonia ngwala" userId="6f72e6e7d9024d66" providerId="LiveId" clId="{4874A4C2-686A-4E5B-94CD-73EC42D348D3}" dt="2020-05-21T10:03:39.344" v="22" actId="26606"/>
          <ac:spMkLst>
            <pc:docMk/>
            <pc:sldMk cId="3929318409" sldId="257"/>
            <ac:spMk id="88" creationId="{AA330523-F25B-4007-B3E5-ABB5637D160A}"/>
          </ac:spMkLst>
        </pc:spChg>
        <pc:grpChg chg="add del">
          <ac:chgData name="benonia ngwala" userId="6f72e6e7d9024d66" providerId="LiveId" clId="{4874A4C2-686A-4E5B-94CD-73EC42D348D3}" dt="2020-05-21T10:03:02.082" v="18" actId="26606"/>
          <ac:grpSpMkLst>
            <pc:docMk/>
            <pc:sldMk cId="3929318409" sldId="257"/>
            <ac:grpSpMk id="15" creationId="{609316A9-990D-4EC3-A671-70EE5C1493A4}"/>
          </ac:grpSpMkLst>
        </pc:grpChg>
        <pc:grpChg chg="add del">
          <ac:chgData name="benonia ngwala" userId="6f72e6e7d9024d66" providerId="LiveId" clId="{4874A4C2-686A-4E5B-94CD-73EC42D348D3}" dt="2020-05-21T10:03:02.082" v="18" actId="26606"/>
          <ac:grpSpMkLst>
            <pc:docMk/>
            <pc:sldMk cId="3929318409" sldId="257"/>
            <ac:grpSpMk id="29" creationId="{2109F83F-40FE-4DB3-84CC-09FB3340D06D}"/>
          </ac:grpSpMkLst>
        </pc:grpChg>
        <pc:grpChg chg="add del">
          <ac:chgData name="benonia ngwala" userId="6f72e6e7d9024d66" providerId="LiveId" clId="{4874A4C2-686A-4E5B-94CD-73EC42D348D3}" dt="2020-05-21T10:03:39.344" v="22" actId="26606"/>
          <ac:grpSpMkLst>
            <pc:docMk/>
            <pc:sldMk cId="3929318409" sldId="257"/>
            <ac:grpSpMk id="45" creationId="{609316A9-990D-4EC3-A671-70EE5C1493A4}"/>
          </ac:grpSpMkLst>
        </pc:grpChg>
        <pc:grpChg chg="add del">
          <ac:chgData name="benonia ngwala" userId="6f72e6e7d9024d66" providerId="LiveId" clId="{4874A4C2-686A-4E5B-94CD-73EC42D348D3}" dt="2020-05-21T10:03:39.321" v="21" actId="26606"/>
          <ac:grpSpMkLst>
            <pc:docMk/>
            <pc:sldMk cId="3929318409" sldId="257"/>
            <ac:grpSpMk id="60" creationId="{609316A9-990D-4EC3-A671-70EE5C1493A4}"/>
          </ac:grpSpMkLst>
        </pc:grpChg>
        <pc:grpChg chg="add del">
          <ac:chgData name="benonia ngwala" userId="6f72e6e7d9024d66" providerId="LiveId" clId="{4874A4C2-686A-4E5B-94CD-73EC42D348D3}" dt="2020-05-21T10:03:39.321" v="21" actId="26606"/>
          <ac:grpSpMkLst>
            <pc:docMk/>
            <pc:sldMk cId="3929318409" sldId="257"/>
            <ac:grpSpMk id="74" creationId="{2109F83F-40FE-4DB3-84CC-09FB3340D06D}"/>
          </ac:grpSpMkLst>
        </pc:grpChg>
        <pc:grpChg chg="add">
          <ac:chgData name="benonia ngwala" userId="6f72e6e7d9024d66" providerId="LiveId" clId="{4874A4C2-686A-4E5B-94CD-73EC42D348D3}" dt="2020-05-21T10:03:39.344" v="22" actId="26606"/>
          <ac:grpSpMkLst>
            <pc:docMk/>
            <pc:sldMk cId="3929318409" sldId="257"/>
            <ac:grpSpMk id="87" creationId="{B4DE830A-B531-4A3B-96F6-0ECE88B08555}"/>
          </ac:grpSpMkLst>
        </pc:grpChg>
        <pc:picChg chg="add del mod">
          <ac:chgData name="benonia ngwala" userId="6f72e6e7d9024d66" providerId="LiveId" clId="{4874A4C2-686A-4E5B-94CD-73EC42D348D3}" dt="2020-05-21T09:58:26.769" v="6" actId="478"/>
          <ac:picMkLst>
            <pc:docMk/>
            <pc:sldMk cId="3929318409" sldId="257"/>
            <ac:picMk id="5" creationId="{9BC75DDD-AD01-486E-A6DF-78EFB549284C}"/>
          </ac:picMkLst>
        </pc:picChg>
        <pc:picChg chg="add del mod">
          <ac:chgData name="benonia ngwala" userId="6f72e6e7d9024d66" providerId="LiveId" clId="{4874A4C2-686A-4E5B-94CD-73EC42D348D3}" dt="2020-05-21T10:02:06.258" v="12" actId="478"/>
          <ac:picMkLst>
            <pc:docMk/>
            <pc:sldMk cId="3929318409" sldId="257"/>
            <ac:picMk id="10" creationId="{C7600C51-35AC-4B3F-A9C3-4003A2BD27EE}"/>
          </ac:picMkLst>
        </pc:picChg>
        <pc:picChg chg="add mod">
          <ac:chgData name="benonia ngwala" userId="6f72e6e7d9024d66" providerId="LiveId" clId="{4874A4C2-686A-4E5B-94CD-73EC42D348D3}" dt="2020-05-21T10:03:57.730" v="26" actId="1076"/>
          <ac:picMkLst>
            <pc:docMk/>
            <pc:sldMk cId="3929318409" sldId="257"/>
            <ac:picMk id="14" creationId="{CA0A9CF5-2777-4EE7-9665-8259874F79E2}"/>
          </ac:picMkLst>
        </pc:picChg>
      </pc:sldChg>
      <pc:sldChg chg="addSp delSp modSp new del mod setBg">
        <pc:chgData name="benonia ngwala" userId="6f72e6e7d9024d66" providerId="LiveId" clId="{4874A4C2-686A-4E5B-94CD-73EC42D348D3}" dt="2020-05-21T10:20:05.528" v="103" actId="2696"/>
        <pc:sldMkLst>
          <pc:docMk/>
          <pc:sldMk cId="585861800" sldId="258"/>
        </pc:sldMkLst>
        <pc:spChg chg="del mod">
          <ac:chgData name="benonia ngwala" userId="6f72e6e7d9024d66" providerId="LiveId" clId="{4874A4C2-686A-4E5B-94CD-73EC42D348D3}" dt="2020-05-21T10:18:08.910" v="76" actId="478"/>
          <ac:spMkLst>
            <pc:docMk/>
            <pc:sldMk cId="585861800" sldId="258"/>
            <ac:spMk id="2" creationId="{1D3D6629-E40C-42EA-9E27-1DB5AA9B9156}"/>
          </ac:spMkLst>
        </pc:spChg>
        <pc:spChg chg="del">
          <ac:chgData name="benonia ngwala" userId="6f72e6e7d9024d66" providerId="LiveId" clId="{4874A4C2-686A-4E5B-94CD-73EC42D348D3}" dt="2020-05-21T10:10:50.933" v="28" actId="26606"/>
          <ac:spMkLst>
            <pc:docMk/>
            <pc:sldMk cId="585861800" sldId="258"/>
            <ac:spMk id="3" creationId="{511CD346-9BAE-4165-8133-DD230F07190D}"/>
          </ac:spMkLst>
        </pc:spChg>
        <pc:spChg chg="mod">
          <ac:chgData name="benonia ngwala" userId="6f72e6e7d9024d66" providerId="LiveId" clId="{4874A4C2-686A-4E5B-94CD-73EC42D348D3}" dt="2020-05-21T10:19:45.114" v="102" actId="20577"/>
          <ac:spMkLst>
            <pc:docMk/>
            <pc:sldMk cId="585861800" sldId="258"/>
            <ac:spMk id="4" creationId="{F0243966-9325-4579-BE43-4AD4E4A612D4}"/>
          </ac:spMkLst>
        </pc:spChg>
        <pc:spChg chg="add del mod">
          <ac:chgData name="benonia ngwala" userId="6f72e6e7d9024d66" providerId="LiveId" clId="{4874A4C2-686A-4E5B-94CD-73EC42D348D3}" dt="2020-05-21T10:18:14.899" v="77" actId="478"/>
          <ac:spMkLst>
            <pc:docMk/>
            <pc:sldMk cId="585861800" sldId="258"/>
            <ac:spMk id="6" creationId="{0336A72C-30CD-4F6A-A589-408165BA054F}"/>
          </ac:spMkLst>
        </pc:spChg>
        <pc:grpChg chg="add">
          <ac:chgData name="benonia ngwala" userId="6f72e6e7d9024d66" providerId="LiveId" clId="{4874A4C2-686A-4E5B-94CD-73EC42D348D3}" dt="2020-05-21T10:10:50.933" v="28" actId="26606"/>
          <ac:grpSpMkLst>
            <pc:docMk/>
            <pc:sldMk cId="585861800" sldId="258"/>
            <ac:grpSpMk id="9" creationId="{09EA7EA7-74F5-4EE2-8E3D-1A10308259D7}"/>
          </ac:grpSpMkLst>
        </pc:grpChg>
        <pc:cxnChg chg="add">
          <ac:chgData name="benonia ngwala" userId="6f72e6e7d9024d66" providerId="LiveId" clId="{4874A4C2-686A-4E5B-94CD-73EC42D348D3}" dt="2020-05-21T10:10:50.933" v="28" actId="26606"/>
          <ac:cxnSpMkLst>
            <pc:docMk/>
            <pc:sldMk cId="585861800" sldId="258"/>
            <ac:cxnSpMk id="21" creationId="{0B5F7E3B-C5F1-40E0-A491-558BAFBC1127}"/>
          </ac:cxnSpMkLst>
        </pc:cxnChg>
      </pc:sldChg>
      <pc:sldChg chg="addSp delSp modSp new add del mod ord setBg setClrOvrMap delDesignElem">
        <pc:chgData name="benonia ngwala" userId="6f72e6e7d9024d66" providerId="LiveId" clId="{4874A4C2-686A-4E5B-94CD-73EC42D348D3}" dt="2020-05-28T17:05:32.114" v="4598" actId="2696"/>
        <pc:sldMkLst>
          <pc:docMk/>
          <pc:sldMk cId="2923704090" sldId="259"/>
        </pc:sldMkLst>
        <pc:spChg chg="del mod">
          <ac:chgData name="benonia ngwala" userId="6f72e6e7d9024d66" providerId="LiveId" clId="{4874A4C2-686A-4E5B-94CD-73EC42D348D3}" dt="2020-05-28T13:26:14.447" v="4519" actId="21"/>
          <ac:spMkLst>
            <pc:docMk/>
            <pc:sldMk cId="2923704090" sldId="259"/>
            <ac:spMk id="2" creationId="{71079739-A759-49D3-A2C4-1F528E2D970A}"/>
          </ac:spMkLst>
        </pc:spChg>
        <pc:spChg chg="del">
          <ac:chgData name="benonia ngwala" userId="6f72e6e7d9024d66" providerId="LiveId" clId="{4874A4C2-686A-4E5B-94CD-73EC42D348D3}" dt="2020-05-21T10:11:56.517" v="58" actId="931"/>
          <ac:spMkLst>
            <pc:docMk/>
            <pc:sldMk cId="2923704090" sldId="259"/>
            <ac:spMk id="3" creationId="{3FF58255-4FE0-48EF-9C6A-3418820F9C17}"/>
          </ac:spMkLst>
        </pc:spChg>
        <pc:spChg chg="add mod">
          <ac:chgData name="benonia ngwala" userId="6f72e6e7d9024d66" providerId="LiveId" clId="{4874A4C2-686A-4E5B-94CD-73EC42D348D3}" dt="2020-05-28T13:26:14.447" v="4519" actId="21"/>
          <ac:spMkLst>
            <pc:docMk/>
            <pc:sldMk cId="2923704090" sldId="259"/>
            <ac:spMk id="4" creationId="{5D0C9ED7-C9B3-43C4-A37F-30F7FCD90A3A}"/>
          </ac:spMkLst>
        </pc:spChg>
        <pc:spChg chg="add del">
          <ac:chgData name="benonia ngwala" userId="6f72e6e7d9024d66" providerId="LiveId" clId="{4874A4C2-686A-4E5B-94CD-73EC42D348D3}" dt="2020-05-21T10:12:37.325" v="60" actId="931"/>
          <ac:spMkLst>
            <pc:docMk/>
            <pc:sldMk cId="2923704090" sldId="259"/>
            <ac:spMk id="9" creationId="{13D897CA-730A-43AF-9920-385D4AB182EF}"/>
          </ac:spMkLst>
        </pc:spChg>
        <pc:spChg chg="add del">
          <ac:chgData name="benonia ngwala" userId="6f72e6e7d9024d66" providerId="LiveId" clId="{4874A4C2-686A-4E5B-94CD-73EC42D348D3}" dt="2020-05-28T11:10:29.231" v="3699"/>
          <ac:spMkLst>
            <pc:docMk/>
            <pc:sldMk cId="2923704090" sldId="259"/>
            <ac:spMk id="24" creationId="{4F71A406-3CB7-4E4D-B434-24E6AA4F3997}"/>
          </ac:spMkLst>
        </pc:spChg>
        <pc:grpChg chg="add del">
          <ac:chgData name="benonia ngwala" userId="6f72e6e7d9024d66" providerId="LiveId" clId="{4874A4C2-686A-4E5B-94CD-73EC42D348D3}" dt="2020-05-28T11:10:29.231" v="3699"/>
          <ac:grpSpMkLst>
            <pc:docMk/>
            <pc:sldMk cId="2923704090" sldId="259"/>
            <ac:grpSpMk id="12" creationId="{5EA39187-0197-4C1D-BE4A-06B353C7B215}"/>
          </ac:grpSpMkLst>
        </pc:grpChg>
        <pc:picChg chg="add del mod">
          <ac:chgData name="benonia ngwala" userId="6f72e6e7d9024d66" providerId="LiveId" clId="{4874A4C2-686A-4E5B-94CD-73EC42D348D3}" dt="2020-05-28T12:04:03.401" v="4394" actId="21"/>
          <ac:picMkLst>
            <pc:docMk/>
            <pc:sldMk cId="2923704090" sldId="259"/>
            <ac:picMk id="5" creationId="{D8E72EDC-86C8-4298-BC5A-0CC2D50790D0}"/>
          </ac:picMkLst>
        </pc:picChg>
        <pc:picChg chg="add mod ord">
          <ac:chgData name="benonia ngwala" userId="6f72e6e7d9024d66" providerId="LiveId" clId="{4874A4C2-686A-4E5B-94CD-73EC42D348D3}" dt="2020-05-28T09:31:32.932" v="3583" actId="1076"/>
          <ac:picMkLst>
            <pc:docMk/>
            <pc:sldMk cId="2923704090" sldId="259"/>
            <ac:picMk id="7" creationId="{25FB5C75-AFDA-452E-99C5-D15438700AF8}"/>
          </ac:picMkLst>
        </pc:picChg>
      </pc:sldChg>
      <pc:sldChg chg="addSp delSp modSp new del mod setBg delDesignElem">
        <pc:chgData name="benonia ngwala" userId="6f72e6e7d9024d66" providerId="LiveId" clId="{4874A4C2-686A-4E5B-94CD-73EC42D348D3}" dt="2020-05-28T18:54:08.992" v="5101" actId="2696"/>
        <pc:sldMkLst>
          <pc:docMk/>
          <pc:sldMk cId="1038188245" sldId="260"/>
        </pc:sldMkLst>
        <pc:spChg chg="mod">
          <ac:chgData name="benonia ngwala" userId="6f72e6e7d9024d66" providerId="LiveId" clId="{4874A4C2-686A-4E5B-94CD-73EC42D348D3}" dt="2020-05-28T11:19:21.894" v="3730" actId="207"/>
          <ac:spMkLst>
            <pc:docMk/>
            <pc:sldMk cId="1038188245" sldId="260"/>
            <ac:spMk id="2" creationId="{153E1FAF-9955-47BA-9504-D829316D891B}"/>
          </ac:spMkLst>
        </pc:spChg>
        <pc:spChg chg="del">
          <ac:chgData name="benonia ngwala" userId="6f72e6e7d9024d66" providerId="LiveId" clId="{4874A4C2-686A-4E5B-94CD-73EC42D348D3}" dt="2020-05-21T10:20:29.521" v="105" actId="931"/>
          <ac:spMkLst>
            <pc:docMk/>
            <pc:sldMk cId="1038188245" sldId="260"/>
            <ac:spMk id="3" creationId="{38BD47A6-AFE0-4A92-BABB-79D6F8BC83CD}"/>
          </ac:spMkLst>
        </pc:spChg>
        <pc:spChg chg="mod">
          <ac:chgData name="benonia ngwala" userId="6f72e6e7d9024d66" providerId="LiveId" clId="{4874A4C2-686A-4E5B-94CD-73EC42D348D3}" dt="2020-05-28T18:54:00.296" v="5100" actId="27636"/>
          <ac:spMkLst>
            <pc:docMk/>
            <pc:sldMk cId="1038188245" sldId="260"/>
            <ac:spMk id="4" creationId="{D6AAA31F-3FF9-4871-9EF6-414EBD683625}"/>
          </ac:spMkLst>
        </pc:spChg>
        <pc:spChg chg="add del mod">
          <ac:chgData name="benonia ngwala" userId="6f72e6e7d9024d66" providerId="LiveId" clId="{4874A4C2-686A-4E5B-94CD-73EC42D348D3}" dt="2020-05-28T18:53:50.744" v="5098" actId="478"/>
          <ac:spMkLst>
            <pc:docMk/>
            <pc:sldMk cId="1038188245" sldId="260"/>
            <ac:spMk id="5" creationId="{EC9959C9-2F40-4F42-9839-86B47E0AC73A}"/>
          </ac:spMkLst>
        </pc:spChg>
        <pc:spChg chg="add del mod">
          <ac:chgData name="benonia ngwala" userId="6f72e6e7d9024d66" providerId="LiveId" clId="{4874A4C2-686A-4E5B-94CD-73EC42D348D3}" dt="2020-05-21T10:22:18.249" v="127" actId="931"/>
          <ac:spMkLst>
            <pc:docMk/>
            <pc:sldMk cId="1038188245" sldId="260"/>
            <ac:spMk id="8" creationId="{4553B48E-4A5A-440A-A4FC-41647A975251}"/>
          </ac:spMkLst>
        </pc:spChg>
        <pc:spChg chg="add del">
          <ac:chgData name="benonia ngwala" userId="6f72e6e7d9024d66" providerId="LiveId" clId="{4874A4C2-686A-4E5B-94CD-73EC42D348D3}" dt="2020-05-21T10:21:18.768" v="109" actId="26606"/>
          <ac:spMkLst>
            <pc:docMk/>
            <pc:sldMk cId="1038188245" sldId="260"/>
            <ac:spMk id="23" creationId="{9F4444CE-BC8D-4D61-B303-4C05614E62AB}"/>
          </ac:spMkLst>
        </pc:spChg>
        <pc:spChg chg="add del">
          <ac:chgData name="benonia ngwala" userId="6f72e6e7d9024d66" providerId="LiveId" clId="{4874A4C2-686A-4E5B-94CD-73EC42D348D3}" dt="2020-05-21T10:21:18.768" v="109" actId="26606"/>
          <ac:spMkLst>
            <pc:docMk/>
            <pc:sldMk cId="1038188245" sldId="260"/>
            <ac:spMk id="25" creationId="{62423CA5-E2E1-4789-B759-9906C1C94063}"/>
          </ac:spMkLst>
        </pc:spChg>
        <pc:spChg chg="add del">
          <ac:chgData name="benonia ngwala" userId="6f72e6e7d9024d66" providerId="LiveId" clId="{4874A4C2-686A-4E5B-94CD-73EC42D348D3}" dt="2020-05-21T10:21:18.768" v="109" actId="26606"/>
          <ac:spMkLst>
            <pc:docMk/>
            <pc:sldMk cId="1038188245" sldId="260"/>
            <ac:spMk id="27" creationId="{73772B81-181F-48B7-8826-4D9686D15DF5}"/>
          </ac:spMkLst>
        </pc:spChg>
        <pc:spChg chg="add del">
          <ac:chgData name="benonia ngwala" userId="6f72e6e7d9024d66" providerId="LiveId" clId="{4874A4C2-686A-4E5B-94CD-73EC42D348D3}" dt="2020-05-21T10:21:18.768" v="109" actId="26606"/>
          <ac:spMkLst>
            <pc:docMk/>
            <pc:sldMk cId="1038188245" sldId="260"/>
            <ac:spMk id="29" creationId="{B2205F6E-03C6-4E92-877C-E2482F6599AA}"/>
          </ac:spMkLst>
        </pc:spChg>
        <pc:spChg chg="add del">
          <ac:chgData name="benonia ngwala" userId="6f72e6e7d9024d66" providerId="LiveId" clId="{4874A4C2-686A-4E5B-94CD-73EC42D348D3}" dt="2020-05-21T10:23:16.878" v="130" actId="26606"/>
          <ac:spMkLst>
            <pc:docMk/>
            <pc:sldMk cId="1038188245" sldId="260"/>
            <ac:spMk id="31" creationId="{7E018740-5C2B-4A41-AC1A-7E68D1EC1954}"/>
          </ac:spMkLst>
        </pc:spChg>
        <pc:spChg chg="add del">
          <ac:chgData name="benonia ngwala" userId="6f72e6e7d9024d66" providerId="LiveId" clId="{4874A4C2-686A-4E5B-94CD-73EC42D348D3}" dt="2020-05-21T10:23:16.878" v="130" actId="26606"/>
          <ac:spMkLst>
            <pc:docMk/>
            <pc:sldMk cId="1038188245" sldId="260"/>
            <ac:spMk id="33" creationId="{166F75A4-C475-4941-8EE2-B80A06A2C1BB}"/>
          </ac:spMkLst>
        </pc:spChg>
        <pc:spChg chg="add del">
          <ac:chgData name="benonia ngwala" userId="6f72e6e7d9024d66" providerId="LiveId" clId="{4874A4C2-686A-4E5B-94CD-73EC42D348D3}" dt="2020-05-21T10:23:16.878" v="130" actId="26606"/>
          <ac:spMkLst>
            <pc:docMk/>
            <pc:sldMk cId="1038188245" sldId="260"/>
            <ac:spMk id="34" creationId="{A65AC7D1-EAA9-48F5-B509-60A7F50BF703}"/>
          </ac:spMkLst>
        </pc:spChg>
        <pc:spChg chg="add del">
          <ac:chgData name="benonia ngwala" userId="6f72e6e7d9024d66" providerId="LiveId" clId="{4874A4C2-686A-4E5B-94CD-73EC42D348D3}" dt="2020-05-21T10:23:16.878" v="130" actId="26606"/>
          <ac:spMkLst>
            <pc:docMk/>
            <pc:sldMk cId="1038188245" sldId="260"/>
            <ac:spMk id="35" creationId="{A032553A-72E8-4B0D-8405-FF9771C9AF05}"/>
          </ac:spMkLst>
        </pc:spChg>
        <pc:spChg chg="add del">
          <ac:chgData name="benonia ngwala" userId="6f72e6e7d9024d66" providerId="LiveId" clId="{4874A4C2-686A-4E5B-94CD-73EC42D348D3}" dt="2020-05-21T10:23:16.878" v="130" actId="26606"/>
          <ac:spMkLst>
            <pc:docMk/>
            <pc:sldMk cId="1038188245" sldId="260"/>
            <ac:spMk id="36" creationId="{D6320AF9-619A-4175-865B-5663E1AEF4C5}"/>
          </ac:spMkLst>
        </pc:spChg>
        <pc:spChg chg="add del">
          <ac:chgData name="benonia ngwala" userId="6f72e6e7d9024d66" providerId="LiveId" clId="{4874A4C2-686A-4E5B-94CD-73EC42D348D3}" dt="2020-05-21T10:23:16.878" v="130" actId="26606"/>
          <ac:spMkLst>
            <pc:docMk/>
            <pc:sldMk cId="1038188245" sldId="260"/>
            <ac:spMk id="37" creationId="{765800AC-C3B9-498E-87BC-29FAE4C76B21}"/>
          </ac:spMkLst>
        </pc:spChg>
        <pc:spChg chg="add del">
          <ac:chgData name="benonia ngwala" userId="6f72e6e7d9024d66" providerId="LiveId" clId="{4874A4C2-686A-4E5B-94CD-73EC42D348D3}" dt="2020-05-21T10:23:16.878" v="130" actId="26606"/>
          <ac:spMkLst>
            <pc:docMk/>
            <pc:sldMk cId="1038188245" sldId="260"/>
            <ac:spMk id="39" creationId="{1F9D6ACB-2FF4-49F9-978A-E0D5327FC635}"/>
          </ac:spMkLst>
        </pc:spChg>
        <pc:spChg chg="add del">
          <ac:chgData name="benonia ngwala" userId="6f72e6e7d9024d66" providerId="LiveId" clId="{4874A4C2-686A-4E5B-94CD-73EC42D348D3}" dt="2020-05-21T10:23:16.878" v="130" actId="26606"/>
          <ac:spMkLst>
            <pc:docMk/>
            <pc:sldMk cId="1038188245" sldId="260"/>
            <ac:spMk id="41" creationId="{A5EC319D-0FEA-4B95-A3EA-01E35672C95B}"/>
          </ac:spMkLst>
        </pc:spChg>
        <pc:grpChg chg="add del">
          <ac:chgData name="benonia ngwala" userId="6f72e6e7d9024d66" providerId="LiveId" clId="{4874A4C2-686A-4E5B-94CD-73EC42D348D3}" dt="2020-05-21T10:21:18.768" v="109" actId="26606"/>
          <ac:grpSpMkLst>
            <pc:docMk/>
            <pc:sldMk cId="1038188245" sldId="260"/>
            <ac:grpSpMk id="11" creationId="{1F2B4773-3207-44CC-B7AC-892B70498211}"/>
          </ac:grpSpMkLst>
        </pc:grpChg>
        <pc:grpChg chg="add del">
          <ac:chgData name="benonia ngwala" userId="6f72e6e7d9024d66" providerId="LiveId" clId="{4874A4C2-686A-4E5B-94CD-73EC42D348D3}" dt="2020-05-21T10:23:16.878" v="130" actId="26606"/>
          <ac:grpSpMkLst>
            <pc:docMk/>
            <pc:sldMk cId="1038188245" sldId="260"/>
            <ac:grpSpMk id="32" creationId="{1F2B4773-3207-44CC-B7AC-892B70498211}"/>
          </ac:grpSpMkLst>
        </pc:grpChg>
        <pc:grpChg chg="add del">
          <ac:chgData name="benonia ngwala" userId="6f72e6e7d9024d66" providerId="LiveId" clId="{4874A4C2-686A-4E5B-94CD-73EC42D348D3}" dt="2020-05-28T11:10:29.231" v="3699"/>
          <ac:grpSpMkLst>
            <pc:docMk/>
            <pc:sldMk cId="1038188245" sldId="260"/>
            <ac:grpSpMk id="46" creationId="{1F2B4773-3207-44CC-B7AC-892B70498211}"/>
          </ac:grpSpMkLst>
        </pc:grpChg>
        <pc:picChg chg="add del mod ord">
          <ac:chgData name="benonia ngwala" userId="6f72e6e7d9024d66" providerId="LiveId" clId="{4874A4C2-686A-4E5B-94CD-73EC42D348D3}" dt="2020-05-21T10:22:11.022" v="126" actId="478"/>
          <ac:picMkLst>
            <pc:docMk/>
            <pc:sldMk cId="1038188245" sldId="260"/>
            <ac:picMk id="6" creationId="{6D6F9FB1-4174-4077-8E98-030E806AA00D}"/>
          </ac:picMkLst>
        </pc:picChg>
        <pc:picChg chg="add del mod">
          <ac:chgData name="benonia ngwala" userId="6f72e6e7d9024d66" providerId="LiveId" clId="{4874A4C2-686A-4E5B-94CD-73EC42D348D3}" dt="2020-05-28T18:52:13.112" v="5097" actId="478"/>
          <ac:picMkLst>
            <pc:docMk/>
            <pc:sldMk cId="1038188245" sldId="260"/>
            <ac:picMk id="10" creationId="{FE9FA773-FE35-4D02-96CD-668BD4909A7E}"/>
          </ac:picMkLst>
        </pc:picChg>
        <pc:cxnChg chg="add del">
          <ac:chgData name="benonia ngwala" userId="6f72e6e7d9024d66" providerId="LiveId" clId="{4874A4C2-686A-4E5B-94CD-73EC42D348D3}" dt="2020-05-21T10:23:16.878" v="130" actId="26606"/>
          <ac:cxnSpMkLst>
            <pc:docMk/>
            <pc:sldMk cId="1038188245" sldId="260"/>
            <ac:cxnSpMk id="38" creationId="{063B6EC6-D752-4EE7-908B-F8F19E8C7FEA}"/>
          </ac:cxnSpMkLst>
        </pc:cxnChg>
        <pc:cxnChg chg="add del">
          <ac:chgData name="benonia ngwala" userId="6f72e6e7d9024d66" providerId="LiveId" clId="{4874A4C2-686A-4E5B-94CD-73EC42D348D3}" dt="2020-05-21T10:23:16.878" v="130" actId="26606"/>
          <ac:cxnSpMkLst>
            <pc:docMk/>
            <pc:sldMk cId="1038188245" sldId="260"/>
            <ac:cxnSpMk id="40" creationId="{EFECD4E8-AD3E-4228-82A2-9461958EA94D}"/>
          </ac:cxnSpMkLst>
        </pc:cxnChg>
      </pc:sldChg>
      <pc:sldChg chg="addSp delSp modSp new mod ord setBg setClrOvrMap delDesignElem">
        <pc:chgData name="benonia ngwala" userId="6f72e6e7d9024d66" providerId="LiveId" clId="{4874A4C2-686A-4E5B-94CD-73EC42D348D3}" dt="2020-06-03T09:42:16.801" v="8633"/>
        <pc:sldMkLst>
          <pc:docMk/>
          <pc:sldMk cId="4264363591" sldId="261"/>
        </pc:sldMkLst>
        <pc:spChg chg="mod">
          <ac:chgData name="benonia ngwala" userId="6f72e6e7d9024d66" providerId="LiveId" clId="{4874A4C2-686A-4E5B-94CD-73EC42D348D3}" dt="2020-06-03T09:42:16.801" v="8633"/>
          <ac:spMkLst>
            <pc:docMk/>
            <pc:sldMk cId="4264363591" sldId="261"/>
            <ac:spMk id="2" creationId="{60F4012E-BF3F-4BD6-ACF3-DF21DE04148C}"/>
          </ac:spMkLst>
        </pc:spChg>
        <pc:spChg chg="del">
          <ac:chgData name="benonia ngwala" userId="6f72e6e7d9024d66" providerId="LiveId" clId="{4874A4C2-686A-4E5B-94CD-73EC42D348D3}" dt="2020-05-21T10:47:23.758" v="288" actId="931"/>
          <ac:spMkLst>
            <pc:docMk/>
            <pc:sldMk cId="4264363591" sldId="261"/>
            <ac:spMk id="3" creationId="{3F7AFC65-BDD6-42D3-B936-A5AD0D767905}"/>
          </ac:spMkLst>
        </pc:spChg>
        <pc:spChg chg="add mod">
          <ac:chgData name="benonia ngwala" userId="6f72e6e7d9024d66" providerId="LiveId" clId="{4874A4C2-686A-4E5B-94CD-73EC42D348D3}" dt="2020-05-28T16:56:56.381" v="4571" actId="1076"/>
          <ac:spMkLst>
            <pc:docMk/>
            <pc:sldMk cId="4264363591" sldId="261"/>
            <ac:spMk id="3" creationId="{432BADF9-6967-46E4-B8A0-F1026E7DB16F}"/>
          </ac:spMkLst>
        </pc:spChg>
        <pc:spChg chg="del mod">
          <ac:chgData name="benonia ngwala" userId="6f72e6e7d9024d66" providerId="LiveId" clId="{4874A4C2-686A-4E5B-94CD-73EC42D348D3}" dt="2020-05-21T10:47:35.914" v="291" actId="931"/>
          <ac:spMkLst>
            <pc:docMk/>
            <pc:sldMk cId="4264363591" sldId="261"/>
            <ac:spMk id="4" creationId="{AEEEA280-9E1C-488A-B526-D0D737FC5692}"/>
          </ac:spMkLst>
        </pc:spChg>
        <pc:spChg chg="add del mod">
          <ac:chgData name="benonia ngwala" userId="6f72e6e7d9024d66" providerId="LiveId" clId="{4874A4C2-686A-4E5B-94CD-73EC42D348D3}" dt="2020-05-28T16:55:37.234" v="4568" actId="478"/>
          <ac:spMkLst>
            <pc:docMk/>
            <pc:sldMk cId="4264363591" sldId="261"/>
            <ac:spMk id="5" creationId="{C814060B-6DEC-4615-81C7-7A62304A2CDC}"/>
          </ac:spMkLst>
        </pc:spChg>
        <pc:spChg chg="add del mod">
          <ac:chgData name="benonia ngwala" userId="6f72e6e7d9024d66" providerId="LiveId" clId="{4874A4C2-686A-4E5B-94CD-73EC42D348D3}" dt="2020-05-21T10:54:36.715" v="313" actId="478"/>
          <ac:spMkLst>
            <pc:docMk/>
            <pc:sldMk cId="4264363591" sldId="261"/>
            <ac:spMk id="10" creationId="{015C2BF1-FE2C-43A0-A563-25EB7FC54DEA}"/>
          </ac:spMkLst>
        </pc:spChg>
        <pc:spChg chg="add mod">
          <ac:chgData name="benonia ngwala" userId="6f72e6e7d9024d66" providerId="LiveId" clId="{4874A4C2-686A-4E5B-94CD-73EC42D348D3}" dt="2020-05-28T13:29:59.843" v="4529" actId="27636"/>
          <ac:spMkLst>
            <pc:docMk/>
            <pc:sldMk cId="4264363591" sldId="261"/>
            <ac:spMk id="17" creationId="{0CA78529-D11C-4F9D-AC6E-CD41D96F4080}"/>
          </ac:spMkLst>
        </pc:spChg>
        <pc:spChg chg="add del mod">
          <ac:chgData name="benonia ngwala" userId="6f72e6e7d9024d66" providerId="LiveId" clId="{4874A4C2-686A-4E5B-94CD-73EC42D348D3}" dt="2020-05-21T11:00:25.790" v="322" actId="478"/>
          <ac:spMkLst>
            <pc:docMk/>
            <pc:sldMk cId="4264363591" sldId="261"/>
            <ac:spMk id="24" creationId="{F6D8EA05-25BF-4ECE-B4AE-EC497DD73476}"/>
          </ac:spMkLst>
        </pc:spChg>
        <pc:spChg chg="add del">
          <ac:chgData name="benonia ngwala" userId="6f72e6e7d9024d66" providerId="LiveId" clId="{4874A4C2-686A-4E5B-94CD-73EC42D348D3}" dt="2020-05-21T10:48:14.882" v="295" actId="26606"/>
          <ac:spMkLst>
            <pc:docMk/>
            <pc:sldMk cId="4264363591" sldId="261"/>
            <ac:spMk id="25" creationId="{4F71A406-3CB7-4E4D-B434-24E6AA4F3997}"/>
          </ac:spMkLst>
        </pc:spChg>
        <pc:spChg chg="add del mod">
          <ac:chgData name="benonia ngwala" userId="6f72e6e7d9024d66" providerId="LiveId" clId="{4874A4C2-686A-4E5B-94CD-73EC42D348D3}" dt="2020-05-21T10:54:32.242" v="312" actId="478"/>
          <ac:spMkLst>
            <pc:docMk/>
            <pc:sldMk cId="4264363591" sldId="261"/>
            <ac:spMk id="32" creationId="{1E3307D3-8E34-46FC-AA5C-72E702115802}"/>
          </ac:spMkLst>
        </pc:spChg>
        <pc:spChg chg="add del">
          <ac:chgData name="benonia ngwala" userId="6f72e6e7d9024d66" providerId="LiveId" clId="{4874A4C2-686A-4E5B-94CD-73EC42D348D3}" dt="2020-05-21T11:01:58.521" v="324" actId="931"/>
          <ac:spMkLst>
            <pc:docMk/>
            <pc:sldMk cId="4264363591" sldId="261"/>
            <ac:spMk id="49" creationId="{73C67956-492D-407B-9FFE-5797293975B1}"/>
          </ac:spMkLst>
        </pc:spChg>
        <pc:grpChg chg="add del">
          <ac:chgData name="benonia ngwala" userId="6f72e6e7d9024d66" providerId="LiveId" clId="{4874A4C2-686A-4E5B-94CD-73EC42D348D3}" dt="2020-05-21T10:48:14.882" v="295" actId="26606"/>
          <ac:grpSpMkLst>
            <pc:docMk/>
            <pc:sldMk cId="4264363591" sldId="261"/>
            <ac:grpSpMk id="13" creationId="{5EA39187-0197-4C1D-BE4A-06B353C7B215}"/>
          </ac:grpSpMkLst>
        </pc:grpChg>
        <pc:grpChg chg="add del">
          <ac:chgData name="benonia ngwala" userId="6f72e6e7d9024d66" providerId="LiveId" clId="{4874A4C2-686A-4E5B-94CD-73EC42D348D3}" dt="2020-05-21T10:50:43.522" v="298" actId="26606"/>
          <ac:grpSpMkLst>
            <pc:docMk/>
            <pc:sldMk cId="4264363591" sldId="261"/>
            <ac:grpSpMk id="27" creationId="{5EA39187-0197-4C1D-BE4A-06B353C7B215}"/>
          </ac:grpSpMkLst>
        </pc:grpChg>
        <pc:grpChg chg="add del">
          <ac:chgData name="benonia ngwala" userId="6f72e6e7d9024d66" providerId="LiveId" clId="{4874A4C2-686A-4E5B-94CD-73EC42D348D3}" dt="2020-05-21T11:00:33.912" v="323" actId="26606"/>
          <ac:grpSpMkLst>
            <pc:docMk/>
            <pc:sldMk cId="4264363591" sldId="261"/>
            <ac:grpSpMk id="35" creationId="{0884F175-9D23-496E-80AC-F3D2FD541092}"/>
          </ac:grpSpMkLst>
        </pc:grpChg>
        <pc:grpChg chg="add del">
          <ac:chgData name="benonia ngwala" userId="6f72e6e7d9024d66" providerId="LiveId" clId="{4874A4C2-686A-4E5B-94CD-73EC42D348D3}" dt="2020-05-28T11:10:29.231" v="3699"/>
          <ac:grpSpMkLst>
            <pc:docMk/>
            <pc:sldMk cId="4264363591" sldId="261"/>
            <ac:grpSpMk id="52" creationId="{0884F175-9D23-496E-80AC-F3D2FD541092}"/>
          </ac:grpSpMkLst>
        </pc:grpChg>
        <pc:picChg chg="add del mod ord">
          <ac:chgData name="benonia ngwala" userId="6f72e6e7d9024d66" providerId="LiveId" clId="{4874A4C2-686A-4E5B-94CD-73EC42D348D3}" dt="2020-05-28T16:55:48.215" v="4569" actId="478"/>
          <ac:picMkLst>
            <pc:docMk/>
            <pc:sldMk cId="4264363591" sldId="261"/>
            <ac:picMk id="6" creationId="{EBF5D245-4583-4E15-9519-4981309F87B4}"/>
          </ac:picMkLst>
        </pc:picChg>
        <pc:picChg chg="add del mod">
          <ac:chgData name="benonia ngwala" userId="6f72e6e7d9024d66" providerId="LiveId" clId="{4874A4C2-686A-4E5B-94CD-73EC42D348D3}" dt="2020-05-28T13:25:30.556" v="4517" actId="478"/>
          <ac:picMkLst>
            <pc:docMk/>
            <pc:sldMk cId="4264363591" sldId="261"/>
            <ac:picMk id="8" creationId="{05552C09-899F-4F22-9A3A-20F47AA6D372}"/>
          </ac:picMkLst>
        </pc:picChg>
        <pc:picChg chg="add del mod">
          <ac:chgData name="benonia ngwala" userId="6f72e6e7d9024d66" providerId="LiveId" clId="{4874A4C2-686A-4E5B-94CD-73EC42D348D3}" dt="2020-05-21T11:00:25.790" v="322" actId="478"/>
          <ac:picMkLst>
            <pc:docMk/>
            <pc:sldMk cId="4264363591" sldId="261"/>
            <ac:picMk id="12" creationId="{260B1A4D-F54F-456E-8100-CB2CBF1EE93B}"/>
          </ac:picMkLst>
        </pc:picChg>
        <pc:picChg chg="add del mod">
          <ac:chgData name="benonia ngwala" userId="6f72e6e7d9024d66" providerId="LiveId" clId="{4874A4C2-686A-4E5B-94CD-73EC42D348D3}" dt="2020-05-28T18:08:10.404" v="4969"/>
          <ac:picMkLst>
            <pc:docMk/>
            <pc:sldMk cId="4264363591" sldId="261"/>
            <ac:picMk id="29" creationId="{0FC35F4C-3CB7-4F2A-B537-3BA6B504D102}"/>
          </ac:picMkLst>
        </pc:picChg>
        <pc:picChg chg="add mod">
          <ac:chgData name="benonia ngwala" userId="6f72e6e7d9024d66" providerId="LiveId" clId="{4874A4C2-686A-4E5B-94CD-73EC42D348D3}" dt="2020-05-28T13:30:20.587" v="4532" actId="1076"/>
          <ac:picMkLst>
            <pc:docMk/>
            <pc:sldMk cId="4264363591" sldId="261"/>
            <ac:picMk id="2050" creationId="{8C887725-0E47-47C8-913B-02D73FFE5479}"/>
          </ac:picMkLst>
        </pc:picChg>
        <pc:picChg chg="add del mod">
          <ac:chgData name="benonia ngwala" userId="6f72e6e7d9024d66" providerId="LiveId" clId="{4874A4C2-686A-4E5B-94CD-73EC42D348D3}" dt="2020-05-28T13:32:25.352" v="4539" actId="478"/>
          <ac:picMkLst>
            <pc:docMk/>
            <pc:sldMk cId="4264363591" sldId="261"/>
            <ac:picMk id="2052" creationId="{AC7C035E-762C-47C5-A169-ED454ABADE46}"/>
          </ac:picMkLst>
        </pc:picChg>
        <pc:picChg chg="add mod">
          <ac:chgData name="benonia ngwala" userId="6f72e6e7d9024d66" providerId="LiveId" clId="{4874A4C2-686A-4E5B-94CD-73EC42D348D3}" dt="2020-05-28T17:05:13.075" v="4597" actId="14100"/>
          <ac:picMkLst>
            <pc:docMk/>
            <pc:sldMk cId="4264363591" sldId="261"/>
            <ac:picMk id="2054" creationId="{4740C689-6C20-4D3C-B4F8-8FA71BFCDC7E}"/>
          </ac:picMkLst>
        </pc:picChg>
        <pc:cxnChg chg="add del">
          <ac:chgData name="benonia ngwala" userId="6f72e6e7d9024d66" providerId="LiveId" clId="{4874A4C2-686A-4E5B-94CD-73EC42D348D3}" dt="2020-05-21T10:50:43.522" v="298" actId="26606"/>
          <ac:cxnSpMkLst>
            <pc:docMk/>
            <pc:sldMk cId="4264363591" sldId="261"/>
            <ac:cxnSpMk id="28" creationId="{2EC607CC-319E-425D-8A0C-EC6E84F6C377}"/>
          </ac:cxnSpMkLst>
        </pc:cxnChg>
      </pc:sldChg>
      <pc:sldChg chg="addSp delSp modSp new del mod setBg">
        <pc:chgData name="benonia ngwala" userId="6f72e6e7d9024d66" providerId="LiveId" clId="{4874A4C2-686A-4E5B-94CD-73EC42D348D3}" dt="2020-05-21T13:04:37.598" v="855" actId="2696"/>
        <pc:sldMkLst>
          <pc:docMk/>
          <pc:sldMk cId="1040812340" sldId="262"/>
        </pc:sldMkLst>
        <pc:spChg chg="mod">
          <ac:chgData name="benonia ngwala" userId="6f72e6e7d9024d66" providerId="LiveId" clId="{4874A4C2-686A-4E5B-94CD-73EC42D348D3}" dt="2020-05-21T12:43:51.977" v="659" actId="26606"/>
          <ac:spMkLst>
            <pc:docMk/>
            <pc:sldMk cId="1040812340" sldId="262"/>
            <ac:spMk id="2" creationId="{FDDC3F48-D521-46EF-B7D3-8D29A1D0130B}"/>
          </ac:spMkLst>
        </pc:spChg>
        <pc:spChg chg="mod">
          <ac:chgData name="benonia ngwala" userId="6f72e6e7d9024d66" providerId="LiveId" clId="{4874A4C2-686A-4E5B-94CD-73EC42D348D3}" dt="2020-05-21T13:04:29.695" v="854" actId="21"/>
          <ac:spMkLst>
            <pc:docMk/>
            <pc:sldMk cId="1040812340" sldId="262"/>
            <ac:spMk id="3" creationId="{8CDA2B8C-B717-4586-B875-048107E58D4D}"/>
          </ac:spMkLst>
        </pc:spChg>
        <pc:spChg chg="del">
          <ac:chgData name="benonia ngwala" userId="6f72e6e7d9024d66" providerId="LiveId" clId="{4874A4C2-686A-4E5B-94CD-73EC42D348D3}" dt="2020-05-21T11:11:13.349" v="348" actId="931"/>
          <ac:spMkLst>
            <pc:docMk/>
            <pc:sldMk cId="1040812340" sldId="262"/>
            <ac:spMk id="4" creationId="{27E9375D-CBD5-48A3-87AF-5202D8CDC48C}"/>
          </ac:spMkLst>
        </pc:spChg>
        <pc:spChg chg="del mod">
          <ac:chgData name="benonia ngwala" userId="6f72e6e7d9024d66" providerId="LiveId" clId="{4874A4C2-686A-4E5B-94CD-73EC42D348D3}" dt="2020-05-21T12:17:14.249" v="390" actId="478"/>
          <ac:spMkLst>
            <pc:docMk/>
            <pc:sldMk cId="1040812340" sldId="262"/>
            <ac:spMk id="5" creationId="{4307C25A-DED7-4CAE-9901-CAD3CA3750CD}"/>
          </ac:spMkLst>
        </pc:spChg>
        <pc:spChg chg="del">
          <ac:chgData name="benonia ngwala" userId="6f72e6e7d9024d66" providerId="LiveId" clId="{4874A4C2-686A-4E5B-94CD-73EC42D348D3}" dt="2020-05-21T11:11:30.792" v="351" actId="931"/>
          <ac:spMkLst>
            <pc:docMk/>
            <pc:sldMk cId="1040812340" sldId="262"/>
            <ac:spMk id="6" creationId="{69D92838-ABA7-4A6E-82B5-6A95C242EA5F}"/>
          </ac:spMkLst>
        </pc:spChg>
        <pc:spChg chg="add del mod">
          <ac:chgData name="benonia ngwala" userId="6f72e6e7d9024d66" providerId="LiveId" clId="{4874A4C2-686A-4E5B-94CD-73EC42D348D3}" dt="2020-05-21T12:16:32.929" v="386" actId="478"/>
          <ac:spMkLst>
            <pc:docMk/>
            <pc:sldMk cId="1040812340" sldId="262"/>
            <ac:spMk id="11" creationId="{BEA67169-88A1-406A-8D5D-C328A6EE6487}"/>
          </ac:spMkLst>
        </pc:spChg>
        <pc:spChg chg="add del mod">
          <ac:chgData name="benonia ngwala" userId="6f72e6e7d9024d66" providerId="LiveId" clId="{4874A4C2-686A-4E5B-94CD-73EC42D348D3}" dt="2020-05-21T12:13:27.684" v="382"/>
          <ac:spMkLst>
            <pc:docMk/>
            <pc:sldMk cId="1040812340" sldId="262"/>
            <ac:spMk id="14" creationId="{ED01E700-B15E-4838-9E41-9C0BA22F71C2}"/>
          </ac:spMkLst>
        </pc:spChg>
        <pc:spChg chg="add del mod">
          <ac:chgData name="benonia ngwala" userId="6f72e6e7d9024d66" providerId="LiveId" clId="{4874A4C2-686A-4E5B-94CD-73EC42D348D3}" dt="2020-05-21T12:17:43.804" v="397"/>
          <ac:spMkLst>
            <pc:docMk/>
            <pc:sldMk cId="1040812340" sldId="262"/>
            <ac:spMk id="17" creationId="{C3B759F3-3D05-48E3-8F49-4F8E3CC37B6A}"/>
          </ac:spMkLst>
        </pc:spChg>
        <pc:spChg chg="add del mod">
          <ac:chgData name="benonia ngwala" userId="6f72e6e7d9024d66" providerId="LiveId" clId="{4874A4C2-686A-4E5B-94CD-73EC42D348D3}" dt="2020-05-21T12:17:43.810" v="399"/>
          <ac:spMkLst>
            <pc:docMk/>
            <pc:sldMk cId="1040812340" sldId="262"/>
            <ac:spMk id="18" creationId="{C4FBAA7C-BB1B-440E-BED1-F39F60E22202}"/>
          </ac:spMkLst>
        </pc:spChg>
        <pc:spChg chg="add del mod">
          <ac:chgData name="benonia ngwala" userId="6f72e6e7d9024d66" providerId="LiveId" clId="{4874A4C2-686A-4E5B-94CD-73EC42D348D3}" dt="2020-05-21T12:42:45.694" v="653" actId="931"/>
          <ac:spMkLst>
            <pc:docMk/>
            <pc:sldMk cId="1040812340" sldId="262"/>
            <ac:spMk id="20" creationId="{477FD6F9-F055-4FC6-938A-AFFD5527C374}"/>
          </ac:spMkLst>
        </pc:spChg>
        <pc:spChg chg="add del mod">
          <ac:chgData name="benonia ngwala" userId="6f72e6e7d9024d66" providerId="LiveId" clId="{4874A4C2-686A-4E5B-94CD-73EC42D348D3}" dt="2020-05-21T12:43:14.914" v="657" actId="478"/>
          <ac:spMkLst>
            <pc:docMk/>
            <pc:sldMk cId="1040812340" sldId="262"/>
            <ac:spMk id="22" creationId="{D8FF5A95-4EBC-4B84-8DA1-401BADE74D34}"/>
          </ac:spMkLst>
        </pc:spChg>
        <pc:spChg chg="add">
          <ac:chgData name="benonia ngwala" userId="6f72e6e7d9024d66" providerId="LiveId" clId="{4874A4C2-686A-4E5B-94CD-73EC42D348D3}" dt="2020-05-21T12:43:51.977" v="659" actId="26606"/>
          <ac:spMkLst>
            <pc:docMk/>
            <pc:sldMk cId="1040812340" sldId="262"/>
            <ac:spMk id="42" creationId="{4BE9D4C4-9FA3-4885-A769-301639CC7AD4}"/>
          </ac:spMkLst>
        </pc:spChg>
        <pc:spChg chg="add">
          <ac:chgData name="benonia ngwala" userId="6f72e6e7d9024d66" providerId="LiveId" clId="{4874A4C2-686A-4E5B-94CD-73EC42D348D3}" dt="2020-05-21T12:43:51.977" v="659" actId="26606"/>
          <ac:spMkLst>
            <pc:docMk/>
            <pc:sldMk cId="1040812340" sldId="262"/>
            <ac:spMk id="44" creationId="{7EB6695E-BED5-4DA3-8C9B-AD301AEF4776}"/>
          </ac:spMkLst>
        </pc:spChg>
        <pc:grpChg chg="add">
          <ac:chgData name="benonia ngwala" userId="6f72e6e7d9024d66" providerId="LiveId" clId="{4874A4C2-686A-4E5B-94CD-73EC42D348D3}" dt="2020-05-21T12:43:51.977" v="659" actId="26606"/>
          <ac:grpSpMkLst>
            <pc:docMk/>
            <pc:sldMk cId="1040812340" sldId="262"/>
            <ac:grpSpMk id="30" creationId="{EB0D40EF-BA14-42F1-9492-D38C59DCAB67}"/>
          </ac:grpSpMkLst>
        </pc:grpChg>
        <pc:picChg chg="add del mod">
          <ac:chgData name="benonia ngwala" userId="6f72e6e7d9024d66" providerId="LiveId" clId="{4874A4C2-686A-4E5B-94CD-73EC42D348D3}" dt="2020-05-21T12:39:33.937" v="612" actId="21"/>
          <ac:picMkLst>
            <pc:docMk/>
            <pc:sldMk cId="1040812340" sldId="262"/>
            <ac:picMk id="8" creationId="{1DB4C10B-EB29-4AEA-A252-FE66D12AB056}"/>
          </ac:picMkLst>
        </pc:picChg>
        <pc:picChg chg="add del mod">
          <ac:chgData name="benonia ngwala" userId="6f72e6e7d9024d66" providerId="LiveId" clId="{4874A4C2-686A-4E5B-94CD-73EC42D348D3}" dt="2020-05-21T12:38:10.641" v="603" actId="21"/>
          <ac:picMkLst>
            <pc:docMk/>
            <pc:sldMk cId="1040812340" sldId="262"/>
            <ac:picMk id="10" creationId="{4DF0F1CF-F8FC-45B3-8C5E-EEF61B4A6E7B}"/>
          </ac:picMkLst>
        </pc:picChg>
        <pc:picChg chg="add del mod">
          <ac:chgData name="benonia ngwala" userId="6f72e6e7d9024d66" providerId="LiveId" clId="{4874A4C2-686A-4E5B-94CD-73EC42D348D3}" dt="2020-05-21T12:37:38.650" v="599" actId="21"/>
          <ac:picMkLst>
            <pc:docMk/>
            <pc:sldMk cId="1040812340" sldId="262"/>
            <ac:picMk id="13" creationId="{27C83055-4D76-48E0-96CA-C7BA6819FB4C}"/>
          </ac:picMkLst>
        </pc:picChg>
        <pc:picChg chg="add del mod">
          <ac:chgData name="benonia ngwala" userId="6f72e6e7d9024d66" providerId="LiveId" clId="{4874A4C2-686A-4E5B-94CD-73EC42D348D3}" dt="2020-05-21T12:38:50.615" v="608" actId="21"/>
          <ac:picMkLst>
            <pc:docMk/>
            <pc:sldMk cId="1040812340" sldId="262"/>
            <ac:picMk id="16" creationId="{F78639C0-CDB7-4267-BD5D-3260BC31C856}"/>
          </ac:picMkLst>
        </pc:picChg>
        <pc:picChg chg="add mod ord">
          <ac:chgData name="benonia ngwala" userId="6f72e6e7d9024d66" providerId="LiveId" clId="{4874A4C2-686A-4E5B-94CD-73EC42D348D3}" dt="2020-05-21T12:43:51.977" v="659" actId="26606"/>
          <ac:picMkLst>
            <pc:docMk/>
            <pc:sldMk cId="1040812340" sldId="262"/>
            <ac:picMk id="24" creationId="{8137B0A5-928B-445C-A905-B2EABDD68069}"/>
          </ac:picMkLst>
        </pc:picChg>
        <pc:picChg chg="add mod ord">
          <ac:chgData name="benonia ngwala" userId="6f72e6e7d9024d66" providerId="LiveId" clId="{4874A4C2-686A-4E5B-94CD-73EC42D348D3}" dt="2020-05-21T12:43:51.977" v="659" actId="26606"/>
          <ac:picMkLst>
            <pc:docMk/>
            <pc:sldMk cId="1040812340" sldId="262"/>
            <ac:picMk id="25" creationId="{918A2094-0319-4650-A633-D030E5AA5C13}"/>
          </ac:picMkLst>
        </pc:picChg>
      </pc:sldChg>
      <pc:sldChg chg="addSp delSp modSp new del mod ord setBg delDesignElem">
        <pc:chgData name="benonia ngwala" userId="6f72e6e7d9024d66" providerId="LiveId" clId="{4874A4C2-686A-4E5B-94CD-73EC42D348D3}" dt="2020-05-28T19:07:41.182" v="5279" actId="2696"/>
        <pc:sldMkLst>
          <pc:docMk/>
          <pc:sldMk cId="137679395" sldId="263"/>
        </pc:sldMkLst>
        <pc:spChg chg="mod ord">
          <ac:chgData name="benonia ngwala" userId="6f72e6e7d9024d66" providerId="LiveId" clId="{4874A4C2-686A-4E5B-94CD-73EC42D348D3}" dt="2020-05-21T12:49:55.858" v="695" actId="122"/>
          <ac:spMkLst>
            <pc:docMk/>
            <pc:sldMk cId="137679395" sldId="263"/>
            <ac:spMk id="2" creationId="{0F98BEB3-1DB4-47C5-AB94-2C6341EC323A}"/>
          </ac:spMkLst>
        </pc:spChg>
        <pc:spChg chg="del">
          <ac:chgData name="benonia ngwala" userId="6f72e6e7d9024d66" providerId="LiveId" clId="{4874A4C2-686A-4E5B-94CD-73EC42D348D3}" dt="2020-05-21T12:37:43.297" v="600"/>
          <ac:spMkLst>
            <pc:docMk/>
            <pc:sldMk cId="137679395" sldId="263"/>
            <ac:spMk id="3" creationId="{E356CB33-FDDE-4E1C-83B3-C33361C1A7D6}"/>
          </ac:spMkLst>
        </pc:spChg>
        <pc:spChg chg="add del mod">
          <ac:chgData name="benonia ngwala" userId="6f72e6e7d9024d66" providerId="LiveId" clId="{4874A4C2-686A-4E5B-94CD-73EC42D348D3}" dt="2020-05-28T18:08:48.235" v="4977" actId="478"/>
          <ac:spMkLst>
            <pc:docMk/>
            <pc:sldMk cId="137679395" sldId="263"/>
            <ac:spMk id="4" creationId="{58F0782E-A1F7-43BB-8DC6-B607A10D1336}"/>
          </ac:spMkLst>
        </pc:spChg>
        <pc:spChg chg="del mod ord">
          <ac:chgData name="benonia ngwala" userId="6f72e6e7d9024d66" providerId="LiveId" clId="{4874A4C2-686A-4E5B-94CD-73EC42D348D3}" dt="2020-05-21T12:51:28.711" v="739" actId="478"/>
          <ac:spMkLst>
            <pc:docMk/>
            <pc:sldMk cId="137679395" sldId="263"/>
            <ac:spMk id="4" creationId="{FEB3BC04-0F22-4C90-B607-20CA35036698}"/>
          </ac:spMkLst>
        </pc:spChg>
        <pc:spChg chg="add mod">
          <ac:chgData name="benonia ngwala" userId="6f72e6e7d9024d66" providerId="LiveId" clId="{4874A4C2-686A-4E5B-94CD-73EC42D348D3}" dt="2020-05-28T18:45:39.196" v="5055" actId="478"/>
          <ac:spMkLst>
            <pc:docMk/>
            <pc:sldMk cId="137679395" sldId="263"/>
            <ac:spMk id="9" creationId="{F118CAB3-CC43-44D0-B620-91FF6E3B62D5}"/>
          </ac:spMkLst>
        </pc:spChg>
        <pc:spChg chg="add del mod">
          <ac:chgData name="benonia ngwala" userId="6f72e6e7d9024d66" providerId="LiveId" clId="{4874A4C2-686A-4E5B-94CD-73EC42D348D3}" dt="2020-05-28T18:45:39.196" v="5055" actId="478"/>
          <ac:spMkLst>
            <pc:docMk/>
            <pc:sldMk cId="137679395" sldId="263"/>
            <ac:spMk id="13" creationId="{9DB5B9E7-D0E7-43BA-B525-A59ADB6B8CAB}"/>
          </ac:spMkLst>
        </pc:spChg>
        <pc:spChg chg="add del mod">
          <ac:chgData name="benonia ngwala" userId="6f72e6e7d9024d66" providerId="LiveId" clId="{4874A4C2-686A-4E5B-94CD-73EC42D348D3}" dt="2020-05-28T19:07:12.542" v="5274" actId="478"/>
          <ac:spMkLst>
            <pc:docMk/>
            <pc:sldMk cId="137679395" sldId="263"/>
            <ac:spMk id="14" creationId="{FBE8F708-965A-4264-8BAC-FE52A6D1F343}"/>
          </ac:spMkLst>
        </pc:spChg>
        <pc:spChg chg="add del mod">
          <ac:chgData name="benonia ngwala" userId="6f72e6e7d9024d66" providerId="LiveId" clId="{4874A4C2-686A-4E5B-94CD-73EC42D348D3}" dt="2020-05-21T12:56:35.556" v="797"/>
          <ac:spMkLst>
            <pc:docMk/>
            <pc:sldMk cId="137679395" sldId="263"/>
            <ac:spMk id="15" creationId="{483F3D94-F717-4BB0-805A-67C3A2B124A3}"/>
          </ac:spMkLst>
        </pc:spChg>
        <pc:spChg chg="add del mod">
          <ac:chgData name="benonia ngwala" userId="6f72e6e7d9024d66" providerId="LiveId" clId="{4874A4C2-686A-4E5B-94CD-73EC42D348D3}" dt="2020-05-28T18:49:22.081" v="5075" actId="478"/>
          <ac:spMkLst>
            <pc:docMk/>
            <pc:sldMk cId="137679395" sldId="263"/>
            <ac:spMk id="27" creationId="{8DEFE23A-D856-4773-99D3-A2A1D8E24697}"/>
          </ac:spMkLst>
        </pc:spChg>
        <pc:spChg chg="add del">
          <ac:chgData name="benonia ngwala" userId="6f72e6e7d9024d66" providerId="LiveId" clId="{4874A4C2-686A-4E5B-94CD-73EC42D348D3}" dt="2020-05-21T12:47:00.857" v="677" actId="26606"/>
          <ac:spMkLst>
            <pc:docMk/>
            <pc:sldMk cId="137679395" sldId="263"/>
            <ac:spMk id="28" creationId="{BD11ECC6-8551-4768-8DFD-CD41AF420A37}"/>
          </ac:spMkLst>
        </pc:spChg>
        <pc:spChg chg="add del mod">
          <ac:chgData name="benonia ngwala" userId="6f72e6e7d9024d66" providerId="LiveId" clId="{4874A4C2-686A-4E5B-94CD-73EC42D348D3}" dt="2020-05-28T18:08:42.141" v="4976" actId="478"/>
          <ac:spMkLst>
            <pc:docMk/>
            <pc:sldMk cId="137679395" sldId="263"/>
            <ac:spMk id="29" creationId="{CA1A6588-5C9E-4D4B-AE90-5E408971A421}"/>
          </ac:spMkLst>
        </pc:spChg>
        <pc:spChg chg="add mod">
          <ac:chgData name="benonia ngwala" userId="6f72e6e7d9024d66" providerId="LiveId" clId="{4874A4C2-686A-4E5B-94CD-73EC42D348D3}" dt="2020-05-28T19:07:37.223" v="5278" actId="21"/>
          <ac:spMkLst>
            <pc:docMk/>
            <pc:sldMk cId="137679395" sldId="263"/>
            <ac:spMk id="40" creationId="{E6DA67C0-C67E-44B2-8D98-BB02D03ECC3D}"/>
          </ac:spMkLst>
        </pc:spChg>
        <pc:spChg chg="add del">
          <ac:chgData name="benonia ngwala" userId="6f72e6e7d9024d66" providerId="LiveId" clId="{4874A4C2-686A-4E5B-94CD-73EC42D348D3}" dt="2020-05-21T12:47:00.857" v="677" actId="26606"/>
          <ac:spMkLst>
            <pc:docMk/>
            <pc:sldMk cId="137679395" sldId="263"/>
            <ac:spMk id="41" creationId="{8E2EB503-A017-4457-A105-53638C97DEB8}"/>
          </ac:spMkLst>
        </pc:spChg>
        <pc:spChg chg="add del">
          <ac:chgData name="benonia ngwala" userId="6f72e6e7d9024d66" providerId="LiveId" clId="{4874A4C2-686A-4E5B-94CD-73EC42D348D3}" dt="2020-05-21T12:47:00.819" v="676" actId="26606"/>
          <ac:spMkLst>
            <pc:docMk/>
            <pc:sldMk cId="137679395" sldId="263"/>
            <ac:spMk id="58" creationId="{2AC0F484-DB7C-404B-BF79-70F127C9A010}"/>
          </ac:spMkLst>
        </pc:spChg>
        <pc:spChg chg="add del">
          <ac:chgData name="benonia ngwala" userId="6f72e6e7d9024d66" providerId="LiveId" clId="{4874A4C2-686A-4E5B-94CD-73EC42D348D3}" dt="2020-05-28T11:10:29.231" v="3699"/>
          <ac:spMkLst>
            <pc:docMk/>
            <pc:sldMk cId="137679395" sldId="263"/>
            <ac:spMk id="60" creationId="{F92D073F-0FE7-41B7-ADCD-5CE16DEEE09E}"/>
          </ac:spMkLst>
        </pc:spChg>
        <pc:spChg chg="add del">
          <ac:chgData name="benonia ngwala" userId="6f72e6e7d9024d66" providerId="LiveId" clId="{4874A4C2-686A-4E5B-94CD-73EC42D348D3}" dt="2020-05-28T11:10:29.231" v="3699"/>
          <ac:spMkLst>
            <pc:docMk/>
            <pc:sldMk cId="137679395" sldId="263"/>
            <ac:spMk id="62" creationId="{29FD90D9-0777-4927-90C9-E837E6773094}"/>
          </ac:spMkLst>
        </pc:spChg>
        <pc:grpChg chg="add del">
          <ac:chgData name="benonia ngwala" userId="6f72e6e7d9024d66" providerId="LiveId" clId="{4874A4C2-686A-4E5B-94CD-73EC42D348D3}" dt="2020-05-21T12:47:00.857" v="677" actId="26606"/>
          <ac:grpSpMkLst>
            <pc:docMk/>
            <pc:sldMk cId="137679395" sldId="263"/>
            <ac:grpSpMk id="16" creationId="{B42CEC96-DE96-4D30-9958-67B3631D00A8}"/>
          </ac:grpSpMkLst>
        </pc:grpChg>
        <pc:grpChg chg="add del">
          <ac:chgData name="benonia ngwala" userId="6f72e6e7d9024d66" providerId="LiveId" clId="{4874A4C2-686A-4E5B-94CD-73EC42D348D3}" dt="2020-05-21T12:47:00.857" v="677" actId="26606"/>
          <ac:grpSpMkLst>
            <pc:docMk/>
            <pc:sldMk cId="137679395" sldId="263"/>
            <ac:grpSpMk id="30" creationId="{93657592-CA60-4F45-B1A0-88AA77242087}"/>
          </ac:grpSpMkLst>
        </pc:grpChg>
        <pc:grpChg chg="add del">
          <ac:chgData name="benonia ngwala" userId="6f72e6e7d9024d66" providerId="LiveId" clId="{4874A4C2-686A-4E5B-94CD-73EC42D348D3}" dt="2020-05-21T12:47:00.819" v="676" actId="26606"/>
          <ac:grpSpMkLst>
            <pc:docMk/>
            <pc:sldMk cId="137679395" sldId="263"/>
            <ac:grpSpMk id="46" creationId="{02FF0CD5-01EA-414C-9FBA-91289523E975}"/>
          </ac:grpSpMkLst>
        </pc:grpChg>
        <pc:grpChg chg="add del">
          <ac:chgData name="benonia ngwala" userId="6f72e6e7d9024d66" providerId="LiveId" clId="{4874A4C2-686A-4E5B-94CD-73EC42D348D3}" dt="2020-05-28T11:10:29.231" v="3699"/>
          <ac:grpSpMkLst>
            <pc:docMk/>
            <pc:sldMk cId="137679395" sldId="263"/>
            <ac:grpSpMk id="61" creationId="{B42CEC96-DE96-4D30-9958-67B3631D00A8}"/>
          </ac:grpSpMkLst>
        </pc:grpChg>
        <pc:picChg chg="add del mod ord">
          <ac:chgData name="benonia ngwala" userId="6f72e6e7d9024d66" providerId="LiveId" clId="{4874A4C2-686A-4E5B-94CD-73EC42D348D3}" dt="2020-05-28T18:08:21.944" v="4971" actId="478"/>
          <ac:picMkLst>
            <pc:docMk/>
            <pc:sldMk cId="137679395" sldId="263"/>
            <ac:picMk id="5" creationId="{9696ECE5-FF6D-49F1-A5C0-C514931F1EBF}"/>
          </ac:picMkLst>
        </pc:picChg>
        <pc:picChg chg="add del mod ord">
          <ac:chgData name="benonia ngwala" userId="6f72e6e7d9024d66" providerId="LiveId" clId="{4874A4C2-686A-4E5B-94CD-73EC42D348D3}" dt="2020-05-28T18:31:57.964" v="5006" actId="21"/>
          <ac:picMkLst>
            <pc:docMk/>
            <pc:sldMk cId="137679395" sldId="263"/>
            <ac:picMk id="6" creationId="{BCFB88A7-D4A9-4951-A013-39E216AC3C52}"/>
          </ac:picMkLst>
        </pc:picChg>
        <pc:picChg chg="add del mod">
          <ac:chgData name="benonia ngwala" userId="6f72e6e7d9024d66" providerId="LiveId" clId="{4874A4C2-686A-4E5B-94CD-73EC42D348D3}" dt="2020-05-21T12:45:14.223" v="667" actId="21"/>
          <ac:picMkLst>
            <pc:docMk/>
            <pc:sldMk cId="137679395" sldId="263"/>
            <ac:picMk id="7" creationId="{0FBB56C9-C38B-476B-8B7F-1E8A7B75983F}"/>
          </ac:picMkLst>
        </pc:picChg>
        <pc:picChg chg="add del mod">
          <ac:chgData name="benonia ngwala" userId="6f72e6e7d9024d66" providerId="LiveId" clId="{4874A4C2-686A-4E5B-94CD-73EC42D348D3}" dt="2020-05-28T19:05:07.394" v="5256" actId="21"/>
          <ac:picMkLst>
            <pc:docMk/>
            <pc:sldMk cId="137679395" sldId="263"/>
            <ac:picMk id="8" creationId="{4E26D58D-426A-41EE-A6BB-0F802C953B03}"/>
          </ac:picMkLst>
        </pc:picChg>
        <pc:picChg chg="add del mod">
          <ac:chgData name="benonia ngwala" userId="6f72e6e7d9024d66" providerId="LiveId" clId="{4874A4C2-686A-4E5B-94CD-73EC42D348D3}" dt="2020-05-21T12:41:13.768" v="645" actId="21"/>
          <ac:picMkLst>
            <pc:docMk/>
            <pc:sldMk cId="137679395" sldId="263"/>
            <ac:picMk id="10" creationId="{F3E04C1E-FA51-460A-B8ED-5C74A5A0DBAA}"/>
          </ac:picMkLst>
        </pc:picChg>
        <pc:picChg chg="add del mod">
          <ac:chgData name="benonia ngwala" userId="6f72e6e7d9024d66" providerId="LiveId" clId="{4874A4C2-686A-4E5B-94CD-73EC42D348D3}" dt="2020-05-28T19:05:18.691" v="5258" actId="21"/>
          <ac:picMkLst>
            <pc:docMk/>
            <pc:sldMk cId="137679395" sldId="263"/>
            <ac:picMk id="11" creationId="{18854175-3607-4A5E-9302-8730A3EDCA93}"/>
          </ac:picMkLst>
        </pc:picChg>
        <pc:picChg chg="add del mod">
          <ac:chgData name="benonia ngwala" userId="6f72e6e7d9024d66" providerId="LiveId" clId="{4874A4C2-686A-4E5B-94CD-73EC42D348D3}" dt="2020-05-28T18:49:24.529" v="5076" actId="478"/>
          <ac:picMkLst>
            <pc:docMk/>
            <pc:sldMk cId="137679395" sldId="263"/>
            <ac:picMk id="57" creationId="{DD82AC7E-4510-4C6C-8F62-7CDC414B0BA1}"/>
          </ac:picMkLst>
        </pc:picChg>
      </pc:sldChg>
      <pc:sldChg chg="addSp delSp modSp new mod ord setBg delDesignElem">
        <pc:chgData name="benonia ngwala" userId="6f72e6e7d9024d66" providerId="LiveId" clId="{4874A4C2-686A-4E5B-94CD-73EC42D348D3}" dt="2020-06-03T09:39:40.015" v="8566" actId="20577"/>
        <pc:sldMkLst>
          <pc:docMk/>
          <pc:sldMk cId="2579176945" sldId="264"/>
        </pc:sldMkLst>
        <pc:spChg chg="mod ord">
          <ac:chgData name="benonia ngwala" userId="6f72e6e7d9024d66" providerId="LiveId" clId="{4874A4C2-686A-4E5B-94CD-73EC42D348D3}" dt="2020-05-30T10:41:52.479" v="8037" actId="120"/>
          <ac:spMkLst>
            <pc:docMk/>
            <pc:sldMk cId="2579176945" sldId="264"/>
            <ac:spMk id="2" creationId="{6311AF8B-7A46-4178-8392-DD282FE86ADA}"/>
          </ac:spMkLst>
        </pc:spChg>
        <pc:spChg chg="del">
          <ac:chgData name="benonia ngwala" userId="6f72e6e7d9024d66" providerId="LiveId" clId="{4874A4C2-686A-4E5B-94CD-73EC42D348D3}" dt="2020-05-21T13:53:05.241" v="1074" actId="931"/>
          <ac:spMkLst>
            <pc:docMk/>
            <pc:sldMk cId="2579176945" sldId="264"/>
            <ac:spMk id="3" creationId="{C0D27E86-4548-4EF3-A73D-42645B9DADB1}"/>
          </ac:spMkLst>
        </pc:spChg>
        <pc:spChg chg="mod ord">
          <ac:chgData name="benonia ngwala" userId="6f72e6e7d9024d66" providerId="LiveId" clId="{4874A4C2-686A-4E5B-94CD-73EC42D348D3}" dt="2020-06-03T09:39:40.015" v="8566" actId="20577"/>
          <ac:spMkLst>
            <pc:docMk/>
            <pc:sldMk cId="2579176945" sldId="264"/>
            <ac:spMk id="4" creationId="{3DBF7030-A455-4C5B-BD11-25CFC40B6D19}"/>
          </ac:spMkLst>
        </pc:spChg>
        <pc:spChg chg="add del">
          <ac:chgData name="benonia ngwala" userId="6f72e6e7d9024d66" providerId="LiveId" clId="{4874A4C2-686A-4E5B-94CD-73EC42D348D3}" dt="2020-05-21T13:54:25.341" v="1087" actId="26606"/>
          <ac:spMkLst>
            <pc:docMk/>
            <pc:sldMk cId="2579176945" sldId="264"/>
            <ac:spMk id="25" creationId="{5212AA65-AC96-4A92-A0FD-EE0749BFFB00}"/>
          </ac:spMkLst>
        </pc:spChg>
        <pc:spChg chg="add del">
          <ac:chgData name="benonia ngwala" userId="6f72e6e7d9024d66" providerId="LiveId" clId="{4874A4C2-686A-4E5B-94CD-73EC42D348D3}" dt="2020-05-21T13:54:19.597" v="1084" actId="26606"/>
          <ac:spMkLst>
            <pc:docMk/>
            <pc:sldMk cId="2579176945" sldId="264"/>
            <ac:spMk id="44" creationId="{F9CBB306-8362-4E9F-8E8F-724CB89A5365}"/>
          </ac:spMkLst>
        </pc:spChg>
        <pc:spChg chg="add del">
          <ac:chgData name="benonia ngwala" userId="6f72e6e7d9024d66" providerId="LiveId" clId="{4874A4C2-686A-4E5B-94CD-73EC42D348D3}" dt="2020-05-21T13:54:19.597" v="1084" actId="26606"/>
          <ac:spMkLst>
            <pc:docMk/>
            <pc:sldMk cId="2579176945" sldId="264"/>
            <ac:spMk id="46" creationId="{F19F8C88-9B7E-4596-8D09-DF90F41CA9EB}"/>
          </ac:spMkLst>
        </pc:spChg>
        <pc:spChg chg="add del">
          <ac:chgData name="benonia ngwala" userId="6f72e6e7d9024d66" providerId="LiveId" clId="{4874A4C2-686A-4E5B-94CD-73EC42D348D3}" dt="2020-05-21T13:54:19.597" v="1084" actId="26606"/>
          <ac:spMkLst>
            <pc:docMk/>
            <pc:sldMk cId="2579176945" sldId="264"/>
            <ac:spMk id="48" creationId="{CDFCE3EB-D8EE-4ECA-9D06-6979FD3555DC}"/>
          </ac:spMkLst>
        </pc:spChg>
        <pc:spChg chg="add del">
          <ac:chgData name="benonia ngwala" userId="6f72e6e7d9024d66" providerId="LiveId" clId="{4874A4C2-686A-4E5B-94CD-73EC42D348D3}" dt="2020-05-21T13:54:19.597" v="1084" actId="26606"/>
          <ac:spMkLst>
            <pc:docMk/>
            <pc:sldMk cId="2579176945" sldId="264"/>
            <ac:spMk id="50" creationId="{F80DA0B5-A290-4512-A78A-252BC48294E8}"/>
          </ac:spMkLst>
        </pc:spChg>
        <pc:spChg chg="add del">
          <ac:chgData name="benonia ngwala" userId="6f72e6e7d9024d66" providerId="LiveId" clId="{4874A4C2-686A-4E5B-94CD-73EC42D348D3}" dt="2020-05-21T13:54:19.597" v="1084" actId="26606"/>
          <ac:spMkLst>
            <pc:docMk/>
            <pc:sldMk cId="2579176945" sldId="264"/>
            <ac:spMk id="52" creationId="{2C020F0B-C1D1-4E35-8674-2F6D2EB48867}"/>
          </ac:spMkLst>
        </pc:spChg>
        <pc:spChg chg="add del">
          <ac:chgData name="benonia ngwala" userId="6f72e6e7d9024d66" providerId="LiveId" clId="{4874A4C2-686A-4E5B-94CD-73EC42D348D3}" dt="2020-05-21T13:54:19.597" v="1084" actId="26606"/>
          <ac:spMkLst>
            <pc:docMk/>
            <pc:sldMk cId="2579176945" sldId="264"/>
            <ac:spMk id="54" creationId="{45A9F879-5728-4241-84BE-EBFBB9D63DBC}"/>
          </ac:spMkLst>
        </pc:spChg>
        <pc:spChg chg="add del">
          <ac:chgData name="benonia ngwala" userId="6f72e6e7d9024d66" providerId="LiveId" clId="{4874A4C2-686A-4E5B-94CD-73EC42D348D3}" dt="2020-05-21T13:54:19.597" v="1084" actId="26606"/>
          <ac:spMkLst>
            <pc:docMk/>
            <pc:sldMk cId="2579176945" sldId="264"/>
            <ac:spMk id="60" creationId="{0F30D126-B32B-40C9-84A3-C2FAD3B515F6}"/>
          </ac:spMkLst>
        </pc:spChg>
        <pc:spChg chg="add del">
          <ac:chgData name="benonia ngwala" userId="6f72e6e7d9024d66" providerId="LiveId" clId="{4874A4C2-686A-4E5B-94CD-73EC42D348D3}" dt="2020-05-21T13:54:25.296" v="1086" actId="26606"/>
          <ac:spMkLst>
            <pc:docMk/>
            <pc:sldMk cId="2579176945" sldId="264"/>
            <ac:spMk id="63" creationId="{531A1158-931F-4682-A085-AF74D62041EB}"/>
          </ac:spMkLst>
        </pc:spChg>
        <pc:spChg chg="add del">
          <ac:chgData name="benonia ngwala" userId="6f72e6e7d9024d66" providerId="LiveId" clId="{4874A4C2-686A-4E5B-94CD-73EC42D348D3}" dt="2020-05-21T13:54:50.895" v="1088" actId="26606"/>
          <ac:spMkLst>
            <pc:docMk/>
            <pc:sldMk cId="2579176945" sldId="264"/>
            <ac:spMk id="72" creationId="{FD076C4F-CB47-4A2D-95A1-9D5E3C2B7683}"/>
          </ac:spMkLst>
        </pc:spChg>
        <pc:spChg chg="add del">
          <ac:chgData name="benonia ngwala" userId="6f72e6e7d9024d66" providerId="LiveId" clId="{4874A4C2-686A-4E5B-94CD-73EC42D348D3}" dt="2020-05-21T13:54:50.895" v="1088" actId="26606"/>
          <ac:spMkLst>
            <pc:docMk/>
            <pc:sldMk cId="2579176945" sldId="264"/>
            <ac:spMk id="75" creationId="{6F953D60-C1AF-4BFA-9B22-BFE8F0BA1D30}"/>
          </ac:spMkLst>
        </pc:spChg>
        <pc:spChg chg="add del">
          <ac:chgData name="benonia ngwala" userId="6f72e6e7d9024d66" providerId="LiveId" clId="{4874A4C2-686A-4E5B-94CD-73EC42D348D3}" dt="2020-05-28T11:10:29.231" v="3699"/>
          <ac:spMkLst>
            <pc:docMk/>
            <pc:sldMk cId="2579176945" sldId="264"/>
            <ac:spMk id="92" creationId="{EDEA1E2F-218D-4172-856B-74C87C895158}"/>
          </ac:spMkLst>
        </pc:spChg>
        <pc:grpChg chg="add del">
          <ac:chgData name="benonia ngwala" userId="6f72e6e7d9024d66" providerId="LiveId" clId="{4874A4C2-686A-4E5B-94CD-73EC42D348D3}" dt="2020-05-21T13:54:25.341" v="1087" actId="26606"/>
          <ac:grpSpMkLst>
            <pc:docMk/>
            <pc:sldMk cId="2579176945" sldId="264"/>
            <ac:grpSpMk id="13" creationId="{EB0D40EF-BA14-42F1-9492-D38C59DCAB67}"/>
          </ac:grpSpMkLst>
        </pc:grpChg>
        <pc:grpChg chg="add del">
          <ac:chgData name="benonia ngwala" userId="6f72e6e7d9024d66" providerId="LiveId" clId="{4874A4C2-686A-4E5B-94CD-73EC42D348D3}" dt="2020-05-21T13:54:19.597" v="1084" actId="26606"/>
          <ac:grpSpMkLst>
            <pc:docMk/>
            <pc:sldMk cId="2579176945" sldId="264"/>
            <ac:grpSpMk id="32" creationId="{BFF60B97-5EB1-411D-9287-82F79E225F92}"/>
          </ac:grpSpMkLst>
        </pc:grpChg>
        <pc:grpChg chg="add del">
          <ac:chgData name="benonia ngwala" userId="6f72e6e7d9024d66" providerId="LiveId" clId="{4874A4C2-686A-4E5B-94CD-73EC42D348D3}" dt="2020-05-21T13:54:25.296" v="1086" actId="26606"/>
          <ac:grpSpMkLst>
            <pc:docMk/>
            <pc:sldMk cId="2579176945" sldId="264"/>
            <ac:grpSpMk id="62" creationId="{BFF60B97-5EB1-411D-9287-82F79E225F92}"/>
          </ac:grpSpMkLst>
        </pc:grpChg>
        <pc:grpChg chg="add del">
          <ac:chgData name="benonia ngwala" userId="6f72e6e7d9024d66" providerId="LiveId" clId="{4874A4C2-686A-4E5B-94CD-73EC42D348D3}" dt="2020-05-21T13:54:25.296" v="1086" actId="26606"/>
          <ac:grpSpMkLst>
            <pc:docMk/>
            <pc:sldMk cId="2579176945" sldId="264"/>
            <ac:grpSpMk id="64" creationId="{68CC4534-BAAC-4D5F-9F61-089745A30A82}"/>
          </ac:grpSpMkLst>
        </pc:grpChg>
        <pc:grpChg chg="add del">
          <ac:chgData name="benonia ngwala" userId="6f72e6e7d9024d66" providerId="LiveId" clId="{4874A4C2-686A-4E5B-94CD-73EC42D348D3}" dt="2020-05-21T13:54:50.895" v="1088" actId="26606"/>
          <ac:grpSpMkLst>
            <pc:docMk/>
            <pc:sldMk cId="2579176945" sldId="264"/>
            <ac:grpSpMk id="71" creationId="{BFF60B97-5EB1-411D-9287-82F79E225F92}"/>
          </ac:grpSpMkLst>
        </pc:grpChg>
        <pc:grpChg chg="add del">
          <ac:chgData name="benonia ngwala" userId="6f72e6e7d9024d66" providerId="LiveId" clId="{4874A4C2-686A-4E5B-94CD-73EC42D348D3}" dt="2020-05-28T11:10:29.231" v="3699"/>
          <ac:grpSpMkLst>
            <pc:docMk/>
            <pc:sldMk cId="2579176945" sldId="264"/>
            <ac:grpSpMk id="80" creationId="{BFF60B97-5EB1-411D-9287-82F79E225F92}"/>
          </ac:grpSpMkLst>
        </pc:grpChg>
        <pc:picChg chg="add mod ord">
          <ac:chgData name="benonia ngwala" userId="6f72e6e7d9024d66" providerId="LiveId" clId="{4874A4C2-686A-4E5B-94CD-73EC42D348D3}" dt="2020-05-21T13:54:50.895" v="1088" actId="26606"/>
          <ac:picMkLst>
            <pc:docMk/>
            <pc:sldMk cId="2579176945" sldId="264"/>
            <ac:picMk id="6" creationId="{B2EE6A8A-F657-4BB8-AC07-AAE369564965}"/>
          </ac:picMkLst>
        </pc:picChg>
        <pc:picChg chg="add mod ord">
          <ac:chgData name="benonia ngwala" userId="6f72e6e7d9024d66" providerId="LiveId" clId="{4874A4C2-686A-4E5B-94CD-73EC42D348D3}" dt="2020-05-21T13:54:50.895" v="1088" actId="26606"/>
          <ac:picMkLst>
            <pc:docMk/>
            <pc:sldMk cId="2579176945" sldId="264"/>
            <ac:picMk id="8" creationId="{EB5DA0C6-A4F1-46B4-B03A-79A73A74C85B}"/>
          </ac:picMkLst>
        </pc:picChg>
        <pc:picChg chg="add mod ord">
          <ac:chgData name="benonia ngwala" userId="6f72e6e7d9024d66" providerId="LiveId" clId="{4874A4C2-686A-4E5B-94CD-73EC42D348D3}" dt="2020-05-21T13:54:50.895" v="1088" actId="26606"/>
          <ac:picMkLst>
            <pc:docMk/>
            <pc:sldMk cId="2579176945" sldId="264"/>
            <ac:picMk id="10" creationId="{8ABB2CAA-21D2-4575-9CE9-0DE357F6C839}"/>
          </ac:picMkLst>
        </pc:picChg>
        <pc:picChg chg="add mod">
          <ac:chgData name="benonia ngwala" userId="6f72e6e7d9024d66" providerId="LiveId" clId="{4874A4C2-686A-4E5B-94CD-73EC42D348D3}" dt="2020-05-28T18:48:09.751" v="5071" actId="14100"/>
          <ac:picMkLst>
            <pc:docMk/>
            <pc:sldMk cId="2579176945" sldId="264"/>
            <ac:picMk id="19" creationId="{5CE2257B-0D3E-49A0-A516-86143B5BAD29}"/>
          </ac:picMkLst>
        </pc:picChg>
        <pc:cxnChg chg="add del">
          <ac:chgData name="benonia ngwala" userId="6f72e6e7d9024d66" providerId="LiveId" clId="{4874A4C2-686A-4E5B-94CD-73EC42D348D3}" dt="2020-05-21T13:54:25.341" v="1087" actId="26606"/>
          <ac:cxnSpMkLst>
            <pc:docMk/>
            <pc:sldMk cId="2579176945" sldId="264"/>
            <ac:cxnSpMk id="27" creationId="{38770F72-E528-4C5A-AE35-FC504F42AC88}"/>
          </ac:cxnSpMkLst>
        </pc:cxnChg>
        <pc:cxnChg chg="add del">
          <ac:chgData name="benonia ngwala" userId="6f72e6e7d9024d66" providerId="LiveId" clId="{4874A4C2-686A-4E5B-94CD-73EC42D348D3}" dt="2020-05-21T13:54:19.597" v="1084" actId="26606"/>
          <ac:cxnSpMkLst>
            <pc:docMk/>
            <pc:sldMk cId="2579176945" sldId="264"/>
            <ac:cxnSpMk id="56" creationId="{72424A02-0F86-4C43-9C35-0E2266515538}"/>
          </ac:cxnSpMkLst>
        </pc:cxnChg>
        <pc:cxnChg chg="add del">
          <ac:chgData name="benonia ngwala" userId="6f72e6e7d9024d66" providerId="LiveId" clId="{4874A4C2-686A-4E5B-94CD-73EC42D348D3}" dt="2020-05-21T13:54:19.597" v="1084" actId="26606"/>
          <ac:cxnSpMkLst>
            <pc:docMk/>
            <pc:sldMk cId="2579176945" sldId="264"/>
            <ac:cxnSpMk id="58" creationId="{375B55B4-9E05-4924-946C-92CE670DF635}"/>
          </ac:cxnSpMkLst>
        </pc:cxnChg>
        <pc:cxnChg chg="add del">
          <ac:chgData name="benonia ngwala" userId="6f72e6e7d9024d66" providerId="LiveId" clId="{4874A4C2-686A-4E5B-94CD-73EC42D348D3}" dt="2020-05-21T13:54:50.895" v="1088" actId="26606"/>
          <ac:cxnSpMkLst>
            <pc:docMk/>
            <pc:sldMk cId="2579176945" sldId="264"/>
            <ac:cxnSpMk id="73" creationId="{EEAF915B-5344-46DC-8097-7DAF0627744D}"/>
          </ac:cxnSpMkLst>
        </pc:cxnChg>
        <pc:cxnChg chg="add del">
          <ac:chgData name="benonia ngwala" userId="6f72e6e7d9024d66" providerId="LiveId" clId="{4874A4C2-686A-4E5B-94CD-73EC42D348D3}" dt="2020-05-21T13:54:50.895" v="1088" actId="26606"/>
          <ac:cxnSpMkLst>
            <pc:docMk/>
            <pc:sldMk cId="2579176945" sldId="264"/>
            <ac:cxnSpMk id="74" creationId="{70B738F4-B505-468D-996C-FEC3D1CA103C}"/>
          </ac:cxnSpMkLst>
        </pc:cxnChg>
      </pc:sldChg>
      <pc:sldChg chg="addSp delSp modSp new mod ord setBg setClrOvrMap delDesignElem">
        <pc:chgData name="benonia ngwala" userId="6f72e6e7d9024d66" providerId="LiveId" clId="{4874A4C2-686A-4E5B-94CD-73EC42D348D3}" dt="2020-05-30T10:41:01.752" v="8025" actId="255"/>
        <pc:sldMkLst>
          <pc:docMk/>
          <pc:sldMk cId="906115900" sldId="265"/>
        </pc:sldMkLst>
        <pc:spChg chg="del mod">
          <ac:chgData name="benonia ngwala" userId="6f72e6e7d9024d66" providerId="LiveId" clId="{4874A4C2-686A-4E5B-94CD-73EC42D348D3}" dt="2020-05-21T14:22:53.057" v="1280" actId="478"/>
          <ac:spMkLst>
            <pc:docMk/>
            <pc:sldMk cId="906115900" sldId="265"/>
            <ac:spMk id="2" creationId="{5087FDE7-D524-442F-BE61-ED5F43CC2C17}"/>
          </ac:spMkLst>
        </pc:spChg>
        <pc:spChg chg="add del mod">
          <ac:chgData name="benonia ngwala" userId="6f72e6e7d9024d66" providerId="LiveId" clId="{4874A4C2-686A-4E5B-94CD-73EC42D348D3}" dt="2020-05-21T14:01:52.455" v="1103" actId="478"/>
          <ac:spMkLst>
            <pc:docMk/>
            <pc:sldMk cId="906115900" sldId="265"/>
            <ac:spMk id="3" creationId="{D66B42BB-B4AF-43F6-A9C3-1070F24F0825}"/>
          </ac:spMkLst>
        </pc:spChg>
        <pc:spChg chg="add del">
          <ac:chgData name="benonia ngwala" userId="6f72e6e7d9024d66" providerId="LiveId" clId="{4874A4C2-686A-4E5B-94CD-73EC42D348D3}" dt="2020-05-21T14:01:29.403" v="1097" actId="26606"/>
          <ac:spMkLst>
            <pc:docMk/>
            <pc:sldMk cId="906115900" sldId="265"/>
            <ac:spMk id="19" creationId="{9179DE42-5613-4B35-A1E6-6CCBAA13C743}"/>
          </ac:spMkLst>
        </pc:spChg>
        <pc:spChg chg="add del">
          <ac:chgData name="benonia ngwala" userId="6f72e6e7d9024d66" providerId="LiveId" clId="{4874A4C2-686A-4E5B-94CD-73EC42D348D3}" dt="2020-05-21T14:01:27.251" v="1095" actId="26606"/>
          <ac:spMkLst>
            <pc:docMk/>
            <pc:sldMk cId="906115900" sldId="265"/>
            <ac:spMk id="24" creationId="{66D61E08-70C3-48D8-BEA0-787111DC30DA}"/>
          </ac:spMkLst>
        </pc:spChg>
        <pc:spChg chg="add del">
          <ac:chgData name="benonia ngwala" userId="6f72e6e7d9024d66" providerId="LiveId" clId="{4874A4C2-686A-4E5B-94CD-73EC42D348D3}" dt="2020-05-21T14:01:29.403" v="1097" actId="26606"/>
          <ac:spMkLst>
            <pc:docMk/>
            <pc:sldMk cId="906115900" sldId="265"/>
            <ac:spMk id="25" creationId="{52FB45E9-914E-4471-AC87-E475CD51767D}"/>
          </ac:spMkLst>
        </pc:spChg>
        <pc:spChg chg="add del">
          <ac:chgData name="benonia ngwala" userId="6f72e6e7d9024d66" providerId="LiveId" clId="{4874A4C2-686A-4E5B-94CD-73EC42D348D3}" dt="2020-05-21T14:01:27.251" v="1095" actId="26606"/>
          <ac:spMkLst>
            <pc:docMk/>
            <pc:sldMk cId="906115900" sldId="265"/>
            <ac:spMk id="26" creationId="{FC55298F-0AE5-478E-AD2B-03C2614C5833}"/>
          </ac:spMkLst>
        </pc:spChg>
        <pc:spChg chg="add del">
          <ac:chgData name="benonia ngwala" userId="6f72e6e7d9024d66" providerId="LiveId" clId="{4874A4C2-686A-4E5B-94CD-73EC42D348D3}" dt="2020-05-21T14:01:29.403" v="1097" actId="26606"/>
          <ac:spMkLst>
            <pc:docMk/>
            <pc:sldMk cId="906115900" sldId="265"/>
            <ac:spMk id="27" creationId="{C310626D-5743-49D4-8F7D-88C4F8F05774}"/>
          </ac:spMkLst>
        </pc:spChg>
        <pc:spChg chg="add del">
          <ac:chgData name="benonia ngwala" userId="6f72e6e7d9024d66" providerId="LiveId" clId="{4874A4C2-686A-4E5B-94CD-73EC42D348D3}" dt="2020-05-21T14:01:27.251" v="1095" actId="26606"/>
          <ac:spMkLst>
            <pc:docMk/>
            <pc:sldMk cId="906115900" sldId="265"/>
            <ac:spMk id="28" creationId="{C180E4EA-0B63-4779-A895-7E90E71088F3}"/>
          </ac:spMkLst>
        </pc:spChg>
        <pc:spChg chg="add del">
          <ac:chgData name="benonia ngwala" userId="6f72e6e7d9024d66" providerId="LiveId" clId="{4874A4C2-686A-4E5B-94CD-73EC42D348D3}" dt="2020-05-21T14:01:29.403" v="1097" actId="26606"/>
          <ac:spMkLst>
            <pc:docMk/>
            <pc:sldMk cId="906115900" sldId="265"/>
            <ac:spMk id="29" creationId="{3C195FC1-B568-4C72-9902-34CB35DDD7A1}"/>
          </ac:spMkLst>
        </pc:spChg>
        <pc:spChg chg="add del">
          <ac:chgData name="benonia ngwala" userId="6f72e6e7d9024d66" providerId="LiveId" clId="{4874A4C2-686A-4E5B-94CD-73EC42D348D3}" dt="2020-05-21T14:01:27.251" v="1095" actId="26606"/>
          <ac:spMkLst>
            <pc:docMk/>
            <pc:sldMk cId="906115900" sldId="265"/>
            <ac:spMk id="30" creationId="{CEE01D9D-3DE8-4EED-B0D3-8F3C79CC7673}"/>
          </ac:spMkLst>
        </pc:spChg>
        <pc:spChg chg="add del">
          <ac:chgData name="benonia ngwala" userId="6f72e6e7d9024d66" providerId="LiveId" clId="{4874A4C2-686A-4E5B-94CD-73EC42D348D3}" dt="2020-05-21T14:01:29.403" v="1097" actId="26606"/>
          <ac:spMkLst>
            <pc:docMk/>
            <pc:sldMk cId="906115900" sldId="265"/>
            <ac:spMk id="31" creationId="{EF2BDF77-362C-43F0-8CBB-A969EC2AE0C4}"/>
          </ac:spMkLst>
        </pc:spChg>
        <pc:spChg chg="add del">
          <ac:chgData name="benonia ngwala" userId="6f72e6e7d9024d66" providerId="LiveId" clId="{4874A4C2-686A-4E5B-94CD-73EC42D348D3}" dt="2020-05-21T14:01:27.251" v="1095" actId="26606"/>
          <ac:spMkLst>
            <pc:docMk/>
            <pc:sldMk cId="906115900" sldId="265"/>
            <ac:spMk id="32" creationId="{89AF5CE9-607F-43F4-8983-DCD6DA4051FD}"/>
          </ac:spMkLst>
        </pc:spChg>
        <pc:spChg chg="add del">
          <ac:chgData name="benonia ngwala" userId="6f72e6e7d9024d66" providerId="LiveId" clId="{4874A4C2-686A-4E5B-94CD-73EC42D348D3}" dt="2020-05-21T14:01:29.403" v="1097" actId="26606"/>
          <ac:spMkLst>
            <pc:docMk/>
            <pc:sldMk cId="906115900" sldId="265"/>
            <ac:spMk id="33" creationId="{4BE96B01-3929-432D-B8C2-ADBCB74C2EF4}"/>
          </ac:spMkLst>
        </pc:spChg>
        <pc:spChg chg="add del">
          <ac:chgData name="benonia ngwala" userId="6f72e6e7d9024d66" providerId="LiveId" clId="{4874A4C2-686A-4E5B-94CD-73EC42D348D3}" dt="2020-05-21T14:01:27.251" v="1095" actId="26606"/>
          <ac:spMkLst>
            <pc:docMk/>
            <pc:sldMk cId="906115900" sldId="265"/>
            <ac:spMk id="34" creationId="{6EEA2DBD-9E1E-4521-8C01-F32AD18A89E3}"/>
          </ac:spMkLst>
        </pc:spChg>
        <pc:spChg chg="add del">
          <ac:chgData name="benonia ngwala" userId="6f72e6e7d9024d66" providerId="LiveId" clId="{4874A4C2-686A-4E5B-94CD-73EC42D348D3}" dt="2020-05-21T14:01:29.403" v="1097" actId="26606"/>
          <ac:spMkLst>
            <pc:docMk/>
            <pc:sldMk cId="906115900" sldId="265"/>
            <ac:spMk id="35" creationId="{2A6FCDE6-CDE2-4C51-B18E-A95CFB679714}"/>
          </ac:spMkLst>
        </pc:spChg>
        <pc:spChg chg="add del">
          <ac:chgData name="benonia ngwala" userId="6f72e6e7d9024d66" providerId="LiveId" clId="{4874A4C2-686A-4E5B-94CD-73EC42D348D3}" dt="2020-05-21T14:01:27.251" v="1095" actId="26606"/>
          <ac:spMkLst>
            <pc:docMk/>
            <pc:sldMk cId="906115900" sldId="265"/>
            <ac:spMk id="36" creationId="{15BBD2C1-BA9B-46A9-A27A-33498B169272}"/>
          </ac:spMkLst>
        </pc:spChg>
        <pc:spChg chg="add del">
          <ac:chgData name="benonia ngwala" userId="6f72e6e7d9024d66" providerId="LiveId" clId="{4874A4C2-686A-4E5B-94CD-73EC42D348D3}" dt="2020-05-21T14:01:29.403" v="1097" actId="26606"/>
          <ac:spMkLst>
            <pc:docMk/>
            <pc:sldMk cId="906115900" sldId="265"/>
            <ac:spMk id="37" creationId="{9D2E8756-2465-473A-BA2A-2DB1D6224745}"/>
          </ac:spMkLst>
        </pc:spChg>
        <pc:spChg chg="add del">
          <ac:chgData name="benonia ngwala" userId="6f72e6e7d9024d66" providerId="LiveId" clId="{4874A4C2-686A-4E5B-94CD-73EC42D348D3}" dt="2020-05-28T11:10:29.231" v="3699"/>
          <ac:spMkLst>
            <pc:docMk/>
            <pc:sldMk cId="906115900" sldId="265"/>
            <ac:spMk id="39" creationId="{5A7802B6-FF37-40CF-A7E2-6F2A0D9A91EF}"/>
          </ac:spMkLst>
        </pc:spChg>
        <pc:spChg chg="add del">
          <ac:chgData name="benonia ngwala" userId="6f72e6e7d9024d66" providerId="LiveId" clId="{4874A4C2-686A-4E5B-94CD-73EC42D348D3}" dt="2020-05-21T14:01:39.850" v="1099" actId="26606"/>
          <ac:spMkLst>
            <pc:docMk/>
            <pc:sldMk cId="906115900" sldId="265"/>
            <ac:spMk id="42" creationId="{0ADFFC45-3DC9-4433-926F-043E879D9DFC}"/>
          </ac:spMkLst>
        </pc:spChg>
        <pc:spChg chg="add del">
          <ac:chgData name="benonia ngwala" userId="6f72e6e7d9024d66" providerId="LiveId" clId="{4874A4C2-686A-4E5B-94CD-73EC42D348D3}" dt="2020-05-21T14:01:39.850" v="1099" actId="26606"/>
          <ac:spMkLst>
            <pc:docMk/>
            <pc:sldMk cId="906115900" sldId="265"/>
            <ac:spMk id="51" creationId="{69370F01-B8C9-4CE4-824C-92B2792E6ED0}"/>
          </ac:spMkLst>
        </pc:spChg>
        <pc:spChg chg="add del">
          <ac:chgData name="benonia ngwala" userId="6f72e6e7d9024d66" providerId="LiveId" clId="{4874A4C2-686A-4E5B-94CD-73EC42D348D3}" dt="2020-05-21T14:01:44.004" v="1101" actId="26606"/>
          <ac:spMkLst>
            <pc:docMk/>
            <pc:sldMk cId="906115900" sldId="265"/>
            <ac:spMk id="55" creationId="{2783C067-F8BF-4755-B516-8A0CD74CF60C}"/>
          </ac:spMkLst>
        </pc:spChg>
        <pc:spChg chg="add del">
          <ac:chgData name="benonia ngwala" userId="6f72e6e7d9024d66" providerId="LiveId" clId="{4874A4C2-686A-4E5B-94CD-73EC42D348D3}" dt="2020-05-21T14:01:44.004" v="1101" actId="26606"/>
          <ac:spMkLst>
            <pc:docMk/>
            <pc:sldMk cId="906115900" sldId="265"/>
            <ac:spMk id="56" creationId="{2ED796EC-E7FF-46DB-B912-FB08BF12AA6E}"/>
          </ac:spMkLst>
        </pc:spChg>
        <pc:spChg chg="add del">
          <ac:chgData name="benonia ngwala" userId="6f72e6e7d9024d66" providerId="LiveId" clId="{4874A4C2-686A-4E5B-94CD-73EC42D348D3}" dt="2020-05-21T14:01:44.004" v="1101" actId="26606"/>
          <ac:spMkLst>
            <pc:docMk/>
            <pc:sldMk cId="906115900" sldId="265"/>
            <ac:spMk id="57" creationId="{549A2DAB-B431-487D-95AD-BB0FECB49E57}"/>
          </ac:spMkLst>
        </pc:spChg>
        <pc:spChg chg="add del">
          <ac:chgData name="benonia ngwala" userId="6f72e6e7d9024d66" providerId="LiveId" clId="{4874A4C2-686A-4E5B-94CD-73EC42D348D3}" dt="2020-05-21T14:01:44.004" v="1101" actId="26606"/>
          <ac:spMkLst>
            <pc:docMk/>
            <pc:sldMk cId="906115900" sldId="265"/>
            <ac:spMk id="58" creationId="{0819F787-32B4-46A8-BC57-C6571BCEE243}"/>
          </ac:spMkLst>
        </pc:spChg>
        <pc:spChg chg="add mod">
          <ac:chgData name="benonia ngwala" userId="6f72e6e7d9024d66" providerId="LiveId" clId="{4874A4C2-686A-4E5B-94CD-73EC42D348D3}" dt="2020-05-30T10:41:01.752" v="8025" actId="255"/>
          <ac:spMkLst>
            <pc:docMk/>
            <pc:sldMk cId="906115900" sldId="265"/>
            <ac:spMk id="61" creationId="{11E36963-5A42-4A81-83EC-A874561F9BD0}"/>
          </ac:spMkLst>
        </pc:spChg>
        <pc:spChg chg="add mod">
          <ac:chgData name="benonia ngwala" userId="6f72e6e7d9024d66" providerId="LiveId" clId="{4874A4C2-686A-4E5B-94CD-73EC42D348D3}" dt="2020-05-28T19:17:39.170" v="5317" actId="207"/>
          <ac:spMkLst>
            <pc:docMk/>
            <pc:sldMk cId="906115900" sldId="265"/>
            <ac:spMk id="68" creationId="{C55CDC6E-7B1D-4576-A19B-484093D49462}"/>
          </ac:spMkLst>
        </pc:spChg>
        <pc:spChg chg="add mod">
          <ac:chgData name="benonia ngwala" userId="6f72e6e7d9024d66" providerId="LiveId" clId="{4874A4C2-686A-4E5B-94CD-73EC42D348D3}" dt="2020-05-28T19:17:46.050" v="5318" actId="207"/>
          <ac:spMkLst>
            <pc:docMk/>
            <pc:sldMk cId="906115900" sldId="265"/>
            <ac:spMk id="79" creationId="{CCABDF7D-548F-47B7-8ED1-AAD396909297}"/>
          </ac:spMkLst>
        </pc:spChg>
        <pc:spChg chg="add del mod">
          <ac:chgData name="benonia ngwala" userId="6f72e6e7d9024d66" providerId="LiveId" clId="{4874A4C2-686A-4E5B-94CD-73EC42D348D3}" dt="2020-05-21T17:02:03.342" v="1717" actId="478"/>
          <ac:spMkLst>
            <pc:docMk/>
            <pc:sldMk cId="906115900" sldId="265"/>
            <ac:spMk id="86" creationId="{F0CDA942-4BB6-4787-8EF5-17ED9B7880FA}"/>
          </ac:spMkLst>
        </pc:spChg>
        <pc:spChg chg="add del mod">
          <ac:chgData name="benonia ngwala" userId="6f72e6e7d9024d66" providerId="LiveId" clId="{4874A4C2-686A-4E5B-94CD-73EC42D348D3}" dt="2020-05-21T17:16:18.188" v="1752" actId="478"/>
          <ac:spMkLst>
            <pc:docMk/>
            <pc:sldMk cId="906115900" sldId="265"/>
            <ac:spMk id="93" creationId="{0D684478-0155-4692-A2B6-21F3E4682FB1}"/>
          </ac:spMkLst>
        </pc:spChg>
        <pc:spChg chg="add mod">
          <ac:chgData name="benonia ngwala" userId="6f72e6e7d9024d66" providerId="LiveId" clId="{4874A4C2-686A-4E5B-94CD-73EC42D348D3}" dt="2020-05-28T19:17:57.422" v="5319" actId="207"/>
          <ac:spMkLst>
            <pc:docMk/>
            <pc:sldMk cId="906115900" sldId="265"/>
            <ac:spMk id="94" creationId="{73583838-98E5-4BDF-B3D3-B9DCD47048FB}"/>
          </ac:spMkLst>
        </pc:spChg>
        <pc:grpChg chg="add del">
          <ac:chgData name="benonia ngwala" userId="6f72e6e7d9024d66" providerId="LiveId" clId="{4874A4C2-686A-4E5B-94CD-73EC42D348D3}" dt="2020-05-21T14:08:47.543" v="1276" actId="26606"/>
          <ac:grpSpMkLst>
            <pc:docMk/>
            <pc:sldMk cId="906115900" sldId="265"/>
            <ac:grpSpMk id="5" creationId="{88C9B83F-64CD-41C1-925F-A08801FFD0BD}"/>
          </ac:grpSpMkLst>
        </pc:grpChg>
        <pc:grpChg chg="add del">
          <ac:chgData name="benonia ngwala" userId="6f72e6e7d9024d66" providerId="LiveId" clId="{4874A4C2-686A-4E5B-94CD-73EC42D348D3}" dt="2020-05-21T14:01:29.403" v="1097" actId="26606"/>
          <ac:grpSpMkLst>
            <pc:docMk/>
            <pc:sldMk cId="906115900" sldId="265"/>
            <ac:grpSpMk id="7" creationId="{28460BD8-AE3F-4AC9-9D0B-717052AA5D3A}"/>
          </ac:grpSpMkLst>
        </pc:grpChg>
        <pc:grpChg chg="add del">
          <ac:chgData name="benonia ngwala" userId="6f72e6e7d9024d66" providerId="LiveId" clId="{4874A4C2-686A-4E5B-94CD-73EC42D348D3}" dt="2020-05-21T14:01:27.251" v="1095" actId="26606"/>
          <ac:grpSpMkLst>
            <pc:docMk/>
            <pc:sldMk cId="906115900" sldId="265"/>
            <ac:grpSpMk id="8" creationId="{88C9B83F-64CD-41C1-925F-A08801FFD0BD}"/>
          </ac:grpSpMkLst>
        </pc:grpChg>
        <pc:grpChg chg="add del">
          <ac:chgData name="benonia ngwala" userId="6f72e6e7d9024d66" providerId="LiveId" clId="{4874A4C2-686A-4E5B-94CD-73EC42D348D3}" dt="2020-05-28T11:10:29.231" v="3699"/>
          <ac:grpSpMkLst>
            <pc:docMk/>
            <pc:sldMk cId="906115900" sldId="265"/>
            <ac:grpSpMk id="9" creationId="{B4DE830A-B531-4A3B-96F6-0ECE88B08555}"/>
          </ac:grpSpMkLst>
        </pc:grpChg>
        <pc:grpChg chg="add del">
          <ac:chgData name="benonia ngwala" userId="6f72e6e7d9024d66" providerId="LiveId" clId="{4874A4C2-686A-4E5B-94CD-73EC42D348D3}" dt="2020-05-21T14:01:39.850" v="1099" actId="26606"/>
          <ac:grpSpMkLst>
            <pc:docMk/>
            <pc:sldMk cId="906115900" sldId="265"/>
            <ac:grpSpMk id="40" creationId="{28460BD8-AE3F-4AC9-9D0B-717052AA5D3A}"/>
          </ac:grpSpMkLst>
        </pc:grpChg>
        <pc:grpChg chg="add del">
          <ac:chgData name="benonia ngwala" userId="6f72e6e7d9024d66" providerId="LiveId" clId="{4874A4C2-686A-4E5B-94CD-73EC42D348D3}" dt="2020-05-21T14:01:39.850" v="1099" actId="26606"/>
          <ac:grpSpMkLst>
            <pc:docMk/>
            <pc:sldMk cId="906115900" sldId="265"/>
            <ac:grpSpMk id="43" creationId="{B5F26A87-0610-435F-AA13-BD658385C9D9}"/>
          </ac:grpSpMkLst>
        </pc:grpChg>
        <pc:grpChg chg="add del">
          <ac:chgData name="benonia ngwala" userId="6f72e6e7d9024d66" providerId="LiveId" clId="{4874A4C2-686A-4E5B-94CD-73EC42D348D3}" dt="2020-05-21T14:01:44.004" v="1101" actId="26606"/>
          <ac:grpSpMkLst>
            <pc:docMk/>
            <pc:sldMk cId="906115900" sldId="265"/>
            <ac:grpSpMk id="53" creationId="{28460BD8-AE3F-4AC9-9D0B-717052AA5D3A}"/>
          </ac:grpSpMkLst>
        </pc:grpChg>
        <pc:picChg chg="add del">
          <ac:chgData name="benonia ngwala" userId="6f72e6e7d9024d66" providerId="LiveId" clId="{4874A4C2-686A-4E5B-94CD-73EC42D348D3}" dt="2020-05-21T14:01:27.251" v="1095" actId="26606"/>
          <ac:picMkLst>
            <pc:docMk/>
            <pc:sldMk cId="906115900" sldId="265"/>
            <ac:picMk id="4" creationId="{007A7669-15FA-41B0-9B31-4404AEA9E7E5}"/>
          </ac:picMkLst>
        </pc:picChg>
        <pc:picChg chg="add del">
          <ac:chgData name="benonia ngwala" userId="6f72e6e7d9024d66" providerId="LiveId" clId="{4874A4C2-686A-4E5B-94CD-73EC42D348D3}" dt="2020-05-21T14:08:47.543" v="1276" actId="26606"/>
          <ac:picMkLst>
            <pc:docMk/>
            <pc:sldMk cId="906115900" sldId="265"/>
            <ac:picMk id="6" creationId="{4F49BA9C-5070-4E52-A251-FBDB3D41C423}"/>
          </ac:picMkLst>
        </pc:picChg>
        <pc:picChg chg="add del">
          <ac:chgData name="benonia ngwala" userId="6f72e6e7d9024d66" providerId="LiveId" clId="{4874A4C2-686A-4E5B-94CD-73EC42D348D3}" dt="2020-05-21T14:23:54.254" v="1281" actId="478"/>
          <ac:picMkLst>
            <pc:docMk/>
            <pc:sldMk cId="906115900" sldId="265"/>
            <ac:picMk id="41" creationId="{E2FC7595-F80D-40E2-ABE9-93A7CCA43382}"/>
          </ac:picMkLst>
        </pc:picChg>
        <pc:picChg chg="add mod">
          <ac:chgData name="benonia ngwala" userId="6f72e6e7d9024d66" providerId="LiveId" clId="{4874A4C2-686A-4E5B-94CD-73EC42D348D3}" dt="2020-05-21T17:01:23.353" v="1712" actId="207"/>
          <ac:picMkLst>
            <pc:docMk/>
            <pc:sldMk cId="906115900" sldId="265"/>
            <ac:picMk id="63" creationId="{93D7A60C-FA62-469B-A80B-F4C037BE2976}"/>
          </ac:picMkLst>
        </pc:picChg>
        <pc:picChg chg="add mod">
          <ac:chgData name="benonia ngwala" userId="6f72e6e7d9024d66" providerId="LiveId" clId="{4874A4C2-686A-4E5B-94CD-73EC42D348D3}" dt="2020-05-21T17:01:28.853" v="1713" actId="207"/>
          <ac:picMkLst>
            <pc:docMk/>
            <pc:sldMk cId="906115900" sldId="265"/>
            <ac:picMk id="65" creationId="{3B72230A-4806-4537-8FC9-D8CD50442D0D}"/>
          </ac:picMkLst>
        </pc:picChg>
        <pc:picChg chg="add mod">
          <ac:chgData name="benonia ngwala" userId="6f72e6e7d9024d66" providerId="LiveId" clId="{4874A4C2-686A-4E5B-94CD-73EC42D348D3}" dt="2020-05-21T17:01:17.609" v="1711" actId="207"/>
          <ac:picMkLst>
            <pc:docMk/>
            <pc:sldMk cId="906115900" sldId="265"/>
            <ac:picMk id="67" creationId="{33AD787E-C46D-43EA-9D9A-8AB1BA415C88}"/>
          </ac:picMkLst>
        </pc:picChg>
        <pc:picChg chg="add mod">
          <ac:chgData name="benonia ngwala" userId="6f72e6e7d9024d66" providerId="LiveId" clId="{4874A4C2-686A-4E5B-94CD-73EC42D348D3}" dt="2020-05-21T17:02:42.761" v="1721" actId="1076"/>
          <ac:picMkLst>
            <pc:docMk/>
            <pc:sldMk cId="906115900" sldId="265"/>
            <ac:picMk id="70" creationId="{4DC9B7A6-8C58-4A90-AFD0-6CEA2F4FCE55}"/>
          </ac:picMkLst>
        </pc:picChg>
        <pc:picChg chg="add del mod">
          <ac:chgData name="benonia ngwala" userId="6f72e6e7d9024d66" providerId="LiveId" clId="{4874A4C2-686A-4E5B-94CD-73EC42D348D3}" dt="2020-05-21T16:48:27.006" v="1616" actId="931"/>
          <ac:picMkLst>
            <pc:docMk/>
            <pc:sldMk cId="906115900" sldId="265"/>
            <ac:picMk id="72" creationId="{7DD6A034-5C49-44E7-8A69-0595ECCDD149}"/>
          </ac:picMkLst>
        </pc:picChg>
        <pc:picChg chg="add del mod">
          <ac:chgData name="benonia ngwala" userId="6f72e6e7d9024d66" providerId="LiveId" clId="{4874A4C2-686A-4E5B-94CD-73EC42D348D3}" dt="2020-05-21T16:48:27.006" v="1616" actId="931"/>
          <ac:picMkLst>
            <pc:docMk/>
            <pc:sldMk cId="906115900" sldId="265"/>
            <ac:picMk id="74" creationId="{E3B3C161-7348-422C-92FD-EB6D484DF1B4}"/>
          </ac:picMkLst>
        </pc:picChg>
        <pc:picChg chg="add del mod">
          <ac:chgData name="benonia ngwala" userId="6f72e6e7d9024d66" providerId="LiveId" clId="{4874A4C2-686A-4E5B-94CD-73EC42D348D3}" dt="2020-05-21T16:48:27.006" v="1616" actId="931"/>
          <ac:picMkLst>
            <pc:docMk/>
            <pc:sldMk cId="906115900" sldId="265"/>
            <ac:picMk id="76" creationId="{7EC80F77-FC78-4A8F-B06B-E9A522203069}"/>
          </ac:picMkLst>
        </pc:picChg>
        <pc:picChg chg="add mod">
          <ac:chgData name="benonia ngwala" userId="6f72e6e7d9024d66" providerId="LiveId" clId="{4874A4C2-686A-4E5B-94CD-73EC42D348D3}" dt="2020-05-21T17:02:09.842" v="1718" actId="207"/>
          <ac:picMkLst>
            <pc:docMk/>
            <pc:sldMk cId="906115900" sldId="265"/>
            <ac:picMk id="78" creationId="{BFC85668-19CA-4EB1-8336-3B64672BE377}"/>
          </ac:picMkLst>
        </pc:picChg>
        <pc:picChg chg="add mod">
          <ac:chgData name="benonia ngwala" userId="6f72e6e7d9024d66" providerId="LiveId" clId="{4874A4C2-686A-4E5B-94CD-73EC42D348D3}" dt="2020-05-21T17:02:16.029" v="1719" actId="207"/>
          <ac:picMkLst>
            <pc:docMk/>
            <pc:sldMk cId="906115900" sldId="265"/>
            <ac:picMk id="81" creationId="{9C45D998-3865-43CE-BD14-9831F85C2380}"/>
          </ac:picMkLst>
        </pc:picChg>
        <pc:picChg chg="add mod">
          <ac:chgData name="benonia ngwala" userId="6f72e6e7d9024d66" providerId="LiveId" clId="{4874A4C2-686A-4E5B-94CD-73EC42D348D3}" dt="2020-05-21T17:01:59.436" v="1716" actId="207"/>
          <ac:picMkLst>
            <pc:docMk/>
            <pc:sldMk cId="906115900" sldId="265"/>
            <ac:picMk id="83" creationId="{DB479E8B-B3DB-490C-AF1B-C1BFF318F28A}"/>
          </ac:picMkLst>
        </pc:picChg>
        <pc:picChg chg="add del mod">
          <ac:chgData name="benonia ngwala" userId="6f72e6e7d9024d66" providerId="LiveId" clId="{4874A4C2-686A-4E5B-94CD-73EC42D348D3}" dt="2020-05-21T17:02:03.342" v="1717" actId="478"/>
          <ac:picMkLst>
            <pc:docMk/>
            <pc:sldMk cId="906115900" sldId="265"/>
            <ac:picMk id="85" creationId="{22D8A142-724E-4CF9-90CF-538ED7F81CC2}"/>
          </ac:picMkLst>
        </pc:picChg>
        <pc:picChg chg="add mod">
          <ac:chgData name="benonia ngwala" userId="6f72e6e7d9024d66" providerId="LiveId" clId="{4874A4C2-686A-4E5B-94CD-73EC42D348D3}" dt="2020-05-21T17:02:28.500" v="1720" actId="1076"/>
          <ac:picMkLst>
            <pc:docMk/>
            <pc:sldMk cId="906115900" sldId="265"/>
            <ac:picMk id="88" creationId="{E7CACEBC-E4EF-4130-8FEA-74248304DC08}"/>
          </ac:picMkLst>
        </pc:picChg>
        <pc:picChg chg="add del mod">
          <ac:chgData name="benonia ngwala" userId="6f72e6e7d9024d66" providerId="LiveId" clId="{4874A4C2-686A-4E5B-94CD-73EC42D348D3}" dt="2020-05-21T17:15:15.741" v="1745" actId="478"/>
          <ac:picMkLst>
            <pc:docMk/>
            <pc:sldMk cId="906115900" sldId="265"/>
            <ac:picMk id="90" creationId="{215A8C4B-C7BC-4016-A0FE-8E51AECED8C4}"/>
          </ac:picMkLst>
        </pc:picChg>
        <pc:picChg chg="add del mod">
          <ac:chgData name="benonia ngwala" userId="6f72e6e7d9024d66" providerId="LiveId" clId="{4874A4C2-686A-4E5B-94CD-73EC42D348D3}" dt="2020-05-21T17:16:18.188" v="1752" actId="478"/>
          <ac:picMkLst>
            <pc:docMk/>
            <pc:sldMk cId="906115900" sldId="265"/>
            <ac:picMk id="92" creationId="{5ADDB55F-B9CE-4AFC-8696-D30F6F47DF0A}"/>
          </ac:picMkLst>
        </pc:picChg>
        <pc:picChg chg="add del mod">
          <ac:chgData name="benonia ngwala" userId="6f72e6e7d9024d66" providerId="LiveId" clId="{4874A4C2-686A-4E5B-94CD-73EC42D348D3}" dt="2020-05-21T17:46:04.867" v="1766" actId="478"/>
          <ac:picMkLst>
            <pc:docMk/>
            <pc:sldMk cId="906115900" sldId="265"/>
            <ac:picMk id="3074" creationId="{F7D86035-C619-4428-8D93-619E322BF84B}"/>
          </ac:picMkLst>
        </pc:picChg>
        <pc:picChg chg="add mod">
          <ac:chgData name="benonia ngwala" userId="6f72e6e7d9024d66" providerId="LiveId" clId="{4874A4C2-686A-4E5B-94CD-73EC42D348D3}" dt="2020-05-21T17:50:01.955" v="1810" actId="1076"/>
          <ac:picMkLst>
            <pc:docMk/>
            <pc:sldMk cId="906115900" sldId="265"/>
            <ac:picMk id="3076" creationId="{E7ADECCA-BA83-4B3A-AB2C-4FA7CA0A7A8C}"/>
          </ac:picMkLst>
        </pc:picChg>
        <pc:picChg chg="add mod">
          <ac:chgData name="benonia ngwala" userId="6f72e6e7d9024d66" providerId="LiveId" clId="{4874A4C2-686A-4E5B-94CD-73EC42D348D3}" dt="2020-05-21T17:57:51.583" v="1820" actId="1076"/>
          <ac:picMkLst>
            <pc:docMk/>
            <pc:sldMk cId="906115900" sldId="265"/>
            <ac:picMk id="3078" creationId="{69873A51-7085-4BFD-9FB1-C9E6FBF5CCCA}"/>
          </ac:picMkLst>
        </pc:picChg>
        <pc:picChg chg="add mod">
          <ac:chgData name="benonia ngwala" userId="6f72e6e7d9024d66" providerId="LiveId" clId="{4874A4C2-686A-4E5B-94CD-73EC42D348D3}" dt="2020-05-21T18:22:32.713" v="2200" actId="1076"/>
          <ac:picMkLst>
            <pc:docMk/>
            <pc:sldMk cId="906115900" sldId="265"/>
            <ac:picMk id="3080" creationId="{69EF6516-DBC6-4ACC-9AE5-F3AE793C92C2}"/>
          </ac:picMkLst>
        </pc:picChg>
        <pc:picChg chg="add mod">
          <ac:chgData name="benonia ngwala" userId="6f72e6e7d9024d66" providerId="LiveId" clId="{4874A4C2-686A-4E5B-94CD-73EC42D348D3}" dt="2020-05-21T18:25:41.925" v="2207" actId="1076"/>
          <ac:picMkLst>
            <pc:docMk/>
            <pc:sldMk cId="906115900" sldId="265"/>
            <ac:picMk id="3082" creationId="{69DC160E-69F6-4B99-BBCE-4AEC74B20F22}"/>
          </ac:picMkLst>
        </pc:picChg>
        <pc:picChg chg="add del">
          <ac:chgData name="benonia ngwala" userId="6f72e6e7d9024d66" providerId="LiveId" clId="{4874A4C2-686A-4E5B-94CD-73EC42D348D3}" dt="2020-05-28T19:18:58.779" v="5322"/>
          <ac:picMkLst>
            <pc:docMk/>
            <pc:sldMk cId="906115900" sldId="265"/>
            <ac:picMk id="9218" creationId="{44EB7B97-993C-4F48-9878-FEAABBEF917E}"/>
          </ac:picMkLst>
        </pc:picChg>
        <pc:cxnChg chg="add del">
          <ac:chgData name="benonia ngwala" userId="6f72e6e7d9024d66" providerId="LiveId" clId="{4874A4C2-686A-4E5B-94CD-73EC42D348D3}" dt="2020-05-21T14:01:27.251" v="1095" actId="26606"/>
          <ac:cxnSpMkLst>
            <pc:docMk/>
            <pc:sldMk cId="906115900" sldId="265"/>
            <ac:cxnSpMk id="20" creationId="{A57C1A16-B8AB-4D99-A195-A38F556A6486}"/>
          </ac:cxnSpMkLst>
        </pc:cxnChg>
        <pc:cxnChg chg="add del">
          <ac:chgData name="benonia ngwala" userId="6f72e6e7d9024d66" providerId="LiveId" clId="{4874A4C2-686A-4E5B-94CD-73EC42D348D3}" dt="2020-05-21T14:01:29.403" v="1097" actId="26606"/>
          <ac:cxnSpMkLst>
            <pc:docMk/>
            <pc:sldMk cId="906115900" sldId="265"/>
            <ac:cxnSpMk id="21" creationId="{EB898B32-3891-4C3A-8F58-C5969D2E9033}"/>
          </ac:cxnSpMkLst>
        </pc:cxnChg>
        <pc:cxnChg chg="add del">
          <ac:chgData name="benonia ngwala" userId="6f72e6e7d9024d66" providerId="LiveId" clId="{4874A4C2-686A-4E5B-94CD-73EC42D348D3}" dt="2020-05-21T14:01:27.251" v="1095" actId="26606"/>
          <ac:cxnSpMkLst>
            <pc:docMk/>
            <pc:sldMk cId="906115900" sldId="265"/>
            <ac:cxnSpMk id="22" creationId="{F8A9B20B-D1DD-4573-B5EC-558029519236}"/>
          </ac:cxnSpMkLst>
        </pc:cxnChg>
        <pc:cxnChg chg="add del">
          <ac:chgData name="benonia ngwala" userId="6f72e6e7d9024d66" providerId="LiveId" clId="{4874A4C2-686A-4E5B-94CD-73EC42D348D3}" dt="2020-05-21T14:01:29.403" v="1097" actId="26606"/>
          <ac:cxnSpMkLst>
            <pc:docMk/>
            <pc:sldMk cId="906115900" sldId="265"/>
            <ac:cxnSpMk id="23" creationId="{4AE4806D-B8F9-4679-A68A-9BD21C01A301}"/>
          </ac:cxnSpMkLst>
        </pc:cxnChg>
        <pc:cxnChg chg="add del">
          <ac:chgData name="benonia ngwala" userId="6f72e6e7d9024d66" providerId="LiveId" clId="{4874A4C2-686A-4E5B-94CD-73EC42D348D3}" dt="2020-05-21T14:01:44.004" v="1101" actId="26606"/>
          <ac:cxnSpMkLst>
            <pc:docMk/>
            <pc:sldMk cId="906115900" sldId="265"/>
            <ac:cxnSpMk id="59" creationId="{C5ECDEE1-7093-418F-9CF5-24EEB115C1C1}"/>
          </ac:cxnSpMkLst>
        </pc:cxnChg>
        <pc:cxnChg chg="add del">
          <ac:chgData name="benonia ngwala" userId="6f72e6e7d9024d66" providerId="LiveId" clId="{4874A4C2-686A-4E5B-94CD-73EC42D348D3}" dt="2020-05-21T14:01:44.004" v="1101" actId="26606"/>
          <ac:cxnSpMkLst>
            <pc:docMk/>
            <pc:sldMk cId="906115900" sldId="265"/>
            <ac:cxnSpMk id="60" creationId="{045062AF-EB11-4651-BC4A-4DA21768DE8E}"/>
          </ac:cxnSpMkLst>
        </pc:cxnChg>
      </pc:sldChg>
      <pc:sldChg chg="addSp modSp new mod ord">
        <pc:chgData name="benonia ngwala" userId="6f72e6e7d9024d66" providerId="LiveId" clId="{4874A4C2-686A-4E5B-94CD-73EC42D348D3}" dt="2020-06-03T09:29:20.085" v="8430" actId="20577"/>
        <pc:sldMkLst>
          <pc:docMk/>
          <pc:sldMk cId="3447875353" sldId="266"/>
        </pc:sldMkLst>
        <pc:spChg chg="mod">
          <ac:chgData name="benonia ngwala" userId="6f72e6e7d9024d66" providerId="LiveId" clId="{4874A4C2-686A-4E5B-94CD-73EC42D348D3}" dt="2020-05-30T10:40:41.242" v="8023" actId="255"/>
          <ac:spMkLst>
            <pc:docMk/>
            <pc:sldMk cId="3447875353" sldId="266"/>
            <ac:spMk id="2" creationId="{2FC38A12-9241-4996-8640-1306DF3E64E5}"/>
          </ac:spMkLst>
        </pc:spChg>
        <pc:spChg chg="add mod">
          <ac:chgData name="benonia ngwala" userId="6f72e6e7d9024d66" providerId="LiveId" clId="{4874A4C2-686A-4E5B-94CD-73EC42D348D3}" dt="2020-06-03T09:29:20.085" v="8430" actId="20577"/>
          <ac:spMkLst>
            <pc:docMk/>
            <pc:sldMk cId="3447875353" sldId="266"/>
            <ac:spMk id="3" creationId="{036A8DE5-A141-4DF5-845B-58131FCED65F}"/>
          </ac:spMkLst>
        </pc:spChg>
      </pc:sldChg>
      <pc:sldChg chg="modSp new del mod">
        <pc:chgData name="benonia ngwala" userId="6f72e6e7d9024d66" providerId="LiveId" clId="{4874A4C2-686A-4E5B-94CD-73EC42D348D3}" dt="2020-05-21T18:02:53.819" v="1880" actId="2696"/>
        <pc:sldMkLst>
          <pc:docMk/>
          <pc:sldMk cId="3621902815" sldId="267"/>
        </pc:sldMkLst>
        <pc:spChg chg="mod">
          <ac:chgData name="benonia ngwala" userId="6f72e6e7d9024d66" providerId="LiveId" clId="{4874A4C2-686A-4E5B-94CD-73EC42D348D3}" dt="2020-05-21T13:28:01.558" v="990" actId="20577"/>
          <ac:spMkLst>
            <pc:docMk/>
            <pc:sldMk cId="3621902815" sldId="267"/>
            <ac:spMk id="2" creationId="{FE5CD695-D91B-4ADD-A10E-0474A59F6EC4}"/>
          </ac:spMkLst>
        </pc:spChg>
      </pc:sldChg>
      <pc:sldChg chg="addSp delSp modSp new mod ord setBg delDesignElem">
        <pc:chgData name="benonia ngwala" userId="6f72e6e7d9024d66" providerId="LiveId" clId="{4874A4C2-686A-4E5B-94CD-73EC42D348D3}" dt="2020-06-03T08:37:23.047" v="8236" actId="20577"/>
        <pc:sldMkLst>
          <pc:docMk/>
          <pc:sldMk cId="3039687095" sldId="268"/>
        </pc:sldMkLst>
        <pc:spChg chg="del mod ord">
          <ac:chgData name="benonia ngwala" userId="6f72e6e7d9024d66" providerId="LiveId" clId="{4874A4C2-686A-4E5B-94CD-73EC42D348D3}" dt="2020-05-22T09:21:10.208" v="3492" actId="478"/>
          <ac:spMkLst>
            <pc:docMk/>
            <pc:sldMk cId="3039687095" sldId="268"/>
            <ac:spMk id="2" creationId="{33FB2449-7B87-462B-B6A3-FFB97768425C}"/>
          </ac:spMkLst>
        </pc:spChg>
        <pc:spChg chg="del">
          <ac:chgData name="benonia ngwala" userId="6f72e6e7d9024d66" providerId="LiveId" clId="{4874A4C2-686A-4E5B-94CD-73EC42D348D3}" dt="2020-05-21T16:35:41.114" v="1351"/>
          <ac:spMkLst>
            <pc:docMk/>
            <pc:sldMk cId="3039687095" sldId="268"/>
            <ac:spMk id="3" creationId="{59E10B80-C4C3-4E81-8867-162707B19B2F}"/>
          </ac:spMkLst>
        </pc:spChg>
        <pc:spChg chg="del mod">
          <ac:chgData name="benonia ngwala" userId="6f72e6e7d9024d66" providerId="LiveId" clId="{4874A4C2-686A-4E5B-94CD-73EC42D348D3}" dt="2020-05-22T09:18:16.173" v="3479" actId="21"/>
          <ac:spMkLst>
            <pc:docMk/>
            <pc:sldMk cId="3039687095" sldId="268"/>
            <ac:spMk id="4" creationId="{D03252E0-F04A-4114-BBCA-FD8B46E99ABF}"/>
          </ac:spMkLst>
        </pc:spChg>
        <pc:spChg chg="add del mod">
          <ac:chgData name="benonia ngwala" userId="6f72e6e7d9024d66" providerId="LiveId" clId="{4874A4C2-686A-4E5B-94CD-73EC42D348D3}" dt="2020-05-21T20:31:21.616" v="2820" actId="478"/>
          <ac:spMkLst>
            <pc:docMk/>
            <pc:sldMk cId="3039687095" sldId="268"/>
            <ac:spMk id="7" creationId="{1019DC4E-AB83-4BBA-8D66-E6B504994704}"/>
          </ac:spMkLst>
        </pc:spChg>
        <pc:spChg chg="add del mod">
          <ac:chgData name="benonia ngwala" userId="6f72e6e7d9024d66" providerId="LiveId" clId="{4874A4C2-686A-4E5B-94CD-73EC42D348D3}" dt="2020-05-22T09:18:51.240" v="3482" actId="21"/>
          <ac:spMkLst>
            <pc:docMk/>
            <pc:sldMk cId="3039687095" sldId="268"/>
            <ac:spMk id="9" creationId="{4ED787B3-0199-4D4A-ADB2-12796CAD7ADC}"/>
          </ac:spMkLst>
        </pc:spChg>
        <pc:spChg chg="add del mod">
          <ac:chgData name="benonia ngwala" userId="6f72e6e7d9024d66" providerId="LiveId" clId="{4874A4C2-686A-4E5B-94CD-73EC42D348D3}" dt="2020-05-22T09:21:32.637" v="3495" actId="478"/>
          <ac:spMkLst>
            <pc:docMk/>
            <pc:sldMk cId="3039687095" sldId="268"/>
            <ac:spMk id="11" creationId="{E75317D6-D03A-45C9-8300-7F84EC09BE57}"/>
          </ac:spMkLst>
        </pc:spChg>
        <pc:spChg chg="add mod">
          <ac:chgData name="benonia ngwala" userId="6f72e6e7d9024d66" providerId="LiveId" clId="{4874A4C2-686A-4E5B-94CD-73EC42D348D3}" dt="2020-06-03T08:37:23.047" v="8236" actId="20577"/>
          <ac:spMkLst>
            <pc:docMk/>
            <pc:sldMk cId="3039687095" sldId="268"/>
            <ac:spMk id="13" creationId="{77AAA806-2A8E-4B94-B6F2-C5EC35148C0E}"/>
          </ac:spMkLst>
        </pc:spChg>
        <pc:spChg chg="add mod">
          <ac:chgData name="benonia ngwala" userId="6f72e6e7d9024d66" providerId="LiveId" clId="{4874A4C2-686A-4E5B-94CD-73EC42D348D3}" dt="2020-05-30T10:41:13.773" v="8026" actId="255"/>
          <ac:spMkLst>
            <pc:docMk/>
            <pc:sldMk cId="3039687095" sldId="268"/>
            <ac:spMk id="16" creationId="{FAD6AA0E-71A8-4BAC-A88D-F2F460FDE3F8}"/>
          </ac:spMkLst>
        </pc:spChg>
        <pc:spChg chg="add del">
          <ac:chgData name="benonia ngwala" userId="6f72e6e7d9024d66" providerId="LiveId" clId="{4874A4C2-686A-4E5B-94CD-73EC42D348D3}" dt="2020-05-28T11:10:29.231" v="3699"/>
          <ac:spMkLst>
            <pc:docMk/>
            <pc:sldMk cId="3039687095" sldId="268"/>
            <ac:spMk id="87" creationId="{3F088236-D655-4F88-B238-E16762358025}"/>
          </ac:spMkLst>
        </pc:spChg>
        <pc:spChg chg="add del">
          <ac:chgData name="benonia ngwala" userId="6f72e6e7d9024d66" providerId="LiveId" clId="{4874A4C2-686A-4E5B-94CD-73EC42D348D3}" dt="2020-05-28T11:10:29.231" v="3699"/>
          <ac:spMkLst>
            <pc:docMk/>
            <pc:sldMk cId="3039687095" sldId="268"/>
            <ac:spMk id="89" creationId="{3DAC0C92-199E-475C-9390-119A9B027276}"/>
          </ac:spMkLst>
        </pc:spChg>
        <pc:spChg chg="add del">
          <ac:chgData name="benonia ngwala" userId="6f72e6e7d9024d66" providerId="LiveId" clId="{4874A4C2-686A-4E5B-94CD-73EC42D348D3}" dt="2020-05-28T11:10:29.231" v="3699"/>
          <ac:spMkLst>
            <pc:docMk/>
            <pc:sldMk cId="3039687095" sldId="268"/>
            <ac:spMk id="91" creationId="{C4CFB339-0ED8-4FE2-9EF1-6D1375B8499B}"/>
          </ac:spMkLst>
        </pc:spChg>
        <pc:spChg chg="add del">
          <ac:chgData name="benonia ngwala" userId="6f72e6e7d9024d66" providerId="LiveId" clId="{4874A4C2-686A-4E5B-94CD-73EC42D348D3}" dt="2020-05-28T11:10:29.231" v="3699"/>
          <ac:spMkLst>
            <pc:docMk/>
            <pc:sldMk cId="3039687095" sldId="268"/>
            <ac:spMk id="93" creationId="{31896C80-2069-4431-9C19-83B913734490}"/>
          </ac:spMkLst>
        </pc:spChg>
        <pc:spChg chg="add del">
          <ac:chgData name="benonia ngwala" userId="6f72e6e7d9024d66" providerId="LiveId" clId="{4874A4C2-686A-4E5B-94CD-73EC42D348D3}" dt="2020-05-28T11:10:29.231" v="3699"/>
          <ac:spMkLst>
            <pc:docMk/>
            <pc:sldMk cId="3039687095" sldId="268"/>
            <ac:spMk id="95" creationId="{BF120A21-0841-4823-B0C4-28AEBCEF9B78}"/>
          </ac:spMkLst>
        </pc:spChg>
        <pc:spChg chg="add del">
          <ac:chgData name="benonia ngwala" userId="6f72e6e7d9024d66" providerId="LiveId" clId="{4874A4C2-686A-4E5B-94CD-73EC42D348D3}" dt="2020-05-28T11:10:29.231" v="3699"/>
          <ac:spMkLst>
            <pc:docMk/>
            <pc:sldMk cId="3039687095" sldId="268"/>
            <ac:spMk id="97" creationId="{DBB05BAE-BBD3-4289-899F-A6851503C6B0}"/>
          </ac:spMkLst>
        </pc:spChg>
        <pc:spChg chg="add del">
          <ac:chgData name="benonia ngwala" userId="6f72e6e7d9024d66" providerId="LiveId" clId="{4874A4C2-686A-4E5B-94CD-73EC42D348D3}" dt="2020-05-28T11:10:29.231" v="3699"/>
          <ac:spMkLst>
            <pc:docMk/>
            <pc:sldMk cId="3039687095" sldId="268"/>
            <ac:spMk id="99" creationId="{9874D11C-36F5-4BBE-A490-019A54E953B0}"/>
          </ac:spMkLst>
        </pc:spChg>
        <pc:grpChg chg="add del">
          <ac:chgData name="benonia ngwala" userId="6f72e6e7d9024d66" providerId="LiveId" clId="{4874A4C2-686A-4E5B-94CD-73EC42D348D3}" dt="2020-05-28T11:10:29.231" v="3699"/>
          <ac:grpSpMkLst>
            <pc:docMk/>
            <pc:sldMk cId="3039687095" sldId="268"/>
            <ac:grpSpMk id="71" creationId="{10BE40E3-5550-4CDD-B4FD-387C33EBF157}"/>
          </ac:grpSpMkLst>
        </pc:grpChg>
        <pc:graphicFrameChg chg="add del mod">
          <ac:chgData name="benonia ngwala" userId="6f72e6e7d9024d66" providerId="LiveId" clId="{4874A4C2-686A-4E5B-94CD-73EC42D348D3}" dt="2020-05-22T09:18:59.119" v="3483" actId="21"/>
          <ac:graphicFrameMkLst>
            <pc:docMk/>
            <pc:sldMk cId="3039687095" sldId="268"/>
            <ac:graphicFrameMk id="5" creationId="{ED6A27B4-3D02-4836-9E75-D05A8FA67479}"/>
          </ac:graphicFrameMkLst>
        </pc:graphicFrameChg>
        <pc:graphicFrameChg chg="add del mod">
          <ac:chgData name="benonia ngwala" userId="6f72e6e7d9024d66" providerId="LiveId" clId="{4874A4C2-686A-4E5B-94CD-73EC42D348D3}" dt="2020-05-21T16:39:24.033" v="1511" actId="478"/>
          <ac:graphicFrameMkLst>
            <pc:docMk/>
            <pc:sldMk cId="3039687095" sldId="268"/>
            <ac:graphicFrameMk id="6" creationId="{BEFD0295-B7E6-4264-9FE2-020B69C5753F}"/>
          </ac:graphicFrameMkLst>
        </pc:graphicFrameChg>
        <pc:picChg chg="add mod">
          <ac:chgData name="benonia ngwala" userId="6f72e6e7d9024d66" providerId="LiveId" clId="{4874A4C2-686A-4E5B-94CD-73EC42D348D3}" dt="2020-05-22T09:20:44.279" v="3490" actId="26606"/>
          <ac:picMkLst>
            <pc:docMk/>
            <pc:sldMk cId="3039687095" sldId="268"/>
            <ac:picMk id="2050" creationId="{96CAF173-877B-4AF4-8B6F-5A390CB1D642}"/>
          </ac:picMkLst>
        </pc:picChg>
        <pc:cxnChg chg="add del">
          <ac:chgData name="benonia ngwala" userId="6f72e6e7d9024d66" providerId="LiveId" clId="{4874A4C2-686A-4E5B-94CD-73EC42D348D3}" dt="2020-05-28T11:10:29.231" v="3699"/>
          <ac:cxnSpMkLst>
            <pc:docMk/>
            <pc:sldMk cId="3039687095" sldId="268"/>
            <ac:cxnSpMk id="83" creationId="{64FA5DFF-7FE6-4855-84E6-DFA78EE978BD}"/>
          </ac:cxnSpMkLst>
        </pc:cxnChg>
        <pc:cxnChg chg="add del">
          <ac:chgData name="benonia ngwala" userId="6f72e6e7d9024d66" providerId="LiveId" clId="{4874A4C2-686A-4E5B-94CD-73EC42D348D3}" dt="2020-05-28T11:10:29.231" v="3699"/>
          <ac:cxnSpMkLst>
            <pc:docMk/>
            <pc:sldMk cId="3039687095" sldId="268"/>
            <ac:cxnSpMk id="85" creationId="{2AFD8CBA-54A3-4363-991B-B9C631BBFA74}"/>
          </ac:cxnSpMkLst>
        </pc:cxnChg>
      </pc:sldChg>
      <pc:sldChg chg="addSp delSp modSp new mod">
        <pc:chgData name="benonia ngwala" userId="6f72e6e7d9024d66" providerId="LiveId" clId="{4874A4C2-686A-4E5B-94CD-73EC42D348D3}" dt="2020-06-03T09:30:25.628" v="8477" actId="20577"/>
        <pc:sldMkLst>
          <pc:docMk/>
          <pc:sldMk cId="3222650007" sldId="269"/>
        </pc:sldMkLst>
        <pc:spChg chg="del mod">
          <ac:chgData name="benonia ngwala" userId="6f72e6e7d9024d66" providerId="LiveId" clId="{4874A4C2-686A-4E5B-94CD-73EC42D348D3}" dt="2020-05-21T18:47:59.278" v="2479" actId="478"/>
          <ac:spMkLst>
            <pc:docMk/>
            <pc:sldMk cId="3222650007" sldId="269"/>
            <ac:spMk id="2" creationId="{C917BE1A-B6A1-489D-8F90-CC8111471CCB}"/>
          </ac:spMkLst>
        </pc:spChg>
        <pc:spChg chg="del mod">
          <ac:chgData name="benonia ngwala" userId="6f72e6e7d9024d66" providerId="LiveId" clId="{4874A4C2-686A-4E5B-94CD-73EC42D348D3}" dt="2020-05-21T18:48:08.853" v="2480" actId="478"/>
          <ac:spMkLst>
            <pc:docMk/>
            <pc:sldMk cId="3222650007" sldId="269"/>
            <ac:spMk id="3" creationId="{40B4CC5D-A960-4FE4-9533-3668B0E691A3}"/>
          </ac:spMkLst>
        </pc:spChg>
        <pc:spChg chg="add del mod">
          <ac:chgData name="benonia ngwala" userId="6f72e6e7d9024d66" providerId="LiveId" clId="{4874A4C2-686A-4E5B-94CD-73EC42D348D3}" dt="2020-05-21T19:16:06.898" v="2812" actId="478"/>
          <ac:spMkLst>
            <pc:docMk/>
            <pc:sldMk cId="3222650007" sldId="269"/>
            <ac:spMk id="4" creationId="{7347BB7C-9106-4929-9DBA-3BA04AABF8C7}"/>
          </ac:spMkLst>
        </pc:spChg>
        <pc:spChg chg="mod">
          <ac:chgData name="benonia ngwala" userId="6f72e6e7d9024d66" providerId="LiveId" clId="{4874A4C2-686A-4E5B-94CD-73EC42D348D3}" dt="2020-05-30T10:40:51.469" v="8024" actId="255"/>
          <ac:spMkLst>
            <pc:docMk/>
            <pc:sldMk cId="3222650007" sldId="269"/>
            <ac:spMk id="5" creationId="{386D1B51-44A0-4EA8-ADEC-7437F28C036B}"/>
          </ac:spMkLst>
        </pc:spChg>
        <pc:spChg chg="mod">
          <ac:chgData name="benonia ngwala" userId="6f72e6e7d9024d66" providerId="LiveId" clId="{4874A4C2-686A-4E5B-94CD-73EC42D348D3}" dt="2020-06-03T09:30:25.628" v="8477" actId="20577"/>
          <ac:spMkLst>
            <pc:docMk/>
            <pc:sldMk cId="3222650007" sldId="269"/>
            <ac:spMk id="6" creationId="{B91E522D-CFA7-460E-B73F-95FBB34DA9AF}"/>
          </ac:spMkLst>
        </pc:spChg>
        <pc:picChg chg="add del mod">
          <ac:chgData name="benonia ngwala" userId="6f72e6e7d9024d66" providerId="LiveId" clId="{4874A4C2-686A-4E5B-94CD-73EC42D348D3}" dt="2020-05-21T18:36:10.156" v="2404"/>
          <ac:picMkLst>
            <pc:docMk/>
            <pc:sldMk cId="3222650007" sldId="269"/>
            <ac:picMk id="4098" creationId="{27EE7D54-D790-4CA1-A703-DCDAAC4258CD}"/>
          </ac:picMkLst>
        </pc:picChg>
        <pc:picChg chg="add del mod">
          <ac:chgData name="benonia ngwala" userId="6f72e6e7d9024d66" providerId="LiveId" clId="{4874A4C2-686A-4E5B-94CD-73EC42D348D3}" dt="2020-05-21T18:36:38.842" v="2414"/>
          <ac:picMkLst>
            <pc:docMk/>
            <pc:sldMk cId="3222650007" sldId="269"/>
            <ac:picMk id="4100" creationId="{4306AFE5-62CE-40A7-94A0-28419DE2170C}"/>
          </ac:picMkLst>
        </pc:picChg>
        <pc:picChg chg="add mod">
          <ac:chgData name="benonia ngwala" userId="6f72e6e7d9024d66" providerId="LiveId" clId="{4874A4C2-686A-4E5B-94CD-73EC42D348D3}" dt="2020-05-21T19:08:42.995" v="2810" actId="14100"/>
          <ac:picMkLst>
            <pc:docMk/>
            <pc:sldMk cId="3222650007" sldId="269"/>
            <ac:picMk id="4102" creationId="{83613A4A-F268-435C-8B2C-C8AF4CC00237}"/>
          </ac:picMkLst>
        </pc:picChg>
        <pc:picChg chg="add mod">
          <ac:chgData name="benonia ngwala" userId="6f72e6e7d9024d66" providerId="LiveId" clId="{4874A4C2-686A-4E5B-94CD-73EC42D348D3}" dt="2020-05-21T19:07:47.808" v="2801" actId="1076"/>
          <ac:picMkLst>
            <pc:docMk/>
            <pc:sldMk cId="3222650007" sldId="269"/>
            <ac:picMk id="4104" creationId="{305B23CE-D33A-410B-8E69-29CE753A1D3C}"/>
          </ac:picMkLst>
        </pc:picChg>
        <pc:picChg chg="add mod">
          <ac:chgData name="benonia ngwala" userId="6f72e6e7d9024d66" providerId="LiveId" clId="{4874A4C2-686A-4E5B-94CD-73EC42D348D3}" dt="2020-05-29T10:11:22.840" v="5687" actId="1076"/>
          <ac:picMkLst>
            <pc:docMk/>
            <pc:sldMk cId="3222650007" sldId="269"/>
            <ac:picMk id="4106" creationId="{5067EE2F-20F2-479E-913D-711AF7EE75B4}"/>
          </ac:picMkLst>
        </pc:picChg>
        <pc:picChg chg="add del">
          <ac:chgData name="benonia ngwala" userId="6f72e6e7d9024d66" providerId="LiveId" clId="{4874A4C2-686A-4E5B-94CD-73EC42D348D3}" dt="2020-05-21T18:46:16.530" v="2440"/>
          <ac:picMkLst>
            <pc:docMk/>
            <pc:sldMk cId="3222650007" sldId="269"/>
            <ac:picMk id="4108" creationId="{351A2037-7BF5-4CD8-BC47-0E57F81F1878}"/>
          </ac:picMkLst>
        </pc:picChg>
        <pc:picChg chg="add mod">
          <ac:chgData name="benonia ngwala" userId="6f72e6e7d9024d66" providerId="LiveId" clId="{4874A4C2-686A-4E5B-94CD-73EC42D348D3}" dt="2020-05-21T19:08:29.963" v="2807" actId="1076"/>
          <ac:picMkLst>
            <pc:docMk/>
            <pc:sldMk cId="3222650007" sldId="269"/>
            <ac:picMk id="4110" creationId="{5B6F6E82-4B4B-4A5A-89AC-7770760EE96A}"/>
          </ac:picMkLst>
        </pc:picChg>
      </pc:sldChg>
      <pc:sldChg chg="addSp delSp modSp new del mod setBg delDesignElem">
        <pc:chgData name="benonia ngwala" userId="6f72e6e7d9024d66" providerId="LiveId" clId="{4874A4C2-686A-4E5B-94CD-73EC42D348D3}" dt="2020-05-28T19:20:43.627" v="5324" actId="2696"/>
        <pc:sldMkLst>
          <pc:docMk/>
          <pc:sldMk cId="2219829638" sldId="270"/>
        </pc:sldMkLst>
        <pc:spChg chg="add del mod">
          <ac:chgData name="benonia ngwala" userId="6f72e6e7d9024d66" providerId="LiveId" clId="{4874A4C2-686A-4E5B-94CD-73EC42D348D3}" dt="2020-05-22T09:19:37.539" v="3486" actId="26606"/>
          <ac:spMkLst>
            <pc:docMk/>
            <pc:sldMk cId="2219829638" sldId="270"/>
            <ac:spMk id="2" creationId="{2CD191D1-B6FC-4F90-960D-F731D1808383}"/>
          </ac:spMkLst>
        </pc:spChg>
        <pc:spChg chg="add del">
          <ac:chgData name="benonia ngwala" userId="6f72e6e7d9024d66" providerId="LiveId" clId="{4874A4C2-686A-4E5B-94CD-73EC42D348D3}" dt="2020-05-28T11:10:29.231" v="3699"/>
          <ac:spMkLst>
            <pc:docMk/>
            <pc:sldMk cId="2219829638" sldId="270"/>
            <ac:spMk id="20" creationId="{655AE6B0-AC9E-4167-806F-E9DB135FC46B}"/>
          </ac:spMkLst>
        </pc:spChg>
        <pc:spChg chg="add del">
          <ac:chgData name="benonia ngwala" userId="6f72e6e7d9024d66" providerId="LiveId" clId="{4874A4C2-686A-4E5B-94CD-73EC42D348D3}" dt="2020-05-28T11:10:29.231" v="3699"/>
          <ac:spMkLst>
            <pc:docMk/>
            <pc:sldMk cId="2219829638" sldId="270"/>
            <ac:spMk id="33" creationId="{87BD1F4E-A66D-4C06-86DA-8D56CA7A3B41}"/>
          </ac:spMkLst>
        </pc:spChg>
        <pc:grpChg chg="add del">
          <ac:chgData name="benonia ngwala" userId="6f72e6e7d9024d66" providerId="LiveId" clId="{4874A4C2-686A-4E5B-94CD-73EC42D348D3}" dt="2020-05-28T11:10:29.231" v="3699"/>
          <ac:grpSpMkLst>
            <pc:docMk/>
            <pc:sldMk cId="2219829638" sldId="270"/>
            <ac:grpSpMk id="8" creationId="{D920209C-E85B-4D6F-A56F-724F5ADA811C}"/>
          </ac:grpSpMkLst>
        </pc:grpChg>
        <pc:grpChg chg="add del">
          <ac:chgData name="benonia ngwala" userId="6f72e6e7d9024d66" providerId="LiveId" clId="{4874A4C2-686A-4E5B-94CD-73EC42D348D3}" dt="2020-05-28T11:10:29.231" v="3699"/>
          <ac:grpSpMkLst>
            <pc:docMk/>
            <pc:sldMk cId="2219829638" sldId="270"/>
            <ac:grpSpMk id="22" creationId="{3523416A-383B-4FDC-B4C9-D8EDDFE9C043}"/>
          </ac:grpSpMkLst>
        </pc:grpChg>
        <pc:graphicFrameChg chg="add del mod">
          <ac:chgData name="benonia ngwala" userId="6f72e6e7d9024d66" providerId="LiveId" clId="{4874A4C2-686A-4E5B-94CD-73EC42D348D3}" dt="2020-05-22T09:19:17.475" v="3485" actId="21"/>
          <ac:graphicFrameMkLst>
            <pc:docMk/>
            <pc:sldMk cId="2219829638" sldId="270"/>
            <ac:graphicFrameMk id="3" creationId="{16571962-A84E-46BE-B898-39C2C58D536E}"/>
          </ac:graphicFrameMkLst>
        </pc:graphicFrameChg>
        <pc:graphicFrameChg chg="add">
          <ac:chgData name="benonia ngwala" userId="6f72e6e7d9024d66" providerId="LiveId" clId="{4874A4C2-686A-4E5B-94CD-73EC42D348D3}" dt="2020-05-22T09:19:37.539" v="3486" actId="26606"/>
          <ac:graphicFrameMkLst>
            <pc:docMk/>
            <pc:sldMk cId="2219829638" sldId="270"/>
            <ac:graphicFrameMk id="4" creationId="{4D0587FF-A9EA-4D3B-AA69-0A8767E22617}"/>
          </ac:graphicFrameMkLst>
        </pc:graphicFrameChg>
        <pc:graphicFrameChg chg="add mod">
          <ac:chgData name="benonia ngwala" userId="6f72e6e7d9024d66" providerId="LiveId" clId="{4874A4C2-686A-4E5B-94CD-73EC42D348D3}" dt="2020-05-22T09:20:06.600" v="3489" actId="1076"/>
          <ac:graphicFrameMkLst>
            <pc:docMk/>
            <pc:sldMk cId="2219829638" sldId="270"/>
            <ac:graphicFrameMk id="32" creationId="{AE55E9C3-232D-4FD8-884A-E6F61B374B16}"/>
          </ac:graphicFrameMkLst>
        </pc:graphicFrameChg>
      </pc:sldChg>
      <pc:sldChg chg="modSp new del mod">
        <pc:chgData name="benonia ngwala" userId="6f72e6e7d9024d66" providerId="LiveId" clId="{4874A4C2-686A-4E5B-94CD-73EC42D348D3}" dt="2020-05-21T18:02:38.962" v="1879" actId="2696"/>
        <pc:sldMkLst>
          <pc:docMk/>
          <pc:sldMk cId="3196078824" sldId="270"/>
        </pc:sldMkLst>
        <pc:spChg chg="mod">
          <ac:chgData name="benonia ngwala" userId="6f72e6e7d9024d66" providerId="LiveId" clId="{4874A4C2-686A-4E5B-94CD-73EC42D348D3}" dt="2020-05-21T13:50:49.055" v="1031" actId="20577"/>
          <ac:spMkLst>
            <pc:docMk/>
            <pc:sldMk cId="3196078824" sldId="270"/>
            <ac:spMk id="3" creationId="{45218DDC-0F8E-42A3-B6DE-26CB05BE85F9}"/>
          </ac:spMkLst>
        </pc:spChg>
        <pc:spChg chg="mod">
          <ac:chgData name="benonia ngwala" userId="6f72e6e7d9024d66" providerId="LiveId" clId="{4874A4C2-686A-4E5B-94CD-73EC42D348D3}" dt="2020-05-21T18:01:31.065" v="1847" actId="20577"/>
          <ac:spMkLst>
            <pc:docMk/>
            <pc:sldMk cId="3196078824" sldId="270"/>
            <ac:spMk id="5" creationId="{0EAEFA7E-3D5F-485D-B607-8A00EAB3854E}"/>
          </ac:spMkLst>
        </pc:spChg>
      </pc:sldChg>
      <pc:sldChg chg="addSp delSp modSp new del mod ord">
        <pc:chgData name="benonia ngwala" userId="6f72e6e7d9024d66" providerId="LiveId" clId="{4874A4C2-686A-4E5B-94CD-73EC42D348D3}" dt="2020-05-28T19:19:11.089" v="5323" actId="2696"/>
        <pc:sldMkLst>
          <pc:docMk/>
          <pc:sldMk cId="2859701463" sldId="271"/>
        </pc:sldMkLst>
        <pc:spChg chg="mod">
          <ac:chgData name="benonia ngwala" userId="6f72e6e7d9024d66" providerId="LiveId" clId="{4874A4C2-686A-4E5B-94CD-73EC42D348D3}" dt="2020-05-28T18:08:10.404" v="4969"/>
          <ac:spMkLst>
            <pc:docMk/>
            <pc:sldMk cId="2859701463" sldId="271"/>
            <ac:spMk id="2" creationId="{1A75380D-C977-4FC6-9C95-9C5D6AA62A49}"/>
          </ac:spMkLst>
        </pc:spChg>
        <pc:spChg chg="mod">
          <ac:chgData name="benonia ngwala" userId="6f72e6e7d9024d66" providerId="LiveId" clId="{4874A4C2-686A-4E5B-94CD-73EC42D348D3}" dt="2020-05-28T18:08:10.404" v="4969"/>
          <ac:spMkLst>
            <pc:docMk/>
            <pc:sldMk cId="2859701463" sldId="271"/>
            <ac:spMk id="3" creationId="{A5E152BA-A93B-4FC8-8249-1D6564194060}"/>
          </ac:spMkLst>
        </pc:spChg>
        <pc:spChg chg="mod">
          <ac:chgData name="benonia ngwala" userId="6f72e6e7d9024d66" providerId="LiveId" clId="{4874A4C2-686A-4E5B-94CD-73EC42D348D3}" dt="2020-05-28T18:08:10.404" v="4969"/>
          <ac:spMkLst>
            <pc:docMk/>
            <pc:sldMk cId="2859701463" sldId="271"/>
            <ac:spMk id="4" creationId="{249B50C8-87B2-4C3B-8485-001A836E00F2}"/>
          </ac:spMkLst>
        </pc:spChg>
        <pc:picChg chg="add del mod">
          <ac:chgData name="benonia ngwala" userId="6f72e6e7d9024d66" providerId="LiveId" clId="{4874A4C2-686A-4E5B-94CD-73EC42D348D3}" dt="2020-05-28T19:16:00.690" v="5314" actId="478"/>
          <ac:picMkLst>
            <pc:docMk/>
            <pc:sldMk cId="2859701463" sldId="271"/>
            <ac:picMk id="6" creationId="{6B00013E-98C9-4B8A-A931-B578D2F6A32C}"/>
          </ac:picMkLst>
        </pc:picChg>
        <pc:picChg chg="add del mod">
          <ac:chgData name="benonia ngwala" userId="6f72e6e7d9024d66" providerId="LiveId" clId="{4874A4C2-686A-4E5B-94CD-73EC42D348D3}" dt="2020-05-28T18:33:47.673" v="5010" actId="21"/>
          <ac:picMkLst>
            <pc:docMk/>
            <pc:sldMk cId="2859701463" sldId="271"/>
            <ac:picMk id="4098" creationId="{22E8798B-6D74-4F83-9A4C-9DCF4B867A20}"/>
          </ac:picMkLst>
        </pc:picChg>
      </pc:sldChg>
      <pc:sldChg chg="modSp new del mod">
        <pc:chgData name="benonia ngwala" userId="6f72e6e7d9024d66" providerId="LiveId" clId="{4874A4C2-686A-4E5B-94CD-73EC42D348D3}" dt="2020-05-21T18:02:29.908" v="1878" actId="2696"/>
        <pc:sldMkLst>
          <pc:docMk/>
          <pc:sldMk cId="4063518065" sldId="271"/>
        </pc:sldMkLst>
        <pc:spChg chg="mod">
          <ac:chgData name="benonia ngwala" userId="6f72e6e7d9024d66" providerId="LiveId" clId="{4874A4C2-686A-4E5B-94CD-73EC42D348D3}" dt="2020-05-21T13:51:41.587" v="1073" actId="20577"/>
          <ac:spMkLst>
            <pc:docMk/>
            <pc:sldMk cId="4063518065" sldId="271"/>
            <ac:spMk id="3" creationId="{A2E4C1E0-CFA8-4D33-862C-6310B46E442F}"/>
          </ac:spMkLst>
        </pc:spChg>
      </pc:sldChg>
      <pc:sldChg chg="addSp delSp modSp new mod ord">
        <pc:chgData name="benonia ngwala" userId="6f72e6e7d9024d66" providerId="LiveId" clId="{4874A4C2-686A-4E5B-94CD-73EC42D348D3}" dt="2020-06-03T08:25:14.772" v="8182" actId="20577"/>
        <pc:sldMkLst>
          <pc:docMk/>
          <pc:sldMk cId="1998841827" sldId="272"/>
        </pc:sldMkLst>
        <pc:spChg chg="mod">
          <ac:chgData name="benonia ngwala" userId="6f72e6e7d9024d66" providerId="LiveId" clId="{4874A4C2-686A-4E5B-94CD-73EC42D348D3}" dt="2020-05-28T18:08:10.404" v="4969"/>
          <ac:spMkLst>
            <pc:docMk/>
            <pc:sldMk cId="1998841827" sldId="272"/>
            <ac:spMk id="2" creationId="{F98AE90C-BC66-41DF-89FC-C1F713EC94DC}"/>
          </ac:spMkLst>
        </pc:spChg>
        <pc:spChg chg="mod">
          <ac:chgData name="benonia ngwala" userId="6f72e6e7d9024d66" providerId="LiveId" clId="{4874A4C2-686A-4E5B-94CD-73EC42D348D3}" dt="2020-06-03T08:25:14.772" v="8182" actId="20577"/>
          <ac:spMkLst>
            <pc:docMk/>
            <pc:sldMk cId="1998841827" sldId="272"/>
            <ac:spMk id="3" creationId="{DCD6C7D3-85B8-49E1-BFB7-3D397964254D}"/>
          </ac:spMkLst>
        </pc:spChg>
        <pc:spChg chg="add del mod">
          <ac:chgData name="benonia ngwala" userId="6f72e6e7d9024d66" providerId="LiveId" clId="{4874A4C2-686A-4E5B-94CD-73EC42D348D3}" dt="2020-05-28T12:30:24.157" v="4401"/>
          <ac:spMkLst>
            <pc:docMk/>
            <pc:sldMk cId="1998841827" sldId="272"/>
            <ac:spMk id="4" creationId="{DA418048-9D52-4D46-B4A4-6F588D9E03A6}"/>
          </ac:spMkLst>
        </pc:spChg>
        <pc:picChg chg="add del mod">
          <ac:chgData name="benonia ngwala" userId="6f72e6e7d9024d66" providerId="LiveId" clId="{4874A4C2-686A-4E5B-94CD-73EC42D348D3}" dt="2020-05-28T12:38:42.654" v="4410" actId="478"/>
          <ac:picMkLst>
            <pc:docMk/>
            <pc:sldMk cId="1998841827" sldId="272"/>
            <ac:picMk id="5" creationId="{C43035C2-8A5F-4AD1-9337-51B0F2071AE0}"/>
          </ac:picMkLst>
        </pc:picChg>
        <pc:picChg chg="add mod">
          <ac:chgData name="benonia ngwala" userId="6f72e6e7d9024d66" providerId="LiveId" clId="{4874A4C2-686A-4E5B-94CD-73EC42D348D3}" dt="2020-05-28T12:39:15.971" v="4417" actId="14100"/>
          <ac:picMkLst>
            <pc:docMk/>
            <pc:sldMk cId="1998841827" sldId="272"/>
            <ac:picMk id="1026" creationId="{24036FCC-BB28-4AAA-85A4-477A4D68AA03}"/>
          </ac:picMkLst>
        </pc:picChg>
      </pc:sldChg>
      <pc:sldChg chg="new del">
        <pc:chgData name="benonia ngwala" userId="6f72e6e7d9024d66" providerId="LiveId" clId="{4874A4C2-686A-4E5B-94CD-73EC42D348D3}" dt="2020-05-21T16:53:57.063" v="1700" actId="2696"/>
        <pc:sldMkLst>
          <pc:docMk/>
          <pc:sldMk cId="2569756964" sldId="272"/>
        </pc:sldMkLst>
      </pc:sldChg>
      <pc:sldChg chg="addSp delSp modSp new mod setBg setClrOvrMap delDesignElem">
        <pc:chgData name="benonia ngwala" userId="6f72e6e7d9024d66" providerId="LiveId" clId="{4874A4C2-686A-4E5B-94CD-73EC42D348D3}" dt="2020-06-03T09:41:40.199" v="8617" actId="20577"/>
        <pc:sldMkLst>
          <pc:docMk/>
          <pc:sldMk cId="3367044022" sldId="273"/>
        </pc:sldMkLst>
        <pc:spChg chg="mod ord">
          <ac:chgData name="benonia ngwala" userId="6f72e6e7d9024d66" providerId="LiveId" clId="{4874A4C2-686A-4E5B-94CD-73EC42D348D3}" dt="2020-05-30T10:44:06.583" v="8149" actId="1076"/>
          <ac:spMkLst>
            <pc:docMk/>
            <pc:sldMk cId="3367044022" sldId="273"/>
            <ac:spMk id="2" creationId="{167F787A-4136-47CD-8443-3BB700E15CAB}"/>
          </ac:spMkLst>
        </pc:spChg>
        <pc:spChg chg="del">
          <ac:chgData name="benonia ngwala" userId="6f72e6e7d9024d66" providerId="LiveId" clId="{4874A4C2-686A-4E5B-94CD-73EC42D348D3}" dt="2020-05-28T17:13:02.311" v="4628" actId="478"/>
          <ac:spMkLst>
            <pc:docMk/>
            <pc:sldMk cId="3367044022" sldId="273"/>
            <ac:spMk id="3" creationId="{C43A49DB-454C-43EE-8A3E-0C3CAE815A03}"/>
          </ac:spMkLst>
        </pc:spChg>
        <pc:spChg chg="del">
          <ac:chgData name="benonia ngwala" userId="6f72e6e7d9024d66" providerId="LiveId" clId="{4874A4C2-686A-4E5B-94CD-73EC42D348D3}" dt="2020-05-28T17:13:15.574" v="4630" actId="478"/>
          <ac:spMkLst>
            <pc:docMk/>
            <pc:sldMk cId="3367044022" sldId="273"/>
            <ac:spMk id="4" creationId="{DA0BD1E2-C5DE-4258-8591-66B5398257CC}"/>
          </ac:spMkLst>
        </pc:spChg>
        <pc:spChg chg="del">
          <ac:chgData name="benonia ngwala" userId="6f72e6e7d9024d66" providerId="LiveId" clId="{4874A4C2-686A-4E5B-94CD-73EC42D348D3}" dt="2020-05-28T17:13:11.951" v="4629" actId="478"/>
          <ac:spMkLst>
            <pc:docMk/>
            <pc:sldMk cId="3367044022" sldId="273"/>
            <ac:spMk id="5" creationId="{F5F567A1-142E-4E48-A490-B9D4A52B2C76}"/>
          </ac:spMkLst>
        </pc:spChg>
        <pc:spChg chg="del mod">
          <ac:chgData name="benonia ngwala" userId="6f72e6e7d9024d66" providerId="LiveId" clId="{4874A4C2-686A-4E5B-94CD-73EC42D348D3}" dt="2020-05-28T17:13:23.020" v="4632" actId="478"/>
          <ac:spMkLst>
            <pc:docMk/>
            <pc:sldMk cId="3367044022" sldId="273"/>
            <ac:spMk id="6" creationId="{93146B3E-D753-4E2D-A233-FA67C069FCF1}"/>
          </ac:spMkLst>
        </pc:spChg>
        <pc:spChg chg="add del mod">
          <ac:chgData name="benonia ngwala" userId="6f72e6e7d9024d66" providerId="LiveId" clId="{4874A4C2-686A-4E5B-94CD-73EC42D348D3}" dt="2020-05-28T17:31:51.404" v="4720"/>
          <ac:spMkLst>
            <pc:docMk/>
            <pc:sldMk cId="3367044022" sldId="273"/>
            <ac:spMk id="9" creationId="{5F927C6E-3AEA-4CA5-BD0D-E51CA2678AC7}"/>
          </ac:spMkLst>
        </pc:spChg>
        <pc:spChg chg="add mod">
          <ac:chgData name="benonia ngwala" userId="6f72e6e7d9024d66" providerId="LiveId" clId="{4874A4C2-686A-4E5B-94CD-73EC42D348D3}" dt="2020-06-03T09:41:40.199" v="8617" actId="20577"/>
          <ac:spMkLst>
            <pc:docMk/>
            <pc:sldMk cId="3367044022" sldId="273"/>
            <ac:spMk id="10" creationId="{D75808D1-FEF1-4624-B230-962F27A97C17}"/>
          </ac:spMkLst>
        </pc:spChg>
        <pc:spChg chg="add del">
          <ac:chgData name="benonia ngwala" userId="6f72e6e7d9024d66" providerId="LiveId" clId="{4874A4C2-686A-4E5B-94CD-73EC42D348D3}" dt="2020-05-28T17:19:57.649" v="4640" actId="26606"/>
          <ac:spMkLst>
            <pc:docMk/>
            <pc:sldMk cId="3367044022" sldId="273"/>
            <ac:spMk id="85" creationId="{29FD90D9-0777-4927-90C9-E837E6773094}"/>
          </ac:spMkLst>
        </pc:spChg>
        <pc:spChg chg="add del">
          <ac:chgData name="benonia ngwala" userId="6f72e6e7d9024d66" providerId="LiveId" clId="{4874A4C2-686A-4E5B-94CD-73EC42D348D3}" dt="2020-05-28T17:19:57.649" v="4640" actId="26606"/>
          <ac:spMkLst>
            <pc:docMk/>
            <pc:sldMk cId="3367044022" sldId="273"/>
            <ac:spMk id="87" creationId="{F92D073F-0FE7-41B7-ADCD-5CE16DEEE09E}"/>
          </ac:spMkLst>
        </pc:spChg>
        <pc:spChg chg="add del">
          <ac:chgData name="benonia ngwala" userId="6f72e6e7d9024d66" providerId="LiveId" clId="{4874A4C2-686A-4E5B-94CD-73EC42D348D3}" dt="2020-05-28T17:20:13.586" v="4644" actId="26606"/>
          <ac:spMkLst>
            <pc:docMk/>
            <pc:sldMk cId="3367044022" sldId="273"/>
            <ac:spMk id="89" creationId="{8D8213AA-0208-457F-9CD6-78FE2679566F}"/>
          </ac:spMkLst>
        </pc:spChg>
        <pc:spChg chg="add del">
          <ac:chgData name="benonia ngwala" userId="6f72e6e7d9024d66" providerId="LiveId" clId="{4874A4C2-686A-4E5B-94CD-73EC42D348D3}" dt="2020-05-28T17:20:13.586" v="4644" actId="26606"/>
          <ac:spMkLst>
            <pc:docMk/>
            <pc:sldMk cId="3367044022" sldId="273"/>
            <ac:spMk id="91" creationId="{99CDFA5B-0593-4946-8B2B-61B888895B3E}"/>
          </ac:spMkLst>
        </pc:spChg>
        <pc:spChg chg="add del">
          <ac:chgData name="benonia ngwala" userId="6f72e6e7d9024d66" providerId="LiveId" clId="{4874A4C2-686A-4E5B-94CD-73EC42D348D3}" dt="2020-05-28T17:20:13.586" v="4644" actId="26606"/>
          <ac:spMkLst>
            <pc:docMk/>
            <pc:sldMk cId="3367044022" sldId="273"/>
            <ac:spMk id="93" creationId="{5BC01963-BAEA-42F8-A0A1-D5323FDF5C59}"/>
          </ac:spMkLst>
        </pc:spChg>
        <pc:spChg chg="add del">
          <ac:chgData name="benonia ngwala" userId="6f72e6e7d9024d66" providerId="LiveId" clId="{4874A4C2-686A-4E5B-94CD-73EC42D348D3}" dt="2020-05-28T17:20:13.586" v="4644" actId="26606"/>
          <ac:spMkLst>
            <pc:docMk/>
            <pc:sldMk cId="3367044022" sldId="273"/>
            <ac:spMk id="99" creationId="{9A55474B-4D9C-4A4D-AC41-524963CDBADC}"/>
          </ac:spMkLst>
        </pc:spChg>
        <pc:spChg chg="add del">
          <ac:chgData name="benonia ngwala" userId="6f72e6e7d9024d66" providerId="LiveId" clId="{4874A4C2-686A-4E5B-94CD-73EC42D348D3}" dt="2020-05-28T17:21:23.630" v="4649" actId="26606"/>
          <ac:spMkLst>
            <pc:docMk/>
            <pc:sldMk cId="3367044022" sldId="273"/>
            <ac:spMk id="159" creationId="{BD11ECC6-8551-4768-8DFD-CD41AF420A37}"/>
          </ac:spMkLst>
        </pc:spChg>
        <pc:spChg chg="add del">
          <ac:chgData name="benonia ngwala" userId="6f72e6e7d9024d66" providerId="LiveId" clId="{4874A4C2-686A-4E5B-94CD-73EC42D348D3}" dt="2020-05-28T17:21:23.630" v="4649" actId="26606"/>
          <ac:spMkLst>
            <pc:docMk/>
            <pc:sldMk cId="3367044022" sldId="273"/>
            <ac:spMk id="172" creationId="{8E2EB503-A017-4457-A105-53638C97DEB8}"/>
          </ac:spMkLst>
        </pc:spChg>
        <pc:spChg chg="add del">
          <ac:chgData name="benonia ngwala" userId="6f72e6e7d9024d66" providerId="LiveId" clId="{4874A4C2-686A-4E5B-94CD-73EC42D348D3}" dt="2020-05-28T17:20:13.586" v="4644" actId="26606"/>
          <ac:spMkLst>
            <pc:docMk/>
            <pc:sldMk cId="3367044022" sldId="273"/>
            <ac:spMk id="3081" creationId="{015E3E78-BF51-4607-86CE-A0299B88FE8C}"/>
          </ac:spMkLst>
        </pc:spChg>
        <pc:spChg chg="add del">
          <ac:chgData name="benonia ngwala" userId="6f72e6e7d9024d66" providerId="LiveId" clId="{4874A4C2-686A-4E5B-94CD-73EC42D348D3}" dt="2020-05-28T17:20:13.586" v="4644" actId="26606"/>
          <ac:spMkLst>
            <pc:docMk/>
            <pc:sldMk cId="3367044022" sldId="273"/>
            <ac:spMk id="3082" creationId="{AFCFD6D8-B11A-4FF8-AA6D-F63F472A21F4}"/>
          </ac:spMkLst>
        </pc:spChg>
        <pc:spChg chg="add del">
          <ac:chgData name="benonia ngwala" userId="6f72e6e7d9024d66" providerId="LiveId" clId="{4874A4C2-686A-4E5B-94CD-73EC42D348D3}" dt="2020-05-28T17:21:23.657" v="4650" actId="26606"/>
          <ac:spMkLst>
            <pc:docMk/>
            <pc:sldMk cId="3367044022" sldId="273"/>
            <ac:spMk id="3085" creationId="{D82A9BC7-EEAF-49AD-B91B-FB498202B885}"/>
          </ac:spMkLst>
        </pc:spChg>
        <pc:spChg chg="add del">
          <ac:chgData name="benonia ngwala" userId="6f72e6e7d9024d66" providerId="LiveId" clId="{4874A4C2-686A-4E5B-94CD-73EC42D348D3}" dt="2020-05-28T17:21:23.657" v="4650" actId="26606"/>
          <ac:spMkLst>
            <pc:docMk/>
            <pc:sldMk cId="3367044022" sldId="273"/>
            <ac:spMk id="3086" creationId="{B4D7A11D-7A08-4A91-B386-CCE5F20E3430}"/>
          </ac:spMkLst>
        </pc:spChg>
        <pc:grpChg chg="add del">
          <ac:chgData name="benonia ngwala" userId="6f72e6e7d9024d66" providerId="LiveId" clId="{4874A4C2-686A-4E5B-94CD-73EC42D348D3}" dt="2020-05-28T17:19:57.649" v="4640" actId="26606"/>
          <ac:grpSpMkLst>
            <pc:docMk/>
            <pc:sldMk cId="3367044022" sldId="273"/>
            <ac:grpSpMk id="73" creationId="{EBE86EA4-C4F1-4465-B306-7A2BC2285926}"/>
          </ac:grpSpMkLst>
        </pc:grpChg>
        <pc:grpChg chg="add del">
          <ac:chgData name="benonia ngwala" userId="6f72e6e7d9024d66" providerId="LiveId" clId="{4874A4C2-686A-4E5B-94CD-73EC42D348D3}" dt="2020-05-28T18:08:10.404" v="4969"/>
          <ac:grpSpMkLst>
            <pc:docMk/>
            <pc:sldMk cId="3367044022" sldId="273"/>
            <ac:grpSpMk id="135" creationId="{4098A4C6-4FFB-4EF4-8317-8110224DBB67}"/>
          </ac:grpSpMkLst>
        </pc:grpChg>
        <pc:grpChg chg="add del">
          <ac:chgData name="benonia ngwala" userId="6f72e6e7d9024d66" providerId="LiveId" clId="{4874A4C2-686A-4E5B-94CD-73EC42D348D3}" dt="2020-05-28T17:21:23.630" v="4649" actId="26606"/>
          <ac:grpSpMkLst>
            <pc:docMk/>
            <pc:sldMk cId="3367044022" sldId="273"/>
            <ac:grpSpMk id="147" creationId="{EBE86EA4-C4F1-4465-B306-7A2BC2285926}"/>
          </ac:grpSpMkLst>
        </pc:grpChg>
        <pc:grpChg chg="add del">
          <ac:chgData name="benonia ngwala" userId="6f72e6e7d9024d66" providerId="LiveId" clId="{4874A4C2-686A-4E5B-94CD-73EC42D348D3}" dt="2020-05-28T17:21:23.630" v="4649" actId="26606"/>
          <ac:grpSpMkLst>
            <pc:docMk/>
            <pc:sldMk cId="3367044022" sldId="273"/>
            <ac:grpSpMk id="161" creationId="{93657592-CA60-4F45-B1A0-88AA77242087}"/>
          </ac:grpSpMkLst>
        </pc:grpChg>
        <pc:grpChg chg="add del">
          <ac:chgData name="benonia ngwala" userId="6f72e6e7d9024d66" providerId="LiveId" clId="{4874A4C2-686A-4E5B-94CD-73EC42D348D3}" dt="2020-05-28T17:54:30.822" v="4821" actId="26606"/>
          <ac:grpSpMkLst>
            <pc:docMk/>
            <pc:sldMk cId="3367044022" sldId="273"/>
            <ac:grpSpMk id="192" creationId="{4098A4C6-4FFB-4EF4-8317-8110224DBB67}"/>
          </ac:grpSpMkLst>
        </pc:grpChg>
        <pc:grpChg chg="add del">
          <ac:chgData name="benonia ngwala" userId="6f72e6e7d9024d66" providerId="LiveId" clId="{4874A4C2-686A-4E5B-94CD-73EC42D348D3}" dt="2020-05-28T17:20:09.164" v="4642" actId="26606"/>
          <ac:grpSpMkLst>
            <pc:docMk/>
            <pc:sldMk cId="3367044022" sldId="273"/>
            <ac:grpSpMk id="3078" creationId="{EBE86EA4-C4F1-4465-B306-7A2BC2285926}"/>
          </ac:grpSpMkLst>
        </pc:grpChg>
        <pc:grpChg chg="add del">
          <ac:chgData name="benonia ngwala" userId="6f72e6e7d9024d66" providerId="LiveId" clId="{4874A4C2-686A-4E5B-94CD-73EC42D348D3}" dt="2020-05-28T17:20:13.586" v="4644" actId="26606"/>
          <ac:grpSpMkLst>
            <pc:docMk/>
            <pc:sldMk cId="3367044022" sldId="273"/>
            <ac:grpSpMk id="3080" creationId="{4098A4C6-4FFB-4EF4-8317-8110224DBB67}"/>
          </ac:grpSpMkLst>
        </pc:grpChg>
        <pc:grpChg chg="add del">
          <ac:chgData name="benonia ngwala" userId="6f72e6e7d9024d66" providerId="LiveId" clId="{4874A4C2-686A-4E5B-94CD-73EC42D348D3}" dt="2020-05-28T17:21:23.657" v="4650" actId="26606"/>
          <ac:grpSpMkLst>
            <pc:docMk/>
            <pc:sldMk cId="3367044022" sldId="273"/>
            <ac:grpSpMk id="3084" creationId="{4098A4C6-4FFB-4EF4-8317-8110224DBB67}"/>
          </ac:grpSpMkLst>
        </pc:grpChg>
        <pc:grpChg chg="add del">
          <ac:chgData name="benonia ngwala" userId="6f72e6e7d9024d66" providerId="LiveId" clId="{4874A4C2-686A-4E5B-94CD-73EC42D348D3}" dt="2020-05-28T17:31:44.846" v="4718" actId="26606"/>
          <ac:grpSpMkLst>
            <pc:docMk/>
            <pc:sldMk cId="3367044022" sldId="273"/>
            <ac:grpSpMk id="3088" creationId="{EBE86EA4-C4F1-4465-B306-7A2BC2285926}"/>
          </ac:grpSpMkLst>
        </pc:grpChg>
        <pc:picChg chg="add del mod ord">
          <ac:chgData name="benonia ngwala" userId="6f72e6e7d9024d66" providerId="LiveId" clId="{4874A4C2-686A-4E5B-94CD-73EC42D348D3}" dt="2020-05-28T17:22:35.562" v="4654" actId="478"/>
          <ac:picMkLst>
            <pc:docMk/>
            <pc:sldMk cId="3367044022" sldId="273"/>
            <ac:picMk id="7" creationId="{14A16169-12A2-4F16-B0BB-FBE56EC6670F}"/>
          </ac:picMkLst>
        </pc:picChg>
        <pc:picChg chg="add mod">
          <ac:chgData name="benonia ngwala" userId="6f72e6e7d9024d66" providerId="LiveId" clId="{4874A4C2-686A-4E5B-94CD-73EC42D348D3}" dt="2020-05-28T17:31:44.846" v="4718" actId="26606"/>
          <ac:picMkLst>
            <pc:docMk/>
            <pc:sldMk cId="3367044022" sldId="273"/>
            <ac:picMk id="8" creationId="{B3FF44C7-4969-47C0-9088-39D393992522}"/>
          </ac:picMkLst>
        </pc:picChg>
        <pc:picChg chg="add mod">
          <ac:chgData name="benonia ngwala" userId="6f72e6e7d9024d66" providerId="LiveId" clId="{4874A4C2-686A-4E5B-94CD-73EC42D348D3}" dt="2020-05-28T17:54:42.563" v="4822" actId="1076"/>
          <ac:picMkLst>
            <pc:docMk/>
            <pc:sldMk cId="3367044022" sldId="273"/>
            <ac:picMk id="60" creationId="{603B3C41-8D8A-470A-8B3D-4BE938CDBC34}"/>
          </ac:picMkLst>
        </pc:picChg>
        <pc:picChg chg="add mod ord">
          <ac:chgData name="benonia ngwala" userId="6f72e6e7d9024d66" providerId="LiveId" clId="{4874A4C2-686A-4E5B-94CD-73EC42D348D3}" dt="2020-05-28T17:31:44.846" v="4718" actId="26606"/>
          <ac:picMkLst>
            <pc:docMk/>
            <pc:sldMk cId="3367044022" sldId="273"/>
            <ac:picMk id="3074" creationId="{EBE56F35-A454-4E2B-9D3F-53B93875875C}"/>
          </ac:picMkLst>
        </pc:picChg>
        <pc:picChg chg="add del mod ord">
          <ac:chgData name="benonia ngwala" userId="6f72e6e7d9024d66" providerId="LiveId" clId="{4874A4C2-686A-4E5B-94CD-73EC42D348D3}" dt="2020-05-28T17:29:12.955" v="4677" actId="478"/>
          <ac:picMkLst>
            <pc:docMk/>
            <pc:sldMk cId="3367044022" sldId="273"/>
            <ac:picMk id="3076" creationId="{CE972FC5-DBE3-4D34-ADB7-6973814442EA}"/>
          </ac:picMkLst>
        </pc:picChg>
        <pc:cxnChg chg="add del">
          <ac:chgData name="benonia ngwala" userId="6f72e6e7d9024d66" providerId="LiveId" clId="{4874A4C2-686A-4E5B-94CD-73EC42D348D3}" dt="2020-05-28T17:20:13.586" v="4644" actId="26606"/>
          <ac:cxnSpMkLst>
            <pc:docMk/>
            <pc:sldMk cId="3367044022" sldId="273"/>
            <ac:cxnSpMk id="95" creationId="{EB60E152-277A-4689-827B-214A55B3D55A}"/>
          </ac:cxnSpMkLst>
        </pc:cxnChg>
        <pc:cxnChg chg="add del">
          <ac:chgData name="benonia ngwala" userId="6f72e6e7d9024d66" providerId="LiveId" clId="{4874A4C2-686A-4E5B-94CD-73EC42D348D3}" dt="2020-05-28T17:20:13.586" v="4644" actId="26606"/>
          <ac:cxnSpMkLst>
            <pc:docMk/>
            <pc:sldMk cId="3367044022" sldId="273"/>
            <ac:cxnSpMk id="97" creationId="{1993689F-A4B8-43C0-ADED-5E8C083DCA3A}"/>
          </ac:cxnSpMkLst>
        </pc:cxnChg>
        <pc:cxnChg chg="add del">
          <ac:chgData name="benonia ngwala" userId="6f72e6e7d9024d66" providerId="LiveId" clId="{4874A4C2-686A-4E5B-94CD-73EC42D348D3}" dt="2020-05-28T18:08:10.404" v="4969"/>
          <ac:cxnSpMkLst>
            <pc:docMk/>
            <pc:sldMk cId="3367044022" sldId="273"/>
            <ac:cxnSpMk id="149" creationId="{09C45DED-5AFE-434B-A28C-F5DF05539BBE}"/>
          </ac:cxnSpMkLst>
        </pc:cxnChg>
        <pc:cxnChg chg="add del">
          <ac:chgData name="benonia ngwala" userId="6f72e6e7d9024d66" providerId="LiveId" clId="{4874A4C2-686A-4E5B-94CD-73EC42D348D3}" dt="2020-05-28T17:54:30.822" v="4821" actId="26606"/>
          <ac:cxnSpMkLst>
            <pc:docMk/>
            <pc:sldMk cId="3367044022" sldId="273"/>
            <ac:cxnSpMk id="203" creationId="{076A370E-C7CA-4ED6-BBEE-CE73A7944BBC}"/>
          </ac:cxnSpMkLst>
        </pc:cxnChg>
        <pc:cxnChg chg="add del">
          <ac:chgData name="benonia ngwala" userId="6f72e6e7d9024d66" providerId="LiveId" clId="{4874A4C2-686A-4E5B-94CD-73EC42D348D3}" dt="2020-05-28T17:54:30.822" v="4821" actId="26606"/>
          <ac:cxnSpMkLst>
            <pc:docMk/>
            <pc:sldMk cId="3367044022" sldId="273"/>
            <ac:cxnSpMk id="204" creationId="{09C45DED-5AFE-434B-A28C-F5DF05539BBE}"/>
          </ac:cxnSpMkLst>
        </pc:cxnChg>
        <pc:cxnChg chg="add del">
          <ac:chgData name="benonia ngwala" userId="6f72e6e7d9024d66" providerId="LiveId" clId="{4874A4C2-686A-4E5B-94CD-73EC42D348D3}" dt="2020-05-28T18:08:10.404" v="4969"/>
          <ac:cxnSpMkLst>
            <pc:docMk/>
            <pc:sldMk cId="3367044022" sldId="273"/>
            <ac:cxnSpMk id="3077" creationId="{076A370E-C7CA-4ED6-BBEE-CE73A7944BBC}"/>
          </ac:cxnSpMkLst>
        </pc:cxnChg>
      </pc:sldChg>
      <pc:sldChg chg="addSp delSp modSp new mod ord setBg setClrOvrMap delDesignElem">
        <pc:chgData name="benonia ngwala" userId="6f72e6e7d9024d66" providerId="LiveId" clId="{4874A4C2-686A-4E5B-94CD-73EC42D348D3}" dt="2020-06-03T09:41:13.141" v="8600" actId="20577"/>
        <pc:sldMkLst>
          <pc:docMk/>
          <pc:sldMk cId="3202696000" sldId="274"/>
        </pc:sldMkLst>
        <pc:spChg chg="mod">
          <ac:chgData name="benonia ngwala" userId="6f72e6e7d9024d66" providerId="LiveId" clId="{4874A4C2-686A-4E5B-94CD-73EC42D348D3}" dt="2020-05-30T10:43:21.540" v="8113" actId="20577"/>
          <ac:spMkLst>
            <pc:docMk/>
            <pc:sldMk cId="3202696000" sldId="274"/>
            <ac:spMk id="2" creationId="{A655BCFE-AF4C-4273-8F98-55F7E06157B9}"/>
          </ac:spMkLst>
        </pc:spChg>
        <pc:spChg chg="mod">
          <ac:chgData name="benonia ngwala" userId="6f72e6e7d9024d66" providerId="LiveId" clId="{4874A4C2-686A-4E5B-94CD-73EC42D348D3}" dt="2020-06-03T09:41:13.141" v="8600" actId="20577"/>
          <ac:spMkLst>
            <pc:docMk/>
            <pc:sldMk cId="3202696000" sldId="274"/>
            <ac:spMk id="3" creationId="{F576F48D-2825-4F81-8146-DF09B38C882D}"/>
          </ac:spMkLst>
        </pc:spChg>
        <pc:spChg chg="del">
          <ac:chgData name="benonia ngwala" userId="6f72e6e7d9024d66" providerId="LiveId" clId="{4874A4C2-686A-4E5B-94CD-73EC42D348D3}" dt="2020-05-28T18:03:11.765" v="4865"/>
          <ac:spMkLst>
            <pc:docMk/>
            <pc:sldMk cId="3202696000" sldId="274"/>
            <ac:spMk id="4" creationId="{DA58D7CD-C2FA-43CE-B95D-5F9B0654B867}"/>
          </ac:spMkLst>
        </pc:spChg>
        <pc:spChg chg="add del">
          <ac:chgData name="benonia ngwala" userId="6f72e6e7d9024d66" providerId="LiveId" clId="{4874A4C2-686A-4E5B-94CD-73EC42D348D3}" dt="2020-05-28T18:06:28.913" v="4951" actId="26606"/>
          <ac:spMkLst>
            <pc:docMk/>
            <pc:sldMk cId="3202696000" sldId="274"/>
            <ac:spMk id="85" creationId="{8E2EB503-A017-4457-A105-53638C97DEB8}"/>
          </ac:spMkLst>
        </pc:spChg>
        <pc:spChg chg="add del">
          <ac:chgData name="benonia ngwala" userId="6f72e6e7d9024d66" providerId="LiveId" clId="{4874A4C2-686A-4E5B-94CD-73EC42D348D3}" dt="2020-05-28T18:06:40.494" v="4955" actId="26606"/>
          <ac:spMkLst>
            <pc:docMk/>
            <pc:sldMk cId="3202696000" sldId="274"/>
            <ac:spMk id="87" creationId="{0E5A83F9-E6B8-40BD-9C0D-9A6F15650742}"/>
          </ac:spMkLst>
        </pc:spChg>
        <pc:spChg chg="add del">
          <ac:chgData name="benonia ngwala" userId="6f72e6e7d9024d66" providerId="LiveId" clId="{4874A4C2-686A-4E5B-94CD-73EC42D348D3}" dt="2020-05-28T18:08:10.404" v="4969"/>
          <ac:spMkLst>
            <pc:docMk/>
            <pc:sldMk cId="3202696000" sldId="274"/>
            <ac:spMk id="89" creationId="{7EB6695E-BED5-4DA3-8C9B-AD301AEF4776}"/>
          </ac:spMkLst>
        </pc:spChg>
        <pc:spChg chg="add del">
          <ac:chgData name="benonia ngwala" userId="6f72e6e7d9024d66" providerId="LiveId" clId="{4874A4C2-686A-4E5B-94CD-73EC42D348D3}" dt="2020-05-28T18:08:10.404" v="4969"/>
          <ac:spMkLst>
            <pc:docMk/>
            <pc:sldMk cId="3202696000" sldId="274"/>
            <ac:spMk id="91" creationId="{46DB9E65-E072-43AF-A8C9-9744BA0CC25F}"/>
          </ac:spMkLst>
        </pc:spChg>
        <pc:spChg chg="add del">
          <ac:chgData name="benonia ngwala" userId="6f72e6e7d9024d66" providerId="LiveId" clId="{4874A4C2-686A-4E5B-94CD-73EC42D348D3}" dt="2020-05-28T18:06:40.494" v="4955" actId="26606"/>
          <ac:spMkLst>
            <pc:docMk/>
            <pc:sldMk cId="3202696000" sldId="274"/>
            <ac:spMk id="5129" creationId="{8267EEE4-6354-4F1C-9484-951F0EB92F1B}"/>
          </ac:spMkLst>
        </pc:spChg>
        <pc:spChg chg="add del">
          <ac:chgData name="benonia ngwala" userId="6f72e6e7d9024d66" providerId="LiveId" clId="{4874A4C2-686A-4E5B-94CD-73EC42D348D3}" dt="2020-05-28T18:08:10.404" v="4969"/>
          <ac:spMkLst>
            <pc:docMk/>
            <pc:sldMk cId="3202696000" sldId="274"/>
            <ac:spMk id="5134" creationId="{4BE9D4C4-9FA3-4885-A769-301639CC7AD4}"/>
          </ac:spMkLst>
        </pc:spChg>
        <pc:spChg chg="add del">
          <ac:chgData name="benonia ngwala" userId="6f72e6e7d9024d66" providerId="LiveId" clId="{4874A4C2-686A-4E5B-94CD-73EC42D348D3}" dt="2020-05-28T18:08:10.404" v="4969"/>
          <ac:spMkLst>
            <pc:docMk/>
            <pc:sldMk cId="3202696000" sldId="274"/>
            <ac:spMk id="5135" creationId="{4524F065-9F7C-400C-9A20-B343BFAA6AAB}"/>
          </ac:spMkLst>
        </pc:spChg>
        <pc:grpChg chg="add del">
          <ac:chgData name="benonia ngwala" userId="6f72e6e7d9024d66" providerId="LiveId" clId="{4874A4C2-686A-4E5B-94CD-73EC42D348D3}" dt="2020-05-28T18:06:28.913" v="4951" actId="26606"/>
          <ac:grpSpMkLst>
            <pc:docMk/>
            <pc:sldMk cId="3202696000" sldId="274"/>
            <ac:grpSpMk id="73" creationId="{EB0D40EF-BA14-42F1-9492-D38C59DCAB67}"/>
          </ac:grpSpMkLst>
        </pc:grpChg>
        <pc:grpChg chg="add del">
          <ac:chgData name="benonia ngwala" userId="6f72e6e7d9024d66" providerId="LiveId" clId="{4874A4C2-686A-4E5B-94CD-73EC42D348D3}" dt="2020-05-28T18:06:35.544" v="4953" actId="26606"/>
          <ac:grpSpMkLst>
            <pc:docMk/>
            <pc:sldMk cId="3202696000" sldId="274"/>
            <ac:grpSpMk id="5126" creationId="{0884F175-9D23-496E-80AC-F3D2FD541092}"/>
          </ac:grpSpMkLst>
        </pc:grpChg>
        <pc:grpChg chg="add del">
          <ac:chgData name="benonia ngwala" userId="6f72e6e7d9024d66" providerId="LiveId" clId="{4874A4C2-686A-4E5B-94CD-73EC42D348D3}" dt="2020-05-28T18:06:40.494" v="4955" actId="26606"/>
          <ac:grpSpMkLst>
            <pc:docMk/>
            <pc:sldMk cId="3202696000" sldId="274"/>
            <ac:grpSpMk id="5128" creationId="{EB0D40EF-BA14-42F1-9492-D38C59DCAB67}"/>
          </ac:grpSpMkLst>
        </pc:grpChg>
        <pc:grpChg chg="add del">
          <ac:chgData name="benonia ngwala" userId="6f72e6e7d9024d66" providerId="LiveId" clId="{4874A4C2-686A-4E5B-94CD-73EC42D348D3}" dt="2020-05-28T18:06:48.892" v="4957" actId="26606"/>
          <ac:grpSpMkLst>
            <pc:docMk/>
            <pc:sldMk cId="3202696000" sldId="274"/>
            <ac:grpSpMk id="5131" creationId="{0884F175-9D23-496E-80AC-F3D2FD541092}"/>
          </ac:grpSpMkLst>
        </pc:grpChg>
        <pc:grpChg chg="add del">
          <ac:chgData name="benonia ngwala" userId="6f72e6e7d9024d66" providerId="LiveId" clId="{4874A4C2-686A-4E5B-94CD-73EC42D348D3}" dt="2020-05-28T18:08:10.404" v="4969"/>
          <ac:grpSpMkLst>
            <pc:docMk/>
            <pc:sldMk cId="3202696000" sldId="274"/>
            <ac:grpSpMk id="5133" creationId="{0884F175-9D23-496E-80AC-F3D2FD541092}"/>
          </ac:grpSpMkLst>
        </pc:grpChg>
        <pc:picChg chg="add mod">
          <ac:chgData name="benonia ngwala" userId="6f72e6e7d9024d66" providerId="LiveId" clId="{4874A4C2-686A-4E5B-94CD-73EC42D348D3}" dt="2020-05-28T18:45:19.339" v="5054" actId="14100"/>
          <ac:picMkLst>
            <pc:docMk/>
            <pc:sldMk cId="3202696000" sldId="274"/>
            <ac:picMk id="29" creationId="{44908B2B-1023-438C-B700-0F98DC5BECD3}"/>
          </ac:picMkLst>
        </pc:picChg>
        <pc:picChg chg="add mod">
          <ac:chgData name="benonia ngwala" userId="6f72e6e7d9024d66" providerId="LiveId" clId="{4874A4C2-686A-4E5B-94CD-73EC42D348D3}" dt="2020-05-28T18:06:48.936" v="4958" actId="26606"/>
          <ac:picMkLst>
            <pc:docMk/>
            <pc:sldMk cId="3202696000" sldId="274"/>
            <ac:picMk id="5122" creationId="{51371561-E87F-469A-882F-D5A6A5322752}"/>
          </ac:picMkLst>
        </pc:picChg>
        <pc:picChg chg="add mod ord">
          <ac:chgData name="benonia ngwala" userId="6f72e6e7d9024d66" providerId="LiveId" clId="{4874A4C2-686A-4E5B-94CD-73EC42D348D3}" dt="2020-05-28T18:06:48.936" v="4958" actId="26606"/>
          <ac:picMkLst>
            <pc:docMk/>
            <pc:sldMk cId="3202696000" sldId="274"/>
            <ac:picMk id="5124" creationId="{2A9B8002-BB75-4528-8662-97A2D1A42988}"/>
          </ac:picMkLst>
        </pc:picChg>
      </pc:sldChg>
      <pc:sldChg chg="addSp delSp modSp new mod ord setBg">
        <pc:chgData name="benonia ngwala" userId="6f72e6e7d9024d66" providerId="LiveId" clId="{4874A4C2-686A-4E5B-94CD-73EC42D348D3}" dt="2020-06-03T09:40:48.713" v="8583"/>
        <pc:sldMkLst>
          <pc:docMk/>
          <pc:sldMk cId="3643518285" sldId="275"/>
        </pc:sldMkLst>
        <pc:spChg chg="mod">
          <ac:chgData name="benonia ngwala" userId="6f72e6e7d9024d66" providerId="LiveId" clId="{4874A4C2-686A-4E5B-94CD-73EC42D348D3}" dt="2020-05-30T10:43:03.763" v="8088" actId="255"/>
          <ac:spMkLst>
            <pc:docMk/>
            <pc:sldMk cId="3643518285" sldId="275"/>
            <ac:spMk id="2" creationId="{89E44B6D-8E7D-4A0E-9E3B-6FED1458A0CD}"/>
          </ac:spMkLst>
        </pc:spChg>
        <pc:spChg chg="mod ord">
          <ac:chgData name="benonia ngwala" userId="6f72e6e7d9024d66" providerId="LiveId" clId="{4874A4C2-686A-4E5B-94CD-73EC42D348D3}" dt="2020-06-03T09:40:48.713" v="8583"/>
          <ac:spMkLst>
            <pc:docMk/>
            <pc:sldMk cId="3643518285" sldId="275"/>
            <ac:spMk id="3" creationId="{CEDD4429-7E04-4CB9-BB06-E74C01115CA0}"/>
          </ac:spMkLst>
        </pc:spChg>
        <pc:spChg chg="del mod">
          <ac:chgData name="benonia ngwala" userId="6f72e6e7d9024d66" providerId="LiveId" clId="{4874A4C2-686A-4E5B-94CD-73EC42D348D3}" dt="2020-05-28T18:32:16.902" v="5007"/>
          <ac:spMkLst>
            <pc:docMk/>
            <pc:sldMk cId="3643518285" sldId="275"/>
            <ac:spMk id="4" creationId="{9195DBCC-B7B4-4FB0-8A31-94F8BE514DB0}"/>
          </ac:spMkLst>
        </pc:spChg>
        <pc:spChg chg="del">
          <ac:chgData name="benonia ngwala" userId="6f72e6e7d9024d66" providerId="LiveId" clId="{4874A4C2-686A-4E5B-94CD-73EC42D348D3}" dt="2020-05-28T18:32:22.745" v="5008" actId="478"/>
          <ac:spMkLst>
            <pc:docMk/>
            <pc:sldMk cId="3643518285" sldId="275"/>
            <ac:spMk id="5" creationId="{02C647B2-797B-49EC-8F1D-1D54144C37C0}"/>
          </ac:spMkLst>
        </pc:spChg>
        <pc:spChg chg="del mod">
          <ac:chgData name="benonia ngwala" userId="6f72e6e7d9024d66" providerId="LiveId" clId="{4874A4C2-686A-4E5B-94CD-73EC42D348D3}" dt="2020-05-28T18:42:33.789" v="5039" actId="478"/>
          <ac:spMkLst>
            <pc:docMk/>
            <pc:sldMk cId="3643518285" sldId="275"/>
            <ac:spMk id="6" creationId="{CB43FF80-5995-49D1-89C3-D77303967A43}"/>
          </ac:spMkLst>
        </pc:spChg>
        <pc:spChg chg="add del mod">
          <ac:chgData name="benonia ngwala" userId="6f72e6e7d9024d66" providerId="LiveId" clId="{4874A4C2-686A-4E5B-94CD-73EC42D348D3}" dt="2020-05-28T18:42:39.255" v="5041" actId="478"/>
          <ac:spMkLst>
            <pc:docMk/>
            <pc:sldMk cId="3643518285" sldId="275"/>
            <ac:spMk id="14" creationId="{432AADAA-0E97-4F9C-83D1-57E658A3D98A}"/>
          </ac:spMkLst>
        </pc:spChg>
        <pc:spChg chg="add del">
          <ac:chgData name="benonia ngwala" userId="6f72e6e7d9024d66" providerId="LiveId" clId="{4874A4C2-686A-4E5B-94CD-73EC42D348D3}" dt="2020-05-28T18:44:06.812" v="5047" actId="26606"/>
          <ac:spMkLst>
            <pc:docMk/>
            <pc:sldMk cId="3643518285" sldId="275"/>
            <ac:spMk id="85" creationId="{FD076C4F-CB47-4A2D-95A1-9D5E3C2B7683}"/>
          </ac:spMkLst>
        </pc:spChg>
        <pc:spChg chg="add del">
          <ac:chgData name="benonia ngwala" userId="6f72e6e7d9024d66" providerId="LiveId" clId="{4874A4C2-686A-4E5B-94CD-73EC42D348D3}" dt="2020-05-28T18:44:06.812" v="5047" actId="26606"/>
          <ac:spMkLst>
            <pc:docMk/>
            <pc:sldMk cId="3643518285" sldId="275"/>
            <ac:spMk id="91" creationId="{6F953D60-C1AF-4BFA-9B22-BFE8F0BA1D30}"/>
          </ac:spMkLst>
        </pc:spChg>
        <pc:spChg chg="add">
          <ac:chgData name="benonia ngwala" userId="6f72e6e7d9024d66" providerId="LiveId" clId="{4874A4C2-686A-4E5B-94CD-73EC42D348D3}" dt="2020-05-28T18:44:06.873" v="5048" actId="26606"/>
          <ac:spMkLst>
            <pc:docMk/>
            <pc:sldMk cId="3643518285" sldId="275"/>
            <ac:spMk id="93" creationId="{2C020F0B-C1D1-4E35-8674-2F6D2EB48867}"/>
          </ac:spMkLst>
        </pc:spChg>
        <pc:spChg chg="add">
          <ac:chgData name="benonia ngwala" userId="6f72e6e7d9024d66" providerId="LiveId" clId="{4874A4C2-686A-4E5B-94CD-73EC42D348D3}" dt="2020-05-28T18:44:06.873" v="5048" actId="26606"/>
          <ac:spMkLst>
            <pc:docMk/>
            <pc:sldMk cId="3643518285" sldId="275"/>
            <ac:spMk id="95" creationId="{45A9F879-5728-4241-84BE-EBFBB9D63DBC}"/>
          </ac:spMkLst>
        </pc:spChg>
        <pc:spChg chg="add">
          <ac:chgData name="benonia ngwala" userId="6f72e6e7d9024d66" providerId="LiveId" clId="{4874A4C2-686A-4E5B-94CD-73EC42D348D3}" dt="2020-05-28T18:44:06.873" v="5048" actId="26606"/>
          <ac:spMkLst>
            <pc:docMk/>
            <pc:sldMk cId="3643518285" sldId="275"/>
            <ac:spMk id="101" creationId="{0F30D126-B32B-40C9-84A3-C2FAD3B515F6}"/>
          </ac:spMkLst>
        </pc:spChg>
        <pc:spChg chg="add">
          <ac:chgData name="benonia ngwala" userId="6f72e6e7d9024d66" providerId="LiveId" clId="{4874A4C2-686A-4E5B-94CD-73EC42D348D3}" dt="2020-05-28T18:44:06.873" v="5048" actId="26606"/>
          <ac:spMkLst>
            <pc:docMk/>
            <pc:sldMk cId="3643518285" sldId="275"/>
            <ac:spMk id="6151" creationId="{F9CBB306-8362-4E9F-8E8F-724CB89A5365}"/>
          </ac:spMkLst>
        </pc:spChg>
        <pc:spChg chg="add">
          <ac:chgData name="benonia ngwala" userId="6f72e6e7d9024d66" providerId="LiveId" clId="{4874A4C2-686A-4E5B-94CD-73EC42D348D3}" dt="2020-05-28T18:44:06.873" v="5048" actId="26606"/>
          <ac:spMkLst>
            <pc:docMk/>
            <pc:sldMk cId="3643518285" sldId="275"/>
            <ac:spMk id="6152" creationId="{F19F8C88-9B7E-4596-8D09-DF90F41CA9EB}"/>
          </ac:spMkLst>
        </pc:spChg>
        <pc:spChg chg="add">
          <ac:chgData name="benonia ngwala" userId="6f72e6e7d9024d66" providerId="LiveId" clId="{4874A4C2-686A-4E5B-94CD-73EC42D348D3}" dt="2020-05-28T18:44:06.873" v="5048" actId="26606"/>
          <ac:spMkLst>
            <pc:docMk/>
            <pc:sldMk cId="3643518285" sldId="275"/>
            <ac:spMk id="6153" creationId="{CDFCE3EB-D8EE-4ECA-9D06-6979FD3555DC}"/>
          </ac:spMkLst>
        </pc:spChg>
        <pc:spChg chg="add">
          <ac:chgData name="benonia ngwala" userId="6f72e6e7d9024d66" providerId="LiveId" clId="{4874A4C2-686A-4E5B-94CD-73EC42D348D3}" dt="2020-05-28T18:44:06.873" v="5048" actId="26606"/>
          <ac:spMkLst>
            <pc:docMk/>
            <pc:sldMk cId="3643518285" sldId="275"/>
            <ac:spMk id="6154" creationId="{F80DA0B5-A290-4512-A78A-252BC48294E8}"/>
          </ac:spMkLst>
        </pc:spChg>
        <pc:grpChg chg="add del">
          <ac:chgData name="benonia ngwala" userId="6f72e6e7d9024d66" providerId="LiveId" clId="{4874A4C2-686A-4E5B-94CD-73EC42D348D3}" dt="2020-05-28T18:44:06.812" v="5047" actId="26606"/>
          <ac:grpSpMkLst>
            <pc:docMk/>
            <pc:sldMk cId="3643518285" sldId="275"/>
            <ac:grpSpMk id="73" creationId="{BFF60B97-5EB1-411D-9287-82F79E225F92}"/>
          </ac:grpSpMkLst>
        </pc:grpChg>
        <pc:grpChg chg="add">
          <ac:chgData name="benonia ngwala" userId="6f72e6e7d9024d66" providerId="LiveId" clId="{4874A4C2-686A-4E5B-94CD-73EC42D348D3}" dt="2020-05-28T18:44:06.873" v="5048" actId="26606"/>
          <ac:grpSpMkLst>
            <pc:docMk/>
            <pc:sldMk cId="3643518285" sldId="275"/>
            <ac:grpSpMk id="6150" creationId="{BFF60B97-5EB1-411D-9287-82F79E225F92}"/>
          </ac:grpSpMkLst>
        </pc:grpChg>
        <pc:picChg chg="add del mod">
          <ac:chgData name="benonia ngwala" userId="6f72e6e7d9024d66" providerId="LiveId" clId="{4874A4C2-686A-4E5B-94CD-73EC42D348D3}" dt="2020-05-28T18:34:31.301" v="5016" actId="478"/>
          <ac:picMkLst>
            <pc:docMk/>
            <pc:sldMk cId="3643518285" sldId="275"/>
            <ac:picMk id="9" creationId="{F043852B-1D06-4862-8598-D5D8DA0279C7}"/>
          </ac:picMkLst>
        </pc:picChg>
        <pc:picChg chg="add del mod">
          <ac:chgData name="benonia ngwala" userId="6f72e6e7d9024d66" providerId="LiveId" clId="{4874A4C2-686A-4E5B-94CD-73EC42D348D3}" dt="2020-05-28T18:41:37.863" v="5035" actId="21"/>
          <ac:picMkLst>
            <pc:docMk/>
            <pc:sldMk cId="3643518285" sldId="275"/>
            <ac:picMk id="12" creationId="{55B4AAA5-9575-4AD1-9D2E-C90B5136A72B}"/>
          </ac:picMkLst>
        </pc:picChg>
        <pc:picChg chg="add mod">
          <ac:chgData name="benonia ngwala" userId="6f72e6e7d9024d66" providerId="LiveId" clId="{4874A4C2-686A-4E5B-94CD-73EC42D348D3}" dt="2020-05-28T18:44:06.873" v="5048" actId="26606"/>
          <ac:picMkLst>
            <pc:docMk/>
            <pc:sldMk cId="3643518285" sldId="275"/>
            <ac:picMk id="17" creationId="{17FE2FAD-45F5-40BF-92BD-24525E939E81}"/>
          </ac:picMkLst>
        </pc:picChg>
        <pc:picChg chg="add mod">
          <ac:chgData name="benonia ngwala" userId="6f72e6e7d9024d66" providerId="LiveId" clId="{4874A4C2-686A-4E5B-94CD-73EC42D348D3}" dt="2020-05-28T18:44:06.873" v="5048" actId="26606"/>
          <ac:picMkLst>
            <pc:docMk/>
            <pc:sldMk cId="3643518285" sldId="275"/>
            <ac:picMk id="18" creationId="{D177AD3A-BA5D-427F-8B39-744221EFC3EC}"/>
          </ac:picMkLst>
        </pc:picChg>
        <pc:picChg chg="add mod">
          <ac:chgData name="benonia ngwala" userId="6f72e6e7d9024d66" providerId="LiveId" clId="{4874A4C2-686A-4E5B-94CD-73EC42D348D3}" dt="2020-05-28T18:46:37.692" v="5068" actId="1076"/>
          <ac:picMkLst>
            <pc:docMk/>
            <pc:sldMk cId="3643518285" sldId="275"/>
            <ac:picMk id="44" creationId="{5B716AA3-EC18-46A8-9AE0-BB6A63FE0C80}"/>
          </ac:picMkLst>
        </pc:picChg>
        <pc:picChg chg="add del mod">
          <ac:chgData name="benonia ngwala" userId="6f72e6e7d9024d66" providerId="LiveId" clId="{4874A4C2-686A-4E5B-94CD-73EC42D348D3}" dt="2020-05-28T18:42:21.180" v="5037" actId="21"/>
          <ac:picMkLst>
            <pc:docMk/>
            <pc:sldMk cId="3643518285" sldId="275"/>
            <ac:picMk id="6146" creationId="{ECB34DCC-99CF-4617-A95A-585673EC95DB}"/>
          </ac:picMkLst>
        </pc:picChg>
        <pc:picChg chg="add mod ord">
          <ac:chgData name="benonia ngwala" userId="6f72e6e7d9024d66" providerId="LiveId" clId="{4874A4C2-686A-4E5B-94CD-73EC42D348D3}" dt="2020-05-28T18:44:06.873" v="5048" actId="26606"/>
          <ac:picMkLst>
            <pc:docMk/>
            <pc:sldMk cId="3643518285" sldId="275"/>
            <ac:picMk id="6148" creationId="{DE452BA3-DACC-4CFC-AB59-FF3E2E67B29A}"/>
          </ac:picMkLst>
        </pc:picChg>
        <pc:cxnChg chg="add del">
          <ac:chgData name="benonia ngwala" userId="6f72e6e7d9024d66" providerId="LiveId" clId="{4874A4C2-686A-4E5B-94CD-73EC42D348D3}" dt="2020-05-28T18:44:06.812" v="5047" actId="26606"/>
          <ac:cxnSpMkLst>
            <pc:docMk/>
            <pc:sldMk cId="3643518285" sldId="275"/>
            <ac:cxnSpMk id="87" creationId="{EEAF915B-5344-46DC-8097-7DAF0627744D}"/>
          </ac:cxnSpMkLst>
        </pc:cxnChg>
        <pc:cxnChg chg="add del">
          <ac:chgData name="benonia ngwala" userId="6f72e6e7d9024d66" providerId="LiveId" clId="{4874A4C2-686A-4E5B-94CD-73EC42D348D3}" dt="2020-05-28T18:44:06.812" v="5047" actId="26606"/>
          <ac:cxnSpMkLst>
            <pc:docMk/>
            <pc:sldMk cId="3643518285" sldId="275"/>
            <ac:cxnSpMk id="89" creationId="{70B738F4-B505-468D-996C-FEC3D1CA103C}"/>
          </ac:cxnSpMkLst>
        </pc:cxnChg>
        <pc:cxnChg chg="add">
          <ac:chgData name="benonia ngwala" userId="6f72e6e7d9024d66" providerId="LiveId" clId="{4874A4C2-686A-4E5B-94CD-73EC42D348D3}" dt="2020-05-28T18:44:06.873" v="5048" actId="26606"/>
          <ac:cxnSpMkLst>
            <pc:docMk/>
            <pc:sldMk cId="3643518285" sldId="275"/>
            <ac:cxnSpMk id="97" creationId="{72424A02-0F86-4C43-9C35-0E2266515538}"/>
          </ac:cxnSpMkLst>
        </pc:cxnChg>
        <pc:cxnChg chg="add">
          <ac:chgData name="benonia ngwala" userId="6f72e6e7d9024d66" providerId="LiveId" clId="{4874A4C2-686A-4E5B-94CD-73EC42D348D3}" dt="2020-05-28T18:44:06.873" v="5048" actId="26606"/>
          <ac:cxnSpMkLst>
            <pc:docMk/>
            <pc:sldMk cId="3643518285" sldId="275"/>
            <ac:cxnSpMk id="99" creationId="{375B55B4-9E05-4924-946C-92CE670DF635}"/>
          </ac:cxnSpMkLst>
        </pc:cxnChg>
      </pc:sldChg>
      <pc:sldChg chg="addSp delSp modSp new mod ord setBg">
        <pc:chgData name="benonia ngwala" userId="6f72e6e7d9024d66" providerId="LiveId" clId="{4874A4C2-686A-4E5B-94CD-73EC42D348D3}" dt="2020-06-03T09:40:06.846" v="8567"/>
        <pc:sldMkLst>
          <pc:docMk/>
          <pc:sldMk cId="1969845294" sldId="276"/>
        </pc:sldMkLst>
        <pc:spChg chg="mod ord">
          <ac:chgData name="benonia ngwala" userId="6f72e6e7d9024d66" providerId="LiveId" clId="{4874A4C2-686A-4E5B-94CD-73EC42D348D3}" dt="2020-05-30T10:42:19.360" v="8056" actId="255"/>
          <ac:spMkLst>
            <pc:docMk/>
            <pc:sldMk cId="1969845294" sldId="276"/>
            <ac:spMk id="2" creationId="{F54D9409-F7FF-484A-8DB3-C086ECEB9D60}"/>
          </ac:spMkLst>
        </pc:spChg>
        <pc:spChg chg="del">
          <ac:chgData name="benonia ngwala" userId="6f72e6e7d9024d66" providerId="LiveId" clId="{4874A4C2-686A-4E5B-94CD-73EC42D348D3}" dt="2020-05-28T19:08:23.884" v="5284" actId="478"/>
          <ac:spMkLst>
            <pc:docMk/>
            <pc:sldMk cId="1969845294" sldId="276"/>
            <ac:spMk id="3" creationId="{A63AEF56-290E-4363-9942-9D37DD5F8D0E}"/>
          </ac:spMkLst>
        </pc:spChg>
        <pc:spChg chg="mod ord">
          <ac:chgData name="benonia ngwala" userId="6f72e6e7d9024d66" providerId="LiveId" clId="{4874A4C2-686A-4E5B-94CD-73EC42D348D3}" dt="2020-06-03T09:40:06.846" v="8567"/>
          <ac:spMkLst>
            <pc:docMk/>
            <pc:sldMk cId="1969845294" sldId="276"/>
            <ac:spMk id="4" creationId="{6BECEAB0-DB3A-446E-AF1C-C8C8B5E35961}"/>
          </ac:spMkLst>
        </pc:spChg>
        <pc:spChg chg="add del">
          <ac:chgData name="benonia ngwala" userId="6f72e6e7d9024d66" providerId="LiveId" clId="{4874A4C2-686A-4E5B-94CD-73EC42D348D3}" dt="2020-05-28T19:10:00.760" v="5288" actId="26606"/>
          <ac:spMkLst>
            <pc:docMk/>
            <pc:sldMk cId="1969845294" sldId="276"/>
            <ac:spMk id="87" creationId="{03F91B8C-9F3A-4995-AD65-9177B496659A}"/>
          </ac:spMkLst>
        </pc:spChg>
        <pc:spChg chg="add del">
          <ac:chgData name="benonia ngwala" userId="6f72e6e7d9024d66" providerId="LiveId" clId="{4874A4C2-686A-4E5B-94CD-73EC42D348D3}" dt="2020-05-28T19:14:21.882" v="5308" actId="26606"/>
          <ac:spMkLst>
            <pc:docMk/>
            <pc:sldMk cId="1969845294" sldId="276"/>
            <ac:spMk id="89" creationId="{F80DA0B5-A290-4512-A78A-252BC48294E8}"/>
          </ac:spMkLst>
        </pc:spChg>
        <pc:spChg chg="add del">
          <ac:chgData name="benonia ngwala" userId="6f72e6e7d9024d66" providerId="LiveId" clId="{4874A4C2-686A-4E5B-94CD-73EC42D348D3}" dt="2020-05-28T19:14:21.882" v="5308" actId="26606"/>
          <ac:spMkLst>
            <pc:docMk/>
            <pc:sldMk cId="1969845294" sldId="276"/>
            <ac:spMk id="91" creationId="{2C020F0B-C1D1-4E35-8674-2F6D2EB48867}"/>
          </ac:spMkLst>
        </pc:spChg>
        <pc:spChg chg="add del">
          <ac:chgData name="benonia ngwala" userId="6f72e6e7d9024d66" providerId="LiveId" clId="{4874A4C2-686A-4E5B-94CD-73EC42D348D3}" dt="2020-05-28T19:14:21.882" v="5308" actId="26606"/>
          <ac:spMkLst>
            <pc:docMk/>
            <pc:sldMk cId="1969845294" sldId="276"/>
            <ac:spMk id="93" creationId="{45A9F879-5728-4241-84BE-EBFBB9D63DBC}"/>
          </ac:spMkLst>
        </pc:spChg>
        <pc:spChg chg="add del">
          <ac:chgData name="benonia ngwala" userId="6f72e6e7d9024d66" providerId="LiveId" clId="{4874A4C2-686A-4E5B-94CD-73EC42D348D3}" dt="2020-05-28T19:14:21.882" v="5308" actId="26606"/>
          <ac:spMkLst>
            <pc:docMk/>
            <pc:sldMk cId="1969845294" sldId="276"/>
            <ac:spMk id="99" creationId="{0F30D126-B32B-40C9-84A3-C2FAD3B515F6}"/>
          </ac:spMkLst>
        </pc:spChg>
        <pc:spChg chg="add">
          <ac:chgData name="benonia ngwala" userId="6f72e6e7d9024d66" providerId="LiveId" clId="{4874A4C2-686A-4E5B-94CD-73EC42D348D3}" dt="2020-05-28T19:14:21.882" v="5308" actId="26606"/>
          <ac:spMkLst>
            <pc:docMk/>
            <pc:sldMk cId="1969845294" sldId="276"/>
            <ac:spMk id="109" creationId="{EFA93DD7-93F1-4CE0-A9C0-EB7584EC192B}"/>
          </ac:spMkLst>
        </pc:spChg>
        <pc:spChg chg="add del">
          <ac:chgData name="benonia ngwala" userId="6f72e6e7d9024d66" providerId="LiveId" clId="{4874A4C2-686A-4E5B-94CD-73EC42D348D3}" dt="2020-05-28T19:10:06.394" v="5290" actId="26606"/>
          <ac:spMkLst>
            <pc:docMk/>
            <pc:sldMk cId="1969845294" sldId="276"/>
            <ac:spMk id="7173" creationId="{F19F8C88-9B7E-4596-8D09-DF90F41CA9EB}"/>
          </ac:spMkLst>
        </pc:spChg>
        <pc:spChg chg="add del">
          <ac:chgData name="benonia ngwala" userId="6f72e6e7d9024d66" providerId="LiveId" clId="{4874A4C2-686A-4E5B-94CD-73EC42D348D3}" dt="2020-05-28T19:14:21.882" v="5308" actId="26606"/>
          <ac:spMkLst>
            <pc:docMk/>
            <pc:sldMk cId="1969845294" sldId="276"/>
            <ac:spMk id="7176" creationId="{F9CBB306-8362-4E9F-8E8F-724CB89A5365}"/>
          </ac:spMkLst>
        </pc:spChg>
        <pc:spChg chg="add del">
          <ac:chgData name="benonia ngwala" userId="6f72e6e7d9024d66" providerId="LiveId" clId="{4874A4C2-686A-4E5B-94CD-73EC42D348D3}" dt="2020-05-28T19:14:21.882" v="5308" actId="26606"/>
          <ac:spMkLst>
            <pc:docMk/>
            <pc:sldMk cId="1969845294" sldId="276"/>
            <ac:spMk id="7177" creationId="{F19F8C88-9B7E-4596-8D09-DF90F41CA9EB}"/>
          </ac:spMkLst>
        </pc:spChg>
        <pc:spChg chg="add del">
          <ac:chgData name="benonia ngwala" userId="6f72e6e7d9024d66" providerId="LiveId" clId="{4874A4C2-686A-4E5B-94CD-73EC42D348D3}" dt="2020-05-28T19:14:21.882" v="5308" actId="26606"/>
          <ac:spMkLst>
            <pc:docMk/>
            <pc:sldMk cId="1969845294" sldId="276"/>
            <ac:spMk id="7178" creationId="{CDFCE3EB-D8EE-4ECA-9D06-6979FD3555DC}"/>
          </ac:spMkLst>
        </pc:spChg>
        <pc:grpChg chg="add del">
          <ac:chgData name="benonia ngwala" userId="6f72e6e7d9024d66" providerId="LiveId" clId="{4874A4C2-686A-4E5B-94CD-73EC42D348D3}" dt="2020-05-28T19:10:00.760" v="5288" actId="26606"/>
          <ac:grpSpMkLst>
            <pc:docMk/>
            <pc:sldMk cId="1969845294" sldId="276"/>
            <ac:grpSpMk id="71" creationId="{BFF60B97-5EB1-411D-9287-82F79E225F92}"/>
          </ac:grpSpMkLst>
        </pc:grpChg>
        <pc:grpChg chg="add">
          <ac:chgData name="benonia ngwala" userId="6f72e6e7d9024d66" providerId="LiveId" clId="{4874A4C2-686A-4E5B-94CD-73EC42D348D3}" dt="2020-05-28T19:14:21.882" v="5308" actId="26606"/>
          <ac:grpSpMkLst>
            <pc:docMk/>
            <pc:sldMk cId="1969845294" sldId="276"/>
            <ac:grpSpMk id="96" creationId="{02FF0CD5-01EA-414C-9FBA-91289523E975}"/>
          </ac:grpSpMkLst>
        </pc:grpChg>
        <pc:grpChg chg="add">
          <ac:chgData name="benonia ngwala" userId="6f72e6e7d9024d66" providerId="LiveId" clId="{4874A4C2-686A-4E5B-94CD-73EC42D348D3}" dt="2020-05-28T19:14:21.882" v="5308" actId="26606"/>
          <ac:grpSpMkLst>
            <pc:docMk/>
            <pc:sldMk cId="1969845294" sldId="276"/>
            <ac:grpSpMk id="113" creationId="{F9505495-9520-4053-A869-64D132584D1A}"/>
          </ac:grpSpMkLst>
        </pc:grpChg>
        <pc:grpChg chg="add del">
          <ac:chgData name="benonia ngwala" userId="6f72e6e7d9024d66" providerId="LiveId" clId="{4874A4C2-686A-4E5B-94CD-73EC42D348D3}" dt="2020-05-28T19:10:06.394" v="5290" actId="26606"/>
          <ac:grpSpMkLst>
            <pc:docMk/>
            <pc:sldMk cId="1969845294" sldId="276"/>
            <ac:grpSpMk id="7172" creationId="{BFF60B97-5EB1-411D-9287-82F79E225F92}"/>
          </ac:grpSpMkLst>
        </pc:grpChg>
        <pc:grpChg chg="add del">
          <ac:chgData name="benonia ngwala" userId="6f72e6e7d9024d66" providerId="LiveId" clId="{4874A4C2-686A-4E5B-94CD-73EC42D348D3}" dt="2020-05-28T19:14:21.882" v="5308" actId="26606"/>
          <ac:grpSpMkLst>
            <pc:docMk/>
            <pc:sldMk cId="1969845294" sldId="276"/>
            <ac:grpSpMk id="7175" creationId="{BFF60B97-5EB1-411D-9287-82F79E225F92}"/>
          </ac:grpSpMkLst>
        </pc:grpChg>
        <pc:picChg chg="add mod">
          <ac:chgData name="benonia ngwala" userId="6f72e6e7d9024d66" providerId="LiveId" clId="{4874A4C2-686A-4E5B-94CD-73EC42D348D3}" dt="2020-05-28T19:14:21.882" v="5308" actId="26606"/>
          <ac:picMkLst>
            <pc:docMk/>
            <pc:sldMk cId="1969845294" sldId="276"/>
            <ac:picMk id="5" creationId="{8BBFCE79-4A94-4050-9492-8C4A3EA0B594}"/>
          </ac:picMkLst>
        </pc:picChg>
        <pc:picChg chg="add mod ord">
          <ac:chgData name="benonia ngwala" userId="6f72e6e7d9024d66" providerId="LiveId" clId="{4874A4C2-686A-4E5B-94CD-73EC42D348D3}" dt="2020-05-28T19:14:21.882" v="5308" actId="26606"/>
          <ac:picMkLst>
            <pc:docMk/>
            <pc:sldMk cId="1969845294" sldId="276"/>
            <ac:picMk id="6" creationId="{CB56FD38-DE9A-400F-81BA-612D5A1E2060}"/>
          </ac:picMkLst>
        </pc:picChg>
        <pc:picChg chg="add mod ord">
          <ac:chgData name="benonia ngwala" userId="6f72e6e7d9024d66" providerId="LiveId" clId="{4874A4C2-686A-4E5B-94CD-73EC42D348D3}" dt="2020-05-28T19:14:21.882" v="5308" actId="26606"/>
          <ac:picMkLst>
            <pc:docMk/>
            <pc:sldMk cId="1969845294" sldId="276"/>
            <ac:picMk id="7" creationId="{C931CC7B-3976-4CCC-8E28-4A1227284286}"/>
          </ac:picMkLst>
        </pc:picChg>
        <pc:picChg chg="add mod">
          <ac:chgData name="benonia ngwala" userId="6f72e6e7d9024d66" providerId="LiveId" clId="{4874A4C2-686A-4E5B-94CD-73EC42D348D3}" dt="2020-05-28T19:14:38.868" v="5309" actId="1076"/>
          <ac:picMkLst>
            <pc:docMk/>
            <pc:sldMk cId="1969845294" sldId="276"/>
            <ac:picMk id="34" creationId="{A4819BC9-9721-435D-B085-2C6E99F8FED4}"/>
          </ac:picMkLst>
        </pc:picChg>
        <pc:picChg chg="add mod ord">
          <ac:chgData name="benonia ngwala" userId="6f72e6e7d9024d66" providerId="LiveId" clId="{4874A4C2-686A-4E5B-94CD-73EC42D348D3}" dt="2020-05-28T19:14:21.882" v="5308" actId="26606"/>
          <ac:picMkLst>
            <pc:docMk/>
            <pc:sldMk cId="1969845294" sldId="276"/>
            <ac:picMk id="7170" creationId="{2AD285B2-FA44-4799-BEE4-425AF5B0F76C}"/>
          </ac:picMkLst>
        </pc:picChg>
        <pc:cxnChg chg="add del">
          <ac:chgData name="benonia ngwala" userId="6f72e6e7d9024d66" providerId="LiveId" clId="{4874A4C2-686A-4E5B-94CD-73EC42D348D3}" dt="2020-05-28T19:10:00.760" v="5288" actId="26606"/>
          <ac:cxnSpMkLst>
            <pc:docMk/>
            <pc:sldMk cId="1969845294" sldId="276"/>
            <ac:cxnSpMk id="83" creationId="{B3F79EE1-6AC0-45FE-8BB0-BEE28C6011CE}"/>
          </ac:cxnSpMkLst>
        </pc:cxnChg>
        <pc:cxnChg chg="add del">
          <ac:chgData name="benonia ngwala" userId="6f72e6e7d9024d66" providerId="LiveId" clId="{4874A4C2-686A-4E5B-94CD-73EC42D348D3}" dt="2020-05-28T19:10:00.760" v="5288" actId="26606"/>
          <ac:cxnSpMkLst>
            <pc:docMk/>
            <pc:sldMk cId="1969845294" sldId="276"/>
            <ac:cxnSpMk id="85" creationId="{8766F213-9FE6-4D9F-8346-B351CC0B099A}"/>
          </ac:cxnSpMkLst>
        </pc:cxnChg>
        <pc:cxnChg chg="add del">
          <ac:chgData name="benonia ngwala" userId="6f72e6e7d9024d66" providerId="LiveId" clId="{4874A4C2-686A-4E5B-94CD-73EC42D348D3}" dt="2020-05-28T19:14:21.882" v="5308" actId="26606"/>
          <ac:cxnSpMkLst>
            <pc:docMk/>
            <pc:sldMk cId="1969845294" sldId="276"/>
            <ac:cxnSpMk id="95" creationId="{72424A02-0F86-4C43-9C35-0E2266515538}"/>
          </ac:cxnSpMkLst>
        </pc:cxnChg>
        <pc:cxnChg chg="add del">
          <ac:chgData name="benonia ngwala" userId="6f72e6e7d9024d66" providerId="LiveId" clId="{4874A4C2-686A-4E5B-94CD-73EC42D348D3}" dt="2020-05-28T19:14:21.882" v="5308" actId="26606"/>
          <ac:cxnSpMkLst>
            <pc:docMk/>
            <pc:sldMk cId="1969845294" sldId="276"/>
            <ac:cxnSpMk id="97" creationId="{375B55B4-9E05-4924-946C-92CE670DF635}"/>
          </ac:cxnSpMkLst>
        </pc:cxnChg>
        <pc:cxnChg chg="add">
          <ac:chgData name="benonia ngwala" userId="6f72e6e7d9024d66" providerId="LiveId" clId="{4874A4C2-686A-4E5B-94CD-73EC42D348D3}" dt="2020-05-28T19:14:21.882" v="5308" actId="26606"/>
          <ac:cxnSpMkLst>
            <pc:docMk/>
            <pc:sldMk cId="1969845294" sldId="276"/>
            <ac:cxnSpMk id="110" creationId="{CBAE7D61-C468-452B-AD40-2FD6365B4842}"/>
          </ac:cxnSpMkLst>
        </pc:cxnChg>
        <pc:cxnChg chg="add">
          <ac:chgData name="benonia ngwala" userId="6f72e6e7d9024d66" providerId="LiveId" clId="{4874A4C2-686A-4E5B-94CD-73EC42D348D3}" dt="2020-05-28T19:14:21.882" v="5308" actId="26606"/>
          <ac:cxnSpMkLst>
            <pc:docMk/>
            <pc:sldMk cId="1969845294" sldId="276"/>
            <ac:cxnSpMk id="111" creationId="{7D8C0890-7680-4FCD-B337-24D18C1B754F}"/>
          </ac:cxnSpMkLst>
        </pc:cxn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DD050BB-FF98-4814-9815-A30915DC3F16}" type="datetimeFigureOut">
              <a:rPr lang="en-GB" smtClean="0"/>
              <a:t>03/06/2020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8147AB-3685-42DE-9B9C-EBE432D2D18F}" type="slidenum">
              <a:rPr lang="en-GB" smtClean="0"/>
              <a:t>‹#›</a:t>
            </a:fld>
            <a:endParaRPr lang="en-GB"/>
          </a:p>
        </p:txBody>
      </p:sp>
    </p:spTree>
    <p:extLst>
      <p:ext uri="{BB962C8B-B14F-4D97-AF65-F5344CB8AC3E}">
        <p14:creationId xmlns:p14="http://schemas.microsoft.com/office/powerpoint/2010/main" val="15848246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D050BB-FF98-4814-9815-A30915DC3F16}" type="datetimeFigureOut">
              <a:rPr lang="en-GB" smtClean="0"/>
              <a:t>03/06/2020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8147AB-3685-42DE-9B9C-EBE432D2D18F}" type="slidenum">
              <a:rPr lang="en-GB" smtClean="0"/>
              <a:t>‹#›</a:t>
            </a:fld>
            <a:endParaRPr lang="en-GB"/>
          </a:p>
        </p:txBody>
      </p:sp>
    </p:spTree>
    <p:extLst>
      <p:ext uri="{BB962C8B-B14F-4D97-AF65-F5344CB8AC3E}">
        <p14:creationId xmlns:p14="http://schemas.microsoft.com/office/powerpoint/2010/main" val="35947542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D050BB-FF98-4814-9815-A30915DC3F16}" type="datetimeFigureOut">
              <a:rPr lang="en-GB" smtClean="0"/>
              <a:t>03/06/2020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8147AB-3685-42DE-9B9C-EBE432D2D18F}" type="slidenum">
              <a:rPr lang="en-GB" smtClean="0"/>
              <a:t>‹#›</a:t>
            </a:fld>
            <a:endParaRPr lang="en-GB"/>
          </a:p>
        </p:txBody>
      </p:sp>
    </p:spTree>
    <p:extLst>
      <p:ext uri="{BB962C8B-B14F-4D97-AF65-F5344CB8AC3E}">
        <p14:creationId xmlns:p14="http://schemas.microsoft.com/office/powerpoint/2010/main" val="20608128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DD050BB-FF98-4814-9815-A30915DC3F16}" type="datetimeFigureOut">
              <a:rPr lang="en-GB" smtClean="0"/>
              <a:t>03/06/2020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8147AB-3685-42DE-9B9C-EBE432D2D18F}" type="slidenum">
              <a:rPr lang="en-GB" smtClean="0"/>
              <a:t>‹#›</a:t>
            </a:fld>
            <a:endParaRPr lang="en-GB"/>
          </a:p>
        </p:txBody>
      </p:sp>
    </p:spTree>
    <p:extLst>
      <p:ext uri="{BB962C8B-B14F-4D97-AF65-F5344CB8AC3E}">
        <p14:creationId xmlns:p14="http://schemas.microsoft.com/office/powerpoint/2010/main" val="36375581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DD050BB-FF98-4814-9815-A30915DC3F16}" type="datetimeFigureOut">
              <a:rPr lang="en-GB" smtClean="0"/>
              <a:t>03/06/2020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08147AB-3685-42DE-9B9C-EBE432D2D18F}" type="slidenum">
              <a:rPr lang="en-GB" smtClean="0"/>
              <a:t>‹#›</a:t>
            </a:fld>
            <a:endParaRPr lang="en-GB"/>
          </a:p>
        </p:txBody>
      </p:sp>
    </p:spTree>
    <p:extLst>
      <p:ext uri="{BB962C8B-B14F-4D97-AF65-F5344CB8AC3E}">
        <p14:creationId xmlns:p14="http://schemas.microsoft.com/office/powerpoint/2010/main" val="58475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DD050BB-FF98-4814-9815-A30915DC3F16}" type="datetimeFigureOut">
              <a:rPr lang="en-GB" smtClean="0"/>
              <a:t>03/06/2020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08147AB-3685-42DE-9B9C-EBE432D2D18F}" type="slidenum">
              <a:rPr lang="en-GB" smtClean="0"/>
              <a:t>‹#›</a:t>
            </a:fld>
            <a:endParaRPr lang="en-GB"/>
          </a:p>
        </p:txBody>
      </p:sp>
    </p:spTree>
    <p:extLst>
      <p:ext uri="{BB962C8B-B14F-4D97-AF65-F5344CB8AC3E}">
        <p14:creationId xmlns:p14="http://schemas.microsoft.com/office/powerpoint/2010/main" val="34557259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D050BB-FF98-4814-9815-A30915DC3F16}" type="datetimeFigureOut">
              <a:rPr lang="en-GB" smtClean="0"/>
              <a:t>03/06/2020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08147AB-3685-42DE-9B9C-EBE432D2D18F}" type="slidenum">
              <a:rPr lang="en-GB" smtClean="0"/>
              <a:t>‹#›</a:t>
            </a:fld>
            <a:endParaRPr lang="en-GB"/>
          </a:p>
        </p:txBody>
      </p:sp>
    </p:spTree>
    <p:extLst>
      <p:ext uri="{BB962C8B-B14F-4D97-AF65-F5344CB8AC3E}">
        <p14:creationId xmlns:p14="http://schemas.microsoft.com/office/powerpoint/2010/main" val="47260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D050BB-FF98-4814-9815-A30915DC3F16}" type="datetimeFigureOut">
              <a:rPr lang="en-GB" smtClean="0"/>
              <a:t>03/06/2020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8147AB-3685-42DE-9B9C-EBE432D2D18F}" type="slidenum">
              <a:rPr lang="en-GB" smtClean="0"/>
              <a:t>‹#›</a:t>
            </a:fld>
            <a:endParaRPr lang="en-GB"/>
          </a:p>
        </p:txBody>
      </p:sp>
    </p:spTree>
    <p:extLst>
      <p:ext uri="{BB962C8B-B14F-4D97-AF65-F5344CB8AC3E}">
        <p14:creationId xmlns:p14="http://schemas.microsoft.com/office/powerpoint/2010/main" val="34630717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DD050BB-FF98-4814-9815-A30915DC3F16}" type="datetimeFigureOut">
              <a:rPr lang="en-GB" smtClean="0"/>
              <a:t>03/06/2020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8147AB-3685-42DE-9B9C-EBE432D2D18F}" type="slidenum">
              <a:rPr lang="en-GB" smtClean="0"/>
              <a:t>‹#›</a:t>
            </a:fld>
            <a:endParaRPr lang="en-GB"/>
          </a:p>
        </p:txBody>
      </p:sp>
    </p:spTree>
    <p:extLst>
      <p:ext uri="{BB962C8B-B14F-4D97-AF65-F5344CB8AC3E}">
        <p14:creationId xmlns:p14="http://schemas.microsoft.com/office/powerpoint/2010/main" val="21942798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D050BB-FF98-4814-9815-A30915DC3F16}" type="datetimeFigureOut">
              <a:rPr lang="en-GB" smtClean="0"/>
              <a:t>03/06/2020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8147AB-3685-42DE-9B9C-EBE432D2D18F}" type="slidenum">
              <a:rPr lang="en-GB" smtClean="0"/>
              <a:t>‹#›</a:t>
            </a:fld>
            <a:endParaRPr lang="en-GB"/>
          </a:p>
        </p:txBody>
      </p:sp>
    </p:spTree>
    <p:extLst>
      <p:ext uri="{BB962C8B-B14F-4D97-AF65-F5344CB8AC3E}">
        <p14:creationId xmlns:p14="http://schemas.microsoft.com/office/powerpoint/2010/main" val="5916160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D050BB-FF98-4814-9815-A30915DC3F16}" type="datetimeFigureOut">
              <a:rPr lang="en-GB" smtClean="0"/>
              <a:t>03/06/2020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8147AB-3685-42DE-9B9C-EBE432D2D18F}"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1315875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D050BB-FF98-4814-9815-A30915DC3F16}" type="datetimeFigureOut">
              <a:rPr lang="en-GB" smtClean="0"/>
              <a:t>03/06/2020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8147AB-3685-42DE-9B9C-EBE432D2D18F}" type="slidenum">
              <a:rPr lang="en-GB" smtClean="0"/>
              <a:t>‹#›</a:t>
            </a:fld>
            <a:endParaRPr lang="en-GB"/>
          </a:p>
        </p:txBody>
      </p:sp>
    </p:spTree>
    <p:extLst>
      <p:ext uri="{BB962C8B-B14F-4D97-AF65-F5344CB8AC3E}">
        <p14:creationId xmlns:p14="http://schemas.microsoft.com/office/powerpoint/2010/main" val="5106148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D050BB-FF98-4814-9815-A30915DC3F16}" type="datetimeFigureOut">
              <a:rPr lang="en-GB" smtClean="0"/>
              <a:t>03/06/2020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8147AB-3685-42DE-9B9C-EBE432D2D18F}"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5686662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D050BB-FF98-4814-9815-A30915DC3F16}" type="datetimeFigureOut">
              <a:rPr lang="en-GB" smtClean="0"/>
              <a:t>03/06/2020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8147AB-3685-42DE-9B9C-EBE432D2D18F}" type="slidenum">
              <a:rPr lang="en-GB" smtClean="0"/>
              <a:t>‹#›</a:t>
            </a:fld>
            <a:endParaRPr lang="en-GB"/>
          </a:p>
        </p:txBody>
      </p:sp>
    </p:spTree>
    <p:extLst>
      <p:ext uri="{BB962C8B-B14F-4D97-AF65-F5344CB8AC3E}">
        <p14:creationId xmlns:p14="http://schemas.microsoft.com/office/powerpoint/2010/main" val="17707127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D050BB-FF98-4814-9815-A30915DC3F16}" type="datetimeFigureOut">
              <a:rPr lang="en-GB" smtClean="0"/>
              <a:t>03/06/2020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8147AB-3685-42DE-9B9C-EBE432D2D18F}" type="slidenum">
              <a:rPr lang="en-GB" smtClean="0"/>
              <a:t>‹#›</a:t>
            </a:fld>
            <a:endParaRPr lang="en-GB"/>
          </a:p>
        </p:txBody>
      </p:sp>
    </p:spTree>
    <p:extLst>
      <p:ext uri="{BB962C8B-B14F-4D97-AF65-F5344CB8AC3E}">
        <p14:creationId xmlns:p14="http://schemas.microsoft.com/office/powerpoint/2010/main" val="11490534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D050BB-FF98-4814-9815-A30915DC3F16}" type="datetimeFigureOut">
              <a:rPr lang="en-GB" smtClean="0"/>
              <a:t>03/06/2020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8147AB-3685-42DE-9B9C-EBE432D2D18F}" type="slidenum">
              <a:rPr lang="en-GB" smtClean="0"/>
              <a:t>‹#›</a:t>
            </a:fld>
            <a:endParaRPr lang="en-GB"/>
          </a:p>
        </p:txBody>
      </p:sp>
    </p:spTree>
    <p:extLst>
      <p:ext uri="{BB962C8B-B14F-4D97-AF65-F5344CB8AC3E}">
        <p14:creationId xmlns:p14="http://schemas.microsoft.com/office/powerpoint/2010/main" val="35681978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DD050BB-FF98-4814-9815-A30915DC3F16}" type="datetimeFigureOut">
              <a:rPr lang="en-GB" smtClean="0"/>
              <a:t>03/06/2020</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08147AB-3685-42DE-9B9C-EBE432D2D18F}" type="slidenum">
              <a:rPr lang="en-GB" smtClean="0"/>
              <a:t>‹#›</a:t>
            </a:fld>
            <a:endParaRPr lang="en-GB"/>
          </a:p>
        </p:txBody>
      </p:sp>
    </p:spTree>
    <p:extLst>
      <p:ext uri="{BB962C8B-B14F-4D97-AF65-F5344CB8AC3E}">
        <p14:creationId xmlns:p14="http://schemas.microsoft.com/office/powerpoint/2010/main" val="383993692"/>
      </p:ext>
    </p:extLst>
  </p:cSld>
  <p:clrMap bg1="lt1" tx1="dk1" bg2="lt2" tx2="dk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 id="2147483827" r:id="rId12"/>
    <p:sldLayoutId id="2147483828" r:id="rId13"/>
    <p:sldLayoutId id="2147483829" r:id="rId14"/>
    <p:sldLayoutId id="2147483830" r:id="rId15"/>
    <p:sldLayoutId id="2147483831"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4.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jpeg"/><Relationship Id="rId1" Type="http://schemas.openxmlformats.org/officeDocument/2006/relationships/slideLayout" Target="../slideLayouts/slideLayout5.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4.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5.xml"/><Relationship Id="rId5" Type="http://schemas.openxmlformats.org/officeDocument/2006/relationships/image" Target="../media/image3.jpe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g"/><Relationship Id="rId1" Type="http://schemas.openxmlformats.org/officeDocument/2006/relationships/slideLayout" Target="../slideLayouts/slideLayout8.xml"/><Relationship Id="rId6" Type="http://schemas.openxmlformats.org/officeDocument/2006/relationships/image" Target="../media/image3.jpeg"/><Relationship Id="rId5" Type="http://schemas.openxmlformats.org/officeDocument/2006/relationships/image" Target="../media/image15.png"/><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8.xml"/><Relationship Id="rId5" Type="http://schemas.openxmlformats.org/officeDocument/2006/relationships/image" Target="../media/image3.jpeg"/><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31.svg"/><Relationship Id="rId18" Type="http://schemas.openxmlformats.org/officeDocument/2006/relationships/image" Target="../media/image35.jpeg"/><Relationship Id="rId3" Type="http://schemas.openxmlformats.org/officeDocument/2006/relationships/image" Target="../media/image21.svg"/><Relationship Id="rId21" Type="http://schemas.openxmlformats.org/officeDocument/2006/relationships/image" Target="../media/image38.jpeg"/><Relationship Id="rId7" Type="http://schemas.openxmlformats.org/officeDocument/2006/relationships/image" Target="../media/image25.svg"/><Relationship Id="rId12" Type="http://schemas.openxmlformats.org/officeDocument/2006/relationships/image" Target="../media/image30.png"/><Relationship Id="rId17" Type="http://schemas.openxmlformats.org/officeDocument/2006/relationships/hyperlink" Target="https://openclipart.org/detail/203510/green-clothing-icon-by-leonh-203510" TargetMode="External"/><Relationship Id="rId2" Type="http://schemas.openxmlformats.org/officeDocument/2006/relationships/image" Target="../media/image20.png"/><Relationship Id="rId16" Type="http://schemas.openxmlformats.org/officeDocument/2006/relationships/image" Target="../media/image34.png"/><Relationship Id="rId20" Type="http://schemas.openxmlformats.org/officeDocument/2006/relationships/image" Target="../media/image37.png"/><Relationship Id="rId1" Type="http://schemas.openxmlformats.org/officeDocument/2006/relationships/slideLayout" Target="../slideLayouts/slideLayout6.xml"/><Relationship Id="rId6" Type="http://schemas.openxmlformats.org/officeDocument/2006/relationships/image" Target="../media/image24.png"/><Relationship Id="rId11" Type="http://schemas.openxmlformats.org/officeDocument/2006/relationships/image" Target="../media/image29.svg"/><Relationship Id="rId5" Type="http://schemas.openxmlformats.org/officeDocument/2006/relationships/image" Target="../media/image23.svg"/><Relationship Id="rId15" Type="http://schemas.openxmlformats.org/officeDocument/2006/relationships/image" Target="../media/image33.svg"/><Relationship Id="rId10" Type="http://schemas.openxmlformats.org/officeDocument/2006/relationships/image" Target="../media/image28.png"/><Relationship Id="rId19" Type="http://schemas.openxmlformats.org/officeDocument/2006/relationships/image" Target="../media/image36.png"/><Relationship Id="rId4" Type="http://schemas.openxmlformats.org/officeDocument/2006/relationships/image" Target="../media/image22.png"/><Relationship Id="rId9" Type="http://schemas.openxmlformats.org/officeDocument/2006/relationships/image" Target="../media/image27.svg"/><Relationship Id="rId14" Type="http://schemas.openxmlformats.org/officeDocument/2006/relationships/image" Target="../media/image32.png"/></Relationships>
</file>

<file path=ppt/slides/_rels/slide1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5.xml"/><Relationship Id="rId5" Type="http://schemas.openxmlformats.org/officeDocument/2006/relationships/image" Target="../media/image42.jpeg"/><Relationship Id="rId4" Type="http://schemas.openxmlformats.org/officeDocument/2006/relationships/image" Target="../media/image41.jpeg"/></Relationships>
</file>

<file path=ppt/slides/_rels/slide12.xml.rels><?xml version="1.0" encoding="UTF-8" standalone="yes"?>
<Relationships xmlns="http://schemas.openxmlformats.org/package/2006/relationships"><Relationship Id="rId3" Type="http://schemas.openxmlformats.org/officeDocument/2006/relationships/hyperlink" Target="https://birmingham.campanile.com/en-us/" TargetMode="External"/><Relationship Id="rId7" Type="http://schemas.openxmlformats.org/officeDocument/2006/relationships/hyperlink" Target="https://visitbirmingham.com/things-to-see-and-do/attractions" TargetMode="External"/><Relationship Id="rId2" Type="http://schemas.openxmlformats.org/officeDocument/2006/relationships/hyperlink" Target="https://www.campanile.com/en-us/terms-of-service/" TargetMode="External"/><Relationship Id="rId1" Type="http://schemas.openxmlformats.org/officeDocument/2006/relationships/slideLayout" Target="../slideLayouts/slideLayout6.xml"/><Relationship Id="rId6" Type="http://schemas.openxmlformats.org/officeDocument/2006/relationships/hyperlink" Target="https://visitbirmingham.com/where-to-stay/campanile-birmingham-p200151" TargetMode="External"/><Relationship Id="rId5" Type="http://schemas.openxmlformats.org/officeDocument/2006/relationships/hyperlink" Target="https://www.louvrehotels.com/en/international-group" TargetMode="External"/><Relationship Id="rId4" Type="http://schemas.openxmlformats.org/officeDocument/2006/relationships/hyperlink" Target="https://www.business-live.co.uk/economic-development/gallery/campanile-hotel-birmingham-hosts-business-915508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FC03D5-0C67-4F99-8BF4-960A2B683FF4}"/>
              </a:ext>
            </a:extLst>
          </p:cNvPr>
          <p:cNvSpPr>
            <a:spLocks noGrp="1"/>
          </p:cNvSpPr>
          <p:nvPr>
            <p:ph type="ctrTitle"/>
          </p:nvPr>
        </p:nvSpPr>
        <p:spPr>
          <a:xfrm>
            <a:off x="384517" y="295422"/>
            <a:ext cx="9561342" cy="5303520"/>
          </a:xfrm>
        </p:spPr>
        <p:txBody>
          <a:bodyPr>
            <a:normAutofit fontScale="90000"/>
          </a:bodyPr>
          <a:lstStyle/>
          <a:p>
            <a:pPr algn="ctr"/>
            <a:br>
              <a:rPr lang="en-GB" dirty="0"/>
            </a:br>
            <a:r>
              <a:rPr lang="en-GB" sz="4400" dirty="0">
                <a:solidFill>
                  <a:srgbClr val="002060"/>
                </a:solidFill>
              </a:rPr>
              <a:t>M4X01917 - Business Skills for the International Hotel Industry </a:t>
            </a:r>
            <a:br>
              <a:rPr lang="en-GB" sz="4400" dirty="0">
                <a:solidFill>
                  <a:srgbClr val="002060"/>
                </a:solidFill>
              </a:rPr>
            </a:br>
            <a:r>
              <a:rPr lang="en-GB" sz="4400" dirty="0">
                <a:solidFill>
                  <a:srgbClr val="002060"/>
                </a:solidFill>
              </a:rPr>
              <a:t>Student name: Benonia Ngwala </a:t>
            </a:r>
            <a:br>
              <a:rPr lang="en-GB" sz="4400" dirty="0">
                <a:solidFill>
                  <a:srgbClr val="002060"/>
                </a:solidFill>
              </a:rPr>
            </a:br>
            <a:r>
              <a:rPr lang="en-GB" sz="4400" dirty="0">
                <a:solidFill>
                  <a:srgbClr val="002060"/>
                </a:solidFill>
              </a:rPr>
              <a:t>Student name: 1813797 </a:t>
            </a:r>
            <a:br>
              <a:rPr lang="en-GB" sz="4400" dirty="0">
                <a:solidFill>
                  <a:srgbClr val="002060"/>
                </a:solidFill>
              </a:rPr>
            </a:br>
            <a:r>
              <a:rPr lang="en-GB" sz="4400" dirty="0">
                <a:solidFill>
                  <a:srgbClr val="002060"/>
                </a:solidFill>
              </a:rPr>
              <a:t>Lecturer’s name: Dr Jahanzeeb Qurashi</a:t>
            </a:r>
            <a:br>
              <a:rPr lang="en-GB" sz="4400" dirty="0">
                <a:solidFill>
                  <a:srgbClr val="002060"/>
                </a:solidFill>
              </a:rPr>
            </a:br>
            <a:r>
              <a:rPr lang="en-GB" sz="4400" dirty="0">
                <a:solidFill>
                  <a:srgbClr val="002060"/>
                </a:solidFill>
              </a:rPr>
              <a:t>Date 03/06/2020</a:t>
            </a:r>
            <a:br>
              <a:rPr lang="en-GB" sz="4400" dirty="0"/>
            </a:br>
            <a:endParaRPr lang="en-GB" sz="4400" dirty="0"/>
          </a:p>
        </p:txBody>
      </p:sp>
    </p:spTree>
    <p:extLst>
      <p:ext uri="{BB962C8B-B14F-4D97-AF65-F5344CB8AC3E}">
        <p14:creationId xmlns:p14="http://schemas.microsoft.com/office/powerpoint/2010/main" val="30190868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AE90C-BC66-41DF-89FC-C1F713EC94DC}"/>
              </a:ext>
            </a:extLst>
          </p:cNvPr>
          <p:cNvSpPr>
            <a:spLocks noGrp="1"/>
          </p:cNvSpPr>
          <p:nvPr>
            <p:ph type="title"/>
          </p:nvPr>
        </p:nvSpPr>
        <p:spPr/>
        <p:txBody>
          <a:bodyPr>
            <a:normAutofit/>
          </a:bodyPr>
          <a:lstStyle/>
          <a:p>
            <a:br>
              <a:rPr lang="en-US" sz="1600" dirty="0"/>
            </a:br>
            <a:endParaRPr lang="en-GB" sz="1600" dirty="0"/>
          </a:p>
        </p:txBody>
      </p:sp>
      <p:sp>
        <p:nvSpPr>
          <p:cNvPr id="3" name="Text Placeholder 2">
            <a:extLst>
              <a:ext uri="{FF2B5EF4-FFF2-40B4-BE49-F238E27FC236}">
                <a16:creationId xmlns:a16="http://schemas.microsoft.com/office/drawing/2014/main" id="{DCD6C7D3-85B8-49E1-BFB7-3D397964254D}"/>
              </a:ext>
            </a:extLst>
          </p:cNvPr>
          <p:cNvSpPr>
            <a:spLocks noGrp="1"/>
          </p:cNvSpPr>
          <p:nvPr>
            <p:ph type="body" idx="1"/>
          </p:nvPr>
        </p:nvSpPr>
        <p:spPr>
          <a:xfrm>
            <a:off x="337954" y="4172226"/>
            <a:ext cx="9275430" cy="2235200"/>
          </a:xfrm>
        </p:spPr>
        <p:txBody>
          <a:bodyPr>
            <a:normAutofit/>
          </a:bodyPr>
          <a:lstStyle/>
          <a:p>
            <a:pPr algn="just"/>
            <a:endParaRPr lang="en-US" sz="1400" dirty="0">
              <a:solidFill>
                <a:srgbClr val="002060"/>
              </a:solidFill>
            </a:endParaRPr>
          </a:p>
          <a:p>
            <a:pPr algn="just"/>
            <a:endParaRPr lang="en-US" sz="1400" dirty="0">
              <a:solidFill>
                <a:srgbClr val="002060"/>
              </a:solidFill>
            </a:endParaRPr>
          </a:p>
          <a:p>
            <a:pPr algn="just"/>
            <a:r>
              <a:rPr lang="en-US" sz="1400" dirty="0">
                <a:solidFill>
                  <a:srgbClr val="002060"/>
                </a:solidFill>
              </a:rPr>
              <a:t>Campanile is a 3-star Hotel-Restaurants and started in 1976 by the </a:t>
            </a:r>
            <a:r>
              <a:rPr lang="en-US" sz="1400" dirty="0" err="1">
                <a:solidFill>
                  <a:srgbClr val="002060"/>
                </a:solidFill>
              </a:rPr>
              <a:t>Taittinger</a:t>
            </a:r>
            <a:r>
              <a:rPr lang="en-US" sz="1400" dirty="0">
                <a:solidFill>
                  <a:srgbClr val="002060"/>
                </a:solidFill>
              </a:rPr>
              <a:t> Family operated by Louvre Hotel Group as a French Business, the company has been growing successfully worldwide. In 2009, the company merged with Golden Tulip Hospitality. In February 2015, a Chinese Group by the name of </a:t>
            </a:r>
            <a:r>
              <a:rPr lang="en-US" sz="1400" dirty="0" err="1">
                <a:solidFill>
                  <a:srgbClr val="002060"/>
                </a:solidFill>
              </a:rPr>
              <a:t>Jin</a:t>
            </a:r>
            <a:r>
              <a:rPr lang="en-US" sz="1400" dirty="0">
                <a:solidFill>
                  <a:srgbClr val="002060"/>
                </a:solidFill>
              </a:rPr>
              <a:t> Jiang International bought Louvre Hotels Group. The Campanile Hotel has 388 hotels worldwide and is the 4</a:t>
            </a:r>
            <a:r>
              <a:rPr lang="en-US" sz="1400" baseline="30000" dirty="0">
                <a:solidFill>
                  <a:srgbClr val="002060"/>
                </a:solidFill>
              </a:rPr>
              <a:t>th</a:t>
            </a:r>
            <a:r>
              <a:rPr lang="en-US" sz="1400" dirty="0">
                <a:solidFill>
                  <a:srgbClr val="002060"/>
                </a:solidFill>
              </a:rPr>
              <a:t> largest restaurant network in France.(</a:t>
            </a:r>
            <a:r>
              <a:rPr lang="en-GB" sz="1400" dirty="0">
                <a:solidFill>
                  <a:srgbClr val="002060"/>
                </a:solidFill>
              </a:rPr>
              <a:t>Louvre Hotels Groups,2015)</a:t>
            </a:r>
            <a:endParaRPr lang="en-US" sz="1400" dirty="0">
              <a:solidFill>
                <a:srgbClr val="002060"/>
              </a:solidFill>
            </a:endParaRPr>
          </a:p>
          <a:p>
            <a:pPr algn="just"/>
            <a:endParaRPr lang="en-US" sz="1400" dirty="0">
              <a:solidFill>
                <a:srgbClr val="002060"/>
              </a:solidFill>
            </a:endParaRPr>
          </a:p>
          <a:p>
            <a:pPr algn="just"/>
            <a:endParaRPr lang="en-GB" sz="1400" dirty="0"/>
          </a:p>
        </p:txBody>
      </p:sp>
      <p:pic>
        <p:nvPicPr>
          <p:cNvPr id="1026" name="Picture 2" descr="Campanile Hotel">
            <a:extLst>
              <a:ext uri="{FF2B5EF4-FFF2-40B4-BE49-F238E27FC236}">
                <a16:creationId xmlns:a16="http://schemas.microsoft.com/office/drawing/2014/main" id="{24036FCC-BB28-4AAA-85A4-477A4D68AA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650437" cy="43181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88418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F4012E-BF3F-4BD6-ACF3-DF21DE04148C}"/>
              </a:ext>
            </a:extLst>
          </p:cNvPr>
          <p:cNvSpPr>
            <a:spLocks noGrp="1"/>
          </p:cNvSpPr>
          <p:nvPr>
            <p:ph type="title"/>
          </p:nvPr>
        </p:nvSpPr>
        <p:spPr>
          <a:xfrm>
            <a:off x="6096000" y="2733680"/>
            <a:ext cx="2930518" cy="3396853"/>
          </a:xfrm>
        </p:spPr>
        <p:txBody>
          <a:bodyPr vert="horz" lIns="91440" tIns="45720" rIns="91440" bIns="45720" rtlCol="0" anchor="ctr">
            <a:noAutofit/>
          </a:bodyPr>
          <a:lstStyle/>
          <a:p>
            <a:pPr algn="just">
              <a:lnSpc>
                <a:spcPct val="90000"/>
              </a:lnSpc>
            </a:pPr>
            <a:r>
              <a:rPr lang="en-US" sz="1400" dirty="0">
                <a:solidFill>
                  <a:srgbClr val="002060"/>
                </a:solidFill>
              </a:rPr>
              <a:t>According to Hotel Campanile Birmingham (2019), the hotel is located within easy reach from the city </a:t>
            </a:r>
            <a:r>
              <a:rPr lang="en-US" sz="1400" dirty="0" err="1">
                <a:solidFill>
                  <a:srgbClr val="002060"/>
                </a:solidFill>
              </a:rPr>
              <a:t>centre</a:t>
            </a:r>
            <a:r>
              <a:rPr lang="en-US" sz="1400" dirty="0">
                <a:solidFill>
                  <a:srgbClr val="002060"/>
                </a:solidFill>
              </a:rPr>
              <a:t> about 0.6 mile, guests can enjoy a lovely walk. </a:t>
            </a:r>
            <a:br>
              <a:rPr lang="en-US" sz="1400" dirty="0">
                <a:solidFill>
                  <a:srgbClr val="002060"/>
                </a:solidFill>
              </a:rPr>
            </a:br>
            <a:br>
              <a:rPr lang="en-US" sz="1400" dirty="0">
                <a:solidFill>
                  <a:srgbClr val="002060"/>
                </a:solidFill>
              </a:rPr>
            </a:br>
            <a:r>
              <a:rPr lang="en-US" sz="1400" dirty="0">
                <a:solidFill>
                  <a:srgbClr val="002060"/>
                </a:solidFill>
              </a:rPr>
              <a:t>There is also various train stations including grand central station, few minutes walk from the Hotel. </a:t>
            </a:r>
            <a:br>
              <a:rPr lang="en-US" sz="1400" dirty="0">
                <a:solidFill>
                  <a:srgbClr val="002060"/>
                </a:solidFill>
              </a:rPr>
            </a:br>
            <a:br>
              <a:rPr lang="en-US" sz="1400" dirty="0">
                <a:solidFill>
                  <a:srgbClr val="002060"/>
                </a:solidFill>
              </a:rPr>
            </a:br>
            <a:r>
              <a:rPr lang="en-US" sz="1400" dirty="0">
                <a:solidFill>
                  <a:srgbClr val="002060"/>
                </a:solidFill>
              </a:rPr>
              <a:t>Birmingham International Airport is situated 5.5 miles from the Hotel.</a:t>
            </a:r>
            <a:br>
              <a:rPr lang="en-US" sz="1400" dirty="0">
                <a:solidFill>
                  <a:srgbClr val="FF0000"/>
                </a:solidFill>
              </a:rPr>
            </a:br>
            <a:br>
              <a:rPr lang="en-US" sz="1400" dirty="0">
                <a:solidFill>
                  <a:srgbClr val="FF0000"/>
                </a:solidFill>
              </a:rPr>
            </a:br>
            <a:r>
              <a:rPr lang="en-US" sz="1400" dirty="0">
                <a:solidFill>
                  <a:srgbClr val="002060"/>
                </a:solidFill>
              </a:rPr>
              <a:t>There is an easy access to the motorway, M6 junction 6 is not far from the Hotel.</a:t>
            </a:r>
          </a:p>
        </p:txBody>
      </p:sp>
      <p:pic>
        <p:nvPicPr>
          <p:cNvPr id="29" name="Content Placeholder 28" descr="A close up of a map&#10;&#10;Description automatically generated">
            <a:extLst>
              <a:ext uri="{FF2B5EF4-FFF2-40B4-BE49-F238E27FC236}">
                <a16:creationId xmlns:a16="http://schemas.microsoft.com/office/drawing/2014/main" id="{0FC35F4C-3CB7-4F2A-B537-3BA6B504D102}"/>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671513" y="3339370"/>
            <a:ext cx="4918010" cy="2557365"/>
          </a:xfrm>
        </p:spPr>
      </p:pic>
      <p:sp>
        <p:nvSpPr>
          <p:cNvPr id="17" name="Title 1">
            <a:extLst>
              <a:ext uri="{FF2B5EF4-FFF2-40B4-BE49-F238E27FC236}">
                <a16:creationId xmlns:a16="http://schemas.microsoft.com/office/drawing/2014/main" id="{0CA78529-D11C-4F9D-AC6E-CD41D96F4080}"/>
              </a:ext>
            </a:extLst>
          </p:cNvPr>
          <p:cNvSpPr txBox="1">
            <a:spLocks/>
          </p:cNvSpPr>
          <p:nvPr/>
        </p:nvSpPr>
        <p:spPr>
          <a:xfrm>
            <a:off x="5075582" y="952753"/>
            <a:ext cx="4081671" cy="1353125"/>
          </a:xfrm>
          <a:prstGeom prst="rect">
            <a:avLst/>
          </a:prstGeom>
        </p:spPr>
        <p:txBody>
          <a:bodyPr vert="horz" lIns="91440" tIns="45720" rIns="91440" bIns="45720" rtlCol="0" anchor="b">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US" sz="5400" dirty="0">
              <a:solidFill>
                <a:srgbClr val="0070C0"/>
              </a:solidFill>
            </a:endParaRPr>
          </a:p>
        </p:txBody>
      </p:sp>
      <p:pic>
        <p:nvPicPr>
          <p:cNvPr id="2050" name="Picture 2" descr="Doncaster Campanile Hotel » Doncaster Pride">
            <a:extLst>
              <a:ext uri="{FF2B5EF4-FFF2-40B4-BE49-F238E27FC236}">
                <a16:creationId xmlns:a16="http://schemas.microsoft.com/office/drawing/2014/main" id="{8C887725-0E47-47C8-913B-02D73FFE54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2236" y="130313"/>
            <a:ext cx="2133600" cy="21336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32BADF9-6967-46E4-B8A0-F1026E7DB16F}"/>
              </a:ext>
            </a:extLst>
          </p:cNvPr>
          <p:cNvSpPr txBox="1"/>
          <p:nvPr/>
        </p:nvSpPr>
        <p:spPr>
          <a:xfrm>
            <a:off x="6831639" y="1772863"/>
            <a:ext cx="1989906" cy="369332"/>
          </a:xfrm>
          <a:prstGeom prst="rect">
            <a:avLst/>
          </a:prstGeom>
          <a:noFill/>
        </p:spPr>
        <p:txBody>
          <a:bodyPr wrap="square" rtlCol="0">
            <a:spAutoFit/>
          </a:bodyPr>
          <a:lstStyle/>
          <a:p>
            <a:r>
              <a:rPr lang="en-GB" dirty="0">
                <a:solidFill>
                  <a:srgbClr val="002060"/>
                </a:solidFill>
              </a:rPr>
              <a:t>Birmingham</a:t>
            </a:r>
          </a:p>
        </p:txBody>
      </p:sp>
      <p:pic>
        <p:nvPicPr>
          <p:cNvPr id="2054" name="Picture 6" descr="Campanile Hotel - Birmingham, Birmingham – Updated 2020 Prices">
            <a:extLst>
              <a:ext uri="{FF2B5EF4-FFF2-40B4-BE49-F238E27FC236}">
                <a16:creationId xmlns:a16="http://schemas.microsoft.com/office/drawing/2014/main" id="{4740C689-6C20-4D3C-B4F8-8FA71BFCDC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513" y="371061"/>
            <a:ext cx="4918009" cy="27491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43635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35" name="Group 134">
            <a:extLst>
              <a:ext uri="{FF2B5EF4-FFF2-40B4-BE49-F238E27FC236}">
                <a16:creationId xmlns:a16="http://schemas.microsoft.com/office/drawing/2014/main" id="{4098A4C6-4FFB-4EF4-8317-8110224DBB6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36" name="Straight Connector 135">
              <a:extLst>
                <a:ext uri="{FF2B5EF4-FFF2-40B4-BE49-F238E27FC236}">
                  <a16:creationId xmlns:a16="http://schemas.microsoft.com/office/drawing/2014/main" id="{4A415072-93F3-4FDA-96B8-7DFD2874C5D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37" name="Straight Connector 136">
              <a:extLst>
                <a:ext uri="{FF2B5EF4-FFF2-40B4-BE49-F238E27FC236}">
                  <a16:creationId xmlns:a16="http://schemas.microsoft.com/office/drawing/2014/main" id="{D8C2D828-7FBF-4467-B527-793E0E978C2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8" name="Rectangle 23">
              <a:extLst>
                <a:ext uri="{FF2B5EF4-FFF2-40B4-BE49-F238E27FC236}">
                  <a16:creationId xmlns:a16="http://schemas.microsoft.com/office/drawing/2014/main" id="{B9D10F1D-AB99-42AD-8720-CDF3499591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9" name="Rectangle 25">
              <a:extLst>
                <a:ext uri="{FF2B5EF4-FFF2-40B4-BE49-F238E27FC236}">
                  <a16:creationId xmlns:a16="http://schemas.microsoft.com/office/drawing/2014/main" id="{5BF01F05-8464-452A-A278-4A40757B65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0" name="Isosceles Triangle 139">
              <a:extLst>
                <a:ext uri="{FF2B5EF4-FFF2-40B4-BE49-F238E27FC236}">
                  <a16:creationId xmlns:a16="http://schemas.microsoft.com/office/drawing/2014/main" id="{FBCC0363-6CA5-4B64-A66F-4787325575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1" name="Rectangle 27">
              <a:extLst>
                <a:ext uri="{FF2B5EF4-FFF2-40B4-BE49-F238E27FC236}">
                  <a16:creationId xmlns:a16="http://schemas.microsoft.com/office/drawing/2014/main" id="{CBACBAB2-7577-4339-B610-7245E449D3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2" name="Rectangle 28">
              <a:extLst>
                <a:ext uri="{FF2B5EF4-FFF2-40B4-BE49-F238E27FC236}">
                  <a16:creationId xmlns:a16="http://schemas.microsoft.com/office/drawing/2014/main" id="{DFCB19D4-D4D4-4AFD-9ECC-A6D0E4AE21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3" name="Rectangle 29">
              <a:extLst>
                <a:ext uri="{FF2B5EF4-FFF2-40B4-BE49-F238E27FC236}">
                  <a16:creationId xmlns:a16="http://schemas.microsoft.com/office/drawing/2014/main" id="{3B32E423-85B7-4B28-B5C3-AB63224A46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4" name="Isosceles Triangle 143">
              <a:extLst>
                <a:ext uri="{FF2B5EF4-FFF2-40B4-BE49-F238E27FC236}">
                  <a16:creationId xmlns:a16="http://schemas.microsoft.com/office/drawing/2014/main" id="{3DC38A14-94ED-496F-851A-CA6A988988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5" name="Isosceles Triangle 144">
              <a:extLst>
                <a:ext uri="{FF2B5EF4-FFF2-40B4-BE49-F238E27FC236}">
                  <a16:creationId xmlns:a16="http://schemas.microsoft.com/office/drawing/2014/main" id="{14E862E4-F307-4A50-A3A9-0A79FD36D0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pic>
        <p:nvPicPr>
          <p:cNvPr id="60" name="Picture 2" descr="Doncaster Campanile Hotel » Doncaster Pride">
            <a:extLst>
              <a:ext uri="{FF2B5EF4-FFF2-40B4-BE49-F238E27FC236}">
                <a16:creationId xmlns:a16="http://schemas.microsoft.com/office/drawing/2014/main" id="{603B3C41-8D8A-470A-8B3D-4BE938CDBC3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1259" r="3" b="2325"/>
          <a:stretch/>
        </p:blipFill>
        <p:spPr bwMode="auto">
          <a:xfrm>
            <a:off x="6300930" y="10"/>
            <a:ext cx="3030396" cy="2618824"/>
          </a:xfrm>
          <a:custGeom>
            <a:avLst/>
            <a:gdLst/>
            <a:ahLst/>
            <a:cxnLst/>
            <a:rect l="l" t="t" r="r" b="b"/>
            <a:pathLst>
              <a:path w="3030396" h="2618834">
                <a:moveTo>
                  <a:pt x="398252" y="0"/>
                </a:moveTo>
                <a:lnTo>
                  <a:pt x="1887012" y="0"/>
                </a:lnTo>
                <a:lnTo>
                  <a:pt x="1887012" y="1"/>
                </a:lnTo>
                <a:lnTo>
                  <a:pt x="3030396" y="1"/>
                </a:lnTo>
                <a:lnTo>
                  <a:pt x="2639222" y="2618834"/>
                </a:lnTo>
                <a:lnTo>
                  <a:pt x="0" y="2618834"/>
                </a:ln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67F787A-4136-47CD-8443-3BB700E15CAB}"/>
              </a:ext>
            </a:extLst>
          </p:cNvPr>
          <p:cNvSpPr>
            <a:spLocks noGrp="1"/>
          </p:cNvSpPr>
          <p:nvPr>
            <p:ph type="title"/>
          </p:nvPr>
        </p:nvSpPr>
        <p:spPr>
          <a:xfrm>
            <a:off x="4895535" y="2665527"/>
            <a:ext cx="4827035" cy="1261277"/>
          </a:xfrm>
        </p:spPr>
        <p:txBody>
          <a:bodyPr vert="horz" lIns="91440" tIns="45720" rIns="91440" bIns="45720" rtlCol="0" anchor="b">
            <a:normAutofit/>
          </a:bodyPr>
          <a:lstStyle/>
          <a:p>
            <a:pPr algn="r"/>
            <a:r>
              <a:rPr lang="en-US" sz="3200" dirty="0">
                <a:solidFill>
                  <a:srgbClr val="002060"/>
                </a:solidFill>
              </a:rPr>
              <a:t>HOTEL LOBBY AREA</a:t>
            </a:r>
          </a:p>
        </p:txBody>
      </p:sp>
      <p:pic>
        <p:nvPicPr>
          <p:cNvPr id="8" name="Picture 6" descr="CAMPANILE BIRMINGHAM HOTEL BIRMINGHAM">
            <a:extLst>
              <a:ext uri="{FF2B5EF4-FFF2-40B4-BE49-F238E27FC236}">
                <a16:creationId xmlns:a16="http://schemas.microsoft.com/office/drawing/2014/main" id="{B3FF44C7-4969-47C0-9088-39D39399252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683" r="4296" b="3"/>
          <a:stretch/>
        </p:blipFill>
        <p:spPr bwMode="auto">
          <a:xfrm>
            <a:off x="440943" y="10"/>
            <a:ext cx="3038117" cy="2618824"/>
          </a:xfrm>
          <a:custGeom>
            <a:avLst/>
            <a:gdLst/>
            <a:ahLst/>
            <a:cxnLst/>
            <a:rect l="l" t="t" r="r" b="b"/>
            <a:pathLst>
              <a:path w="3038117" h="2618834">
                <a:moveTo>
                  <a:pt x="389438" y="0"/>
                </a:moveTo>
                <a:lnTo>
                  <a:pt x="3038117" y="0"/>
                </a:lnTo>
                <a:lnTo>
                  <a:pt x="2639865" y="2618834"/>
                </a:lnTo>
                <a:lnTo>
                  <a:pt x="0" y="2618834"/>
                </a:lnTo>
                <a:close/>
              </a:path>
            </a:pathLst>
          </a:custGeom>
          <a:noFill/>
          <a:extLst>
            <a:ext uri="{909E8E84-426E-40DD-AFC4-6F175D3DCCD1}">
              <a14:hiddenFill xmlns:a14="http://schemas.microsoft.com/office/drawing/2010/main">
                <a:solidFill>
                  <a:srgbClr val="FFFFFF"/>
                </a:solidFill>
              </a14:hiddenFill>
            </a:ext>
          </a:extLst>
        </p:spPr>
      </p:pic>
      <p:pic>
        <p:nvPicPr>
          <p:cNvPr id="3074" name="Picture 2" descr="Hotel CAMPANILE BIRMINGHAM - Lobby view">
            <a:extLst>
              <a:ext uri="{FF2B5EF4-FFF2-40B4-BE49-F238E27FC236}">
                <a16:creationId xmlns:a16="http://schemas.microsoft.com/office/drawing/2014/main" id="{EBE56F35-A454-4E2B-9D3F-53B93875875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143"/>
          <a:stretch/>
        </p:blipFill>
        <p:spPr bwMode="auto">
          <a:xfrm flipH="1">
            <a:off x="1" y="2618834"/>
            <a:ext cx="5717617" cy="4239166"/>
          </a:xfrm>
          <a:custGeom>
            <a:avLst/>
            <a:gdLst/>
            <a:ahLst/>
            <a:cxnLst/>
            <a:rect l="l" t="t" r="r" b="b"/>
            <a:pathLst>
              <a:path w="5717617" h="4239166">
                <a:moveTo>
                  <a:pt x="440944" y="0"/>
                </a:moveTo>
                <a:lnTo>
                  <a:pt x="5717617" y="0"/>
                </a:lnTo>
                <a:lnTo>
                  <a:pt x="5084413" y="4239166"/>
                </a:lnTo>
                <a:lnTo>
                  <a:pt x="0" y="4239166"/>
                </a:lnTo>
                <a:lnTo>
                  <a:pt x="0" y="2965186"/>
                </a:lnTo>
                <a:close/>
              </a:path>
            </a:pathLst>
          </a:custGeom>
          <a:noFill/>
          <a:extLst>
            <a:ext uri="{909E8E84-426E-40DD-AFC4-6F175D3DCCD1}">
              <a14:hiddenFill xmlns:a14="http://schemas.microsoft.com/office/drawing/2010/main">
                <a:solidFill>
                  <a:srgbClr val="FFFFFF"/>
                </a:solidFill>
              </a14:hiddenFill>
            </a:ext>
          </a:extLst>
        </p:spPr>
      </p:pic>
      <p:cxnSp>
        <p:nvCxnSpPr>
          <p:cNvPr id="3077" name="Straight Connector 146">
            <a:extLst>
              <a:ext uri="{FF2B5EF4-FFF2-40B4-BE49-F238E27FC236}">
                <a16:creationId xmlns:a16="http://schemas.microsoft.com/office/drawing/2014/main" id="{076A370E-C7CA-4ED6-BBEE-CE73A7944BB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40943" y="2618834"/>
            <a:ext cx="528385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09C45DED-5AFE-434B-A28C-F5DF05539BB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3078396" y="0"/>
            <a:ext cx="400664" cy="261883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D75808D1-FEF1-4624-B230-962F27A97C17}"/>
              </a:ext>
            </a:extLst>
          </p:cNvPr>
          <p:cNvSpPr txBox="1"/>
          <p:nvPr/>
        </p:nvSpPr>
        <p:spPr>
          <a:xfrm flipH="1">
            <a:off x="6300930" y="4738417"/>
            <a:ext cx="3411927" cy="815608"/>
          </a:xfrm>
          <a:prstGeom prst="rect">
            <a:avLst/>
          </a:prstGeom>
          <a:noFill/>
        </p:spPr>
        <p:txBody>
          <a:bodyPr wrap="square" rtlCol="0">
            <a:spAutoFit/>
          </a:bodyPr>
          <a:lstStyle/>
          <a:p>
            <a:pPr>
              <a:spcAft>
                <a:spcPts val="600"/>
              </a:spcAft>
            </a:pPr>
            <a:r>
              <a:rPr lang="en-US" sz="1400" dirty="0">
                <a:solidFill>
                  <a:srgbClr val="002060"/>
                </a:solidFill>
              </a:rPr>
              <a:t>Very stylish lobby that offers features complimentary newspapers </a:t>
            </a:r>
          </a:p>
          <a:p>
            <a:pPr>
              <a:spcAft>
                <a:spcPts val="600"/>
              </a:spcAft>
            </a:pPr>
            <a:r>
              <a:rPr lang="en-US" sz="1400" dirty="0">
                <a:solidFill>
                  <a:srgbClr val="002060"/>
                </a:solidFill>
              </a:rPr>
              <a:t>(Hotel Campanile Birmingham 2019)</a:t>
            </a:r>
            <a:endParaRPr lang="en-GB" sz="1400" dirty="0">
              <a:solidFill>
                <a:srgbClr val="002060"/>
              </a:solidFill>
            </a:endParaRPr>
          </a:p>
        </p:txBody>
      </p:sp>
    </p:spTree>
    <p:extLst>
      <p:ext uri="{BB962C8B-B14F-4D97-AF65-F5344CB8AC3E}">
        <p14:creationId xmlns:p14="http://schemas.microsoft.com/office/powerpoint/2010/main" val="33670440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5133" name="Group 72">
            <a:extLst>
              <a:ext uri="{FF2B5EF4-FFF2-40B4-BE49-F238E27FC236}">
                <a16:creationId xmlns:a16="http://schemas.microsoft.com/office/drawing/2014/main" id="{0884F175-9D23-496E-80AC-F3D2FD54109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74" name="Straight Connector 73">
              <a:extLst>
                <a:ext uri="{FF2B5EF4-FFF2-40B4-BE49-F238E27FC236}">
                  <a16:creationId xmlns:a16="http://schemas.microsoft.com/office/drawing/2014/main" id="{22D4B7B8-5AFE-4B32-A805-72EC571E6F0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75" name="Straight Connector 74">
              <a:extLst>
                <a:ext uri="{FF2B5EF4-FFF2-40B4-BE49-F238E27FC236}">
                  <a16:creationId xmlns:a16="http://schemas.microsoft.com/office/drawing/2014/main" id="{757D13B2-7A74-4788-8689-5EDB2DA868F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6" name="Rectangle 23">
              <a:extLst>
                <a:ext uri="{FF2B5EF4-FFF2-40B4-BE49-F238E27FC236}">
                  <a16:creationId xmlns:a16="http://schemas.microsoft.com/office/drawing/2014/main" id="{66964837-B2CC-483D-BEDA-4BB1901BCC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7" name="Rectangle 25">
              <a:extLst>
                <a:ext uri="{FF2B5EF4-FFF2-40B4-BE49-F238E27FC236}">
                  <a16:creationId xmlns:a16="http://schemas.microsoft.com/office/drawing/2014/main" id="{77D4E216-8B6C-4A3B-AF75-3016320F62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8" name="Isosceles Triangle 77">
              <a:extLst>
                <a:ext uri="{FF2B5EF4-FFF2-40B4-BE49-F238E27FC236}">
                  <a16:creationId xmlns:a16="http://schemas.microsoft.com/office/drawing/2014/main" id="{CDD4EA12-82D2-47D7-8742-8F4746AA6F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79" name="Rectangle 27">
              <a:extLst>
                <a:ext uri="{FF2B5EF4-FFF2-40B4-BE49-F238E27FC236}">
                  <a16:creationId xmlns:a16="http://schemas.microsoft.com/office/drawing/2014/main" id="{115B7F7E-4C23-429B-A947-A5B436DB2D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0" name="Rectangle 28">
              <a:extLst>
                <a:ext uri="{FF2B5EF4-FFF2-40B4-BE49-F238E27FC236}">
                  <a16:creationId xmlns:a16="http://schemas.microsoft.com/office/drawing/2014/main" id="{A6B03A29-0A21-40D4-87E4-3C41D6F54C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1" name="Rectangle 29">
              <a:extLst>
                <a:ext uri="{FF2B5EF4-FFF2-40B4-BE49-F238E27FC236}">
                  <a16:creationId xmlns:a16="http://schemas.microsoft.com/office/drawing/2014/main" id="{6C871F60-4E5A-449A-B6D8-1F58C12EE3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Isosceles Triangle 81">
              <a:extLst>
                <a:ext uri="{FF2B5EF4-FFF2-40B4-BE49-F238E27FC236}">
                  <a16:creationId xmlns:a16="http://schemas.microsoft.com/office/drawing/2014/main" id="{3182795B-2BFA-4D7B-BE85-701A73E253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3" name="Isosceles Triangle 82">
              <a:extLst>
                <a:ext uri="{FF2B5EF4-FFF2-40B4-BE49-F238E27FC236}">
                  <a16:creationId xmlns:a16="http://schemas.microsoft.com/office/drawing/2014/main" id="{810B9E5C-2AE2-4B4E-916F-F954F2AA8A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5134" name="Rectangle 84">
            <a:extLst>
              <a:ext uri="{FF2B5EF4-FFF2-40B4-BE49-F238E27FC236}">
                <a16:creationId xmlns:a16="http://schemas.microsoft.com/office/drawing/2014/main" id="{4BE9D4C4-9FA3-4885-A769-301639CC7A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5135" name="Freeform: Shape 86">
            <a:extLst>
              <a:ext uri="{FF2B5EF4-FFF2-40B4-BE49-F238E27FC236}">
                <a16:creationId xmlns:a16="http://schemas.microsoft.com/office/drawing/2014/main" id="{4524F065-9F7C-400C-9A20-B343BFAA6A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52627" y="-4"/>
            <a:ext cx="8139373" cy="6858000"/>
          </a:xfrm>
          <a:custGeom>
            <a:avLst/>
            <a:gdLst>
              <a:gd name="connsiteX0" fmla="*/ 5181344 w 8139373"/>
              <a:gd name="connsiteY0" fmla="*/ 0 h 6858000"/>
              <a:gd name="connsiteX1" fmla="*/ 8139373 w 8139373"/>
              <a:gd name="connsiteY1" fmla="*/ 0 h 6858000"/>
              <a:gd name="connsiteX2" fmla="*/ 8139373 w 8139373"/>
              <a:gd name="connsiteY2" fmla="*/ 6858000 h 6858000"/>
              <a:gd name="connsiteX3" fmla="*/ 0 w 813937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139373" h="6858000">
                <a:moveTo>
                  <a:pt x="5181344" y="0"/>
                </a:moveTo>
                <a:lnTo>
                  <a:pt x="8139373" y="0"/>
                </a:lnTo>
                <a:lnTo>
                  <a:pt x="8139373"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655BCFE-AF4C-4273-8F98-55F7E06157B9}"/>
              </a:ext>
            </a:extLst>
          </p:cNvPr>
          <p:cNvSpPr>
            <a:spLocks noGrp="1"/>
          </p:cNvSpPr>
          <p:nvPr>
            <p:ph type="title"/>
          </p:nvPr>
        </p:nvSpPr>
        <p:spPr>
          <a:xfrm>
            <a:off x="677334" y="1176489"/>
            <a:ext cx="3749061" cy="1508469"/>
          </a:xfrm>
        </p:spPr>
        <p:txBody>
          <a:bodyPr vert="horz" lIns="91440" tIns="45720" rIns="91440" bIns="45720" rtlCol="0" anchor="ctr">
            <a:normAutofit/>
          </a:bodyPr>
          <a:lstStyle/>
          <a:p>
            <a:r>
              <a:rPr lang="en-US" sz="3200" dirty="0">
                <a:solidFill>
                  <a:srgbClr val="002060"/>
                </a:solidFill>
              </a:rPr>
              <a:t>FUNCTION ROOM</a:t>
            </a:r>
          </a:p>
        </p:txBody>
      </p:sp>
      <p:sp>
        <p:nvSpPr>
          <p:cNvPr id="89" name="Isosceles Triangle 88">
            <a:extLst>
              <a:ext uri="{FF2B5EF4-FFF2-40B4-BE49-F238E27FC236}">
                <a16:creationId xmlns:a16="http://schemas.microsoft.com/office/drawing/2014/main" id="{7EB6695E-BED5-4DA3-8C9B-AD301AEF47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35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F576F48D-2825-4F81-8146-DF09B38C882D}"/>
              </a:ext>
            </a:extLst>
          </p:cNvPr>
          <p:cNvSpPr>
            <a:spLocks noGrp="1"/>
          </p:cNvSpPr>
          <p:nvPr>
            <p:ph sz="half" idx="1"/>
          </p:nvPr>
        </p:nvSpPr>
        <p:spPr>
          <a:xfrm>
            <a:off x="677334" y="2769848"/>
            <a:ext cx="3749061" cy="3005289"/>
          </a:xfrm>
        </p:spPr>
        <p:txBody>
          <a:bodyPr vert="horz" lIns="91440" tIns="45720" rIns="91440" bIns="45720" rtlCol="0">
            <a:normAutofit/>
          </a:bodyPr>
          <a:lstStyle/>
          <a:p>
            <a:pPr algn="just"/>
            <a:r>
              <a:rPr lang="en-US" sz="1400" dirty="0">
                <a:solidFill>
                  <a:srgbClr val="002060"/>
                </a:solidFill>
              </a:rPr>
              <a:t>The meeting and event room is well equipped. Ideal for hosting  wedding, conference, seminar or banquet. </a:t>
            </a:r>
          </a:p>
          <a:p>
            <a:pPr algn="just"/>
            <a:endParaRPr lang="en-US" sz="1400" dirty="0">
              <a:solidFill>
                <a:srgbClr val="002060"/>
              </a:solidFill>
            </a:endParaRPr>
          </a:p>
          <a:p>
            <a:pPr algn="just"/>
            <a:r>
              <a:rPr lang="en-US" sz="1400" dirty="0">
                <a:solidFill>
                  <a:srgbClr val="002060"/>
                </a:solidFill>
              </a:rPr>
              <a:t>LCD projectors and other equipment available on request.</a:t>
            </a:r>
          </a:p>
          <a:p>
            <a:pPr algn="just"/>
            <a:endParaRPr lang="en-US" sz="1400" dirty="0">
              <a:solidFill>
                <a:srgbClr val="002060"/>
              </a:solidFill>
            </a:endParaRPr>
          </a:p>
          <a:p>
            <a:pPr algn="just"/>
            <a:r>
              <a:rPr lang="en-US" sz="1400" dirty="0">
                <a:solidFill>
                  <a:srgbClr val="002060"/>
                </a:solidFill>
              </a:rPr>
              <a:t>Air conditioning room.</a:t>
            </a:r>
          </a:p>
          <a:p>
            <a:pPr marL="0" indent="0" algn="just">
              <a:buNone/>
            </a:pPr>
            <a:r>
              <a:rPr lang="en-US" sz="1400" dirty="0">
                <a:solidFill>
                  <a:srgbClr val="002060"/>
                </a:solidFill>
              </a:rPr>
              <a:t>(Hotel Campanile Birmingham 2019)</a:t>
            </a:r>
          </a:p>
          <a:p>
            <a:endParaRPr lang="en-US" sz="1400" dirty="0"/>
          </a:p>
        </p:txBody>
      </p:sp>
      <p:sp>
        <p:nvSpPr>
          <p:cNvPr id="91" name="Freeform: Shape 90">
            <a:extLst>
              <a:ext uri="{FF2B5EF4-FFF2-40B4-BE49-F238E27FC236}">
                <a16:creationId xmlns:a16="http://schemas.microsoft.com/office/drawing/2014/main" id="{46DB9E65-E072-43AF-A8C9-9744BA0CC2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6867" y="6"/>
            <a:ext cx="4831627" cy="4520011"/>
          </a:xfrm>
          <a:custGeom>
            <a:avLst/>
            <a:gdLst>
              <a:gd name="connsiteX0" fmla="*/ 0 w 4831627"/>
              <a:gd name="connsiteY0" fmla="*/ 0 h 4520011"/>
              <a:gd name="connsiteX1" fmla="*/ 4831627 w 4831627"/>
              <a:gd name="connsiteY1" fmla="*/ 0 h 4520011"/>
              <a:gd name="connsiteX2" fmla="*/ 1416677 w 4831627"/>
              <a:gd name="connsiteY2" fmla="*/ 4520011 h 4520011"/>
            </a:gdLst>
            <a:ahLst/>
            <a:cxnLst>
              <a:cxn ang="0">
                <a:pos x="connsiteX0" y="connsiteY0"/>
              </a:cxn>
              <a:cxn ang="0">
                <a:pos x="connsiteX1" y="connsiteY1"/>
              </a:cxn>
              <a:cxn ang="0">
                <a:pos x="connsiteX2" y="connsiteY2"/>
              </a:cxn>
            </a:cxnLst>
            <a:rect l="l" t="t" r="r" b="b"/>
            <a:pathLst>
              <a:path w="4831627" h="4520011">
                <a:moveTo>
                  <a:pt x="0" y="0"/>
                </a:moveTo>
                <a:lnTo>
                  <a:pt x="4831627" y="0"/>
                </a:lnTo>
                <a:lnTo>
                  <a:pt x="1416677" y="452001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122" name="Picture 2" descr="Hotel CAMPANILE BIRMINGHAM - Meeting room">
            <a:extLst>
              <a:ext uri="{FF2B5EF4-FFF2-40B4-BE49-F238E27FC236}">
                <a16:creationId xmlns:a16="http://schemas.microsoft.com/office/drawing/2014/main" id="{51371561-E87F-469A-882F-D5A6A5322752}"/>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5168778" y="672518"/>
            <a:ext cx="2104587" cy="116804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otel CAMPANILE BIRMINGHAM - Meeting room">
            <a:extLst>
              <a:ext uri="{FF2B5EF4-FFF2-40B4-BE49-F238E27FC236}">
                <a16:creationId xmlns:a16="http://schemas.microsoft.com/office/drawing/2014/main" id="{2A9B8002-BB75-4528-8662-97A2D1A4298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691718" y="2769848"/>
            <a:ext cx="3994005" cy="2665998"/>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 descr="Doncaster Campanile Hotel » Doncaster Pride">
            <a:extLst>
              <a:ext uri="{FF2B5EF4-FFF2-40B4-BE49-F238E27FC236}">
                <a16:creationId xmlns:a16="http://schemas.microsoft.com/office/drawing/2014/main" id="{44908B2B-1023-438C-B700-0F98DC5BECD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4988" y="-971"/>
            <a:ext cx="1662510" cy="15084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26960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150" name="Group 72">
            <a:extLst>
              <a:ext uri="{FF2B5EF4-FFF2-40B4-BE49-F238E27FC236}">
                <a16:creationId xmlns:a16="http://schemas.microsoft.com/office/drawing/2014/main" id="{BFF60B97-5EB1-411D-9287-82F79E225F9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74" name="Straight Connector 73">
              <a:extLst>
                <a:ext uri="{FF2B5EF4-FFF2-40B4-BE49-F238E27FC236}">
                  <a16:creationId xmlns:a16="http://schemas.microsoft.com/office/drawing/2014/main" id="{D674D93F-5BDC-4ACB-A8CA-7E981651184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75" name="Straight Connector 74">
              <a:extLst>
                <a:ext uri="{FF2B5EF4-FFF2-40B4-BE49-F238E27FC236}">
                  <a16:creationId xmlns:a16="http://schemas.microsoft.com/office/drawing/2014/main" id="{08928BCD-A664-442D-ABA1-C3CFBED999E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6" name="Rectangle 23">
              <a:extLst>
                <a:ext uri="{FF2B5EF4-FFF2-40B4-BE49-F238E27FC236}">
                  <a16:creationId xmlns:a16="http://schemas.microsoft.com/office/drawing/2014/main" id="{BA984793-63CC-45CB-A884-996FAAC233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7" name="Rectangle 25">
              <a:extLst>
                <a:ext uri="{FF2B5EF4-FFF2-40B4-BE49-F238E27FC236}">
                  <a16:creationId xmlns:a16="http://schemas.microsoft.com/office/drawing/2014/main" id="{2F0C28C5-1A58-4CFD-AE80-A035DCD738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8" name="Isosceles Triangle 77">
              <a:extLst>
                <a:ext uri="{FF2B5EF4-FFF2-40B4-BE49-F238E27FC236}">
                  <a16:creationId xmlns:a16="http://schemas.microsoft.com/office/drawing/2014/main" id="{95D7054E-4DD9-45B4-9774-43146D6C73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79" name="Rectangle 27">
              <a:extLst>
                <a:ext uri="{FF2B5EF4-FFF2-40B4-BE49-F238E27FC236}">
                  <a16:creationId xmlns:a16="http://schemas.microsoft.com/office/drawing/2014/main" id="{B82025D2-80F5-4523-8D68-3831F8711F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0" name="Rectangle 28">
              <a:extLst>
                <a:ext uri="{FF2B5EF4-FFF2-40B4-BE49-F238E27FC236}">
                  <a16:creationId xmlns:a16="http://schemas.microsoft.com/office/drawing/2014/main" id="{BC890E5E-6997-4B43-8F03-33C4CA22B6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1" name="Rectangle 29">
              <a:extLst>
                <a:ext uri="{FF2B5EF4-FFF2-40B4-BE49-F238E27FC236}">
                  <a16:creationId xmlns:a16="http://schemas.microsoft.com/office/drawing/2014/main" id="{A8F61413-378E-434E-BB32-C83A8B826E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Isosceles Triangle 81">
              <a:extLst>
                <a:ext uri="{FF2B5EF4-FFF2-40B4-BE49-F238E27FC236}">
                  <a16:creationId xmlns:a16="http://schemas.microsoft.com/office/drawing/2014/main" id="{22FCA4F9-826F-46CC-97AA-E951F199A6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3" name="Isosceles Triangle 82">
              <a:extLst>
                <a:ext uri="{FF2B5EF4-FFF2-40B4-BE49-F238E27FC236}">
                  <a16:creationId xmlns:a16="http://schemas.microsoft.com/office/drawing/2014/main" id="{96E65488-263B-49DE-A257-2F17752147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6151" name="Rectangle 84">
            <a:extLst>
              <a:ext uri="{FF2B5EF4-FFF2-40B4-BE49-F238E27FC236}">
                <a16:creationId xmlns:a16="http://schemas.microsoft.com/office/drawing/2014/main" id="{F9CBB306-8362-4E9F-8E8F-724CB89A5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E44B6D-8E7D-4A0E-9E3B-6FED1458A0CD}"/>
              </a:ext>
            </a:extLst>
          </p:cNvPr>
          <p:cNvSpPr>
            <a:spLocks noGrp="1"/>
          </p:cNvSpPr>
          <p:nvPr>
            <p:ph type="title"/>
          </p:nvPr>
        </p:nvSpPr>
        <p:spPr>
          <a:xfrm>
            <a:off x="860549" y="1727200"/>
            <a:ext cx="5217538" cy="1320800"/>
          </a:xfrm>
        </p:spPr>
        <p:txBody>
          <a:bodyPr vert="horz" lIns="91440" tIns="45720" rIns="91440" bIns="45720" rtlCol="0" anchor="t">
            <a:normAutofit/>
          </a:bodyPr>
          <a:lstStyle/>
          <a:p>
            <a:r>
              <a:rPr lang="en-US" sz="3200" dirty="0">
                <a:solidFill>
                  <a:srgbClr val="002060"/>
                </a:solidFill>
              </a:rPr>
              <a:t>BAR AND LOUNGE</a:t>
            </a:r>
          </a:p>
        </p:txBody>
      </p:sp>
      <p:sp>
        <p:nvSpPr>
          <p:cNvPr id="6152" name="Isosceles Triangle 8">
            <a:extLst>
              <a:ext uri="{FF2B5EF4-FFF2-40B4-BE49-F238E27FC236}">
                <a16:creationId xmlns:a16="http://schemas.microsoft.com/office/drawing/2014/main" id="{F19F8C88-9B7E-4596-8D09-DF90F41CA9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1"/>
            <a:ext cx="476655"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Text Placeholder 2">
            <a:extLst>
              <a:ext uri="{FF2B5EF4-FFF2-40B4-BE49-F238E27FC236}">
                <a16:creationId xmlns:a16="http://schemas.microsoft.com/office/drawing/2014/main" id="{CEDD4429-7E04-4CB9-BB06-E74C01115CA0}"/>
              </a:ext>
            </a:extLst>
          </p:cNvPr>
          <p:cNvSpPr>
            <a:spLocks noGrp="1"/>
          </p:cNvSpPr>
          <p:nvPr>
            <p:ph type="body" idx="1"/>
          </p:nvPr>
        </p:nvSpPr>
        <p:spPr>
          <a:xfrm>
            <a:off x="597791" y="2557089"/>
            <a:ext cx="5211607" cy="1737197"/>
          </a:xfrm>
        </p:spPr>
        <p:txBody>
          <a:bodyPr vert="horz" lIns="91440" tIns="45720" rIns="91440" bIns="45720" rtlCol="0">
            <a:normAutofit/>
          </a:bodyPr>
          <a:lstStyle/>
          <a:p>
            <a:pPr algn="just"/>
            <a:r>
              <a:rPr lang="en-US" sz="1400" dirty="0">
                <a:solidFill>
                  <a:srgbClr val="002060"/>
                </a:solidFill>
              </a:rPr>
              <a:t>With our refurbished bar and lounge, guests can enjoy  a quiet space to ,work, read, meet friends and family, eat and drink.</a:t>
            </a:r>
          </a:p>
          <a:p>
            <a:pPr algn="just"/>
            <a:r>
              <a:rPr lang="en-US" sz="1400" dirty="0">
                <a:solidFill>
                  <a:srgbClr val="002060"/>
                </a:solidFill>
              </a:rPr>
              <a:t>(Hotel Campanile Birmingham 2019)</a:t>
            </a:r>
          </a:p>
          <a:p>
            <a:pPr>
              <a:buFont typeface="Wingdings 3" charset="2"/>
              <a:buChar char=""/>
            </a:pPr>
            <a:endParaRPr lang="en-US" sz="1400" dirty="0">
              <a:solidFill>
                <a:srgbClr val="FF0000"/>
              </a:solidFill>
            </a:endParaRPr>
          </a:p>
        </p:txBody>
      </p:sp>
      <p:pic>
        <p:nvPicPr>
          <p:cNvPr id="17" name="Picture 2" descr="Show item 1 of 116. Featured Image">
            <a:extLst>
              <a:ext uri="{FF2B5EF4-FFF2-40B4-BE49-F238E27FC236}">
                <a16:creationId xmlns:a16="http://schemas.microsoft.com/office/drawing/2014/main" id="{17FE2FAD-45F5-40BF-92BD-24525E939E8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3554" r="-2" b="28102"/>
          <a:stretch/>
        </p:blipFill>
        <p:spPr bwMode="auto">
          <a:xfrm>
            <a:off x="5883879" y="10"/>
            <a:ext cx="6304947" cy="2285990"/>
          </a:xfrm>
          <a:custGeom>
            <a:avLst/>
            <a:gdLst/>
            <a:ahLst/>
            <a:cxnLst/>
            <a:rect l="l" t="t" r="r" b="b"/>
            <a:pathLst>
              <a:path w="6304947" h="2286000">
                <a:moveTo>
                  <a:pt x="0" y="0"/>
                </a:moveTo>
                <a:lnTo>
                  <a:pt x="6304947" y="0"/>
                </a:lnTo>
                <a:lnTo>
                  <a:pt x="6304947" y="2286000"/>
                </a:lnTo>
                <a:lnTo>
                  <a:pt x="720670" y="2286000"/>
                </a:lnTo>
                <a:close/>
              </a:path>
            </a:pathLst>
          </a:custGeom>
          <a:noFill/>
          <a:extLst>
            <a:ext uri="{909E8E84-426E-40DD-AFC4-6F175D3DCCD1}">
              <a14:hiddenFill xmlns:a14="http://schemas.microsoft.com/office/drawing/2010/main">
                <a:solidFill>
                  <a:srgbClr val="FFFFFF"/>
                </a:solidFill>
              </a14:hiddenFill>
            </a:ext>
          </a:extLst>
        </p:spPr>
      </p:pic>
      <p:sp>
        <p:nvSpPr>
          <p:cNvPr id="6153" name="Isosceles Triangle 88">
            <a:extLst>
              <a:ext uri="{FF2B5EF4-FFF2-40B4-BE49-F238E27FC236}">
                <a16:creationId xmlns:a16="http://schemas.microsoft.com/office/drawing/2014/main" id="{CDFCE3EB-D8EE-4ECA-9D06-6979FD3555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18" name="Picture 2" descr="Birmingham refurb">
            <a:extLst>
              <a:ext uri="{FF2B5EF4-FFF2-40B4-BE49-F238E27FC236}">
                <a16:creationId xmlns:a16="http://schemas.microsoft.com/office/drawing/2014/main" id="{D177AD3A-BA5D-427F-8B39-744221EFC3E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1922" r="2" b="23498"/>
          <a:stretch/>
        </p:blipFill>
        <p:spPr bwMode="auto">
          <a:xfrm>
            <a:off x="6604548" y="2286000"/>
            <a:ext cx="5584275" cy="2286000"/>
          </a:xfrm>
          <a:custGeom>
            <a:avLst/>
            <a:gdLst/>
            <a:ahLst/>
            <a:cxnLst/>
            <a:rect l="l" t="t" r="r" b="b"/>
            <a:pathLst>
              <a:path w="5584275" h="2286000">
                <a:moveTo>
                  <a:pt x="0" y="0"/>
                </a:moveTo>
                <a:lnTo>
                  <a:pt x="5584275" y="0"/>
                </a:lnTo>
                <a:lnTo>
                  <a:pt x="5584275" y="2286000"/>
                </a:lnTo>
                <a:lnTo>
                  <a:pt x="626046" y="2286000"/>
                </a:lnTo>
                <a:lnTo>
                  <a:pt x="692258" y="2195876"/>
                </a:lnTo>
                <a:close/>
              </a:path>
            </a:pathLst>
          </a:custGeom>
          <a:noFill/>
          <a:extLst>
            <a:ext uri="{909E8E84-426E-40DD-AFC4-6F175D3DCCD1}">
              <a14:hiddenFill xmlns:a14="http://schemas.microsoft.com/office/drawing/2010/main">
                <a:solidFill>
                  <a:srgbClr val="FFFFFF"/>
                </a:solidFill>
              </a14:hiddenFill>
            </a:ext>
          </a:extLst>
        </p:spPr>
      </p:pic>
      <p:pic>
        <p:nvPicPr>
          <p:cNvPr id="6148" name="Picture 4" descr="Show item 1 of 116. Featured Image">
            <a:extLst>
              <a:ext uri="{FF2B5EF4-FFF2-40B4-BE49-F238E27FC236}">
                <a16:creationId xmlns:a16="http://schemas.microsoft.com/office/drawing/2014/main" id="{DE452BA3-DACC-4CFC-AB59-FF3E2E67B29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31701" r="-1" b="16728"/>
          <a:stretch/>
        </p:blipFill>
        <p:spPr bwMode="auto">
          <a:xfrm>
            <a:off x="5551112" y="4572000"/>
            <a:ext cx="6640888" cy="2286000"/>
          </a:xfrm>
          <a:custGeom>
            <a:avLst/>
            <a:gdLst/>
            <a:ahLst/>
            <a:cxnLst/>
            <a:rect l="l" t="t" r="r" b="b"/>
            <a:pathLst>
              <a:path w="6640888" h="2286000">
                <a:moveTo>
                  <a:pt x="1679482" y="0"/>
                </a:moveTo>
                <a:lnTo>
                  <a:pt x="6640888" y="0"/>
                </a:lnTo>
                <a:lnTo>
                  <a:pt x="6640888" y="2286000"/>
                </a:lnTo>
                <a:lnTo>
                  <a:pt x="0" y="2286000"/>
                </a:lnTo>
                <a:close/>
              </a:path>
            </a:pathLst>
          </a:custGeom>
          <a:noFill/>
          <a:extLst>
            <a:ext uri="{909E8E84-426E-40DD-AFC4-6F175D3DCCD1}">
              <a14:hiddenFill xmlns:a14="http://schemas.microsoft.com/office/drawing/2010/main">
                <a:solidFill>
                  <a:srgbClr val="FFFFFF"/>
                </a:solidFill>
              </a14:hiddenFill>
            </a:ext>
          </a:extLst>
        </p:spPr>
      </p:pic>
      <p:sp>
        <p:nvSpPr>
          <p:cNvPr id="6154" name="Freeform: Shape 90">
            <a:extLst>
              <a:ext uri="{FF2B5EF4-FFF2-40B4-BE49-F238E27FC236}">
                <a16:creationId xmlns:a16="http://schemas.microsoft.com/office/drawing/2014/main" id="{F80DA0B5-A290-4512-A78A-252BC48294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7537" y="0"/>
            <a:ext cx="1886594" cy="6858000"/>
          </a:xfrm>
          <a:custGeom>
            <a:avLst/>
            <a:gdLst>
              <a:gd name="connsiteX0" fmla="*/ 332766 w 1886594"/>
              <a:gd name="connsiteY0" fmla="*/ 0 h 6858000"/>
              <a:gd name="connsiteX1" fmla="*/ 473666 w 1886594"/>
              <a:gd name="connsiteY1" fmla="*/ 0 h 6858000"/>
              <a:gd name="connsiteX2" fmla="*/ 1886594 w 1886594"/>
              <a:gd name="connsiteY2" fmla="*/ 4481876 h 6858000"/>
              <a:gd name="connsiteX3" fmla="*/ 140900 w 1886594"/>
              <a:gd name="connsiteY3" fmla="*/ 6858000 h 6858000"/>
              <a:gd name="connsiteX4" fmla="*/ 0 w 1886594"/>
              <a:gd name="connsiteY4" fmla="*/ 6858000 h 6858000"/>
              <a:gd name="connsiteX5" fmla="*/ 1745694 w 1886594"/>
              <a:gd name="connsiteY5" fmla="*/ 448187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86594" h="6858000">
                <a:moveTo>
                  <a:pt x="332766" y="0"/>
                </a:moveTo>
                <a:lnTo>
                  <a:pt x="473666" y="0"/>
                </a:lnTo>
                <a:lnTo>
                  <a:pt x="1886594" y="4481876"/>
                </a:lnTo>
                <a:lnTo>
                  <a:pt x="140900" y="6858000"/>
                </a:lnTo>
                <a:lnTo>
                  <a:pt x="0" y="6858000"/>
                </a:lnTo>
                <a:lnTo>
                  <a:pt x="1745694" y="4481876"/>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3" name="Rectangle 29">
            <a:extLst>
              <a:ext uri="{FF2B5EF4-FFF2-40B4-BE49-F238E27FC236}">
                <a16:creationId xmlns:a16="http://schemas.microsoft.com/office/drawing/2014/main" id="{2C020F0B-C1D1-4E35-8674-2F6D2EB488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5" name="Isosceles Triangle 94">
            <a:extLst>
              <a:ext uri="{FF2B5EF4-FFF2-40B4-BE49-F238E27FC236}">
                <a16:creationId xmlns:a16="http://schemas.microsoft.com/office/drawing/2014/main" id="{45A9F879-5728-4241-84BE-EBFBB9D63D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97" name="Straight Connector 96">
            <a:extLst>
              <a:ext uri="{FF2B5EF4-FFF2-40B4-BE49-F238E27FC236}">
                <a16:creationId xmlns:a16="http://schemas.microsoft.com/office/drawing/2014/main" id="{72424A02-0F86-4C43-9C35-0E22665155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99" name="Straight Connector 98">
            <a:extLst>
              <a:ext uri="{FF2B5EF4-FFF2-40B4-BE49-F238E27FC236}">
                <a16:creationId xmlns:a16="http://schemas.microsoft.com/office/drawing/2014/main" id="{375B55B4-9E05-4924-946C-92CE670DF63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01" name="Rectangle 23">
            <a:extLst>
              <a:ext uri="{FF2B5EF4-FFF2-40B4-BE49-F238E27FC236}">
                <a16:creationId xmlns:a16="http://schemas.microsoft.com/office/drawing/2014/main" id="{0F30D126-B32B-40C9-84A3-C2FAD3B515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44" name="Picture 2" descr="Doncaster Campanile Hotel » Doncaster Pride">
            <a:extLst>
              <a:ext uri="{FF2B5EF4-FFF2-40B4-BE49-F238E27FC236}">
                <a16:creationId xmlns:a16="http://schemas.microsoft.com/office/drawing/2014/main" id="{5B716AA3-EC18-46A8-9AE0-BB6A63FE0C8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57" y="120852"/>
            <a:ext cx="1650035" cy="16500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35182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6" name="Group 95">
            <a:extLst>
              <a:ext uri="{FF2B5EF4-FFF2-40B4-BE49-F238E27FC236}">
                <a16:creationId xmlns:a16="http://schemas.microsoft.com/office/drawing/2014/main" id="{02FF0CD5-01EA-414C-9FBA-91289523E97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98" name="Straight Connector 97">
              <a:extLst>
                <a:ext uri="{FF2B5EF4-FFF2-40B4-BE49-F238E27FC236}">
                  <a16:creationId xmlns:a16="http://schemas.microsoft.com/office/drawing/2014/main" id="{A89E0603-B9E3-42E1-B1E1-D3A0F06880A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00" name="Straight Connector 99">
              <a:extLst>
                <a:ext uri="{FF2B5EF4-FFF2-40B4-BE49-F238E27FC236}">
                  <a16:creationId xmlns:a16="http://schemas.microsoft.com/office/drawing/2014/main" id="{8C08529B-533A-4987-835C-B6FE3960CFB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01" name="Rectangle 23">
              <a:extLst>
                <a:ext uri="{FF2B5EF4-FFF2-40B4-BE49-F238E27FC236}">
                  <a16:creationId xmlns:a16="http://schemas.microsoft.com/office/drawing/2014/main" id="{ADF3602E-6539-4E90-9B34-A1564E8898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2" name="Rectangle 25">
              <a:extLst>
                <a:ext uri="{FF2B5EF4-FFF2-40B4-BE49-F238E27FC236}">
                  <a16:creationId xmlns:a16="http://schemas.microsoft.com/office/drawing/2014/main" id="{45B7B2BF-6C30-4E7C-9B92-89931CAC5E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3" name="Isosceles Triangle 102">
              <a:extLst>
                <a:ext uri="{FF2B5EF4-FFF2-40B4-BE49-F238E27FC236}">
                  <a16:creationId xmlns:a16="http://schemas.microsoft.com/office/drawing/2014/main" id="{D902BF1F-1CD4-4757-8E37-E537850CD8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4" name="Rectangle 27">
              <a:extLst>
                <a:ext uri="{FF2B5EF4-FFF2-40B4-BE49-F238E27FC236}">
                  <a16:creationId xmlns:a16="http://schemas.microsoft.com/office/drawing/2014/main" id="{EC181138-86B5-48DD-A9CF-E1B4244323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5" name="Rectangle 28">
              <a:extLst>
                <a:ext uri="{FF2B5EF4-FFF2-40B4-BE49-F238E27FC236}">
                  <a16:creationId xmlns:a16="http://schemas.microsoft.com/office/drawing/2014/main" id="{2AFEC3B7-B6F9-4F8D-BB1D-1CB5D59A87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6" name="Rectangle 29">
              <a:extLst>
                <a:ext uri="{FF2B5EF4-FFF2-40B4-BE49-F238E27FC236}">
                  <a16:creationId xmlns:a16="http://schemas.microsoft.com/office/drawing/2014/main" id="{C7CFEC2C-F42F-4B3F-82EB-A23DD21C7F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7" name="Isosceles Triangle 106">
              <a:extLst>
                <a:ext uri="{FF2B5EF4-FFF2-40B4-BE49-F238E27FC236}">
                  <a16:creationId xmlns:a16="http://schemas.microsoft.com/office/drawing/2014/main" id="{E29569A7-8B01-47AE-86AA-D0BE37E984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8" name="Isosceles Triangle 107">
              <a:extLst>
                <a:ext uri="{FF2B5EF4-FFF2-40B4-BE49-F238E27FC236}">
                  <a16:creationId xmlns:a16="http://schemas.microsoft.com/office/drawing/2014/main" id="{2E15773A-78BA-459D-840F-CA90AB9668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109" name="Rectangle 108">
            <a:extLst>
              <a:ext uri="{FF2B5EF4-FFF2-40B4-BE49-F238E27FC236}">
                <a16:creationId xmlns:a16="http://schemas.microsoft.com/office/drawing/2014/main" id="{EFA93DD7-93F1-4CE0-A9C0-EB7584EC19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7" descr="A plate of food and a cup of coffee&#10;&#10;Description automatically generated">
            <a:extLst>
              <a:ext uri="{FF2B5EF4-FFF2-40B4-BE49-F238E27FC236}">
                <a16:creationId xmlns:a16="http://schemas.microsoft.com/office/drawing/2014/main" id="{8BBFCE79-4A94-4050-9492-8C4A3EA0B594}"/>
              </a:ext>
            </a:extLst>
          </p:cNvPr>
          <p:cNvPicPr>
            <a:picLocks noChangeAspect="1"/>
          </p:cNvPicPr>
          <p:nvPr/>
        </p:nvPicPr>
        <p:blipFill rotWithShape="1">
          <a:blip r:embed="rId2">
            <a:extLst>
              <a:ext uri="{28A0092B-C50C-407E-A947-70E740481C1C}">
                <a14:useLocalDpi xmlns:a14="http://schemas.microsoft.com/office/drawing/2010/main" val="0"/>
              </a:ext>
            </a:extLst>
          </a:blip>
          <a:srcRect l="18930" r="19950" b="-2"/>
          <a:stretch/>
        </p:blipFill>
        <p:spPr>
          <a:xfrm>
            <a:off x="2957361" y="10"/>
            <a:ext cx="3151431" cy="3437494"/>
          </a:xfrm>
          <a:custGeom>
            <a:avLst/>
            <a:gdLst/>
            <a:ahLst/>
            <a:cxnLst/>
            <a:rect l="l" t="t" r="r" b="b"/>
            <a:pathLst>
              <a:path w="3151431" h="3437504">
                <a:moveTo>
                  <a:pt x="514552" y="0"/>
                </a:moveTo>
                <a:lnTo>
                  <a:pt x="2008047" y="0"/>
                </a:lnTo>
                <a:lnTo>
                  <a:pt x="2008047" y="1"/>
                </a:lnTo>
                <a:lnTo>
                  <a:pt x="3151431" y="1"/>
                </a:lnTo>
                <a:lnTo>
                  <a:pt x="2637972" y="3437504"/>
                </a:lnTo>
                <a:lnTo>
                  <a:pt x="0" y="3437504"/>
                </a:lnTo>
                <a:close/>
              </a:path>
            </a:pathLst>
          </a:custGeom>
        </p:spPr>
      </p:pic>
      <p:pic>
        <p:nvPicPr>
          <p:cNvPr id="7" name="Picture 4" descr="Show item 1 of 116. Featured Image">
            <a:extLst>
              <a:ext uri="{FF2B5EF4-FFF2-40B4-BE49-F238E27FC236}">
                <a16:creationId xmlns:a16="http://schemas.microsoft.com/office/drawing/2014/main" id="{C931CC7B-3976-4CCC-8E28-4A122728428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871" r="20325" b="-3"/>
          <a:stretch/>
        </p:blipFill>
        <p:spPr bwMode="auto">
          <a:xfrm>
            <a:off x="319203" y="10"/>
            <a:ext cx="3153384" cy="3437494"/>
          </a:xfrm>
          <a:custGeom>
            <a:avLst/>
            <a:gdLst/>
            <a:ahLst/>
            <a:cxnLst/>
            <a:rect l="l" t="t" r="r" b="b"/>
            <a:pathLst>
              <a:path w="3153384" h="3437504">
                <a:moveTo>
                  <a:pt x="511180" y="0"/>
                </a:moveTo>
                <a:lnTo>
                  <a:pt x="3153384" y="0"/>
                </a:lnTo>
                <a:lnTo>
                  <a:pt x="2638832" y="3437504"/>
                </a:lnTo>
                <a:lnTo>
                  <a:pt x="0" y="3437504"/>
                </a:lnTo>
                <a:close/>
              </a:path>
            </a:pathLst>
          </a:custGeom>
          <a:noFill/>
          <a:extLst>
            <a:ext uri="{909E8E84-426E-40DD-AFC4-6F175D3DCCD1}">
              <a14:hiddenFill xmlns:a14="http://schemas.microsoft.com/office/drawing/2010/main">
                <a:solidFill>
                  <a:srgbClr val="FFFFFF"/>
                </a:solidFill>
              </a14:hiddenFill>
            </a:ext>
          </a:extLst>
        </p:spPr>
      </p:pic>
      <p:pic>
        <p:nvPicPr>
          <p:cNvPr id="7170" name="Picture 2" descr="Show item 1 of 116. Featured Image">
            <a:extLst>
              <a:ext uri="{FF2B5EF4-FFF2-40B4-BE49-F238E27FC236}">
                <a16:creationId xmlns:a16="http://schemas.microsoft.com/office/drawing/2014/main" id="{2AD285B2-FA44-4799-BEE4-425AF5B0F76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2156" r="23020" b="3"/>
          <a:stretch/>
        </p:blipFill>
        <p:spPr bwMode="auto">
          <a:xfrm>
            <a:off x="1" y="3437504"/>
            <a:ext cx="2956476" cy="3420496"/>
          </a:xfrm>
          <a:custGeom>
            <a:avLst/>
            <a:gdLst/>
            <a:ahLst/>
            <a:cxnLst/>
            <a:rect l="l" t="t" r="r" b="b"/>
            <a:pathLst>
              <a:path w="2956476" h="3420496">
                <a:moveTo>
                  <a:pt x="319202" y="0"/>
                </a:moveTo>
                <a:lnTo>
                  <a:pt x="2956476" y="0"/>
                </a:lnTo>
                <a:lnTo>
                  <a:pt x="2444471" y="3420496"/>
                </a:lnTo>
                <a:lnTo>
                  <a:pt x="0" y="3420496"/>
                </a:lnTo>
                <a:lnTo>
                  <a:pt x="0" y="2146516"/>
                </a:lnTo>
                <a:close/>
              </a:path>
            </a:pathLst>
          </a:custGeom>
          <a:noFill/>
          <a:extLst>
            <a:ext uri="{909E8E84-426E-40DD-AFC4-6F175D3DCCD1}">
              <a14:hiddenFill xmlns:a14="http://schemas.microsoft.com/office/drawing/2010/main">
                <a:solidFill>
                  <a:srgbClr val="FFFFFF"/>
                </a:solidFill>
              </a14:hiddenFill>
            </a:ext>
          </a:extLst>
        </p:spPr>
      </p:pic>
      <p:pic>
        <p:nvPicPr>
          <p:cNvPr id="6" name="Picture 5" descr="A tray of food on a table&#10;&#10;Description automatically generated">
            <a:extLst>
              <a:ext uri="{FF2B5EF4-FFF2-40B4-BE49-F238E27FC236}">
                <a16:creationId xmlns:a16="http://schemas.microsoft.com/office/drawing/2014/main" id="{CB56FD38-DE9A-400F-81BA-612D5A1E2060}"/>
              </a:ext>
            </a:extLst>
          </p:cNvPr>
          <p:cNvPicPr>
            <a:picLocks noChangeAspect="1"/>
          </p:cNvPicPr>
          <p:nvPr/>
        </p:nvPicPr>
        <p:blipFill rotWithShape="1">
          <a:blip r:embed="rId5"/>
          <a:srcRect l="15260" r="23072" b="2"/>
          <a:stretch/>
        </p:blipFill>
        <p:spPr>
          <a:xfrm>
            <a:off x="2443799" y="3437504"/>
            <a:ext cx="3151535" cy="3420496"/>
          </a:xfrm>
          <a:custGeom>
            <a:avLst/>
            <a:gdLst/>
            <a:ahLst/>
            <a:cxnLst/>
            <a:rect l="l" t="t" r="r" b="b"/>
            <a:pathLst>
              <a:path w="3151535" h="3420496">
                <a:moveTo>
                  <a:pt x="512005" y="0"/>
                </a:moveTo>
                <a:lnTo>
                  <a:pt x="3151535" y="0"/>
                </a:lnTo>
                <a:lnTo>
                  <a:pt x="2640616" y="3420496"/>
                </a:lnTo>
                <a:lnTo>
                  <a:pt x="0" y="3420496"/>
                </a:lnTo>
                <a:close/>
              </a:path>
            </a:pathLst>
          </a:custGeom>
        </p:spPr>
      </p:pic>
      <p:cxnSp>
        <p:nvCxnSpPr>
          <p:cNvPr id="110" name="Straight Connector 109">
            <a:extLst>
              <a:ext uri="{FF2B5EF4-FFF2-40B4-BE49-F238E27FC236}">
                <a16:creationId xmlns:a16="http://schemas.microsoft.com/office/drawing/2014/main" id="{CBAE7D61-C468-452B-AD40-2FD6365B484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19203" y="3437504"/>
            <a:ext cx="527613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7D8C0890-7680-4FCD-B337-24D18C1B754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2443799" y="0"/>
            <a:ext cx="1028788" cy="68580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13" name="Group 112">
            <a:extLst>
              <a:ext uri="{FF2B5EF4-FFF2-40B4-BE49-F238E27FC236}">
                <a16:creationId xmlns:a16="http://schemas.microsoft.com/office/drawing/2014/main" id="{F9505495-9520-4053-A869-64D132584D1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4" name="Straight Connector 113">
              <a:extLst>
                <a:ext uri="{FF2B5EF4-FFF2-40B4-BE49-F238E27FC236}">
                  <a16:creationId xmlns:a16="http://schemas.microsoft.com/office/drawing/2014/main" id="{02BEDCFF-4AB4-434D-AF28-8BEE49EAED3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5" name="Straight Connector 114">
              <a:extLst>
                <a:ext uri="{FF2B5EF4-FFF2-40B4-BE49-F238E27FC236}">
                  <a16:creationId xmlns:a16="http://schemas.microsoft.com/office/drawing/2014/main" id="{A8C0F654-A33E-4631-92E1-2B50FD6513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16" name="Rectangle 23">
              <a:extLst>
                <a:ext uri="{FF2B5EF4-FFF2-40B4-BE49-F238E27FC236}">
                  <a16:creationId xmlns:a16="http://schemas.microsoft.com/office/drawing/2014/main" id="{0486C47D-FBA4-4BCD-8B12-8A4304766B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7" name="Rectangle 25">
              <a:extLst>
                <a:ext uri="{FF2B5EF4-FFF2-40B4-BE49-F238E27FC236}">
                  <a16:creationId xmlns:a16="http://schemas.microsoft.com/office/drawing/2014/main" id="{109C8431-5682-4922-B867-BB788B6E11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8" name="Isosceles Triangle 117">
              <a:extLst>
                <a:ext uri="{FF2B5EF4-FFF2-40B4-BE49-F238E27FC236}">
                  <a16:creationId xmlns:a16="http://schemas.microsoft.com/office/drawing/2014/main" id="{E9C9A55E-E24A-43DA-8172-AA087FE3BC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9" name="Rectangle 27">
              <a:extLst>
                <a:ext uri="{FF2B5EF4-FFF2-40B4-BE49-F238E27FC236}">
                  <a16:creationId xmlns:a16="http://schemas.microsoft.com/office/drawing/2014/main" id="{7AA8486B-43FD-458B-A510-CDA2A9E6A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0" name="Rectangle 28">
              <a:extLst>
                <a:ext uri="{FF2B5EF4-FFF2-40B4-BE49-F238E27FC236}">
                  <a16:creationId xmlns:a16="http://schemas.microsoft.com/office/drawing/2014/main" id="{B174358B-C818-4CDC-9084-7CC2BCE1E6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1" name="Rectangle 29">
              <a:extLst>
                <a:ext uri="{FF2B5EF4-FFF2-40B4-BE49-F238E27FC236}">
                  <a16:creationId xmlns:a16="http://schemas.microsoft.com/office/drawing/2014/main" id="{C07E7727-CE40-4DCD-9149-97D885520F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2" name="Isosceles Triangle 121">
              <a:extLst>
                <a:ext uri="{FF2B5EF4-FFF2-40B4-BE49-F238E27FC236}">
                  <a16:creationId xmlns:a16="http://schemas.microsoft.com/office/drawing/2014/main" id="{AD91516C-D7EC-4144-8A2B-A34260E198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3" name="Isosceles Triangle 122">
              <a:extLst>
                <a:ext uri="{FF2B5EF4-FFF2-40B4-BE49-F238E27FC236}">
                  <a16:creationId xmlns:a16="http://schemas.microsoft.com/office/drawing/2014/main" id="{C3F76265-A59D-40B3-A7F8-9B60D3C1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F54D9409-F7FF-484A-8DB3-C086ECEB9D60}"/>
              </a:ext>
            </a:extLst>
          </p:cNvPr>
          <p:cNvSpPr>
            <a:spLocks noGrp="1"/>
          </p:cNvSpPr>
          <p:nvPr>
            <p:ph type="title"/>
          </p:nvPr>
        </p:nvSpPr>
        <p:spPr>
          <a:xfrm>
            <a:off x="6169290" y="609600"/>
            <a:ext cx="3104711" cy="1320800"/>
          </a:xfrm>
        </p:spPr>
        <p:txBody>
          <a:bodyPr vert="horz" lIns="91440" tIns="45720" rIns="91440" bIns="45720" rtlCol="0" anchor="t">
            <a:normAutofit/>
          </a:bodyPr>
          <a:lstStyle/>
          <a:p>
            <a:r>
              <a:rPr lang="en-US" sz="3200" dirty="0">
                <a:solidFill>
                  <a:srgbClr val="002060"/>
                </a:solidFill>
              </a:rPr>
              <a:t>RESTAURANT</a:t>
            </a:r>
          </a:p>
        </p:txBody>
      </p:sp>
      <p:sp>
        <p:nvSpPr>
          <p:cNvPr id="4" name="Text Placeholder 3">
            <a:extLst>
              <a:ext uri="{FF2B5EF4-FFF2-40B4-BE49-F238E27FC236}">
                <a16:creationId xmlns:a16="http://schemas.microsoft.com/office/drawing/2014/main" id="{6BECEAB0-DB3A-446E-AF1C-C8C8B5E35961}"/>
              </a:ext>
            </a:extLst>
          </p:cNvPr>
          <p:cNvSpPr>
            <a:spLocks noGrp="1"/>
          </p:cNvSpPr>
          <p:nvPr>
            <p:ph type="body" sz="half" idx="2"/>
          </p:nvPr>
        </p:nvSpPr>
        <p:spPr>
          <a:xfrm>
            <a:off x="6169289" y="1709677"/>
            <a:ext cx="3104712" cy="3786121"/>
          </a:xfrm>
        </p:spPr>
        <p:txBody>
          <a:bodyPr vert="horz" lIns="91440" tIns="45720" rIns="91440" bIns="45720" rtlCol="0">
            <a:normAutofit/>
          </a:bodyPr>
          <a:lstStyle/>
          <a:p>
            <a:pPr>
              <a:lnSpc>
                <a:spcPct val="150000"/>
              </a:lnSpc>
              <a:buFont typeface="Wingdings 3" charset="2"/>
              <a:buChar char=""/>
            </a:pPr>
            <a:r>
              <a:rPr lang="en-US" dirty="0">
                <a:solidFill>
                  <a:srgbClr val="002060"/>
                </a:solidFill>
              </a:rPr>
              <a:t>The restaurant offers various delicious dishes from different countries worldwide and some inspiration from French cuisine.</a:t>
            </a:r>
          </a:p>
          <a:p>
            <a:pPr>
              <a:lnSpc>
                <a:spcPct val="150000"/>
              </a:lnSpc>
              <a:buFont typeface="Wingdings 3" charset="2"/>
              <a:buChar char=""/>
            </a:pPr>
            <a:endParaRPr lang="en-US" dirty="0">
              <a:solidFill>
                <a:srgbClr val="FF0000"/>
              </a:solidFill>
            </a:endParaRPr>
          </a:p>
          <a:p>
            <a:pPr>
              <a:lnSpc>
                <a:spcPct val="150000"/>
              </a:lnSpc>
            </a:pPr>
            <a:endParaRPr lang="en-US" dirty="0">
              <a:solidFill>
                <a:srgbClr val="002060"/>
              </a:solidFill>
            </a:endParaRPr>
          </a:p>
          <a:p>
            <a:pPr>
              <a:lnSpc>
                <a:spcPct val="150000"/>
              </a:lnSpc>
              <a:buFont typeface="Wingdings 3" charset="2"/>
              <a:buChar char=""/>
            </a:pPr>
            <a:r>
              <a:rPr lang="en-US" dirty="0">
                <a:solidFill>
                  <a:srgbClr val="002060"/>
                </a:solidFill>
              </a:rPr>
              <a:t>We offer freshly baked pastries, hot English cooked breakfast,  traditional too.(Hotel Campanile Birmingham 2019)</a:t>
            </a:r>
            <a:endParaRPr lang="en-US" dirty="0"/>
          </a:p>
        </p:txBody>
      </p:sp>
      <p:pic>
        <p:nvPicPr>
          <p:cNvPr id="34" name="Picture 2" descr="Doncaster Campanile Hotel » Doncaster Pride">
            <a:extLst>
              <a:ext uri="{FF2B5EF4-FFF2-40B4-BE49-F238E27FC236}">
                <a16:creationId xmlns:a16="http://schemas.microsoft.com/office/drawing/2014/main" id="{A4819BC9-9721-435D-B085-2C6E99F8FED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48762" y="5516499"/>
            <a:ext cx="1663277" cy="132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98452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1AF8B-7A46-4178-8392-DD282FE86ADA}"/>
              </a:ext>
            </a:extLst>
          </p:cNvPr>
          <p:cNvSpPr>
            <a:spLocks noGrp="1"/>
          </p:cNvSpPr>
          <p:nvPr>
            <p:ph type="title"/>
          </p:nvPr>
        </p:nvSpPr>
        <p:spPr>
          <a:xfrm>
            <a:off x="677334" y="609600"/>
            <a:ext cx="8596667" cy="1320800"/>
          </a:xfrm>
        </p:spPr>
        <p:txBody>
          <a:bodyPr vert="horz" lIns="91440" tIns="45720" rIns="91440" bIns="45720" rtlCol="0" anchor="t">
            <a:normAutofit/>
          </a:bodyPr>
          <a:lstStyle/>
          <a:p>
            <a:r>
              <a:rPr lang="en-US" sz="3200" dirty="0">
                <a:solidFill>
                  <a:srgbClr val="002060"/>
                </a:solidFill>
              </a:rPr>
              <a:t>ROOMS</a:t>
            </a:r>
            <a:r>
              <a:rPr lang="en-US" sz="3600" dirty="0">
                <a:solidFill>
                  <a:srgbClr val="002060"/>
                </a:solidFill>
              </a:rPr>
              <a:t> </a:t>
            </a:r>
          </a:p>
        </p:txBody>
      </p:sp>
      <p:pic>
        <p:nvPicPr>
          <p:cNvPr id="6" name="Content Placeholder 5" descr="A desktop computer sitting on top of a desk&#10;&#10;Description automatically generated">
            <a:extLst>
              <a:ext uri="{FF2B5EF4-FFF2-40B4-BE49-F238E27FC236}">
                <a16:creationId xmlns:a16="http://schemas.microsoft.com/office/drawing/2014/main" id="{B2EE6A8A-F657-4BB8-AC07-AAE369564965}"/>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9759" r="973" b="-1"/>
          <a:stretch/>
        </p:blipFill>
        <p:spPr>
          <a:xfrm>
            <a:off x="3479643" y="2159331"/>
            <a:ext cx="2616049" cy="1853870"/>
          </a:xfrm>
          <a:prstGeom prst="rect">
            <a:avLst/>
          </a:prstGeom>
        </p:spPr>
      </p:pic>
      <p:sp>
        <p:nvSpPr>
          <p:cNvPr id="4" name="Text Placeholder 3">
            <a:extLst>
              <a:ext uri="{FF2B5EF4-FFF2-40B4-BE49-F238E27FC236}">
                <a16:creationId xmlns:a16="http://schemas.microsoft.com/office/drawing/2014/main" id="{3DBF7030-A455-4C5B-BD11-25CFC40B6D19}"/>
              </a:ext>
            </a:extLst>
          </p:cNvPr>
          <p:cNvSpPr>
            <a:spLocks noGrp="1"/>
          </p:cNvSpPr>
          <p:nvPr>
            <p:ph type="body" sz="half" idx="2"/>
          </p:nvPr>
        </p:nvSpPr>
        <p:spPr>
          <a:xfrm>
            <a:off x="6325880" y="2239302"/>
            <a:ext cx="2948121" cy="3880773"/>
          </a:xfrm>
        </p:spPr>
        <p:txBody>
          <a:bodyPr vert="horz" lIns="91440" tIns="45720" rIns="91440" bIns="45720" rtlCol="0">
            <a:normAutofit fontScale="92500" lnSpcReduction="10000"/>
          </a:bodyPr>
          <a:lstStyle/>
          <a:p>
            <a:pPr algn="just"/>
            <a:r>
              <a:rPr lang="en-US" dirty="0">
                <a:solidFill>
                  <a:srgbClr val="002060"/>
                </a:solidFill>
              </a:rPr>
              <a:t>According to Hotel Campanile Birmingham (2019), Campanile Hotel offers 111 rooms with an option to choose double or twin and family rooms. And a bathroom included with a shower.</a:t>
            </a:r>
          </a:p>
          <a:p>
            <a:pPr algn="just"/>
            <a:r>
              <a:rPr lang="en-US" dirty="0">
                <a:solidFill>
                  <a:srgbClr val="002060"/>
                </a:solidFill>
              </a:rPr>
              <a:t>Daily housekeeping done</a:t>
            </a:r>
          </a:p>
          <a:p>
            <a:pPr algn="just"/>
            <a:r>
              <a:rPr lang="en-US" dirty="0">
                <a:solidFill>
                  <a:srgbClr val="002060"/>
                </a:solidFill>
              </a:rPr>
              <a:t>Free newspapers</a:t>
            </a:r>
          </a:p>
          <a:p>
            <a:pPr algn="just"/>
            <a:r>
              <a:rPr lang="en-US" dirty="0">
                <a:solidFill>
                  <a:srgbClr val="002060"/>
                </a:solidFill>
              </a:rPr>
              <a:t>Breakfast delivered to the room</a:t>
            </a:r>
          </a:p>
          <a:p>
            <a:pPr algn="just"/>
            <a:r>
              <a:rPr lang="en-US" dirty="0">
                <a:solidFill>
                  <a:srgbClr val="002060"/>
                </a:solidFill>
              </a:rPr>
              <a:t>Fresh tea, coffee and biscuits available</a:t>
            </a:r>
          </a:p>
          <a:p>
            <a:pPr algn="just"/>
            <a:r>
              <a:rPr lang="en-US" dirty="0">
                <a:solidFill>
                  <a:srgbClr val="002060"/>
                </a:solidFill>
              </a:rPr>
              <a:t>Fresh towels available</a:t>
            </a:r>
          </a:p>
          <a:p>
            <a:pPr algn="just"/>
            <a:r>
              <a:rPr lang="en-US" dirty="0">
                <a:solidFill>
                  <a:srgbClr val="002060"/>
                </a:solidFill>
              </a:rPr>
              <a:t>Toiletries available for customer use</a:t>
            </a:r>
          </a:p>
          <a:p>
            <a:pPr algn="just"/>
            <a:r>
              <a:rPr lang="en-GB" dirty="0">
                <a:solidFill>
                  <a:srgbClr val="002060"/>
                </a:solidFill>
              </a:rPr>
              <a:t>Every rooms all include a flat screen tv, a telephone and hair dryer. </a:t>
            </a:r>
          </a:p>
          <a:p>
            <a:pPr algn="just"/>
            <a:endParaRPr lang="en-US" dirty="0">
              <a:solidFill>
                <a:schemeClr val="accent1"/>
              </a:solidFill>
            </a:endParaRPr>
          </a:p>
          <a:p>
            <a:endParaRPr lang="en-GB" dirty="0">
              <a:solidFill>
                <a:schemeClr val="accent1"/>
              </a:solidFill>
            </a:endParaRPr>
          </a:p>
          <a:p>
            <a:pPr>
              <a:buFont typeface="Wingdings 3" charset="2"/>
              <a:buChar char=""/>
            </a:pPr>
            <a:endParaRPr lang="en-US" dirty="0"/>
          </a:p>
        </p:txBody>
      </p:sp>
      <p:pic>
        <p:nvPicPr>
          <p:cNvPr id="8" name="Picture 7" descr="A room with a sink and a shower&#10;&#10;Description automatically generated">
            <a:extLst>
              <a:ext uri="{FF2B5EF4-FFF2-40B4-BE49-F238E27FC236}">
                <a16:creationId xmlns:a16="http://schemas.microsoft.com/office/drawing/2014/main" id="{EB5DA0C6-A4F1-46B4-B03A-79A73A74C85B}"/>
              </a:ext>
            </a:extLst>
          </p:cNvPr>
          <p:cNvPicPr>
            <a:picLocks noChangeAspect="1"/>
          </p:cNvPicPr>
          <p:nvPr/>
        </p:nvPicPr>
        <p:blipFill rotWithShape="1">
          <a:blip r:embed="rId3">
            <a:extLst>
              <a:ext uri="{28A0092B-C50C-407E-A947-70E740481C1C}">
                <a14:useLocalDpi xmlns:a14="http://schemas.microsoft.com/office/drawing/2010/main" val="0"/>
              </a:ext>
            </a:extLst>
          </a:blip>
          <a:srcRect r="1" b="1752"/>
          <a:stretch/>
        </p:blipFill>
        <p:spPr>
          <a:xfrm>
            <a:off x="676053" y="2158073"/>
            <a:ext cx="2637660" cy="3882362"/>
          </a:xfrm>
          <a:prstGeom prst="rect">
            <a:avLst/>
          </a:prstGeom>
        </p:spPr>
      </p:pic>
      <p:pic>
        <p:nvPicPr>
          <p:cNvPr id="10" name="Picture 9" descr="A bedroom with a large bed in a hotel room&#10;&#10;Description automatically generated">
            <a:extLst>
              <a:ext uri="{FF2B5EF4-FFF2-40B4-BE49-F238E27FC236}">
                <a16:creationId xmlns:a16="http://schemas.microsoft.com/office/drawing/2014/main" id="{8ABB2CAA-21D2-4575-9CE9-0DE357F6C839}"/>
              </a:ext>
            </a:extLst>
          </p:cNvPr>
          <p:cNvPicPr>
            <a:picLocks noChangeAspect="1"/>
          </p:cNvPicPr>
          <p:nvPr/>
        </p:nvPicPr>
        <p:blipFill rotWithShape="1">
          <a:blip r:embed="rId4">
            <a:extLst>
              <a:ext uri="{28A0092B-C50C-407E-A947-70E740481C1C}">
                <a14:useLocalDpi xmlns:a14="http://schemas.microsoft.com/office/drawing/2010/main" val="0"/>
              </a:ext>
            </a:extLst>
          </a:blip>
          <a:srcRect l="13660" r="9356" b="-2"/>
          <a:stretch/>
        </p:blipFill>
        <p:spPr>
          <a:xfrm>
            <a:off x="3478362" y="4179689"/>
            <a:ext cx="2616049" cy="1861210"/>
          </a:xfrm>
          <a:prstGeom prst="rect">
            <a:avLst/>
          </a:prstGeom>
        </p:spPr>
      </p:pic>
      <p:pic>
        <p:nvPicPr>
          <p:cNvPr id="19" name="Picture 2" descr="Doncaster Campanile Hotel » Doncaster Pride">
            <a:extLst>
              <a:ext uri="{FF2B5EF4-FFF2-40B4-BE49-F238E27FC236}">
                <a16:creationId xmlns:a16="http://schemas.microsoft.com/office/drawing/2014/main" id="{5CE2257B-0D3E-49A0-A516-86143B5BAD2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12765" y="24473"/>
            <a:ext cx="1573222" cy="1573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91769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Rick Grain, Effigy Blinds; Alexandra Brown, Campanile Hotels.">
            <a:extLst>
              <a:ext uri="{FF2B5EF4-FFF2-40B4-BE49-F238E27FC236}">
                <a16:creationId xmlns:a16="http://schemas.microsoft.com/office/drawing/2014/main" id="{96CAF173-877B-4AF4-8B6F-5A390CB1D64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405" r="8776"/>
          <a:stretch/>
        </p:blipFill>
        <p:spPr bwMode="auto">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a:noFill/>
          <a:extLst>
            <a:ext uri="{909E8E84-426E-40DD-AFC4-6F175D3DCCD1}">
              <a14:hiddenFill xmlns:a14="http://schemas.microsoft.com/office/drawing/2010/main">
                <a:solidFill>
                  <a:srgbClr val="FFFFFF"/>
                </a:solidFill>
              </a14:hiddenFill>
            </a:ext>
          </a:extLst>
        </p:spPr>
      </p:pic>
      <p:sp>
        <p:nvSpPr>
          <p:cNvPr id="13" name="Title 12">
            <a:extLst>
              <a:ext uri="{FF2B5EF4-FFF2-40B4-BE49-F238E27FC236}">
                <a16:creationId xmlns:a16="http://schemas.microsoft.com/office/drawing/2014/main" id="{77AAA806-2A8E-4B94-B6F2-C5EC35148C0E}"/>
              </a:ext>
            </a:extLst>
          </p:cNvPr>
          <p:cNvSpPr>
            <a:spLocks noGrp="1"/>
          </p:cNvSpPr>
          <p:nvPr>
            <p:ph type="title"/>
          </p:nvPr>
        </p:nvSpPr>
        <p:spPr>
          <a:xfrm>
            <a:off x="888324" y="1895061"/>
            <a:ext cx="3854528" cy="3559588"/>
          </a:xfrm>
        </p:spPr>
        <p:txBody>
          <a:bodyPr>
            <a:normAutofit/>
          </a:bodyPr>
          <a:lstStyle/>
          <a:p>
            <a:pPr algn="just"/>
            <a:r>
              <a:rPr lang="en-US" sz="1400" dirty="0">
                <a:solidFill>
                  <a:srgbClr val="002060"/>
                </a:solidFill>
              </a:rPr>
              <a:t>According to </a:t>
            </a:r>
            <a:r>
              <a:rPr lang="en-US" sz="1400" dirty="0" err="1">
                <a:solidFill>
                  <a:srgbClr val="002060"/>
                </a:solidFill>
              </a:rPr>
              <a:t>BusinessLive</a:t>
            </a:r>
            <a:r>
              <a:rPr lang="en-US" sz="1400" dirty="0">
                <a:solidFill>
                  <a:srgbClr val="002060"/>
                </a:solidFill>
              </a:rPr>
              <a:t> article (2015),Campanile Hotel Birmingham hosted a business exposition where local companies, suppliers and hotel booking agents were invited to check out its facilities.</a:t>
            </a:r>
            <a:br>
              <a:rPr lang="en-US" sz="1400" dirty="0">
                <a:solidFill>
                  <a:srgbClr val="002060"/>
                </a:solidFill>
              </a:rPr>
            </a:br>
            <a:br>
              <a:rPr lang="en-US" sz="1400" dirty="0">
                <a:solidFill>
                  <a:srgbClr val="002060"/>
                </a:solidFill>
              </a:rPr>
            </a:br>
            <a:r>
              <a:rPr lang="en-US" sz="1400" dirty="0">
                <a:solidFill>
                  <a:srgbClr val="002060"/>
                </a:solidFill>
              </a:rPr>
              <a:t>Campanile Hotel Birmingham  offer a discount to its guests at the time of booking known as  the Program. Bookings are made online using a digital platform and using the phone. Most of the adverts are done using social media such Facebook, tweeter, and their own websites. (Campanile 2019)</a:t>
            </a:r>
            <a:endParaRPr lang="en-GB" sz="1400" dirty="0">
              <a:solidFill>
                <a:srgbClr val="002060"/>
              </a:solidFill>
            </a:endParaRPr>
          </a:p>
        </p:txBody>
      </p:sp>
      <p:sp>
        <p:nvSpPr>
          <p:cNvPr id="16" name="TextBox 15">
            <a:extLst>
              <a:ext uri="{FF2B5EF4-FFF2-40B4-BE49-F238E27FC236}">
                <a16:creationId xmlns:a16="http://schemas.microsoft.com/office/drawing/2014/main" id="{FAD6AA0E-71A8-4BAC-A88D-F2F460FDE3F8}"/>
              </a:ext>
            </a:extLst>
          </p:cNvPr>
          <p:cNvSpPr txBox="1"/>
          <p:nvPr/>
        </p:nvSpPr>
        <p:spPr>
          <a:xfrm>
            <a:off x="1332004" y="967408"/>
            <a:ext cx="2425148" cy="584775"/>
          </a:xfrm>
          <a:prstGeom prst="rect">
            <a:avLst/>
          </a:prstGeom>
          <a:noFill/>
        </p:spPr>
        <p:txBody>
          <a:bodyPr wrap="square" rtlCol="0">
            <a:spAutoFit/>
          </a:bodyPr>
          <a:lstStyle/>
          <a:p>
            <a:r>
              <a:rPr lang="en-GB" sz="3200" dirty="0">
                <a:solidFill>
                  <a:srgbClr val="002060"/>
                </a:solidFill>
              </a:rPr>
              <a:t>MARKETING</a:t>
            </a:r>
          </a:p>
        </p:txBody>
      </p:sp>
    </p:spTree>
    <p:extLst>
      <p:ext uri="{BB962C8B-B14F-4D97-AF65-F5344CB8AC3E}">
        <p14:creationId xmlns:p14="http://schemas.microsoft.com/office/powerpoint/2010/main" val="30396870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 name="Title 60">
            <a:extLst>
              <a:ext uri="{FF2B5EF4-FFF2-40B4-BE49-F238E27FC236}">
                <a16:creationId xmlns:a16="http://schemas.microsoft.com/office/drawing/2014/main" id="{11E36963-5A42-4A81-83EC-A874561F9BD0}"/>
              </a:ext>
            </a:extLst>
          </p:cNvPr>
          <p:cNvSpPr>
            <a:spLocks noGrp="1"/>
          </p:cNvSpPr>
          <p:nvPr>
            <p:ph type="title"/>
          </p:nvPr>
        </p:nvSpPr>
        <p:spPr/>
        <p:txBody>
          <a:bodyPr>
            <a:normAutofit/>
          </a:bodyPr>
          <a:lstStyle/>
          <a:p>
            <a:pPr algn="ctr"/>
            <a:r>
              <a:rPr lang="en-GB" sz="3200" dirty="0">
                <a:solidFill>
                  <a:srgbClr val="002060"/>
                </a:solidFill>
              </a:rPr>
              <a:t>HOTEL FEATURES</a:t>
            </a:r>
          </a:p>
        </p:txBody>
      </p:sp>
      <p:pic>
        <p:nvPicPr>
          <p:cNvPr id="63" name="Graphic 62">
            <a:extLst>
              <a:ext uri="{FF2B5EF4-FFF2-40B4-BE49-F238E27FC236}">
                <a16:creationId xmlns:a16="http://schemas.microsoft.com/office/drawing/2014/main" id="{93D7A60C-FA62-469B-A80B-F4C037BE297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464637" y="1810274"/>
            <a:ext cx="842598" cy="864228"/>
          </a:xfrm>
          <a:prstGeom prst="rect">
            <a:avLst/>
          </a:prstGeom>
        </p:spPr>
      </p:pic>
      <p:pic>
        <p:nvPicPr>
          <p:cNvPr id="65" name="Graphic 64">
            <a:extLst>
              <a:ext uri="{FF2B5EF4-FFF2-40B4-BE49-F238E27FC236}">
                <a16:creationId xmlns:a16="http://schemas.microsoft.com/office/drawing/2014/main" id="{3B72230A-4806-4537-8FC9-D8CD50442D0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471977" y="1885321"/>
            <a:ext cx="834261" cy="834261"/>
          </a:xfrm>
          <a:prstGeom prst="rect">
            <a:avLst/>
          </a:prstGeom>
        </p:spPr>
      </p:pic>
      <p:pic>
        <p:nvPicPr>
          <p:cNvPr id="67" name="Graphic 66">
            <a:extLst>
              <a:ext uri="{FF2B5EF4-FFF2-40B4-BE49-F238E27FC236}">
                <a16:creationId xmlns:a16="http://schemas.microsoft.com/office/drawing/2014/main" id="{33AD787E-C46D-43EA-9D9A-8AB1BA415C88}"/>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432993" y="1930400"/>
            <a:ext cx="842598" cy="678742"/>
          </a:xfrm>
          <a:prstGeom prst="rect">
            <a:avLst/>
          </a:prstGeom>
        </p:spPr>
      </p:pic>
      <p:sp>
        <p:nvSpPr>
          <p:cNvPr id="68" name="TextBox 67">
            <a:extLst>
              <a:ext uri="{FF2B5EF4-FFF2-40B4-BE49-F238E27FC236}">
                <a16:creationId xmlns:a16="http://schemas.microsoft.com/office/drawing/2014/main" id="{C55CDC6E-7B1D-4576-A19B-484093D49462}"/>
              </a:ext>
            </a:extLst>
          </p:cNvPr>
          <p:cNvSpPr txBox="1"/>
          <p:nvPr/>
        </p:nvSpPr>
        <p:spPr>
          <a:xfrm flipH="1">
            <a:off x="1093960" y="3167515"/>
            <a:ext cx="8187398" cy="307777"/>
          </a:xfrm>
          <a:prstGeom prst="rect">
            <a:avLst/>
          </a:prstGeom>
          <a:noFill/>
        </p:spPr>
        <p:txBody>
          <a:bodyPr wrap="square" rtlCol="0">
            <a:spAutoFit/>
          </a:bodyPr>
          <a:lstStyle/>
          <a:p>
            <a:r>
              <a:rPr lang="en-GB" sz="1400" dirty="0">
                <a:solidFill>
                  <a:srgbClr val="002060"/>
                </a:solidFill>
                <a:latin typeface="Arial" panose="020B0604020202020204" pitchFamily="34" charset="0"/>
                <a:cs typeface="Arial" panose="020B0604020202020204" pitchFamily="34" charset="0"/>
              </a:rPr>
              <a:t>MINICOMPTOIR		PET FRIENDLY 			    ACCESSIBILITY	       	BAR</a:t>
            </a:r>
          </a:p>
        </p:txBody>
      </p:sp>
      <p:pic>
        <p:nvPicPr>
          <p:cNvPr id="70" name="Graphic 69">
            <a:extLst>
              <a:ext uri="{FF2B5EF4-FFF2-40B4-BE49-F238E27FC236}">
                <a16:creationId xmlns:a16="http://schemas.microsoft.com/office/drawing/2014/main" id="{4DC9B7A6-8C58-4A90-AFD0-6CEA2F4FCE55}"/>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437119" y="1870336"/>
            <a:ext cx="842598" cy="864229"/>
          </a:xfrm>
          <a:prstGeom prst="rect">
            <a:avLst/>
          </a:prstGeom>
        </p:spPr>
      </p:pic>
      <p:pic>
        <p:nvPicPr>
          <p:cNvPr id="78" name="Graphic 77">
            <a:extLst>
              <a:ext uri="{FF2B5EF4-FFF2-40B4-BE49-F238E27FC236}">
                <a16:creationId xmlns:a16="http://schemas.microsoft.com/office/drawing/2014/main" id="{BFC85668-19CA-4EB1-8336-3B64672BE377}"/>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5464638" y="3980212"/>
            <a:ext cx="826184" cy="789182"/>
          </a:xfrm>
          <a:prstGeom prst="rect">
            <a:avLst/>
          </a:prstGeom>
        </p:spPr>
      </p:pic>
      <p:sp>
        <p:nvSpPr>
          <p:cNvPr id="79" name="TextBox 78">
            <a:extLst>
              <a:ext uri="{FF2B5EF4-FFF2-40B4-BE49-F238E27FC236}">
                <a16:creationId xmlns:a16="http://schemas.microsoft.com/office/drawing/2014/main" id="{CCABDF7D-548F-47B7-8ED1-AAD396909297}"/>
              </a:ext>
            </a:extLst>
          </p:cNvPr>
          <p:cNvSpPr txBox="1"/>
          <p:nvPr/>
        </p:nvSpPr>
        <p:spPr>
          <a:xfrm>
            <a:off x="1151115" y="5176911"/>
            <a:ext cx="7778044" cy="307777"/>
          </a:xfrm>
          <a:prstGeom prst="rect">
            <a:avLst/>
          </a:prstGeom>
          <a:noFill/>
        </p:spPr>
        <p:txBody>
          <a:bodyPr wrap="square" rtlCol="0">
            <a:spAutoFit/>
          </a:bodyPr>
          <a:lstStyle/>
          <a:p>
            <a:r>
              <a:rPr lang="en-GB" sz="1400" dirty="0">
                <a:solidFill>
                  <a:srgbClr val="002060"/>
                </a:solidFill>
              </a:rPr>
              <a:t>LAUNDRY			24 HOUR RECEPTION		     WIFI 			  RESTAURANT</a:t>
            </a:r>
          </a:p>
        </p:txBody>
      </p:sp>
      <p:pic>
        <p:nvPicPr>
          <p:cNvPr id="81" name="Graphic 80">
            <a:extLst>
              <a:ext uri="{FF2B5EF4-FFF2-40B4-BE49-F238E27FC236}">
                <a16:creationId xmlns:a16="http://schemas.microsoft.com/office/drawing/2014/main" id="{9C45D998-3865-43CE-BD14-9831F85C2380}"/>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7471977" y="4167976"/>
            <a:ext cx="679362" cy="679362"/>
          </a:xfrm>
          <a:prstGeom prst="rect">
            <a:avLst/>
          </a:prstGeom>
        </p:spPr>
      </p:pic>
      <p:pic>
        <p:nvPicPr>
          <p:cNvPr id="83" name="Graphic 82">
            <a:extLst>
              <a:ext uri="{FF2B5EF4-FFF2-40B4-BE49-F238E27FC236}">
                <a16:creationId xmlns:a16="http://schemas.microsoft.com/office/drawing/2014/main" id="{DB479E8B-B3DB-490C-AF1B-C1BFF318F28A}"/>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3432993" y="3995892"/>
            <a:ext cx="897200" cy="773502"/>
          </a:xfrm>
          <a:prstGeom prst="rect">
            <a:avLst/>
          </a:prstGeom>
        </p:spPr>
      </p:pic>
      <p:pic>
        <p:nvPicPr>
          <p:cNvPr id="88" name="Picture 87" descr="A picture containing drawing&#10;&#10;Description automatically generated">
            <a:extLst>
              <a:ext uri="{FF2B5EF4-FFF2-40B4-BE49-F238E27FC236}">
                <a16:creationId xmlns:a16="http://schemas.microsoft.com/office/drawing/2014/main" id="{E7CACEBC-E4EF-4130-8FEA-74248304DC08}"/>
              </a:ext>
            </a:extLst>
          </p:cNvPr>
          <p:cNvPicPr>
            <a:picLocks noChangeAspect="1"/>
          </p:cNvPicPr>
          <p:nvPr/>
        </p:nvPicPr>
        <p:blipFill>
          <a:blip r:embed="rId16">
            <a:extLst>
              <a:ext uri="{28A0092B-C50C-407E-A947-70E740481C1C}">
                <a14:useLocalDpi xmlns:a14="http://schemas.microsoft.com/office/drawing/2010/main" val="0"/>
              </a:ext>
              <a:ext uri="{837473B0-CC2E-450A-ABE3-18F120FF3D39}">
                <a1611:picAttrSrcUrl xmlns:a1611="http://schemas.microsoft.com/office/drawing/2016/11/main" r:id="rId17"/>
              </a:ext>
            </a:extLst>
          </a:blip>
          <a:stretch>
            <a:fillRect/>
          </a:stretch>
        </p:blipFill>
        <p:spPr>
          <a:xfrm>
            <a:off x="1467401" y="4167976"/>
            <a:ext cx="707489" cy="707489"/>
          </a:xfrm>
          <a:prstGeom prst="rect">
            <a:avLst/>
          </a:prstGeom>
          <a:solidFill>
            <a:schemeClr val="accent1"/>
          </a:solidFill>
        </p:spPr>
      </p:pic>
      <p:pic>
        <p:nvPicPr>
          <p:cNvPr id="3076" name="Picture 4" descr="Similar Images, Stock Photos &amp; Vectors of Human in bed - vector ...">
            <a:extLst>
              <a:ext uri="{FF2B5EF4-FFF2-40B4-BE49-F238E27FC236}">
                <a16:creationId xmlns:a16="http://schemas.microsoft.com/office/drawing/2014/main" id="{E7ADECCA-BA83-4B3A-AB2C-4FA7CA0A7A8C}"/>
              </a:ext>
            </a:extLst>
          </p:cNvPr>
          <p:cNvPicPr>
            <a:picLocks noChangeAspect="1" noChangeArrowheads="1"/>
          </p:cNvPicPr>
          <p:nvPr/>
        </p:nvPicPr>
        <p:blipFill rotWithShape="1">
          <a:blip r:embed="rId18">
            <a:extLst>
              <a:ext uri="{28A0092B-C50C-407E-A947-70E740481C1C}">
                <a14:useLocalDpi xmlns:a14="http://schemas.microsoft.com/office/drawing/2010/main" val="0"/>
              </a:ext>
            </a:extLst>
          </a:blip>
          <a:srcRect b="16753"/>
          <a:stretch/>
        </p:blipFill>
        <p:spPr bwMode="auto">
          <a:xfrm>
            <a:off x="1322407" y="5508878"/>
            <a:ext cx="930369" cy="835466"/>
          </a:xfrm>
          <a:prstGeom prst="rect">
            <a:avLst/>
          </a:prstGeom>
          <a:noFill/>
          <a:extLst>
            <a:ext uri="{909E8E84-426E-40DD-AFC4-6F175D3DCCD1}">
              <a14:hiddenFill xmlns:a14="http://schemas.microsoft.com/office/drawing/2010/main">
                <a:solidFill>
                  <a:srgbClr val="FFFFFF"/>
                </a:solidFill>
              </a14:hiddenFill>
            </a:ext>
          </a:extLst>
        </p:spPr>
      </p:pic>
      <p:sp>
        <p:nvSpPr>
          <p:cNvPr id="94" name="TextBox 93">
            <a:extLst>
              <a:ext uri="{FF2B5EF4-FFF2-40B4-BE49-F238E27FC236}">
                <a16:creationId xmlns:a16="http://schemas.microsoft.com/office/drawing/2014/main" id="{73583838-98E5-4BDF-B3D3-B9DCD47048FB}"/>
              </a:ext>
            </a:extLst>
          </p:cNvPr>
          <p:cNvSpPr txBox="1"/>
          <p:nvPr/>
        </p:nvSpPr>
        <p:spPr>
          <a:xfrm flipH="1">
            <a:off x="1397590" y="6430914"/>
            <a:ext cx="6908648" cy="307777"/>
          </a:xfrm>
          <a:prstGeom prst="rect">
            <a:avLst/>
          </a:prstGeom>
          <a:noFill/>
        </p:spPr>
        <p:txBody>
          <a:bodyPr wrap="square" rtlCol="0">
            <a:spAutoFit/>
          </a:bodyPr>
          <a:lstStyle/>
          <a:p>
            <a:r>
              <a:rPr lang="en-GB" sz="1400" dirty="0">
                <a:solidFill>
                  <a:srgbClr val="002060"/>
                </a:solidFill>
              </a:rPr>
              <a:t>ROOMS		BUSINESS AND EVENTS   	FREE PARKING 		KID FRIENDLY  </a:t>
            </a:r>
          </a:p>
        </p:txBody>
      </p:sp>
      <p:pic>
        <p:nvPicPr>
          <p:cNvPr id="3078" name="Picture 6" descr="INCON">
            <a:extLst>
              <a:ext uri="{FF2B5EF4-FFF2-40B4-BE49-F238E27FC236}">
                <a16:creationId xmlns:a16="http://schemas.microsoft.com/office/drawing/2014/main" id="{69873A51-7085-4BFD-9FB1-C9E6FBF5CCCA}"/>
              </a:ext>
            </a:extLst>
          </p:cNvPr>
          <p:cNvPicPr>
            <a:picLocks noChangeAspect="1" noChangeArrowheads="1"/>
          </p:cNvPicPr>
          <p:nvPr/>
        </p:nvPicPr>
        <p:blipFill rotWithShape="1">
          <a:blip r:embed="rId19">
            <a:extLst>
              <a:ext uri="{28A0092B-C50C-407E-A947-70E740481C1C}">
                <a14:useLocalDpi xmlns:a14="http://schemas.microsoft.com/office/drawing/2010/main" val="0"/>
              </a:ext>
            </a:extLst>
          </a:blip>
          <a:srcRect l="11457" t="29798" r="11672" b="8572"/>
          <a:stretch/>
        </p:blipFill>
        <p:spPr bwMode="auto">
          <a:xfrm>
            <a:off x="3387221" y="5622560"/>
            <a:ext cx="984357" cy="789182"/>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icon-children-green | San Francisco-Marin Food Bank">
            <a:extLst>
              <a:ext uri="{FF2B5EF4-FFF2-40B4-BE49-F238E27FC236}">
                <a16:creationId xmlns:a16="http://schemas.microsoft.com/office/drawing/2014/main" id="{69EF6516-DBC6-4ACC-9AE5-F3AE793C92C2}"/>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7503153" y="5815790"/>
            <a:ext cx="546441" cy="436578"/>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Image result for PARKING ICON IN LIGHT GREEN">
            <a:extLst>
              <a:ext uri="{FF2B5EF4-FFF2-40B4-BE49-F238E27FC236}">
                <a16:creationId xmlns:a16="http://schemas.microsoft.com/office/drawing/2014/main" id="{69DC160E-69F6-4B99-BBCE-4AEC74B20F22}"/>
              </a:ext>
            </a:extLst>
          </p:cNvPr>
          <p:cNvPicPr>
            <a:picLocks noChangeAspect="1" noChangeArrowheads="1"/>
          </p:cNvPicPr>
          <p:nvPr/>
        </p:nvPicPr>
        <p:blipFill rotWithShape="1">
          <a:blip r:embed="rId21">
            <a:extLst>
              <a:ext uri="{28A0092B-C50C-407E-A947-70E740481C1C}">
                <a14:useLocalDpi xmlns:a14="http://schemas.microsoft.com/office/drawing/2010/main" val="0"/>
              </a:ext>
            </a:extLst>
          </a:blip>
          <a:srcRect t="11946" b="24320"/>
          <a:stretch/>
        </p:blipFill>
        <p:spPr bwMode="auto">
          <a:xfrm>
            <a:off x="5385317" y="5702366"/>
            <a:ext cx="738842" cy="510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61159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386D1B51-44A0-4EA8-ADEC-7437F28C036B}"/>
              </a:ext>
            </a:extLst>
          </p:cNvPr>
          <p:cNvSpPr>
            <a:spLocks noGrp="1"/>
          </p:cNvSpPr>
          <p:nvPr>
            <p:ph type="body" idx="1"/>
          </p:nvPr>
        </p:nvSpPr>
        <p:spPr>
          <a:xfrm>
            <a:off x="403841" y="402521"/>
            <a:ext cx="4185618" cy="576262"/>
          </a:xfrm>
        </p:spPr>
        <p:txBody>
          <a:bodyPr/>
          <a:lstStyle/>
          <a:p>
            <a:r>
              <a:rPr lang="en-GB" sz="3200" dirty="0">
                <a:solidFill>
                  <a:srgbClr val="002060"/>
                </a:solidFill>
              </a:rPr>
              <a:t>PLACES TO VISIT</a:t>
            </a:r>
          </a:p>
        </p:txBody>
      </p:sp>
      <p:sp>
        <p:nvSpPr>
          <p:cNvPr id="6" name="Content Placeholder 5">
            <a:extLst>
              <a:ext uri="{FF2B5EF4-FFF2-40B4-BE49-F238E27FC236}">
                <a16:creationId xmlns:a16="http://schemas.microsoft.com/office/drawing/2014/main" id="{B91E522D-CFA7-460E-B73F-95FBB34DA9AF}"/>
              </a:ext>
            </a:extLst>
          </p:cNvPr>
          <p:cNvSpPr>
            <a:spLocks noGrp="1"/>
          </p:cNvSpPr>
          <p:nvPr>
            <p:ph sz="half" idx="2"/>
          </p:nvPr>
        </p:nvSpPr>
        <p:spPr>
          <a:xfrm>
            <a:off x="602616" y="1830596"/>
            <a:ext cx="6063228" cy="2873926"/>
          </a:xfrm>
        </p:spPr>
        <p:txBody>
          <a:bodyPr>
            <a:normAutofit/>
          </a:bodyPr>
          <a:lstStyle/>
          <a:p>
            <a:r>
              <a:rPr lang="en-GB" sz="1400" dirty="0">
                <a:solidFill>
                  <a:srgbClr val="002060"/>
                </a:solidFill>
                <a:cs typeface="Arial" panose="020B0604020202020204" pitchFamily="34" charset="0"/>
              </a:rPr>
              <a:t>Cadbury world</a:t>
            </a:r>
          </a:p>
          <a:p>
            <a:r>
              <a:rPr lang="en-GB" sz="1400" dirty="0">
                <a:solidFill>
                  <a:srgbClr val="002060"/>
                </a:solidFill>
                <a:cs typeface="Arial" panose="020B0604020202020204" pitchFamily="34" charset="0"/>
              </a:rPr>
              <a:t>National Sea Life Centre Birmingham</a:t>
            </a:r>
          </a:p>
          <a:p>
            <a:r>
              <a:rPr lang="en-GB" sz="1400" dirty="0">
                <a:solidFill>
                  <a:srgbClr val="002060"/>
                </a:solidFill>
                <a:cs typeface="Arial" panose="020B0604020202020204" pitchFamily="34" charset="0"/>
              </a:rPr>
              <a:t>Black Country Living Museum</a:t>
            </a:r>
          </a:p>
          <a:p>
            <a:r>
              <a:rPr lang="en-GB" sz="1400" dirty="0">
                <a:solidFill>
                  <a:srgbClr val="002060"/>
                </a:solidFill>
                <a:cs typeface="Arial" panose="020B0604020202020204" pitchFamily="34" charset="0"/>
              </a:rPr>
              <a:t>Birmingham Botanical Gardens</a:t>
            </a:r>
          </a:p>
          <a:p>
            <a:pPr marL="0" indent="0">
              <a:buNone/>
            </a:pPr>
            <a:r>
              <a:rPr lang="en-GB" sz="1400" dirty="0">
                <a:solidFill>
                  <a:srgbClr val="002060"/>
                </a:solidFill>
                <a:cs typeface="Arial" panose="020B0604020202020204" pitchFamily="34" charset="0"/>
              </a:rPr>
              <a:t>According to Visit Birmingham (2020), Hotel Campanile Birmingham receive lots of visitors from all over the UK and the rest of the world. Most of guests are attr</a:t>
            </a:r>
            <a:r>
              <a:rPr lang="en-US" sz="1400" dirty="0">
                <a:solidFill>
                  <a:srgbClr val="002060"/>
                </a:solidFill>
                <a:cs typeface="Arial" panose="020B0604020202020204" pitchFamily="34" charset="0"/>
              </a:rPr>
              <a:t>acted by the Aston Villa football ground and </a:t>
            </a:r>
            <a:r>
              <a:rPr lang="en-US" sz="1400" dirty="0" err="1">
                <a:solidFill>
                  <a:srgbClr val="002060"/>
                </a:solidFill>
                <a:cs typeface="Arial" panose="020B0604020202020204" pitchFamily="34" charset="0"/>
              </a:rPr>
              <a:t>Edgbaston</a:t>
            </a:r>
            <a:r>
              <a:rPr lang="en-US" sz="1400" dirty="0">
                <a:solidFill>
                  <a:srgbClr val="002060"/>
                </a:solidFill>
                <a:cs typeface="Arial" panose="020B0604020202020204" pitchFamily="34" charset="0"/>
              </a:rPr>
              <a:t> Cricket ground</a:t>
            </a:r>
            <a:r>
              <a:rPr lang="en-GB" sz="1400" dirty="0">
                <a:solidFill>
                  <a:srgbClr val="002060"/>
                </a:solidFill>
                <a:cs typeface="Arial" panose="020B0604020202020204" pitchFamily="34" charset="0"/>
              </a:rPr>
              <a:t>. Also the N E C which is Birmingham UK  </a:t>
            </a:r>
            <a:r>
              <a:rPr lang="en-US" sz="1400" dirty="0">
                <a:solidFill>
                  <a:srgbClr val="002060"/>
                </a:solidFill>
                <a:cs typeface="Arial" panose="020B0604020202020204" pitchFamily="34" charset="0"/>
              </a:rPr>
              <a:t>No 1 venue for shows, exhibitions, meetings and events.</a:t>
            </a:r>
            <a:endParaRPr lang="en-GB" sz="1400" dirty="0">
              <a:solidFill>
                <a:srgbClr val="002060"/>
              </a:solidFill>
              <a:cs typeface="Arial" panose="020B0604020202020204" pitchFamily="34" charset="0"/>
            </a:endParaRPr>
          </a:p>
          <a:p>
            <a:endParaRPr lang="en-GB" sz="1400" dirty="0">
              <a:cs typeface="Arial" panose="020B0604020202020204" pitchFamily="34" charset="0"/>
            </a:endParaRPr>
          </a:p>
          <a:p>
            <a:endParaRPr lang="en-GB" sz="1400" dirty="0">
              <a:cs typeface="Arial" panose="020B0604020202020204" pitchFamily="34" charset="0"/>
            </a:endParaRPr>
          </a:p>
          <a:p>
            <a:endParaRPr lang="en-GB" sz="1400" dirty="0">
              <a:cs typeface="Arial" panose="020B0604020202020204" pitchFamily="34" charset="0"/>
            </a:endParaRPr>
          </a:p>
          <a:p>
            <a:endParaRPr lang="en-GB" sz="1400" dirty="0">
              <a:cs typeface="Arial" panose="020B0604020202020204" pitchFamily="34" charset="0"/>
            </a:endParaRPr>
          </a:p>
        </p:txBody>
      </p:sp>
      <p:pic>
        <p:nvPicPr>
          <p:cNvPr id="4102" name="Picture 6" descr="Free Tickets to SEA LIFE Centres | Attractions Near Me">
            <a:extLst>
              <a:ext uri="{FF2B5EF4-FFF2-40B4-BE49-F238E27FC236}">
                <a16:creationId xmlns:a16="http://schemas.microsoft.com/office/drawing/2014/main" id="{83613A4A-F268-435C-8B2C-C8AF4CC002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414" y="402521"/>
            <a:ext cx="1846158" cy="1428075"/>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Trip to Cadbury World!">
            <a:extLst>
              <a:ext uri="{FF2B5EF4-FFF2-40B4-BE49-F238E27FC236}">
                <a16:creationId xmlns:a16="http://schemas.microsoft.com/office/drawing/2014/main" id="{305B23CE-D33A-410B-8E69-29CE753A1D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21552" y="5305686"/>
            <a:ext cx="1749908" cy="1471351"/>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Birmingham Botanical Gardens Tickets 2FOR1 Offers">
            <a:extLst>
              <a:ext uri="{FF2B5EF4-FFF2-40B4-BE49-F238E27FC236}">
                <a16:creationId xmlns:a16="http://schemas.microsoft.com/office/drawing/2014/main" id="{5067EE2F-20F2-479E-913D-711AF7EE75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29555" y="4079678"/>
            <a:ext cx="2010080" cy="1360947"/>
          </a:xfrm>
          <a:prstGeom prst="rect">
            <a:avLst/>
          </a:prstGeom>
          <a:noFill/>
          <a:extLst>
            <a:ext uri="{909E8E84-426E-40DD-AFC4-6F175D3DCCD1}">
              <a14:hiddenFill xmlns:a14="http://schemas.microsoft.com/office/drawing/2010/main">
                <a:solidFill>
                  <a:srgbClr val="FFFFFF"/>
                </a:solidFill>
              </a14:hiddenFill>
            </a:ext>
          </a:extLst>
        </p:spPr>
      </p:pic>
      <p:pic>
        <p:nvPicPr>
          <p:cNvPr id="4110" name="Picture 14" descr="Black Country Living Museum (@BCLivingMuseum) | Twitter">
            <a:extLst>
              <a:ext uri="{FF2B5EF4-FFF2-40B4-BE49-F238E27FC236}">
                <a16:creationId xmlns:a16="http://schemas.microsoft.com/office/drawing/2014/main" id="{5B6F6E82-4B4B-4A5A-89AC-7770760EE96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76757" y="2423848"/>
            <a:ext cx="1714090" cy="1360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26500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38A12-9241-4996-8640-1306DF3E64E5}"/>
              </a:ext>
            </a:extLst>
          </p:cNvPr>
          <p:cNvSpPr>
            <a:spLocks noGrp="1"/>
          </p:cNvSpPr>
          <p:nvPr>
            <p:ph type="title"/>
          </p:nvPr>
        </p:nvSpPr>
        <p:spPr/>
        <p:txBody>
          <a:bodyPr>
            <a:normAutofit/>
          </a:bodyPr>
          <a:lstStyle/>
          <a:p>
            <a:r>
              <a:rPr lang="en-GB" sz="3200" dirty="0">
                <a:solidFill>
                  <a:srgbClr val="002060"/>
                </a:solidFill>
              </a:rPr>
              <a:t>REFERENCES</a:t>
            </a:r>
          </a:p>
        </p:txBody>
      </p:sp>
      <p:sp>
        <p:nvSpPr>
          <p:cNvPr id="3" name="TextBox 2">
            <a:extLst>
              <a:ext uri="{FF2B5EF4-FFF2-40B4-BE49-F238E27FC236}">
                <a16:creationId xmlns:a16="http://schemas.microsoft.com/office/drawing/2014/main" id="{036A8DE5-A141-4DF5-845B-58131FCED65F}"/>
              </a:ext>
            </a:extLst>
          </p:cNvPr>
          <p:cNvSpPr txBox="1"/>
          <p:nvPr/>
        </p:nvSpPr>
        <p:spPr>
          <a:xfrm>
            <a:off x="677334" y="1930400"/>
            <a:ext cx="7951304" cy="4401205"/>
          </a:xfrm>
          <a:prstGeom prst="rect">
            <a:avLst/>
          </a:prstGeom>
          <a:noFill/>
        </p:spPr>
        <p:txBody>
          <a:bodyPr wrap="square" rtlCol="0">
            <a:spAutoFit/>
          </a:bodyPr>
          <a:lstStyle/>
          <a:p>
            <a:r>
              <a:rPr lang="en-GB" sz="1400" dirty="0">
                <a:solidFill>
                  <a:srgbClr val="002060"/>
                </a:solidFill>
              </a:rPr>
              <a:t>Campanile, (2019), </a:t>
            </a:r>
            <a:r>
              <a:rPr lang="en-GB" sz="1400" i="1" dirty="0">
                <a:solidFill>
                  <a:srgbClr val="002060"/>
                </a:solidFill>
              </a:rPr>
              <a:t>Terms And Conditions, </a:t>
            </a:r>
            <a:r>
              <a:rPr lang="en-GB" sz="1400" dirty="0">
                <a:solidFill>
                  <a:srgbClr val="002060"/>
                </a:solidFill>
              </a:rPr>
              <a:t>available at </a:t>
            </a:r>
            <a:r>
              <a:rPr lang="en-GB" sz="1400" dirty="0">
                <a:solidFill>
                  <a:schemeClr val="accent1"/>
                </a:solidFill>
                <a:hlinkClick r:id="rId2">
                  <a:extLst>
                    <a:ext uri="{A12FA001-AC4F-418D-AE19-62706E023703}">
                      <ahyp:hlinkClr xmlns:ahyp="http://schemas.microsoft.com/office/drawing/2018/hyperlinkcolor" val="tx"/>
                    </a:ext>
                  </a:extLst>
                </a:hlinkClick>
              </a:rPr>
              <a:t>https://www.campanile.com/en-us/terms-of-service/</a:t>
            </a:r>
            <a:r>
              <a:rPr lang="en-GB" sz="1400" dirty="0">
                <a:solidFill>
                  <a:srgbClr val="002060"/>
                </a:solidFill>
              </a:rPr>
              <a:t>, accessed [29/05/2020]</a:t>
            </a:r>
          </a:p>
          <a:p>
            <a:endParaRPr lang="en-GB" sz="1400" dirty="0">
              <a:solidFill>
                <a:srgbClr val="002060"/>
              </a:solidFill>
            </a:endParaRPr>
          </a:p>
          <a:p>
            <a:r>
              <a:rPr lang="en-GB" sz="1400" dirty="0">
                <a:solidFill>
                  <a:srgbClr val="002060"/>
                </a:solidFill>
              </a:rPr>
              <a:t>Campanile, (2019), </a:t>
            </a:r>
            <a:r>
              <a:rPr lang="en-GB" sz="1400" i="1" dirty="0">
                <a:solidFill>
                  <a:srgbClr val="002060"/>
                </a:solidFill>
              </a:rPr>
              <a:t>Hotel Campanile Birmingham</a:t>
            </a:r>
            <a:r>
              <a:rPr lang="en-GB" sz="1400" dirty="0">
                <a:solidFill>
                  <a:srgbClr val="002060"/>
                </a:solidFill>
              </a:rPr>
              <a:t>, available at </a:t>
            </a:r>
            <a:r>
              <a:rPr lang="en-GB" sz="1400" dirty="0">
                <a:hlinkClick r:id="rId3"/>
              </a:rPr>
              <a:t>https://birmingham.campanile.com/en-us/</a:t>
            </a:r>
            <a:r>
              <a:rPr lang="en-GB" sz="1400" dirty="0">
                <a:solidFill>
                  <a:srgbClr val="002060"/>
                </a:solidFill>
              </a:rPr>
              <a:t>, accessed [29/05/2020]</a:t>
            </a:r>
          </a:p>
          <a:p>
            <a:endParaRPr lang="en-GB" sz="1400" dirty="0">
              <a:solidFill>
                <a:srgbClr val="0070C0"/>
              </a:solidFill>
            </a:endParaRPr>
          </a:p>
          <a:p>
            <a:r>
              <a:rPr lang="en-GB" sz="1400" dirty="0">
                <a:solidFill>
                  <a:srgbClr val="002060"/>
                </a:solidFill>
              </a:rPr>
              <a:t>Hicks, D., (2015), BusinessLive,</a:t>
            </a:r>
            <a:r>
              <a:rPr lang="en-US" sz="1400" dirty="0"/>
              <a:t> </a:t>
            </a:r>
            <a:r>
              <a:rPr lang="en-US" sz="1400" i="1" dirty="0">
                <a:solidFill>
                  <a:srgbClr val="002060"/>
                </a:solidFill>
              </a:rPr>
              <a:t>Campanile Hotel Birmingham hosts business to business expo,</a:t>
            </a:r>
            <a:r>
              <a:rPr lang="en-GB" sz="1400" dirty="0">
                <a:solidFill>
                  <a:srgbClr val="002060"/>
                </a:solidFill>
              </a:rPr>
              <a:t> available at </a:t>
            </a:r>
            <a:r>
              <a:rPr lang="en-GB" sz="1400" dirty="0">
                <a:hlinkClick r:id="rId4"/>
              </a:rPr>
              <a:t>https://www.business-live.co.uk/economic-development/gallery/campanile-hotel-birmingham-hosts-business-9155081</a:t>
            </a:r>
            <a:r>
              <a:rPr lang="en-GB" sz="1400" dirty="0">
                <a:solidFill>
                  <a:srgbClr val="002060"/>
                </a:solidFill>
              </a:rPr>
              <a:t>, accessed [29/05/2020]</a:t>
            </a:r>
          </a:p>
          <a:p>
            <a:endParaRPr lang="en-GB" sz="1400" dirty="0">
              <a:solidFill>
                <a:srgbClr val="002060"/>
              </a:solidFill>
            </a:endParaRPr>
          </a:p>
          <a:p>
            <a:r>
              <a:rPr lang="en-GB" sz="1400" dirty="0">
                <a:solidFill>
                  <a:srgbClr val="002060"/>
                </a:solidFill>
              </a:rPr>
              <a:t>Louvre Hotels Groups,(2015), </a:t>
            </a:r>
            <a:r>
              <a:rPr lang="en-US" sz="1400" b="1" i="1" dirty="0">
                <a:solidFill>
                  <a:srgbClr val="002060"/>
                </a:solidFill>
              </a:rPr>
              <a:t>An ongoing growth for the past 10 years,</a:t>
            </a:r>
          </a:p>
          <a:p>
            <a:r>
              <a:rPr lang="en-GB" sz="1400" dirty="0">
                <a:solidFill>
                  <a:srgbClr val="002060"/>
                </a:solidFill>
              </a:rPr>
              <a:t> available at </a:t>
            </a:r>
            <a:r>
              <a:rPr lang="en-GB" sz="1400" dirty="0">
                <a:hlinkClick r:id="rId5"/>
              </a:rPr>
              <a:t>https://www.louvrehotels.com/en/international-group</a:t>
            </a:r>
            <a:r>
              <a:rPr lang="en-GB" sz="1400" dirty="0">
                <a:solidFill>
                  <a:srgbClr val="002060"/>
                </a:solidFill>
              </a:rPr>
              <a:t>, accessed [28/05/2020]</a:t>
            </a:r>
          </a:p>
          <a:p>
            <a:endParaRPr lang="en-GB" sz="1400" dirty="0">
              <a:solidFill>
                <a:srgbClr val="0070C0"/>
              </a:solidFill>
            </a:endParaRPr>
          </a:p>
          <a:p>
            <a:r>
              <a:rPr lang="en-GB" sz="1400" dirty="0">
                <a:solidFill>
                  <a:srgbClr val="002060"/>
                </a:solidFill>
              </a:rPr>
              <a:t>Visit Birmingham,(2020), </a:t>
            </a:r>
            <a:r>
              <a:rPr lang="en-GB" sz="1400" i="1" dirty="0">
                <a:solidFill>
                  <a:srgbClr val="002060"/>
                </a:solidFill>
              </a:rPr>
              <a:t>Campanile Birmingham</a:t>
            </a:r>
            <a:r>
              <a:rPr lang="en-GB" sz="1400" dirty="0">
                <a:solidFill>
                  <a:srgbClr val="002060"/>
                </a:solidFill>
              </a:rPr>
              <a:t>, available at</a:t>
            </a:r>
            <a:r>
              <a:rPr lang="en-GB" sz="1400" dirty="0">
                <a:solidFill>
                  <a:srgbClr val="0070C0"/>
                </a:solidFill>
              </a:rPr>
              <a:t> </a:t>
            </a:r>
            <a:r>
              <a:rPr lang="en-GB" sz="1400" dirty="0">
                <a:solidFill>
                  <a:schemeClr val="accent1"/>
                </a:solidFill>
                <a:hlinkClick r:id="rId6">
                  <a:extLst>
                    <a:ext uri="{A12FA001-AC4F-418D-AE19-62706E023703}">
                      <ahyp:hlinkClr xmlns:ahyp="http://schemas.microsoft.com/office/drawing/2018/hyperlinkcolor" val="tx"/>
                    </a:ext>
                  </a:extLst>
                </a:hlinkClick>
              </a:rPr>
              <a:t>https://visitbirmingham.com/where-to-stay/campanile-birmingham-p200151</a:t>
            </a:r>
            <a:r>
              <a:rPr lang="en-GB" sz="1400" dirty="0">
                <a:solidFill>
                  <a:srgbClr val="002060"/>
                </a:solidFill>
              </a:rPr>
              <a:t>, accessed [28/05/2020]</a:t>
            </a:r>
          </a:p>
          <a:p>
            <a:endParaRPr lang="en-GB" sz="1400" dirty="0">
              <a:solidFill>
                <a:srgbClr val="002060"/>
              </a:solidFill>
            </a:endParaRPr>
          </a:p>
          <a:p>
            <a:r>
              <a:rPr lang="en-GB" sz="1400" dirty="0">
                <a:solidFill>
                  <a:srgbClr val="002060"/>
                </a:solidFill>
              </a:rPr>
              <a:t>Visit Birmingham,(2020),</a:t>
            </a:r>
            <a:r>
              <a:rPr lang="en-GB" sz="1400" i="1" dirty="0">
                <a:solidFill>
                  <a:srgbClr val="002060"/>
                </a:solidFill>
              </a:rPr>
              <a:t>Things to See &amp; Do </a:t>
            </a:r>
            <a:r>
              <a:rPr lang="en-GB" sz="1400" dirty="0">
                <a:solidFill>
                  <a:srgbClr val="002060"/>
                </a:solidFill>
              </a:rPr>
              <a:t>, available at</a:t>
            </a:r>
          </a:p>
          <a:p>
            <a:r>
              <a:rPr lang="en-GB" sz="1400" dirty="0">
                <a:solidFill>
                  <a:schemeClr val="accent1"/>
                </a:solidFill>
                <a:hlinkClick r:id="rId7">
                  <a:extLst>
                    <a:ext uri="{A12FA001-AC4F-418D-AE19-62706E023703}">
                      <ahyp:hlinkClr xmlns:ahyp="http://schemas.microsoft.com/office/drawing/2018/hyperlinkcolor" val="tx"/>
                    </a:ext>
                  </a:extLst>
                </a:hlinkClick>
              </a:rPr>
              <a:t>https://visitbirmingham.com/things-to-see-and-do/attractions</a:t>
            </a:r>
            <a:r>
              <a:rPr lang="en-GB" sz="1400" dirty="0">
                <a:solidFill>
                  <a:srgbClr val="002060"/>
                </a:solidFill>
              </a:rPr>
              <a:t>, accessed [29/05/2020]</a:t>
            </a:r>
            <a:endParaRPr lang="en-GB" sz="1400" dirty="0">
              <a:solidFill>
                <a:srgbClr val="0070C0"/>
              </a:solidFill>
            </a:endParaRPr>
          </a:p>
          <a:p>
            <a:endParaRPr lang="en-GB" sz="1400" dirty="0">
              <a:solidFill>
                <a:srgbClr val="0070C0"/>
              </a:solidFill>
            </a:endParaRPr>
          </a:p>
        </p:txBody>
      </p:sp>
    </p:spTree>
    <p:extLst>
      <p:ext uri="{BB962C8B-B14F-4D97-AF65-F5344CB8AC3E}">
        <p14:creationId xmlns:p14="http://schemas.microsoft.com/office/powerpoint/2010/main" val="344787535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otalTime>332</TotalTime>
  <Words>801</Words>
  <Application>Microsoft Office PowerPoint</Application>
  <PresentationFormat>Widescreen</PresentationFormat>
  <Paragraphs>63</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Trebuchet MS</vt:lpstr>
      <vt:lpstr>Wingdings 3</vt:lpstr>
      <vt:lpstr>Facet</vt:lpstr>
      <vt:lpstr> M4X01917 - Business Skills for the International Hotel Industry  Student name: Benonia Ngwala  Student name: 1813797  Lecturer’s name: Dr Jahanzeeb Qurashi Date 03/06/2020 </vt:lpstr>
      <vt:lpstr> </vt:lpstr>
      <vt:lpstr>According to Hotel Campanile Birmingham (2019), the hotel is located within easy reach from the city centre about 0.6 mile, guests can enjoy a lovely walk.   There is also various train stations including grand central station, few minutes walk from the Hotel.   Birmingham International Airport is situated 5.5 miles from the Hotel.  There is an easy access to the motorway, M6 junction 6 is not far from the Hotel.</vt:lpstr>
      <vt:lpstr>HOTEL LOBBY AREA</vt:lpstr>
      <vt:lpstr>FUNCTION ROOM</vt:lpstr>
      <vt:lpstr>BAR AND LOUNGE</vt:lpstr>
      <vt:lpstr>RESTAURANT</vt:lpstr>
      <vt:lpstr>ROOMS </vt:lpstr>
      <vt:lpstr>According to BusinessLive article (2015),Campanile Hotel Birmingham hosted a business exposition where local companies, suppliers and hotel booking agents were invited to check out its facilities.  Campanile Hotel Birmingham  offer a discount to its guests at the time of booking known as  the Program. Bookings are made online using a digital platform and using the phone. Most of the adverts are done using social media such Facebook, tweeter, and their own websites. (Campanile 2019)</vt:lpstr>
      <vt:lpstr>HOTEL FEATURES</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M4X01917 - Business Skills for the International Hotel Industry  Student name: Benonia Ngwala  Student name: 1813797  Lecturer’s name: Dr Jahanzeeb Qurashi Date 03/06/2020 </dc:title>
  <dc:creator>benonia ngwala</dc:creator>
  <cp:lastModifiedBy>benonia ngwala</cp:lastModifiedBy>
  <cp:revision>1</cp:revision>
  <dcterms:created xsi:type="dcterms:W3CDTF">2020-05-28T19:14:21Z</dcterms:created>
  <dcterms:modified xsi:type="dcterms:W3CDTF">2020-06-03T09:42:44Z</dcterms:modified>
</cp:coreProperties>
</file>