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F36F2-3C67-6B33-E3C9-2227EBE428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1FACF6-4D09-F32B-CF6E-2CB552FD18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858F5-4597-01CE-322F-4D59D9098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9CCDA-A021-0CE1-B581-90A0AC85D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5B34-1D0C-8B54-8586-CFF63E71A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132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B21A-DE1D-2722-D636-709EEED76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8F216-DD7E-6BA7-F92D-21EE88521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8CB9B-E347-F7D3-9E3D-FB7D009C5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3B7DC-1854-2A63-94DD-D75009B0D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020B3-6A80-8C27-D4D4-25D604980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82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BF4B3-C32B-B1DF-0EBB-09DDBA458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8AB772-E287-30ED-2DA6-71616AA42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1F763-24FA-3B3E-021F-6CA0F4E58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68793D-2692-ACE5-F73D-23BAD34E8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DDDCB-3B9E-F90F-3F46-797F8790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652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EE100-B531-8444-1E68-91C36690F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E0D59-0DA2-D673-390D-93FE3BB12B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6A11A-29C0-F3DC-153F-48EC9B119B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33004-1AC2-0179-DA01-199981B9E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59863E-EE0E-23EE-1D91-6A55AC438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3874D9-9F65-70B2-FCB9-4A822BF00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728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8E9A8-1CD2-C93A-C5D5-9813640A3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1D9DCC-7853-5E89-1C65-EC3449D73B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86A08F-4A56-1F8B-A6F8-E0E35823E3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89A038-FB10-4A8F-2D85-9DBECB8CE2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D26283-2B0D-B379-CCBB-920F5ADFC4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12452F-3F12-20E2-B1A4-97086ED5A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586B51-3ACD-5EE5-FAFE-D67E3502F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F83400-1B79-B272-91C4-6B0FCEECF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190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0B382-08E0-5787-C171-5B81D9E5D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C6FF0D-B87F-D6AC-5874-6D7D16151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95E9-CEF4-9A25-DFF9-9B0BD611C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963A46-421F-F4F9-D57B-EB743C127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62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0FAA37-9190-60C0-79C4-18A65B73E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265911-C65D-D1D7-4A95-D189EF4A2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C9979F-2C7E-A9CF-38BD-9F7F6A0BC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820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31701-6974-81D6-3770-D453BB4AF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E4188-0513-3BDC-AE9E-7F1C71387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E50DAF-AECF-8FCB-83A2-0C604AF887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B028B9-AB85-FA6A-A23D-90AB66429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4E4FB-6A51-A9C7-B28C-59D4DFF2D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B16C6D-6D67-850B-A964-98F885E1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265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6E25F-CC34-B1D8-9EAC-BA919707E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8C590F-E94D-9343-6EEB-D0EA8E8642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A091C0-8DBA-5058-F489-2BB64B905C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E989C2-D3F8-A16E-E5AD-D5FF2E80A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ABDC0-DAC3-F290-4DDA-E590770CD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D17120-3853-6DAE-09F1-37C42D562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42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BB879-09D1-6327-B24A-32F0524EF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1E1F4F-8C97-0965-A12D-EEDF5B2513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F7987-5E31-DDAC-49C4-C18F5C6E0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5CC74-AD31-637E-C9B8-3363F0230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71AD0-FBBE-1924-30C4-91E2732BF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62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AEC238-1425-4D2D-9166-AAFDB93CAA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AC2CF-E80C-993C-D01D-E9091D8ADC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F50CB-C4B3-CBAE-36B8-32F8E55DE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D79B3-9A49-4F0D-EAFE-7186ED341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A182E-05EB-D619-CBAF-15AFF8A14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690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79768E-4889-C166-EB56-748522D7F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EF528-084A-EDC8-38B4-BA5962AEE0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BB421-3AF8-9957-1E1C-9919BA2C44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B04F24-56B3-4DF6-8E27-F7FB542ACB9F}" type="datetimeFigureOut">
              <a:rPr lang="en-GB" smtClean="0"/>
              <a:t>21/07/2024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98AF9-22BB-99E6-5195-0A0450FC4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033D5-4BC1-4DBC-09F7-B21CFFA5B0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89895C-1E6D-4A6E-B985-3DC833DD3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405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ollar-currency-money-us-dollar-726883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tack of two dollar bills&#10;&#10;Description automatically generated">
            <a:extLst>
              <a:ext uri="{FF2B5EF4-FFF2-40B4-BE49-F238E27FC236}">
                <a16:creationId xmlns:a16="http://schemas.microsoft.com/office/drawing/2014/main" id="{725C8793-B5A3-01B6-DCEF-09E4E56B0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594" b="13915"/>
          <a:stretch/>
        </p:blipFill>
        <p:spPr>
          <a:xfrm>
            <a:off x="315685" y="456986"/>
            <a:ext cx="11277600" cy="59436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97F02B0-0A8C-5D0C-CF91-4D850B1248CF}"/>
              </a:ext>
            </a:extLst>
          </p:cNvPr>
          <p:cNvSpPr/>
          <p:nvPr/>
        </p:nvSpPr>
        <p:spPr>
          <a:xfrm>
            <a:off x="5903640" y="3442304"/>
            <a:ext cx="5545283" cy="258532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 TOUGH TIMES, WE GROW STRONGER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3319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Sabrina Akhtar (2124109)</dc:creator>
  <cp:lastModifiedBy>Sophie Akhtar</cp:lastModifiedBy>
  <cp:revision>1</cp:revision>
  <dcterms:created xsi:type="dcterms:W3CDTF">2024-07-21T19:20:53Z</dcterms:created>
  <dcterms:modified xsi:type="dcterms:W3CDTF">2024-07-21T19:25:52Z</dcterms:modified>
</cp:coreProperties>
</file>