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7" r:id="rId1"/>
  </p:sldMasterIdLst>
  <p:notesMasterIdLst>
    <p:notesMasterId r:id="rId10"/>
  </p:notes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62" autoAdjust="0"/>
    <p:restoredTop sz="94660"/>
  </p:normalViewPr>
  <p:slideViewPr>
    <p:cSldViewPr snapToGrid="0">
      <p:cViewPr varScale="1">
        <p:scale>
          <a:sx n="64" d="100"/>
          <a:sy n="64" d="100"/>
        </p:scale>
        <p:origin x="105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7E2A3F-21A3-453F-A784-6254E1DF80E3}" type="datetimeFigureOut">
              <a:t>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9635CC-E1EB-49FA-B407-9B5429A0D469}" type="slidenum">
              <a:t>‹#›</a:t>
            </a:fld>
            <a:endParaRPr lang="en-GB"/>
          </a:p>
        </p:txBody>
      </p:sp>
    </p:spTree>
    <p:extLst>
      <p:ext uri="{BB962C8B-B14F-4D97-AF65-F5344CB8AC3E}">
        <p14:creationId xmlns:p14="http://schemas.microsoft.com/office/powerpoint/2010/main" val="1960118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t>
            </a:r>
          </a:p>
        </p:txBody>
      </p:sp>
      <p:sp>
        <p:nvSpPr>
          <p:cNvPr id="4" name="Slide Number Placeholder 3"/>
          <p:cNvSpPr>
            <a:spLocks noGrp="1"/>
          </p:cNvSpPr>
          <p:nvPr>
            <p:ph type="sldNum" sz="quarter" idx="5"/>
          </p:nvPr>
        </p:nvSpPr>
        <p:spPr/>
        <p:txBody>
          <a:bodyPr/>
          <a:lstStyle/>
          <a:p>
            <a:fld id="{C09635CC-E1EB-49FA-B407-9B5429A0D469}" type="slidenum">
              <a:t>6</a:t>
            </a:fld>
            <a:endParaRPr lang="en-GB"/>
          </a:p>
        </p:txBody>
      </p:sp>
    </p:spTree>
    <p:extLst>
      <p:ext uri="{BB962C8B-B14F-4D97-AF65-F5344CB8AC3E}">
        <p14:creationId xmlns:p14="http://schemas.microsoft.com/office/powerpoint/2010/main" val="2015497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55680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28397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67428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10/3/2026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062032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10/3/2026</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7902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10/3/2026</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61450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905286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10/3/2026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22295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10/3/2026</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33402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1526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084839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22507" cy="1162632"/>
          </a:xfrm>
        </p:spPr>
        <p:txBody>
          <a:bodyPr anchor="ctr">
            <a:normAutofit/>
          </a:bodyPr>
          <a:lstStyle>
            <a:lvl1pPr>
              <a:defRPr sz="72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79085" y="2249592"/>
            <a:ext cx="6100623" cy="3787062"/>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30A4DEF6-D0A5-424B-A38E-B8028C0E0D08}" type="datetimeFigureOut">
              <a:rPr lang="en-US" dirty="0"/>
              <a:t>10/3/2026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00166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10/3/2026</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166910560"/>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 id="2147483919" r:id="rId12"/>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86498-6ACE-1692-A481-EA3E3533D9EA}"/>
              </a:ext>
            </a:extLst>
          </p:cNvPr>
          <p:cNvSpPr>
            <a:spLocks noGrp="1"/>
          </p:cNvSpPr>
          <p:nvPr>
            <p:ph type="title"/>
          </p:nvPr>
        </p:nvSpPr>
        <p:spPr>
          <a:xfrm>
            <a:off x="1600754" y="1087374"/>
            <a:ext cx="8983489" cy="1000978"/>
          </a:xfrm>
        </p:spPr>
        <p:txBody>
          <a:bodyPr vert="horz" lIns="91440" tIns="45720" rIns="91440" bIns="45720" rtlCol="0" anchor="ctr">
            <a:normAutofit/>
          </a:bodyPr>
          <a:lstStyle/>
          <a:p>
            <a:pPr algn="ctr"/>
            <a:r>
              <a:rPr lang="en-US" sz="2800" b="1">
                <a:solidFill>
                  <a:srgbClr val="FFFFFF"/>
                </a:solidFill>
              </a:rPr>
              <a:t>LCHS4007 - Digital Skills and Research Methods</a:t>
            </a:r>
            <a:r>
              <a:rPr lang="en-US" sz="2800">
                <a:solidFill>
                  <a:srgbClr val="FFFFFF"/>
                </a:solidFill>
              </a:rPr>
              <a:t> </a:t>
            </a:r>
            <a:br>
              <a:rPr lang="en-US" sz="2800"/>
            </a:br>
            <a:r>
              <a:rPr lang="en-US" sz="2800">
                <a:solidFill>
                  <a:srgbClr val="FFFFFF"/>
                </a:solidFill>
              </a:rPr>
              <a:t>Aliyuda Ali</a:t>
            </a:r>
            <a:endParaRPr lang="en-US"/>
          </a:p>
        </p:txBody>
      </p:sp>
      <p:sp>
        <p:nvSpPr>
          <p:cNvPr id="3" name="Content Placeholder 2">
            <a:extLst>
              <a:ext uri="{FF2B5EF4-FFF2-40B4-BE49-F238E27FC236}">
                <a16:creationId xmlns:a16="http://schemas.microsoft.com/office/drawing/2014/main" id="{36E942D6-CD9D-D1C4-CCB2-CF21BA241FB2}"/>
              </a:ext>
            </a:extLst>
          </p:cNvPr>
          <p:cNvSpPr>
            <a:spLocks noGrp="1"/>
          </p:cNvSpPr>
          <p:nvPr>
            <p:ph sz="quarter" idx="13"/>
          </p:nvPr>
        </p:nvSpPr>
        <p:spPr>
          <a:xfrm>
            <a:off x="8501482" y="4778717"/>
            <a:ext cx="3670853" cy="1311187"/>
          </a:xfrm>
        </p:spPr>
        <p:txBody>
          <a:bodyPr vert="horz" lIns="91440" tIns="45720" rIns="91440" bIns="45720" rtlCol="0" anchor="ctr">
            <a:normAutofit/>
          </a:bodyPr>
          <a:lstStyle/>
          <a:p>
            <a:pPr indent="-182880">
              <a:buFont typeface="Wingdings 2" pitchFamily="18" charset="2"/>
              <a:buChar char=""/>
            </a:pPr>
            <a:r>
              <a:rPr lang="en-US">
                <a:solidFill>
                  <a:schemeClr val="tx1"/>
                </a:solidFill>
              </a:rPr>
              <a:t>Saarah Kamran – 2614204</a:t>
            </a:r>
          </a:p>
          <a:p>
            <a:pPr indent="-182880">
              <a:buFont typeface="Wingdings 2" pitchFamily="18" charset="2"/>
              <a:buChar char=""/>
            </a:pPr>
            <a:r>
              <a:rPr lang="en-US">
                <a:solidFill>
                  <a:schemeClr val="tx1"/>
                </a:solidFill>
              </a:rPr>
              <a:t>Pauline Williams – 2615576</a:t>
            </a:r>
          </a:p>
          <a:p>
            <a:pPr indent="-182880">
              <a:buFont typeface="Wingdings 2" pitchFamily="18" charset="2"/>
              <a:buChar char=""/>
            </a:pPr>
            <a:r>
              <a:rPr lang="en-US">
                <a:solidFill>
                  <a:schemeClr val="tx1"/>
                </a:solidFill>
              </a:rPr>
              <a:t>Akhtar Waqas – 2604231</a:t>
            </a:r>
          </a:p>
        </p:txBody>
      </p:sp>
      <p:sp>
        <p:nvSpPr>
          <p:cNvPr id="5" name="Footer Placeholder 3">
            <a:extLst>
              <a:ext uri="{FF2B5EF4-FFF2-40B4-BE49-F238E27FC236}">
                <a16:creationId xmlns:a16="http://schemas.microsoft.com/office/drawing/2014/main" id="{F3DD2041-189A-C771-8A53-50749A08451E}"/>
              </a:ext>
            </a:extLst>
          </p:cNvPr>
          <p:cNvSpPr>
            <a:spLocks noGrp="1"/>
          </p:cNvSpPr>
          <p:nvPr>
            <p:ph type="ftr" sz="quarter" idx="11"/>
          </p:nvPr>
        </p:nvSpPr>
        <p:spPr>
          <a:xfrm>
            <a:off x="3869268" y="6356350"/>
            <a:ext cx="5911517" cy="365125"/>
          </a:xfrm>
        </p:spPr>
        <p:txBody>
          <a:bodyPr vert="horz" lIns="91440" tIns="45720" rIns="91440" bIns="45720" rtlCol="0" anchor="ctr">
            <a:normAutofit/>
          </a:bodyPr>
          <a:lstStyle/>
          <a:p>
            <a:pPr defTabSz="457200">
              <a:lnSpc>
                <a:spcPct val="90000"/>
              </a:lnSpc>
              <a:spcAft>
                <a:spcPts val="600"/>
              </a:spcAft>
            </a:pPr>
            <a:r>
              <a:rPr lang="en-US" sz="700">
                <a:solidFill>
                  <a:schemeClr val="tx1">
                    <a:lumMod val="50000"/>
                    <a:lumOff val="50000"/>
                  </a:schemeClr>
                </a:solidFill>
              </a:rPr>
              <a:t>
              </a:t>
            </a:r>
          </a:p>
        </p:txBody>
      </p:sp>
      <p:sp>
        <p:nvSpPr>
          <p:cNvPr id="6" name="Date Placeholder 4">
            <a:extLst>
              <a:ext uri="{FF2B5EF4-FFF2-40B4-BE49-F238E27FC236}">
                <a16:creationId xmlns:a16="http://schemas.microsoft.com/office/drawing/2014/main" id="{5AC9CB6E-67A9-6812-F13A-AE093194B6C4}"/>
              </a:ext>
            </a:extLst>
          </p:cNvPr>
          <p:cNvSpPr>
            <a:spLocks noGrp="1"/>
          </p:cNvSpPr>
          <p:nvPr>
            <p:ph type="dt" sz="half" idx="10"/>
          </p:nvPr>
        </p:nvSpPr>
        <p:spPr/>
        <p:txBody>
          <a:bodyPr vert="horz" lIns="91440" tIns="45720" rIns="91440" bIns="45720" rtlCol="0" anchor="ctr">
            <a:normAutofit/>
          </a:bodyPr>
          <a:lstStyle/>
          <a:p>
            <a:pPr defTabSz="457200">
              <a:spcAft>
                <a:spcPts val="600"/>
              </a:spcAft>
            </a:pPr>
            <a:fld id="{174C55D0-A26E-4520-8F36-09814AE6EC4C}" type="datetime1">
              <a:rPr lang="en-US" smtClean="0">
                <a:solidFill>
                  <a:schemeClr val="tx1">
                    <a:lumMod val="50000"/>
                    <a:lumOff val="50000"/>
                  </a:schemeClr>
                </a:solidFill>
              </a:rPr>
              <a:pPr defTabSz="457200">
                <a:spcAft>
                  <a:spcPts val="600"/>
                </a:spcAft>
              </a:pPr>
              <a:t>10/3/2026</a:t>
            </a:fld>
            <a:endParaRPr lang="en-US">
              <a:solidFill>
                <a:schemeClr val="tx1">
                  <a:lumMod val="50000"/>
                  <a:lumOff val="50000"/>
                </a:schemeClr>
              </a:solidFill>
            </a:endParaRPr>
          </a:p>
        </p:txBody>
      </p:sp>
      <p:sp>
        <p:nvSpPr>
          <p:cNvPr id="7" name="Slide Number Placeholder 5">
            <a:extLst>
              <a:ext uri="{FF2B5EF4-FFF2-40B4-BE49-F238E27FC236}">
                <a16:creationId xmlns:a16="http://schemas.microsoft.com/office/drawing/2014/main" id="{E3BC60D8-5E33-0A23-618A-68A83E14FA29}"/>
              </a:ext>
            </a:extLst>
          </p:cNvPr>
          <p:cNvSpPr>
            <a:spLocks noGrp="1"/>
          </p:cNvSpPr>
          <p:nvPr>
            <p:ph type="sldNum" sz="quarter" idx="12"/>
          </p:nvPr>
        </p:nvSpPr>
        <p:spPr/>
        <p:txBody>
          <a:bodyPr vert="horz" lIns="91440" tIns="45720" rIns="91440" bIns="45720" rtlCol="0" anchor="ctr">
            <a:normAutofit/>
          </a:bodyPr>
          <a:lstStyle/>
          <a:p>
            <a:pPr defTabSz="457200">
              <a:spcAft>
                <a:spcPts val="600"/>
              </a:spcAft>
            </a:pPr>
            <a:fld id="{DDF60B60-82CA-4BB9-BA6E-A62FADF2374B}" type="slidenum">
              <a:rPr lang="en-US" b="1" kern="1200" dirty="0">
                <a:solidFill>
                  <a:schemeClr val="accent1"/>
                </a:solidFill>
                <a:latin typeface="+mn-lt"/>
                <a:ea typeface="+mn-ea"/>
                <a:cs typeface="+mn-cs"/>
              </a:rPr>
              <a:pPr defTabSz="457200">
                <a:spcAft>
                  <a:spcPts val="600"/>
                </a:spcAft>
              </a:pPr>
              <a:t>1</a:t>
            </a:fld>
            <a:endParaRPr lang="en-US" b="1" kern="1200">
              <a:solidFill>
                <a:schemeClr val="accent1"/>
              </a:solidFill>
              <a:latin typeface="+mn-lt"/>
              <a:ea typeface="+mn-ea"/>
              <a:cs typeface="+mn-cs"/>
            </a:endParaRPr>
          </a:p>
        </p:txBody>
      </p:sp>
    </p:spTree>
    <p:extLst>
      <p:ext uri="{BB962C8B-B14F-4D97-AF65-F5344CB8AC3E}">
        <p14:creationId xmlns:p14="http://schemas.microsoft.com/office/powerpoint/2010/main" val="2639720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19449-4315-1EEA-70DD-555967D9B4D5}"/>
              </a:ext>
            </a:extLst>
          </p:cNvPr>
          <p:cNvSpPr>
            <a:spLocks noGrp="1"/>
          </p:cNvSpPr>
          <p:nvPr>
            <p:ph type="title"/>
          </p:nvPr>
        </p:nvSpPr>
        <p:spPr/>
        <p:txBody>
          <a:bodyPr/>
          <a:lstStyle/>
          <a:p>
            <a:r>
              <a:rPr lang="en-GB"/>
              <a:t>Presentation Outline</a:t>
            </a:r>
          </a:p>
        </p:txBody>
      </p:sp>
      <p:sp>
        <p:nvSpPr>
          <p:cNvPr id="3" name="Content Placeholder 2">
            <a:extLst>
              <a:ext uri="{FF2B5EF4-FFF2-40B4-BE49-F238E27FC236}">
                <a16:creationId xmlns:a16="http://schemas.microsoft.com/office/drawing/2014/main" id="{6C3C9959-B3BC-AA45-75C8-31EA0BBC66F6}"/>
              </a:ext>
            </a:extLst>
          </p:cNvPr>
          <p:cNvSpPr>
            <a:spLocks noGrp="1"/>
          </p:cNvSpPr>
          <p:nvPr>
            <p:ph idx="1"/>
          </p:nvPr>
        </p:nvSpPr>
        <p:spPr/>
        <p:txBody>
          <a:bodyPr/>
          <a:lstStyle/>
          <a:p>
            <a:pPr marL="0" indent="0">
              <a:buNone/>
            </a:pPr>
            <a:r>
              <a:rPr lang="en-GB"/>
              <a:t>This presentation has been conducted by three members we will be discussing about Microsoft 365 how it could be used in Ashford Community Care Service. We have selected one workplace task and Microsoft 365 which would be suitable for it. </a:t>
            </a:r>
          </a:p>
        </p:txBody>
      </p:sp>
    </p:spTree>
    <p:extLst>
      <p:ext uri="{BB962C8B-B14F-4D97-AF65-F5344CB8AC3E}">
        <p14:creationId xmlns:p14="http://schemas.microsoft.com/office/powerpoint/2010/main" val="1449672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F8810-72BE-DB97-0CBB-5A0C2A232E8A}"/>
              </a:ext>
            </a:extLst>
          </p:cNvPr>
          <p:cNvSpPr>
            <a:spLocks noGrp="1"/>
          </p:cNvSpPr>
          <p:nvPr>
            <p:ph type="title"/>
          </p:nvPr>
        </p:nvSpPr>
        <p:spPr>
          <a:xfrm>
            <a:off x="1539116" y="864108"/>
            <a:ext cx="3073914" cy="5120639"/>
          </a:xfrm>
        </p:spPr>
        <p:txBody>
          <a:bodyPr>
            <a:normAutofit/>
          </a:bodyPr>
          <a:lstStyle/>
          <a:p>
            <a:pPr algn="r"/>
            <a:r>
              <a:rPr lang="en-GB">
                <a:solidFill>
                  <a:schemeClr val="tx1">
                    <a:lumMod val="85000"/>
                    <a:lumOff val="15000"/>
                  </a:schemeClr>
                </a:solidFill>
              </a:rPr>
              <a:t>Introduction </a:t>
            </a:r>
          </a:p>
        </p:txBody>
      </p:sp>
      <p:sp>
        <p:nvSpPr>
          <p:cNvPr id="3" name="Content Placeholder 2">
            <a:extLst>
              <a:ext uri="{FF2B5EF4-FFF2-40B4-BE49-F238E27FC236}">
                <a16:creationId xmlns:a16="http://schemas.microsoft.com/office/drawing/2014/main" id="{A2B6AFCC-1C1B-379A-8AD4-29C10D6DA643}"/>
              </a:ext>
            </a:extLst>
          </p:cNvPr>
          <p:cNvSpPr>
            <a:spLocks noGrp="1"/>
          </p:cNvSpPr>
          <p:nvPr>
            <p:ph idx="1"/>
          </p:nvPr>
        </p:nvSpPr>
        <p:spPr>
          <a:xfrm>
            <a:off x="4626930" y="864108"/>
            <a:ext cx="6572976" cy="5120640"/>
          </a:xfrm>
        </p:spPr>
        <p:txBody>
          <a:bodyPr>
            <a:normAutofit/>
          </a:bodyPr>
          <a:lstStyle/>
          <a:p>
            <a:pPr algn="ctr">
              <a:buNone/>
            </a:pPr>
            <a:r>
              <a:rPr lang="en-GB"/>
              <a:t>Ashford Community Care Service assists the elderly with physical disabilities and long term care needs and help with daily activities and medication support. The tasks we have chosen is  </a:t>
            </a:r>
            <a:r>
              <a:rPr lang="en-GB" b="1"/>
              <a:t>staff communication and daily updates </a:t>
            </a:r>
            <a:r>
              <a:rPr lang="en-GB"/>
              <a:t> </a:t>
            </a:r>
            <a:endParaRPr lang="en-US"/>
          </a:p>
        </p:txBody>
      </p:sp>
    </p:spTree>
    <p:extLst>
      <p:ext uri="{BB962C8B-B14F-4D97-AF65-F5344CB8AC3E}">
        <p14:creationId xmlns:p14="http://schemas.microsoft.com/office/powerpoint/2010/main" val="911070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CF778-589F-58B3-6496-FAFE98B6671D}"/>
              </a:ext>
            </a:extLst>
          </p:cNvPr>
          <p:cNvSpPr>
            <a:spLocks noGrp="1"/>
          </p:cNvSpPr>
          <p:nvPr>
            <p:ph type="title"/>
          </p:nvPr>
        </p:nvSpPr>
        <p:spPr/>
        <p:txBody>
          <a:bodyPr/>
          <a:lstStyle/>
          <a:p>
            <a:r>
              <a:rPr lang="en-GB"/>
              <a:t>Workplace Task</a:t>
            </a:r>
          </a:p>
        </p:txBody>
      </p:sp>
      <p:sp>
        <p:nvSpPr>
          <p:cNvPr id="3" name="Content Placeholder 2">
            <a:extLst>
              <a:ext uri="{FF2B5EF4-FFF2-40B4-BE49-F238E27FC236}">
                <a16:creationId xmlns:a16="http://schemas.microsoft.com/office/drawing/2014/main" id="{373C2951-6987-97C4-FA3D-31F19BB7D37C}"/>
              </a:ext>
            </a:extLst>
          </p:cNvPr>
          <p:cNvSpPr>
            <a:spLocks noGrp="1"/>
          </p:cNvSpPr>
          <p:nvPr>
            <p:ph idx="1"/>
          </p:nvPr>
        </p:nvSpPr>
        <p:spPr/>
        <p:txBody>
          <a:bodyPr/>
          <a:lstStyle/>
          <a:p>
            <a:pPr marL="0" indent="0">
              <a:buNone/>
            </a:pPr>
            <a:r>
              <a:rPr lang="en-GB"/>
              <a:t>Ashford Community Care Service involves different professions such as support workers, senior care workers, nurses and care coordinator. We chose staff communication and daily updates as its a very important task not having the right information regarding meetings or patients updates could cause many issues such as not receiving updates on trainings  could lead to losing the job, not being able to give the right treatment . If your not receiving updates on patients you wont be able to </a:t>
            </a:r>
            <a:r>
              <a:rPr lang="en-GB" err="1"/>
              <a:t>fullfill</a:t>
            </a:r>
            <a:r>
              <a:rPr lang="en-GB"/>
              <a:t> their needs.</a:t>
            </a:r>
          </a:p>
        </p:txBody>
      </p:sp>
    </p:spTree>
    <p:extLst>
      <p:ext uri="{BB962C8B-B14F-4D97-AF65-F5344CB8AC3E}">
        <p14:creationId xmlns:p14="http://schemas.microsoft.com/office/powerpoint/2010/main" val="2288839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66DD1-82D3-75E6-BBF2-31A500C7F827}"/>
              </a:ext>
            </a:extLst>
          </p:cNvPr>
          <p:cNvSpPr>
            <a:spLocks noGrp="1"/>
          </p:cNvSpPr>
          <p:nvPr>
            <p:ph type="title"/>
          </p:nvPr>
        </p:nvSpPr>
        <p:spPr/>
        <p:txBody>
          <a:bodyPr/>
          <a:lstStyle/>
          <a:p>
            <a:pPr algn="ctr"/>
            <a:r>
              <a:rPr lang="en-GB"/>
              <a:t>Microsoft 365</a:t>
            </a:r>
            <a:br>
              <a:rPr lang="en-GB"/>
            </a:br>
            <a:r>
              <a:rPr lang="en-GB"/>
              <a:t>&amp; why is it suitable  </a:t>
            </a:r>
            <a:endParaRPr lang="en-US"/>
          </a:p>
        </p:txBody>
      </p:sp>
      <p:sp>
        <p:nvSpPr>
          <p:cNvPr id="3" name="Content Placeholder 2">
            <a:extLst>
              <a:ext uri="{FF2B5EF4-FFF2-40B4-BE49-F238E27FC236}">
                <a16:creationId xmlns:a16="http://schemas.microsoft.com/office/drawing/2014/main" id="{0410B636-1885-F822-B899-1D3569023A6D}"/>
              </a:ext>
            </a:extLst>
          </p:cNvPr>
          <p:cNvSpPr>
            <a:spLocks noGrp="1"/>
          </p:cNvSpPr>
          <p:nvPr>
            <p:ph idx="1"/>
          </p:nvPr>
        </p:nvSpPr>
        <p:spPr/>
        <p:txBody>
          <a:bodyPr/>
          <a:lstStyle/>
          <a:p>
            <a:pPr marL="0" indent="0">
              <a:buNone/>
            </a:pPr>
            <a:r>
              <a:rPr lang="en-GB"/>
              <a:t>There are 6 Microsoft apps that would be suitable for Ashford Community Care Service, for our task we have chosen </a:t>
            </a:r>
            <a:r>
              <a:rPr lang="en-GB" b="1"/>
              <a:t>Microsoft Teams </a:t>
            </a:r>
            <a:r>
              <a:rPr lang="en-GB"/>
              <a:t>and </a:t>
            </a:r>
            <a:r>
              <a:rPr lang="en-GB" b="1"/>
              <a:t>Outlook. </a:t>
            </a:r>
          </a:p>
          <a:p>
            <a:pPr marL="0" indent="0">
              <a:buNone/>
            </a:pPr>
            <a:r>
              <a:rPr lang="en-GB"/>
              <a:t>On outlook important emails can be sent such as training updates, meetings and rotas which can be viewed by all staff. </a:t>
            </a:r>
          </a:p>
          <a:p>
            <a:pPr marL="0" indent="0">
              <a:buNone/>
            </a:pPr>
            <a:r>
              <a:rPr lang="en-GB"/>
              <a:t>Microsoft teams can allow them to meet in groups where they are able to access messages, video call and audio call and keep it professional regarding updates on patients or anything related to work</a:t>
            </a:r>
          </a:p>
          <a:p>
            <a:pPr marL="0" indent="0">
              <a:buNone/>
            </a:pPr>
            <a:endParaRPr lang="en-GB" b="1"/>
          </a:p>
        </p:txBody>
      </p:sp>
    </p:spTree>
    <p:extLst>
      <p:ext uri="{BB962C8B-B14F-4D97-AF65-F5344CB8AC3E}">
        <p14:creationId xmlns:p14="http://schemas.microsoft.com/office/powerpoint/2010/main" val="3899228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06B2C-134F-EA60-980A-0FD9548D2355}"/>
              </a:ext>
            </a:extLst>
          </p:cNvPr>
          <p:cNvSpPr>
            <a:spLocks noGrp="1"/>
          </p:cNvSpPr>
          <p:nvPr>
            <p:ph type="title"/>
          </p:nvPr>
        </p:nvSpPr>
        <p:spPr/>
        <p:txBody>
          <a:bodyPr>
            <a:normAutofit/>
          </a:bodyPr>
          <a:lstStyle/>
          <a:p>
            <a:r>
              <a:rPr lang="en-GB" sz="3200"/>
              <a:t>Improves efficiency or communication</a:t>
            </a:r>
          </a:p>
        </p:txBody>
      </p:sp>
      <p:sp>
        <p:nvSpPr>
          <p:cNvPr id="3" name="Content Placeholder 2">
            <a:extLst>
              <a:ext uri="{FF2B5EF4-FFF2-40B4-BE49-F238E27FC236}">
                <a16:creationId xmlns:a16="http://schemas.microsoft.com/office/drawing/2014/main" id="{558640BB-1200-DDC6-70E3-DCE9BC049604}"/>
              </a:ext>
            </a:extLst>
          </p:cNvPr>
          <p:cNvSpPr>
            <a:spLocks noGrp="1"/>
          </p:cNvSpPr>
          <p:nvPr>
            <p:ph idx="1"/>
          </p:nvPr>
        </p:nvSpPr>
        <p:spPr/>
        <p:txBody>
          <a:bodyPr/>
          <a:lstStyle/>
          <a:p>
            <a:pPr marL="0" indent="0">
              <a:buNone/>
            </a:pPr>
            <a:r>
              <a:rPr lang="en-GB"/>
              <a:t>Outlook improves efficiency by prioritising emails into different labelled folders.</a:t>
            </a:r>
            <a:endParaRPr lang="en-US"/>
          </a:p>
          <a:p>
            <a:pPr marL="0" indent="0">
              <a:buNone/>
            </a:pPr>
            <a:r>
              <a:rPr lang="en-GB"/>
              <a:t> Outlook has its own calendars , staff can mark important dates such as trainings or rotas. They are able to use shared calendars which allows colleagues to see each other was availability if shifts need to be changed.</a:t>
            </a:r>
          </a:p>
          <a:p>
            <a:pPr marL="0" indent="0">
              <a:buNone/>
            </a:pPr>
            <a:endParaRPr lang="en-GB"/>
          </a:p>
        </p:txBody>
      </p:sp>
    </p:spTree>
    <p:extLst>
      <p:ext uri="{BB962C8B-B14F-4D97-AF65-F5344CB8AC3E}">
        <p14:creationId xmlns:p14="http://schemas.microsoft.com/office/powerpoint/2010/main" val="2891780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7E595-975D-3835-7F68-EFEAD3F545FF}"/>
              </a:ext>
            </a:extLst>
          </p:cNvPr>
          <p:cNvSpPr>
            <a:spLocks noGrp="1"/>
          </p:cNvSpPr>
          <p:nvPr>
            <p:ph type="title"/>
          </p:nvPr>
        </p:nvSpPr>
        <p:spPr/>
        <p:txBody>
          <a:bodyPr/>
          <a:lstStyle/>
          <a:p>
            <a:r>
              <a:rPr lang="en-GB"/>
              <a:t>Advantages and limitations </a:t>
            </a:r>
          </a:p>
        </p:txBody>
      </p:sp>
      <p:sp>
        <p:nvSpPr>
          <p:cNvPr id="3" name="Content Placeholder 2">
            <a:extLst>
              <a:ext uri="{FF2B5EF4-FFF2-40B4-BE49-F238E27FC236}">
                <a16:creationId xmlns:a16="http://schemas.microsoft.com/office/drawing/2014/main" id="{CBFD1450-B971-8EB5-1266-19BB15914E61}"/>
              </a:ext>
            </a:extLst>
          </p:cNvPr>
          <p:cNvSpPr>
            <a:spLocks noGrp="1"/>
          </p:cNvSpPr>
          <p:nvPr>
            <p:ph idx="1"/>
          </p:nvPr>
        </p:nvSpPr>
        <p:spPr/>
        <p:txBody>
          <a:bodyPr/>
          <a:lstStyle/>
          <a:p>
            <a:pPr marL="0" indent="0">
              <a:buNone/>
            </a:pPr>
            <a:r>
              <a:rPr lang="en-GB" b="1" dirty="0"/>
              <a:t>Advantage – </a:t>
            </a:r>
            <a:r>
              <a:rPr lang="en-GB" dirty="0"/>
              <a:t>Outlook is compatible on all devices which enables staff to access information at anytime and anywhere</a:t>
            </a:r>
          </a:p>
          <a:p>
            <a:pPr marL="0" indent="0">
              <a:buNone/>
            </a:pPr>
            <a:r>
              <a:rPr lang="en-GB" b="1" dirty="0"/>
              <a:t>ORGANIZATION - </a:t>
            </a:r>
            <a:r>
              <a:rPr lang="en-GB" dirty="0"/>
              <a:t>Outlook allows us to create folders in different categories and flag important emails.</a:t>
            </a:r>
          </a:p>
          <a:p>
            <a:pPr marL="0" indent="0">
              <a:buNone/>
            </a:pPr>
            <a:endParaRPr lang="en-GB"/>
          </a:p>
          <a:p>
            <a:pPr marL="0" indent="0">
              <a:buNone/>
            </a:pPr>
            <a:r>
              <a:rPr lang="en-GB" b="1" dirty="0"/>
              <a:t>Limitation - </a:t>
            </a:r>
            <a:r>
              <a:rPr lang="en-GB" dirty="0"/>
              <a:t>Limits on storage and attachments based on which Microsoft 365 plan being used.</a:t>
            </a:r>
            <a:r>
              <a:rPr lang="en-GB" b="1" dirty="0"/>
              <a:t>  </a:t>
            </a:r>
          </a:p>
          <a:p>
            <a:pPr marL="0" indent="0">
              <a:buNone/>
            </a:pPr>
            <a:r>
              <a:rPr lang="en-GB" b="1" dirty="0"/>
              <a:t>Email overload - </a:t>
            </a:r>
            <a:r>
              <a:rPr lang="en-GB" dirty="0"/>
              <a:t>There can also be overload which can lead to important emails being missed if subjects are not clear</a:t>
            </a:r>
            <a:r>
              <a:rPr lang="en-GB" b="1" dirty="0"/>
              <a:t>.</a:t>
            </a:r>
            <a:endParaRPr lang="en-GB" dirty="0"/>
          </a:p>
        </p:txBody>
      </p:sp>
    </p:spTree>
    <p:extLst>
      <p:ext uri="{BB962C8B-B14F-4D97-AF65-F5344CB8AC3E}">
        <p14:creationId xmlns:p14="http://schemas.microsoft.com/office/powerpoint/2010/main" val="186760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2920F-B70A-E5B3-7918-145DC70E8EAB}"/>
              </a:ext>
            </a:extLst>
          </p:cNvPr>
          <p:cNvSpPr>
            <a:spLocks noGrp="1"/>
          </p:cNvSpPr>
          <p:nvPr>
            <p:ph type="title"/>
          </p:nvPr>
        </p:nvSpPr>
        <p:spPr/>
        <p:txBody>
          <a:bodyPr/>
          <a:lstStyle/>
          <a:p>
            <a:pPr algn="ctr"/>
            <a:r>
              <a:rPr lang="en-GB"/>
              <a:t>Recommend how Ashford implement the changes </a:t>
            </a:r>
            <a:endParaRPr lang="en-US"/>
          </a:p>
        </p:txBody>
      </p:sp>
      <p:sp>
        <p:nvSpPr>
          <p:cNvPr id="3" name="Content Placeholder 2">
            <a:extLst>
              <a:ext uri="{FF2B5EF4-FFF2-40B4-BE49-F238E27FC236}">
                <a16:creationId xmlns:a16="http://schemas.microsoft.com/office/drawing/2014/main" id="{A0DA957A-376C-29F9-BD90-6A483C7E2DD8}"/>
              </a:ext>
            </a:extLst>
          </p:cNvPr>
          <p:cNvSpPr>
            <a:spLocks noGrp="1"/>
          </p:cNvSpPr>
          <p:nvPr>
            <p:ph idx="1"/>
          </p:nvPr>
        </p:nvSpPr>
        <p:spPr/>
        <p:txBody>
          <a:bodyPr vert="horz" lIns="91440" tIns="45720" rIns="91440" bIns="45720" rtlCol="0" anchor="ctr">
            <a:normAutofit/>
          </a:bodyPr>
          <a:lstStyle/>
          <a:p>
            <a:pPr marL="0" indent="0" algn="ctr">
              <a:buNone/>
            </a:pPr>
            <a:r>
              <a:rPr lang="en-GB"/>
              <a:t>Our recommendation is for Ashford to provide  training for staff where each individual would learn how to  create a work email .</a:t>
            </a:r>
            <a:endParaRPr lang="en-US"/>
          </a:p>
          <a:p>
            <a:pPr marL="0" indent="0" algn="ctr">
              <a:buNone/>
            </a:pPr>
            <a:r>
              <a:rPr lang="en-GB"/>
              <a:t>Staff will be trained on how to send emails, mark important dates on the calendar and how to access work related information anywhere and at anytime. </a:t>
            </a:r>
            <a:endParaRPr lang="en-US"/>
          </a:p>
          <a:p>
            <a:pPr marL="0" indent="0" algn="ctr">
              <a:buNone/>
            </a:pPr>
            <a:endParaRPr lang="en-GB"/>
          </a:p>
          <a:p>
            <a:pPr marL="0" indent="0" algn="ctr">
              <a:buNone/>
            </a:pPr>
            <a:r>
              <a:rPr lang="en-GB"/>
              <a:t>This will lead better communication among the entire work team. </a:t>
            </a:r>
            <a:endParaRPr lang="en-US"/>
          </a:p>
        </p:txBody>
      </p:sp>
    </p:spTree>
    <p:extLst>
      <p:ext uri="{BB962C8B-B14F-4D97-AF65-F5344CB8AC3E}">
        <p14:creationId xmlns:p14="http://schemas.microsoft.com/office/powerpoint/2010/main" val="86075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487</Words>
  <Application>Microsoft Office PowerPoint</Application>
  <PresentationFormat>Widescreen</PresentationFormat>
  <Paragraphs>33</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Calibri</vt:lpstr>
      <vt:lpstr>Corbel</vt:lpstr>
      <vt:lpstr>Wingdings 2</vt:lpstr>
      <vt:lpstr>Frame</vt:lpstr>
      <vt:lpstr>LCHS4007 - Digital Skills and Research Methods  Aliyuda Ali</vt:lpstr>
      <vt:lpstr>Presentation Outline</vt:lpstr>
      <vt:lpstr>Introduction </vt:lpstr>
      <vt:lpstr>Workplace Task</vt:lpstr>
      <vt:lpstr>Microsoft 365 &amp; why is it suitable  </vt:lpstr>
      <vt:lpstr>Improves efficiency or communication</vt:lpstr>
      <vt:lpstr>Advantages and limitations </vt:lpstr>
      <vt:lpstr>Recommend how Ashford implement the changes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 Digital Skills and Research Methods  Aliyuda Ali</dc:title>
  <dc:creator/>
  <cp:lastModifiedBy>Pauline Evadnie Williams (2615576)</cp:lastModifiedBy>
  <cp:revision>21</cp:revision>
  <dcterms:created xsi:type="dcterms:W3CDTF">2026-09-26T08:45:45Z</dcterms:created>
  <dcterms:modified xsi:type="dcterms:W3CDTF">2026-10-03T12:13:14Z</dcterms:modified>
</cp:coreProperties>
</file>