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embeddedFontLst>
    <p:embeddedFont>
      <p:font typeface="Century Gothic" panose="020B0502020202020204" pitchFamily="34"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8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t" anchorCtr="0"/>
          <a:lstStyle>
            <a:lvl1pPr lvl="0">
              <a:spcBef>
                <a:spcPts val="0"/>
              </a:spcBef>
              <a:buSzPct val="100000"/>
              <a:buChar char="●"/>
              <a:defRPr sz="1100"/>
            </a:lvl1pPr>
            <a:lvl2pPr lvl="1">
              <a:spcBef>
                <a:spcPts val="0"/>
              </a:spcBef>
              <a:buSzPct val="100000"/>
              <a:buChar char="○"/>
              <a:defRPr sz="1100"/>
            </a:lvl2pPr>
            <a:lvl3pPr lvl="2">
              <a:spcBef>
                <a:spcPts val="0"/>
              </a:spcBef>
              <a:buSzPct val="100000"/>
              <a:buChar char="■"/>
              <a:defRPr sz="1100"/>
            </a:lvl3pPr>
            <a:lvl4pPr lvl="3">
              <a:spcBef>
                <a:spcPts val="0"/>
              </a:spcBef>
              <a:buSzPct val="100000"/>
              <a:buChar char="●"/>
              <a:defRPr sz="1100"/>
            </a:lvl4pPr>
            <a:lvl5pPr lvl="4">
              <a:spcBef>
                <a:spcPts val="0"/>
              </a:spcBef>
              <a:buSzPct val="100000"/>
              <a:buChar char="○"/>
              <a:defRPr sz="1100"/>
            </a:lvl5pPr>
            <a:lvl6pPr lvl="5">
              <a:spcBef>
                <a:spcPts val="0"/>
              </a:spcBef>
              <a:buSzPct val="100000"/>
              <a:buChar char="■"/>
              <a:defRPr sz="1100"/>
            </a:lvl6pPr>
            <a:lvl7pPr lvl="6">
              <a:spcBef>
                <a:spcPts val="0"/>
              </a:spcBef>
              <a:buSzPct val="100000"/>
              <a:buChar char="●"/>
              <a:defRPr sz="1100"/>
            </a:lvl7pPr>
            <a:lvl8pPr lvl="7">
              <a:spcBef>
                <a:spcPts val="0"/>
              </a:spcBef>
              <a:buSzPct val="100000"/>
              <a:buChar char="○"/>
              <a:defRPr sz="1100"/>
            </a:lvl8pPr>
            <a:lvl9pPr lvl="8">
              <a:spcBef>
                <a:spcPts val="0"/>
              </a:spcBef>
              <a:buSzPct val="100000"/>
              <a:buChar char="■"/>
              <a:defRPr sz="1100"/>
            </a:lvl9pPr>
          </a:lstStyle>
          <a:p>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Shape 141"/>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42" name="Shape 142"/>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Shape 14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48" name="Shape 148"/>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Shape 15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3" name="Shape 15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Shape 15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8" name="Shape 158"/>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Shape 16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63" name="Shape 16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Shape 16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68" name="Shape 168"/>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Shape 17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73" name="Shape 17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Shape 17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78" name="Shape 178"/>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Shape 18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83" name="Shape 18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88" name="Shape 188"/>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Shape 19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93" name="Shape 19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Shape 19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98" name="Shape 198"/>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Shape 20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03" name="Shape 20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2"/>
        <p:cNvGrpSpPr/>
        <p:nvPr/>
      </p:nvGrpSpPr>
      <p:grpSpPr>
        <a:xfrm>
          <a:off x="0" y="0"/>
          <a:ext cx="0" cy="0"/>
          <a:chOff x="0" y="0"/>
          <a:chExt cx="0" cy="0"/>
        </a:xfrm>
      </p:grpSpPr>
      <p:pic>
        <p:nvPicPr>
          <p:cNvPr id="13" name="Shape 13"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14" name="Shape 14"/>
          <p:cNvSpPr txBox="1">
            <a:spLocks noGrp="1"/>
          </p:cNvSpPr>
          <p:nvPr>
            <p:ph type="ctrTitle"/>
          </p:nvPr>
        </p:nvSpPr>
        <p:spPr>
          <a:xfrm>
            <a:off x="1371600" y="1803405"/>
            <a:ext cx="9448800" cy="1825096"/>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6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5" name="Shape 15"/>
          <p:cNvSpPr txBox="1">
            <a:spLocks noGrp="1"/>
          </p:cNvSpPr>
          <p:nvPr>
            <p:ph type="subTitle" idx="1"/>
          </p:nvPr>
        </p:nvSpPr>
        <p:spPr>
          <a:xfrm>
            <a:off x="1371600" y="3632201"/>
            <a:ext cx="9448800" cy="685800"/>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1pPr>
            <a:lvl2pPr marL="457200" marR="0" lvl="1" indent="0" algn="ctr"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2pPr>
            <a:lvl3pPr marL="914400" marR="0" lvl="2" indent="0" algn="ctr" rtl="0">
              <a:lnSpc>
                <a:spcPct val="90000"/>
              </a:lnSpc>
              <a:spcBef>
                <a:spcPts val="500"/>
              </a:spcBef>
              <a:buClr>
                <a:schemeClr val="lt1"/>
              </a:buClr>
              <a:buFont typeface="Arial"/>
              <a:buNone/>
              <a:defRPr sz="1800" b="0" i="0" u="none" strike="noStrike" cap="none">
                <a:solidFill>
                  <a:schemeClr val="lt1"/>
                </a:solidFill>
                <a:latin typeface="Century Gothic"/>
                <a:ea typeface="Century Gothic"/>
                <a:cs typeface="Century Gothic"/>
                <a:sym typeface="Century Gothic"/>
              </a:defRPr>
            </a:lvl3pPr>
            <a:lvl4pPr marL="1371600" marR="0" lvl="3"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6" name="Shape 16"/>
          <p:cNvSpPr txBox="1">
            <a:spLocks noGrp="1"/>
          </p:cNvSpPr>
          <p:nvPr>
            <p:ph type="dt" idx="10"/>
          </p:nvPr>
        </p:nvSpPr>
        <p:spPr>
          <a:xfrm>
            <a:off x="7909561" y="4314328"/>
            <a:ext cx="2910840" cy="374642"/>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7" name="Shape 17"/>
          <p:cNvSpPr txBox="1">
            <a:spLocks noGrp="1"/>
          </p:cNvSpPr>
          <p:nvPr>
            <p:ph type="ftr" idx="11"/>
          </p:nvPr>
        </p:nvSpPr>
        <p:spPr>
          <a:xfrm>
            <a:off x="1371600" y="4323845"/>
            <a:ext cx="64008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8" name="Shape 18"/>
          <p:cNvSpPr txBox="1">
            <a:spLocks noGrp="1"/>
          </p:cNvSpPr>
          <p:nvPr>
            <p:ph type="sldNum" idx="12"/>
          </p:nvPr>
        </p:nvSpPr>
        <p:spPr>
          <a:xfrm>
            <a:off x="8077200" y="1430866"/>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19"/>
        <p:cNvGrpSpPr/>
        <p:nvPr/>
      </p:nvGrpSpPr>
      <p:grpSpPr>
        <a:xfrm>
          <a:off x="0" y="0"/>
          <a:ext cx="0" cy="0"/>
          <a:chOff x="0" y="0"/>
          <a:chExt cx="0" cy="0"/>
        </a:xfrm>
      </p:grpSpPr>
      <p:sp>
        <p:nvSpPr>
          <p:cNvPr id="20" name="Shape 20"/>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1" name="Shape 21"/>
          <p:cNvSpPr txBox="1">
            <a:spLocks noGrp="1"/>
          </p:cNvSpPr>
          <p:nvPr>
            <p:ph type="body" idx="1"/>
          </p:nvPr>
        </p:nvSpPr>
        <p:spPr>
          <a:xfrm>
            <a:off x="685800" y="2194560"/>
            <a:ext cx="108204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2" name="Shape 22"/>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3" name="Shape 23"/>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4" name="Shape 24"/>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cSld name="Section Header">
    <p:spTree>
      <p:nvGrpSpPr>
        <p:cNvPr id="1" name="Shape 25"/>
        <p:cNvGrpSpPr/>
        <p:nvPr/>
      </p:nvGrpSpPr>
      <p:grpSpPr>
        <a:xfrm>
          <a:off x="0" y="0"/>
          <a:ext cx="0" cy="0"/>
          <a:chOff x="0" y="0"/>
          <a:chExt cx="0" cy="0"/>
        </a:xfrm>
      </p:grpSpPr>
      <p:pic>
        <p:nvPicPr>
          <p:cNvPr id="26" name="Shape 26"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27" name="Shape 27"/>
          <p:cNvSpPr txBox="1">
            <a:spLocks noGrp="1"/>
          </p:cNvSpPr>
          <p:nvPr>
            <p:ph type="title"/>
          </p:nvPr>
        </p:nvSpPr>
        <p:spPr>
          <a:xfrm>
            <a:off x="685800" y="753533"/>
            <a:ext cx="10820399" cy="2801935"/>
          </a:xfrm>
          <a:prstGeom prst="rect">
            <a:avLst/>
          </a:prstGeom>
          <a:noFill/>
          <a:ln>
            <a:noFill/>
          </a:ln>
        </p:spPr>
        <p:txBody>
          <a:bodyPr wrap="square" lIns="91425" tIns="91425" rIns="91425" bIns="91425" anchor="b"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8" name="Shape 28"/>
          <p:cNvSpPr txBox="1">
            <a:spLocks noGrp="1"/>
          </p:cNvSpPr>
          <p:nvPr>
            <p:ph type="body" idx="1"/>
          </p:nvPr>
        </p:nvSpPr>
        <p:spPr>
          <a:xfrm>
            <a:off x="1024467" y="3641725"/>
            <a:ext cx="10490200" cy="955675"/>
          </a:xfrm>
          <a:prstGeom prst="rect">
            <a:avLst/>
          </a:prstGeom>
          <a:noFill/>
          <a:ln>
            <a:noFill/>
          </a:ln>
        </p:spPr>
        <p:txBody>
          <a:bodyPr wrap="square" lIns="91425" tIns="91425" rIns="91425" bIns="91425" anchor="t" anchorCtr="0"/>
          <a:lstStyle>
            <a:lvl1pPr marL="0" marR="0" lvl="0" indent="0" algn="r" rtl="0">
              <a:lnSpc>
                <a:spcPct val="90000"/>
              </a:lnSpc>
              <a:spcBef>
                <a:spcPts val="1000"/>
              </a:spcBef>
              <a:buClr>
                <a:schemeClr val="lt1"/>
              </a:buClr>
              <a:buFont typeface="Arial"/>
              <a:buNone/>
              <a:defRPr sz="2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9" name="Shape 29"/>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0" name="Shape 30"/>
          <p:cNvSpPr txBox="1">
            <a:spLocks noGrp="1"/>
          </p:cNvSpPr>
          <p:nvPr>
            <p:ph type="ftr" idx="11"/>
          </p:nvPr>
        </p:nvSpPr>
        <p:spPr>
          <a:xfrm>
            <a:off x="685800" y="381001"/>
            <a:ext cx="6991492" cy="36406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1" name="Shape 31"/>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32"/>
        <p:cNvGrpSpPr/>
        <p:nvPr/>
      </p:nvGrpSpPr>
      <p:grpSpPr>
        <a:xfrm>
          <a:off x="0" y="0"/>
          <a:ext cx="0" cy="0"/>
          <a:chOff x="0" y="0"/>
          <a:chExt cx="0" cy="0"/>
        </a:xfrm>
      </p:grpSpPr>
      <p:sp>
        <p:nvSpPr>
          <p:cNvPr id="33" name="Shape 33"/>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4" name="Shape 34"/>
          <p:cNvSpPr txBox="1">
            <a:spLocks noGrp="1"/>
          </p:cNvSpPr>
          <p:nvPr>
            <p:ph type="body" idx="1"/>
          </p:nvPr>
        </p:nvSpPr>
        <p:spPr>
          <a:xfrm>
            <a:off x="685800" y="2194559"/>
            <a:ext cx="53340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35" name="Shape 35"/>
          <p:cNvSpPr txBox="1">
            <a:spLocks noGrp="1"/>
          </p:cNvSpPr>
          <p:nvPr>
            <p:ph type="body" idx="2"/>
          </p:nvPr>
        </p:nvSpPr>
        <p:spPr>
          <a:xfrm>
            <a:off x="6172200" y="2194559"/>
            <a:ext cx="53340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36" name="Shape 36"/>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7" name="Shape 37"/>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8" name="Shape 38"/>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39"/>
        <p:cNvGrpSpPr/>
        <p:nvPr/>
      </p:nvGrpSpPr>
      <p:grpSpPr>
        <a:xfrm>
          <a:off x="0" y="0"/>
          <a:ext cx="0" cy="0"/>
          <a:chOff x="0" y="0"/>
          <a:chExt cx="0" cy="0"/>
        </a:xfrm>
      </p:grpSpPr>
      <p:sp>
        <p:nvSpPr>
          <p:cNvPr id="40" name="Shape 40"/>
          <p:cNvSpPr txBox="1">
            <a:spLocks noGrp="1"/>
          </p:cNvSpPr>
          <p:nvPr>
            <p:ph type="title"/>
          </p:nvPr>
        </p:nvSpPr>
        <p:spPr>
          <a:xfrm>
            <a:off x="2895600" y="762000"/>
            <a:ext cx="8610600"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41" name="Shape 41"/>
          <p:cNvSpPr txBox="1">
            <a:spLocks noGrp="1"/>
          </p:cNvSpPr>
          <p:nvPr>
            <p:ph type="body" idx="1"/>
          </p:nvPr>
        </p:nvSpPr>
        <p:spPr>
          <a:xfrm>
            <a:off x="914409" y="2183802"/>
            <a:ext cx="5079991"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42" name="Shape 42"/>
          <p:cNvSpPr txBox="1">
            <a:spLocks noGrp="1"/>
          </p:cNvSpPr>
          <p:nvPr>
            <p:ph type="body" idx="2"/>
          </p:nvPr>
        </p:nvSpPr>
        <p:spPr>
          <a:xfrm>
            <a:off x="685800" y="3132666"/>
            <a:ext cx="5311775" cy="3086019"/>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3" name="Shape 43"/>
          <p:cNvSpPr txBox="1">
            <a:spLocks noGrp="1"/>
          </p:cNvSpPr>
          <p:nvPr>
            <p:ph type="body" idx="3"/>
          </p:nvPr>
        </p:nvSpPr>
        <p:spPr>
          <a:xfrm>
            <a:off x="6400800" y="2183802"/>
            <a:ext cx="5105400"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44" name="Shape 44"/>
          <p:cNvSpPr txBox="1">
            <a:spLocks noGrp="1"/>
          </p:cNvSpPr>
          <p:nvPr>
            <p:ph type="body" idx="4"/>
          </p:nvPr>
        </p:nvSpPr>
        <p:spPr>
          <a:xfrm>
            <a:off x="6172200" y="3132666"/>
            <a:ext cx="5334000" cy="3086019"/>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5" name="Shape 45"/>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46" name="Shape 46"/>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47" name="Shape 47"/>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48"/>
        <p:cNvGrpSpPr/>
        <p:nvPr/>
      </p:nvGrpSpPr>
      <p:grpSpPr>
        <a:xfrm>
          <a:off x="0" y="0"/>
          <a:ext cx="0" cy="0"/>
          <a:chOff x="0" y="0"/>
          <a:chExt cx="0" cy="0"/>
        </a:xfrm>
      </p:grpSpPr>
      <p:sp>
        <p:nvSpPr>
          <p:cNvPr id="49" name="Shape 49"/>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0" name="Shape 5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1" name="Shape 5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2" name="Shape 5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53"/>
        <p:cNvGrpSpPr/>
        <p:nvPr/>
      </p:nvGrpSpPr>
      <p:grpSpPr>
        <a:xfrm>
          <a:off x="0" y="0"/>
          <a:ext cx="0" cy="0"/>
          <a:chOff x="0" y="0"/>
          <a:chExt cx="0" cy="0"/>
        </a:xfrm>
      </p:grpSpPr>
      <p:sp>
        <p:nvSpPr>
          <p:cNvPr id="54" name="Shape 54"/>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5" name="Shape 55"/>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6" name="Shape 56"/>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685800" y="1524000"/>
            <a:ext cx="411480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9" name="Shape 59"/>
          <p:cNvSpPr txBox="1">
            <a:spLocks noGrp="1"/>
          </p:cNvSpPr>
          <p:nvPr>
            <p:ph type="body" idx="1"/>
          </p:nvPr>
        </p:nvSpPr>
        <p:spPr>
          <a:xfrm>
            <a:off x="4995582" y="746759"/>
            <a:ext cx="6510618" cy="5471925"/>
          </a:xfrm>
          <a:prstGeom prst="rect">
            <a:avLst/>
          </a:prstGeom>
          <a:noFill/>
          <a:ln>
            <a:noFill/>
          </a:ln>
        </p:spPr>
        <p:txBody>
          <a:bodyPr wrap="square" lIns="91425" tIns="91425" rIns="91425" bIns="91425" anchor="ctr"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60" name="Shape 60"/>
          <p:cNvSpPr txBox="1">
            <a:spLocks noGrp="1"/>
          </p:cNvSpPr>
          <p:nvPr>
            <p:ph type="body" idx="2"/>
          </p:nvPr>
        </p:nvSpPr>
        <p:spPr>
          <a:xfrm>
            <a:off x="685800" y="3124199"/>
            <a:ext cx="4114800" cy="30944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61" name="Shape 61"/>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2" name="Shape 62"/>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3" name="Shape 63"/>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64"/>
        <p:cNvGrpSpPr/>
        <p:nvPr/>
      </p:nvGrpSpPr>
      <p:grpSpPr>
        <a:xfrm>
          <a:off x="0" y="0"/>
          <a:ext cx="0" cy="0"/>
          <a:chOff x="0" y="0"/>
          <a:chExt cx="0" cy="0"/>
        </a:xfrm>
      </p:grpSpPr>
      <p:sp>
        <p:nvSpPr>
          <p:cNvPr id="65" name="Shape 65"/>
          <p:cNvSpPr txBox="1">
            <a:spLocks noGrp="1"/>
          </p:cNvSpPr>
          <p:nvPr>
            <p:ph type="title"/>
          </p:nvPr>
        </p:nvSpPr>
        <p:spPr>
          <a:xfrm>
            <a:off x="685800" y="1524000"/>
            <a:ext cx="687324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6" name="Shape 66"/>
          <p:cNvSpPr>
            <a:spLocks noGrp="1"/>
          </p:cNvSpPr>
          <p:nvPr>
            <p:ph type="pic" idx="2"/>
          </p:nvPr>
        </p:nvSpPr>
        <p:spPr>
          <a:xfrm>
            <a:off x="7861238" y="751241"/>
            <a:ext cx="3644962" cy="5467443"/>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3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9pPr>
          </a:lstStyle>
          <a:p>
            <a:endParaRPr/>
          </a:p>
        </p:txBody>
      </p:sp>
      <p:sp>
        <p:nvSpPr>
          <p:cNvPr id="67" name="Shape 67"/>
          <p:cNvSpPr txBox="1">
            <a:spLocks noGrp="1"/>
          </p:cNvSpPr>
          <p:nvPr>
            <p:ph type="body" idx="1"/>
          </p:nvPr>
        </p:nvSpPr>
        <p:spPr>
          <a:xfrm>
            <a:off x="685800" y="3124199"/>
            <a:ext cx="6873240" cy="30944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68" name="Shape 68"/>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9" name="Shape 69"/>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0" name="Shape 70"/>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Panoramic Picture with Caption">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685777" y="4697360"/>
            <a:ext cx="10822034" cy="819355"/>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3" name="Shape 73"/>
          <p:cNvSpPr>
            <a:spLocks noGrp="1"/>
          </p:cNvSpPr>
          <p:nvPr>
            <p:ph type="pic" idx="2"/>
          </p:nvPr>
        </p:nvSpPr>
        <p:spPr>
          <a:xfrm>
            <a:off x="681727" y="941439"/>
            <a:ext cx="10821840" cy="347816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3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9pPr>
          </a:lstStyle>
          <a:p>
            <a:endParaRPr/>
          </a:p>
        </p:txBody>
      </p:sp>
      <p:sp>
        <p:nvSpPr>
          <p:cNvPr id="74" name="Shape 74"/>
          <p:cNvSpPr txBox="1">
            <a:spLocks noGrp="1"/>
          </p:cNvSpPr>
          <p:nvPr>
            <p:ph type="body" idx="1"/>
          </p:nvPr>
        </p:nvSpPr>
        <p:spPr>
          <a:xfrm>
            <a:off x="685800" y="5516715"/>
            <a:ext cx="10820400" cy="701969"/>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75" name="Shape 75"/>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6" name="Shape 76"/>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7" name="Shape 77"/>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cSld name="Title and Caption">
    <p:spTree>
      <p:nvGrpSpPr>
        <p:cNvPr id="1" name="Shape 78"/>
        <p:cNvGrpSpPr/>
        <p:nvPr/>
      </p:nvGrpSpPr>
      <p:grpSpPr>
        <a:xfrm>
          <a:off x="0" y="0"/>
          <a:ext cx="0" cy="0"/>
          <a:chOff x="0" y="0"/>
          <a:chExt cx="0" cy="0"/>
        </a:xfrm>
      </p:grpSpPr>
      <p:pic>
        <p:nvPicPr>
          <p:cNvPr id="79" name="Shape 79"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80" name="Shape 80"/>
          <p:cNvSpPr txBox="1">
            <a:spLocks noGrp="1"/>
          </p:cNvSpPr>
          <p:nvPr>
            <p:ph type="title"/>
          </p:nvPr>
        </p:nvSpPr>
        <p:spPr>
          <a:xfrm>
            <a:off x="685800" y="753532"/>
            <a:ext cx="10820400" cy="2802467"/>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1" name="Shape 81"/>
          <p:cNvSpPr txBox="1">
            <a:spLocks noGrp="1"/>
          </p:cNvSpPr>
          <p:nvPr>
            <p:ph type="body" idx="1"/>
          </p:nvPr>
        </p:nvSpPr>
        <p:spPr>
          <a:xfrm>
            <a:off x="1024467" y="3649133"/>
            <a:ext cx="10130516" cy="999067"/>
          </a:xfrm>
          <a:prstGeom prst="rect">
            <a:avLst/>
          </a:prstGeom>
          <a:noFill/>
          <a:ln>
            <a:noFill/>
          </a:ln>
        </p:spPr>
        <p:txBody>
          <a:bodyPr wrap="square" lIns="91425" tIns="91425" rIns="91425" bIns="91425" anchor="ctr"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82" name="Shape 82"/>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83" name="Shape 83"/>
          <p:cNvSpPr txBox="1">
            <a:spLocks noGrp="1"/>
          </p:cNvSpPr>
          <p:nvPr>
            <p:ph type="ftr" idx="11"/>
          </p:nvPr>
        </p:nvSpPr>
        <p:spPr>
          <a:xfrm>
            <a:off x="685800" y="379941"/>
            <a:ext cx="6991492"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84" name="Shape 84"/>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Quote with Caption">
    <p:spTree>
      <p:nvGrpSpPr>
        <p:cNvPr id="1" name="Shape 85"/>
        <p:cNvGrpSpPr/>
        <p:nvPr/>
      </p:nvGrpSpPr>
      <p:grpSpPr>
        <a:xfrm>
          <a:off x="0" y="0"/>
          <a:ext cx="0" cy="0"/>
          <a:chOff x="0" y="0"/>
          <a:chExt cx="0" cy="0"/>
        </a:xfrm>
      </p:grpSpPr>
      <p:pic>
        <p:nvPicPr>
          <p:cNvPr id="86" name="Shape 86"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87" name="Shape 87"/>
          <p:cNvSpPr txBox="1">
            <a:spLocks noGrp="1"/>
          </p:cNvSpPr>
          <p:nvPr>
            <p:ph type="title"/>
          </p:nvPr>
        </p:nvSpPr>
        <p:spPr>
          <a:xfrm>
            <a:off x="1024467" y="753533"/>
            <a:ext cx="10151533" cy="2604495"/>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8" name="Shape 88"/>
          <p:cNvSpPr txBox="1">
            <a:spLocks noGrp="1"/>
          </p:cNvSpPr>
          <p:nvPr>
            <p:ph type="body" idx="1"/>
          </p:nvPr>
        </p:nvSpPr>
        <p:spPr>
          <a:xfrm>
            <a:off x="1303865" y="3365556"/>
            <a:ext cx="9592736" cy="444443"/>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89" name="Shape 89"/>
          <p:cNvSpPr txBox="1">
            <a:spLocks noGrp="1"/>
          </p:cNvSpPr>
          <p:nvPr>
            <p:ph type="body" idx="2"/>
          </p:nvPr>
        </p:nvSpPr>
        <p:spPr>
          <a:xfrm>
            <a:off x="1024467" y="3959862"/>
            <a:ext cx="10151533" cy="679871"/>
          </a:xfrm>
          <a:prstGeom prst="rect">
            <a:avLst/>
          </a:prstGeom>
          <a:noFill/>
          <a:ln>
            <a:noFill/>
          </a:ln>
        </p:spPr>
        <p:txBody>
          <a:bodyPr wrap="square" lIns="91425" tIns="91425" rIns="91425" bIns="91425" anchor="ctr"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90" name="Shape 90"/>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91" name="Shape 91"/>
          <p:cNvSpPr txBox="1">
            <a:spLocks noGrp="1"/>
          </p:cNvSpPr>
          <p:nvPr>
            <p:ph type="ftr" idx="11"/>
          </p:nvPr>
        </p:nvSpPr>
        <p:spPr>
          <a:xfrm>
            <a:off x="685800" y="379941"/>
            <a:ext cx="6991492"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92" name="Shape 92"/>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
        <p:nvSpPr>
          <p:cNvPr id="93" name="Shape 93"/>
          <p:cNvSpPr txBox="1"/>
          <p:nvPr/>
        </p:nvSpPr>
        <p:spPr>
          <a:xfrm>
            <a:off x="476250" y="933450"/>
            <a:ext cx="609600" cy="584776"/>
          </a:xfrm>
          <a:prstGeom prst="rect">
            <a:avLst/>
          </a:prstGeom>
          <a:noFill/>
          <a:ln>
            <a:noFill/>
          </a:ln>
        </p:spPr>
        <p:txBody>
          <a:bodyPr wrap="square" lIns="91425" tIns="45700" rIns="91425" bIns="45700" anchor="ctr" anchorCtr="0">
            <a:noAutofit/>
          </a:bodyPr>
          <a:lstStyle/>
          <a:p>
            <a:pPr marL="0" marR="0" lvl="0" indent="0" algn="l" rtl="0">
              <a:spcBef>
                <a:spcPts val="0"/>
              </a:spcBef>
              <a:buClr>
                <a:schemeClr val="lt1"/>
              </a:buClr>
              <a:buSzPct val="25000"/>
              <a:buFont typeface="Century Gothic"/>
              <a:buNone/>
            </a:pPr>
            <a:r>
              <a:rPr lang="en-GB" sz="8000" b="0" i="0" u="none" strike="noStrike" cap="none">
                <a:solidFill>
                  <a:schemeClr val="lt1"/>
                </a:solidFill>
                <a:latin typeface="Century Gothic"/>
                <a:ea typeface="Century Gothic"/>
                <a:cs typeface="Century Gothic"/>
                <a:sym typeface="Century Gothic"/>
              </a:rPr>
              <a:t>“</a:t>
            </a:r>
          </a:p>
        </p:txBody>
      </p:sp>
      <p:sp>
        <p:nvSpPr>
          <p:cNvPr id="94" name="Shape 94"/>
          <p:cNvSpPr txBox="1"/>
          <p:nvPr/>
        </p:nvSpPr>
        <p:spPr>
          <a:xfrm>
            <a:off x="10984230" y="2701290"/>
            <a:ext cx="609600" cy="584776"/>
          </a:xfrm>
          <a:prstGeom prst="rect">
            <a:avLst/>
          </a:prstGeom>
          <a:noFill/>
          <a:ln>
            <a:noFill/>
          </a:ln>
        </p:spPr>
        <p:txBody>
          <a:bodyPr wrap="square" lIns="91425" tIns="45700" rIns="91425" bIns="45700" anchor="ctr" anchorCtr="0">
            <a:noAutofit/>
          </a:bodyPr>
          <a:lstStyle/>
          <a:p>
            <a:pPr marL="0" marR="0" lvl="0" indent="0" algn="r" rtl="0">
              <a:spcBef>
                <a:spcPts val="0"/>
              </a:spcBef>
              <a:buClr>
                <a:schemeClr val="lt1"/>
              </a:buClr>
              <a:buSzPct val="25000"/>
              <a:buFont typeface="Century Gothic"/>
              <a:buNone/>
            </a:pPr>
            <a:r>
              <a:rPr lang="en-GB" sz="8000" b="0" i="0" u="none" strike="noStrike" cap="none">
                <a:solidFill>
                  <a:schemeClr val="lt1"/>
                </a:solidFill>
                <a:latin typeface="Century Gothic"/>
                <a:ea typeface="Century Gothic"/>
                <a:cs typeface="Century Gothic"/>
                <a:sym typeface="Century Gothic"/>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Name Card">
    <p:spTree>
      <p:nvGrpSpPr>
        <p:cNvPr id="1" name="Shape 95"/>
        <p:cNvGrpSpPr/>
        <p:nvPr/>
      </p:nvGrpSpPr>
      <p:grpSpPr>
        <a:xfrm>
          <a:off x="0" y="0"/>
          <a:ext cx="0" cy="0"/>
          <a:chOff x="0" y="0"/>
          <a:chExt cx="0" cy="0"/>
        </a:xfrm>
      </p:grpSpPr>
      <p:pic>
        <p:nvPicPr>
          <p:cNvPr id="96" name="Shape 96"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97" name="Shape 97"/>
          <p:cNvSpPr txBox="1">
            <a:spLocks noGrp="1"/>
          </p:cNvSpPr>
          <p:nvPr>
            <p:ph type="title"/>
          </p:nvPr>
        </p:nvSpPr>
        <p:spPr>
          <a:xfrm>
            <a:off x="1024495" y="1124701"/>
            <a:ext cx="10146186" cy="2511835"/>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98" name="Shape 98"/>
          <p:cNvSpPr txBox="1">
            <a:spLocks noGrp="1"/>
          </p:cNvSpPr>
          <p:nvPr>
            <p:ph type="body" idx="1"/>
          </p:nvPr>
        </p:nvSpPr>
        <p:spPr>
          <a:xfrm>
            <a:off x="1024467" y="3648315"/>
            <a:ext cx="10144654" cy="9998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99" name="Shape 99"/>
          <p:cNvSpPr txBox="1">
            <a:spLocks noGrp="1"/>
          </p:cNvSpPr>
          <p:nvPr>
            <p:ph type="dt" idx="10"/>
          </p:nvPr>
        </p:nvSpPr>
        <p:spPr>
          <a:xfrm>
            <a:off x="7814452" y="378883"/>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0" name="Shape 100"/>
          <p:cNvSpPr txBox="1">
            <a:spLocks noGrp="1"/>
          </p:cNvSpPr>
          <p:nvPr>
            <p:ph type="ftr" idx="11"/>
          </p:nvPr>
        </p:nvSpPr>
        <p:spPr>
          <a:xfrm>
            <a:off x="685800" y="378883"/>
            <a:ext cx="6991492"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1" name="Shape 101"/>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 Column">
    <p:spTree>
      <p:nvGrpSpPr>
        <p:cNvPr id="1" name="Shape 102"/>
        <p:cNvGrpSpPr/>
        <p:nvPr/>
      </p:nvGrpSpPr>
      <p:grpSpPr>
        <a:xfrm>
          <a:off x="0" y="0"/>
          <a:ext cx="0" cy="0"/>
          <a:chOff x="0" y="0"/>
          <a:chExt cx="0" cy="0"/>
        </a:xfrm>
      </p:grpSpPr>
      <p:sp>
        <p:nvSpPr>
          <p:cNvPr id="103" name="Shape 103"/>
          <p:cNvSpPr txBox="1">
            <a:spLocks noGrp="1"/>
          </p:cNvSpPr>
          <p:nvPr>
            <p:ph type="title"/>
          </p:nvPr>
        </p:nvSpPr>
        <p:spPr>
          <a:xfrm>
            <a:off x="2895600" y="761999"/>
            <a:ext cx="8610599" cy="1303867"/>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04" name="Shape 104"/>
          <p:cNvSpPr txBox="1">
            <a:spLocks noGrp="1"/>
          </p:cNvSpPr>
          <p:nvPr>
            <p:ph type="body" idx="1"/>
          </p:nvPr>
        </p:nvSpPr>
        <p:spPr>
          <a:xfrm>
            <a:off x="685800" y="2202080"/>
            <a:ext cx="3456432" cy="617320"/>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5" name="Shape 105"/>
          <p:cNvSpPr txBox="1">
            <a:spLocks noGrp="1"/>
          </p:cNvSpPr>
          <p:nvPr>
            <p:ph type="body" idx="2"/>
          </p:nvPr>
        </p:nvSpPr>
        <p:spPr>
          <a:xfrm>
            <a:off x="685799" y="2904565"/>
            <a:ext cx="3456432" cy="3314132"/>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06" name="Shape 106"/>
          <p:cNvSpPr txBox="1">
            <a:spLocks noGrp="1"/>
          </p:cNvSpPr>
          <p:nvPr>
            <p:ph type="body" idx="3"/>
          </p:nvPr>
        </p:nvSpPr>
        <p:spPr>
          <a:xfrm>
            <a:off x="4368800" y="2201333"/>
            <a:ext cx="3456432" cy="626534"/>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7" name="Shape 107"/>
          <p:cNvSpPr txBox="1">
            <a:spLocks noGrp="1"/>
          </p:cNvSpPr>
          <p:nvPr>
            <p:ph type="body" idx="4"/>
          </p:nvPr>
        </p:nvSpPr>
        <p:spPr>
          <a:xfrm>
            <a:off x="4366858" y="2904067"/>
            <a:ext cx="3456432" cy="3314618"/>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08" name="Shape 108"/>
          <p:cNvSpPr txBox="1">
            <a:spLocks noGrp="1"/>
          </p:cNvSpPr>
          <p:nvPr>
            <p:ph type="body" idx="5"/>
          </p:nvPr>
        </p:nvSpPr>
        <p:spPr>
          <a:xfrm>
            <a:off x="8051800" y="2192866"/>
            <a:ext cx="3456432" cy="626534"/>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9" name="Shape 109"/>
          <p:cNvSpPr txBox="1">
            <a:spLocks noGrp="1"/>
          </p:cNvSpPr>
          <p:nvPr>
            <p:ph type="body" idx="6"/>
          </p:nvPr>
        </p:nvSpPr>
        <p:spPr>
          <a:xfrm>
            <a:off x="8051801" y="2904565"/>
            <a:ext cx="3456432" cy="3314132"/>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10" name="Shape 11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1" name="Shape 11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2" name="Shape 11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Shape 113"/>
        <p:cNvGrpSpPr/>
        <p:nvPr/>
      </p:nvGrpSpPr>
      <p:grpSpPr>
        <a:xfrm>
          <a:off x="0" y="0"/>
          <a:ext cx="0" cy="0"/>
          <a:chOff x="0" y="0"/>
          <a:chExt cx="0" cy="0"/>
        </a:xfrm>
      </p:grpSpPr>
      <p:sp>
        <p:nvSpPr>
          <p:cNvPr id="114" name="Shape 114"/>
          <p:cNvSpPr txBox="1">
            <a:spLocks noGrp="1"/>
          </p:cNvSpPr>
          <p:nvPr>
            <p:ph type="title"/>
          </p:nvPr>
        </p:nvSpPr>
        <p:spPr>
          <a:xfrm>
            <a:off x="2895600" y="762000"/>
            <a:ext cx="8610599"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5" name="Shape 115"/>
          <p:cNvSpPr txBox="1">
            <a:spLocks noGrp="1"/>
          </p:cNvSpPr>
          <p:nvPr>
            <p:ph type="body" idx="1"/>
          </p:nvPr>
        </p:nvSpPr>
        <p:spPr>
          <a:xfrm>
            <a:off x="688618" y="4191000"/>
            <a:ext cx="3451582"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16" name="Shape 116"/>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17" name="Shape 117"/>
          <p:cNvSpPr txBox="1">
            <a:spLocks noGrp="1"/>
          </p:cNvSpPr>
          <p:nvPr>
            <p:ph type="body" idx="3"/>
          </p:nvPr>
        </p:nvSpPr>
        <p:spPr>
          <a:xfrm>
            <a:off x="688618" y="4873764"/>
            <a:ext cx="3451582"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18" name="Shape 118"/>
          <p:cNvSpPr txBox="1">
            <a:spLocks noGrp="1"/>
          </p:cNvSpPr>
          <p:nvPr>
            <p:ph type="body" idx="4"/>
          </p:nvPr>
        </p:nvSpPr>
        <p:spPr>
          <a:xfrm>
            <a:off x="4374263" y="4191000"/>
            <a:ext cx="3448935"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19" name="Shape 119"/>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0" name="Shape 120"/>
          <p:cNvSpPr txBox="1">
            <a:spLocks noGrp="1"/>
          </p:cNvSpPr>
          <p:nvPr>
            <p:ph type="body" idx="6"/>
          </p:nvPr>
        </p:nvSpPr>
        <p:spPr>
          <a:xfrm>
            <a:off x="4374264" y="4873763"/>
            <a:ext cx="3448935"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21" name="Shape 121"/>
          <p:cNvSpPr txBox="1">
            <a:spLocks noGrp="1"/>
          </p:cNvSpPr>
          <p:nvPr>
            <p:ph type="body" idx="7"/>
          </p:nvPr>
        </p:nvSpPr>
        <p:spPr>
          <a:xfrm>
            <a:off x="8049731" y="4191000"/>
            <a:ext cx="3456469"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22" name="Shape 12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3" name="Shape 123"/>
          <p:cNvSpPr txBox="1">
            <a:spLocks noGrp="1"/>
          </p:cNvSpPr>
          <p:nvPr>
            <p:ph type="body" idx="9"/>
          </p:nvPr>
        </p:nvSpPr>
        <p:spPr>
          <a:xfrm>
            <a:off x="8049731" y="4873761"/>
            <a:ext cx="3452445"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24" name="Shape 124"/>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25" name="Shape 125"/>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26" name="Shape 126"/>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127"/>
        <p:cNvGrpSpPr/>
        <p:nvPr/>
      </p:nvGrpSpPr>
      <p:grpSpPr>
        <a:xfrm>
          <a:off x="0" y="0"/>
          <a:ext cx="0" cy="0"/>
          <a:chOff x="0" y="0"/>
          <a:chExt cx="0" cy="0"/>
        </a:xfrm>
      </p:grpSpPr>
      <p:sp>
        <p:nvSpPr>
          <p:cNvPr id="128" name="Shape 128"/>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29" name="Shape 129"/>
          <p:cNvSpPr txBox="1">
            <a:spLocks noGrp="1"/>
          </p:cNvSpPr>
          <p:nvPr>
            <p:ph type="body" idx="1"/>
          </p:nvPr>
        </p:nvSpPr>
        <p:spPr>
          <a:xfrm rot="5400000">
            <a:off x="4083937" y="-1203579"/>
            <a:ext cx="4024125" cy="10820400"/>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0" name="Shape 13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1" name="Shape 13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2" name="Shape 13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cSld name="Vertical Title and Text">
    <p:spTree>
      <p:nvGrpSpPr>
        <p:cNvPr id="1" name="Shape 133"/>
        <p:cNvGrpSpPr/>
        <p:nvPr/>
      </p:nvGrpSpPr>
      <p:grpSpPr>
        <a:xfrm>
          <a:off x="0" y="0"/>
          <a:ext cx="0" cy="0"/>
          <a:chOff x="0" y="0"/>
          <a:chExt cx="0" cy="0"/>
        </a:xfrm>
      </p:grpSpPr>
      <p:pic>
        <p:nvPicPr>
          <p:cNvPr id="134" name="Shape 134"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135" name="Shape 135"/>
          <p:cNvSpPr txBox="1">
            <a:spLocks noGrp="1"/>
          </p:cNvSpPr>
          <p:nvPr>
            <p:ph type="title"/>
          </p:nvPr>
        </p:nvSpPr>
        <p:spPr>
          <a:xfrm rot="5400000">
            <a:off x="8525933" y="1667933"/>
            <a:ext cx="3903133" cy="2057400"/>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36" name="Shape 136"/>
          <p:cNvSpPr txBox="1">
            <a:spLocks noGrp="1"/>
          </p:cNvSpPr>
          <p:nvPr>
            <p:ph type="body" idx="1"/>
          </p:nvPr>
        </p:nvSpPr>
        <p:spPr>
          <a:xfrm rot="5400000">
            <a:off x="3175000" y="-1405467"/>
            <a:ext cx="3903133" cy="8204201"/>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7" name="Shape 137"/>
          <p:cNvSpPr txBox="1">
            <a:spLocks noGrp="1"/>
          </p:cNvSpPr>
          <p:nvPr>
            <p:ph type="dt" idx="10"/>
          </p:nvPr>
        </p:nvSpPr>
        <p:spPr>
          <a:xfrm>
            <a:off x="7814452" y="379941"/>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8" name="Shape 138"/>
          <p:cNvSpPr txBox="1">
            <a:spLocks noGrp="1"/>
          </p:cNvSpPr>
          <p:nvPr>
            <p:ph type="ftr" idx="11"/>
          </p:nvPr>
        </p:nvSpPr>
        <p:spPr>
          <a:xfrm>
            <a:off x="685800" y="381000"/>
            <a:ext cx="6991492"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9" name="Shape 139"/>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pic>
        <p:nvPicPr>
          <p:cNvPr id="6" name="Shape 6" descr="C0-HD-TOP.png"/>
          <p:cNvPicPr preferRelativeResize="0"/>
          <p:nvPr/>
        </p:nvPicPr>
        <p:blipFill rotWithShape="1">
          <a:blip r:embed="rId19">
            <a:alphaModFix/>
          </a:blip>
          <a:srcRect/>
          <a:stretch/>
        </p:blipFill>
        <p:spPr>
          <a:xfrm>
            <a:off x="0" y="0"/>
            <a:ext cx="12094464" cy="1439720"/>
          </a:xfrm>
          <a:prstGeom prst="rect">
            <a:avLst/>
          </a:prstGeom>
          <a:noFill/>
          <a:ln>
            <a:noFill/>
          </a:ln>
        </p:spPr>
      </p:pic>
      <p:sp>
        <p:nvSpPr>
          <p:cNvPr id="7" name="Shape 7"/>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 name="Shape 8"/>
          <p:cNvSpPr txBox="1">
            <a:spLocks noGrp="1"/>
          </p:cNvSpPr>
          <p:nvPr>
            <p:ph type="body" idx="1"/>
          </p:nvPr>
        </p:nvSpPr>
        <p:spPr>
          <a:xfrm>
            <a:off x="685800" y="2194560"/>
            <a:ext cx="108204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9" name="Shape 9"/>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 name="Shape 10"/>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 name="Shape 11"/>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youtube.com/watch?v=jqy0i1KXUO4"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Shape 144"/>
          <p:cNvSpPr txBox="1">
            <a:spLocks noGrp="1"/>
          </p:cNvSpPr>
          <p:nvPr>
            <p:ph type="ctrTitle"/>
          </p:nvPr>
        </p:nvSpPr>
        <p:spPr>
          <a:xfrm>
            <a:off x="1757849" y="0"/>
            <a:ext cx="8676300" cy="3200400"/>
          </a:xfrm>
          <a:prstGeom prst="rect">
            <a:avLst/>
          </a:prstGeom>
          <a:noFill/>
          <a:ln>
            <a:noFill/>
          </a:ln>
        </p:spPr>
        <p:txBody>
          <a:bodyPr wrap="square" lIns="91425" tIns="45700" rIns="91425" bIns="45700" anchor="b" anchorCtr="0">
            <a:noAutofit/>
          </a:bodyPr>
          <a:lstStyle/>
          <a:p>
            <a:pPr marL="0" marR="0" lvl="0" indent="0" algn="l" rtl="0">
              <a:lnSpc>
                <a:spcPct val="90000"/>
              </a:lnSpc>
              <a:spcBef>
                <a:spcPts val="0"/>
              </a:spcBef>
              <a:buClr>
                <a:schemeClr val="lt1"/>
              </a:buClr>
              <a:buSzPct val="25000"/>
              <a:buFont typeface="Century Gothic"/>
              <a:buNone/>
            </a:pPr>
            <a:r>
              <a:rPr lang="en-GB" sz="6000" b="0" i="0" u="none" strike="noStrike" cap="none">
                <a:solidFill>
                  <a:schemeClr val="lt1"/>
                </a:solidFill>
                <a:latin typeface="Century Gothic"/>
                <a:ea typeface="Century Gothic"/>
                <a:cs typeface="Century Gothic"/>
                <a:sym typeface="Century Gothic"/>
              </a:rPr>
              <a:t>THE MUSCULAR SYSTEM</a:t>
            </a:r>
          </a:p>
        </p:txBody>
      </p:sp>
      <p:sp>
        <p:nvSpPr>
          <p:cNvPr id="145" name="Shape 145"/>
          <p:cNvSpPr txBox="1">
            <a:spLocks noGrp="1"/>
          </p:cNvSpPr>
          <p:nvPr>
            <p:ph type="subTitle" idx="1"/>
          </p:nvPr>
        </p:nvSpPr>
        <p:spPr>
          <a:xfrm>
            <a:off x="4631064" y="3464489"/>
            <a:ext cx="9448800" cy="685800"/>
          </a:xfrm>
          <a:prstGeom prst="rect">
            <a:avLst/>
          </a:prstGeom>
          <a:noFill/>
          <a:ln>
            <a:noFill/>
          </a:ln>
        </p:spPr>
        <p:txBody>
          <a:bodyPr wrap="square" lIns="91425" tIns="45700" rIns="91425" bIns="45700" anchor="t" anchorCtr="0">
            <a:noAutofit/>
          </a:bodyPr>
          <a:lstStyle/>
          <a:p>
            <a:pPr marL="0" marR="0" lvl="0" indent="0" algn="l" rtl="0">
              <a:lnSpc>
                <a:spcPct val="90000"/>
              </a:lnSpc>
              <a:spcBef>
                <a:spcPts val="0"/>
              </a:spcBef>
              <a:buClr>
                <a:schemeClr val="lt1"/>
              </a:buClr>
              <a:buSzPct val="25000"/>
              <a:buFont typeface="Arial"/>
              <a:buNone/>
            </a:pPr>
            <a:r>
              <a:rPr lang="en-GB" sz="2400" b="1" i="0" u="none" strike="noStrike" cap="none">
                <a:solidFill>
                  <a:schemeClr val="lt1"/>
                </a:solidFill>
                <a:latin typeface="Century Gothic"/>
                <a:ea typeface="Century Gothic"/>
                <a:cs typeface="Century Gothic"/>
                <a:sym typeface="Century Gothic"/>
              </a:rPr>
              <a:t>An </a:t>
            </a:r>
            <a:r>
              <a:rPr lang="en-GB" sz="2400" b="1"/>
              <a:t>Introduction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Shape 150"/>
          <p:cNvSpPr txBox="1">
            <a:spLocks noGrp="1"/>
          </p:cNvSpPr>
          <p:nvPr>
            <p:ph type="body" idx="1"/>
          </p:nvPr>
        </p:nvSpPr>
        <p:spPr>
          <a:xfrm>
            <a:off x="1066038" y="2336679"/>
            <a:ext cx="10059900" cy="5257800"/>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spcAft>
                <a:spcPts val="0"/>
              </a:spcAft>
              <a:buClr>
                <a:schemeClr val="lt1"/>
              </a:buClr>
              <a:buSzPct val="25000"/>
              <a:buFont typeface="Arial"/>
              <a:buNone/>
            </a:pPr>
            <a:r>
              <a:rPr lang="en-GB" sz="2800" b="1" i="0" u="none" strike="noStrike" cap="none">
                <a:solidFill>
                  <a:schemeClr val="lt1"/>
                </a:solidFill>
                <a:latin typeface="Century Gothic"/>
                <a:ea typeface="Century Gothic"/>
                <a:cs typeface="Century Gothic"/>
                <a:sym typeface="Century Gothic"/>
              </a:rPr>
              <a:t>The </a:t>
            </a:r>
            <a:r>
              <a:rPr lang="en-GB" sz="2800" b="1"/>
              <a:t>Muscular System </a:t>
            </a:r>
          </a:p>
          <a:p>
            <a:pPr marL="0" marR="0" lvl="0" indent="0" algn="ctr" rtl="0">
              <a:lnSpc>
                <a:spcPct val="90000"/>
              </a:lnSpc>
              <a:spcBef>
                <a:spcPts val="1000"/>
              </a:spcBef>
              <a:spcAft>
                <a:spcPts val="0"/>
              </a:spcAft>
              <a:buClr>
                <a:schemeClr val="lt1"/>
              </a:buClr>
              <a:buSzPct val="25000"/>
              <a:buFont typeface="Arial"/>
              <a:buNone/>
            </a:pPr>
            <a:endParaRPr sz="2800" b="0" i="0" u="none" strike="noStrike" cap="none">
              <a:solidFill>
                <a:schemeClr val="lt1"/>
              </a:solidFill>
              <a:latin typeface="Century Gothic"/>
              <a:ea typeface="Century Gothic"/>
              <a:cs typeface="Century Gothic"/>
              <a:sym typeface="Century Gothic"/>
            </a:endParaRPr>
          </a:p>
          <a:p>
            <a:pPr marL="0" marR="0" lvl="0" indent="0" algn="ctr" rtl="0">
              <a:lnSpc>
                <a:spcPct val="90000"/>
              </a:lnSpc>
              <a:spcBef>
                <a:spcPts val="1000"/>
              </a:spcBef>
              <a:spcAft>
                <a:spcPts val="0"/>
              </a:spcAft>
              <a:buClr>
                <a:schemeClr val="dk1"/>
              </a:buClr>
              <a:buSzPct val="25000"/>
              <a:buFont typeface="Arial"/>
              <a:buNone/>
            </a:pPr>
            <a:r>
              <a:rPr lang="en-GB" sz="2800" b="0" i="0" u="sng" strike="noStrike" cap="none">
                <a:solidFill>
                  <a:schemeClr val="hlink"/>
                </a:solidFill>
                <a:latin typeface="Century Gothic"/>
                <a:ea typeface="Century Gothic"/>
                <a:cs typeface="Century Gothic"/>
                <a:sym typeface="Century Gothic"/>
                <a:hlinkClick r:id="rId3"/>
              </a:rPr>
              <a:t>http://www.youtube.com/watch?v=jqy0i1KXUO4</a:t>
            </a:r>
          </a:p>
          <a:p>
            <a:pPr marL="0" marR="0" lvl="0" indent="0" algn="l" rtl="0">
              <a:lnSpc>
                <a:spcPct val="90000"/>
              </a:lnSpc>
              <a:spcBef>
                <a:spcPts val="1000"/>
              </a:spcBef>
              <a:spcAft>
                <a:spcPts val="0"/>
              </a:spcAft>
              <a:buClr>
                <a:schemeClr val="lt1"/>
              </a:buClr>
              <a:buSzPct val="25000"/>
              <a:buFont typeface="Arial"/>
              <a:buNone/>
            </a:pPr>
            <a:endParaRPr sz="2800" b="0" i="0" u="none" strike="noStrike" cap="none">
              <a:solidFill>
                <a:schemeClr val="dk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lt1"/>
              </a:buClr>
              <a:buSzPct val="25000"/>
              <a:buFont typeface="Arial"/>
              <a:buNone/>
            </a:pPr>
            <a:endParaRPr sz="2800" b="0" i="0" u="none" strike="noStrike" cap="none">
              <a:solidFill>
                <a:schemeClr val="lt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lt1"/>
              </a:buClr>
              <a:buSzPct val="25000"/>
              <a:buFont typeface="Arial"/>
              <a:buNone/>
            </a:pPr>
            <a:endParaRPr sz="2800" b="0" i="0" u="none" strike="noStrike" cap="none">
              <a:solidFill>
                <a:schemeClr val="lt1"/>
              </a:solidFill>
              <a:latin typeface="Century Gothic"/>
              <a:ea typeface="Century Gothic"/>
              <a:cs typeface="Century Gothic"/>
              <a:sym typeface="Century Gothic"/>
            </a:endParaRPr>
          </a:p>
          <a:p>
            <a:pPr marL="0" marR="0" lvl="0" indent="0" algn="l" rtl="0">
              <a:lnSpc>
                <a:spcPct val="90000"/>
              </a:lnSpc>
              <a:spcBef>
                <a:spcPts val="1000"/>
              </a:spcBef>
              <a:buClr>
                <a:schemeClr val="lt1"/>
              </a:buClr>
              <a:buSzPct val="25000"/>
              <a:buFont typeface="Arial"/>
              <a:buNone/>
            </a:pPr>
            <a:endParaRPr sz="2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Shape 155"/>
          <p:cNvSpPr txBox="1">
            <a:spLocks noGrp="1"/>
          </p:cNvSpPr>
          <p:nvPr>
            <p:ph type="body" idx="1"/>
          </p:nvPr>
        </p:nvSpPr>
        <p:spPr>
          <a:xfrm>
            <a:off x="714602" y="2030785"/>
            <a:ext cx="11068800" cy="5029200"/>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spcAft>
                <a:spcPts val="0"/>
              </a:spcAft>
              <a:buClr>
                <a:schemeClr val="lt1"/>
              </a:buClr>
              <a:buSzPct val="25000"/>
              <a:buFont typeface="Arial"/>
              <a:buNone/>
            </a:pPr>
            <a:r>
              <a:rPr lang="en-GB" sz="3000" b="0" i="0" u="none" strike="noStrike" cap="none">
                <a:solidFill>
                  <a:schemeClr val="lt1"/>
                </a:solidFill>
                <a:latin typeface="Century Gothic"/>
                <a:ea typeface="Century Gothic"/>
                <a:cs typeface="Century Gothic"/>
                <a:sym typeface="Century Gothic"/>
              </a:rPr>
              <a:t>Muscle is a tissue capable of causing very large variations in force, speed, power and range of movement, as it converts chemical energy from food into mechanical energy. </a:t>
            </a:r>
          </a:p>
          <a:p>
            <a:pPr marL="0" marR="0" lvl="0" indent="0" algn="ctr" rtl="0">
              <a:lnSpc>
                <a:spcPct val="90000"/>
              </a:lnSpc>
              <a:spcBef>
                <a:spcPts val="0"/>
              </a:spcBef>
              <a:spcAft>
                <a:spcPts val="0"/>
              </a:spcAft>
              <a:buClr>
                <a:schemeClr val="lt1"/>
              </a:buClr>
              <a:buSzPct val="25000"/>
              <a:buFont typeface="Arial"/>
              <a:buNone/>
            </a:pPr>
            <a:endParaRPr sz="3000"/>
          </a:p>
          <a:p>
            <a:pPr marL="0" marR="0" lvl="0" indent="0" algn="ctr" rtl="0">
              <a:lnSpc>
                <a:spcPct val="90000"/>
              </a:lnSpc>
              <a:spcBef>
                <a:spcPts val="0"/>
              </a:spcBef>
              <a:spcAft>
                <a:spcPts val="0"/>
              </a:spcAft>
              <a:buClr>
                <a:schemeClr val="lt1"/>
              </a:buClr>
              <a:buSzPct val="25000"/>
              <a:buFont typeface="Arial"/>
              <a:buNone/>
            </a:pPr>
            <a:r>
              <a:rPr lang="en-GB" sz="3000"/>
              <a:t>Define the terms - force, speed, power and range of movement within a dance context. </a:t>
            </a:r>
          </a:p>
          <a:p>
            <a:pPr marL="0" marR="0" lvl="0" indent="0" algn="l" rtl="0">
              <a:lnSpc>
                <a:spcPct val="90000"/>
              </a:lnSpc>
              <a:spcBef>
                <a:spcPts val="1000"/>
              </a:spcBef>
              <a:buClr>
                <a:schemeClr val="lt1"/>
              </a:buClr>
              <a:buSzPct val="25000"/>
              <a:buFont typeface="Arial"/>
              <a:buNone/>
            </a:pPr>
            <a:endParaRPr sz="22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Shape 160"/>
          <p:cNvSpPr txBox="1">
            <a:spLocks noGrp="1"/>
          </p:cNvSpPr>
          <p:nvPr>
            <p:ph type="body" idx="1"/>
          </p:nvPr>
        </p:nvSpPr>
        <p:spPr>
          <a:xfrm>
            <a:off x="539600" y="1828800"/>
            <a:ext cx="11112600" cy="5029200"/>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buClr>
                <a:schemeClr val="lt1"/>
              </a:buClr>
              <a:buSzPct val="25000"/>
              <a:buFont typeface="Arial"/>
              <a:buNone/>
            </a:pPr>
            <a:r>
              <a:rPr lang="en-GB" sz="3200" b="0" i="0" u="none" strike="noStrike" cap="none">
                <a:solidFill>
                  <a:schemeClr val="lt1"/>
                </a:solidFill>
                <a:latin typeface="Century Gothic"/>
                <a:ea typeface="Century Gothic"/>
                <a:cs typeface="Century Gothic"/>
                <a:sym typeface="Century Gothic"/>
              </a:rPr>
              <a:t>The muscular system contains three types of muscle:</a:t>
            </a:r>
            <a:br>
              <a:rPr lang="en-GB" sz="3200" b="0" i="0" u="none" strike="noStrike" cap="none">
                <a:solidFill>
                  <a:schemeClr val="lt1"/>
                </a:solidFill>
                <a:latin typeface="Century Gothic"/>
                <a:ea typeface="Century Gothic"/>
                <a:cs typeface="Century Gothic"/>
                <a:sym typeface="Century Gothic"/>
              </a:rPr>
            </a:br>
            <a:r>
              <a:rPr lang="en-GB" sz="3200" b="0" i="0" u="none" strike="noStrike" cap="none">
                <a:solidFill>
                  <a:schemeClr val="lt1"/>
                </a:solidFill>
                <a:latin typeface="Century Gothic"/>
                <a:ea typeface="Century Gothic"/>
                <a:cs typeface="Century Gothic"/>
                <a:sym typeface="Century Gothic"/>
              </a:rPr>
              <a:t/>
            </a:r>
            <a:br>
              <a:rPr lang="en-GB" sz="3200" b="0" i="0" u="none" strike="noStrike" cap="none">
                <a:solidFill>
                  <a:schemeClr val="lt1"/>
                </a:solidFill>
                <a:latin typeface="Century Gothic"/>
                <a:ea typeface="Century Gothic"/>
                <a:cs typeface="Century Gothic"/>
                <a:sym typeface="Century Gothic"/>
              </a:rPr>
            </a:br>
            <a:r>
              <a:rPr lang="en-GB" sz="3200" b="0" i="0" u="none" strike="noStrike" cap="none">
                <a:solidFill>
                  <a:schemeClr val="lt1"/>
                </a:solidFill>
                <a:latin typeface="Century Gothic"/>
                <a:ea typeface="Century Gothic"/>
                <a:cs typeface="Century Gothic"/>
                <a:sym typeface="Century Gothic"/>
              </a:rPr>
              <a:t>Cardiac muscle</a:t>
            </a:r>
            <a:br>
              <a:rPr lang="en-GB" sz="3200" b="0" i="0" u="none" strike="noStrike" cap="none">
                <a:solidFill>
                  <a:schemeClr val="lt1"/>
                </a:solidFill>
                <a:latin typeface="Century Gothic"/>
                <a:ea typeface="Century Gothic"/>
                <a:cs typeface="Century Gothic"/>
                <a:sym typeface="Century Gothic"/>
              </a:rPr>
            </a:br>
            <a:r>
              <a:rPr lang="en-GB" sz="3200" b="0" i="0" u="none" strike="noStrike" cap="none">
                <a:solidFill>
                  <a:schemeClr val="lt1"/>
                </a:solidFill>
                <a:latin typeface="Century Gothic"/>
                <a:ea typeface="Century Gothic"/>
                <a:cs typeface="Century Gothic"/>
                <a:sym typeface="Century Gothic"/>
              </a:rPr>
              <a:t/>
            </a:r>
            <a:br>
              <a:rPr lang="en-GB" sz="3200" b="0" i="0" u="none" strike="noStrike" cap="none">
                <a:solidFill>
                  <a:schemeClr val="lt1"/>
                </a:solidFill>
                <a:latin typeface="Century Gothic"/>
                <a:ea typeface="Century Gothic"/>
                <a:cs typeface="Century Gothic"/>
                <a:sym typeface="Century Gothic"/>
              </a:rPr>
            </a:br>
            <a:r>
              <a:rPr lang="en-GB" sz="3200" b="0" i="0" u="none" strike="noStrike" cap="none">
                <a:solidFill>
                  <a:schemeClr val="lt1"/>
                </a:solidFill>
                <a:latin typeface="Century Gothic"/>
                <a:ea typeface="Century Gothic"/>
                <a:cs typeface="Century Gothic"/>
                <a:sym typeface="Century Gothic"/>
              </a:rPr>
              <a:t>Smooth muscle</a:t>
            </a:r>
            <a:br>
              <a:rPr lang="en-GB" sz="3200" b="0" i="0" u="none" strike="noStrike" cap="none">
                <a:solidFill>
                  <a:schemeClr val="lt1"/>
                </a:solidFill>
                <a:latin typeface="Century Gothic"/>
                <a:ea typeface="Century Gothic"/>
                <a:cs typeface="Century Gothic"/>
                <a:sym typeface="Century Gothic"/>
              </a:rPr>
            </a:br>
            <a:r>
              <a:rPr lang="en-GB" sz="3200" b="0" i="0" u="none" strike="noStrike" cap="none">
                <a:solidFill>
                  <a:schemeClr val="lt1"/>
                </a:solidFill>
                <a:latin typeface="Century Gothic"/>
                <a:ea typeface="Century Gothic"/>
                <a:cs typeface="Century Gothic"/>
                <a:sym typeface="Century Gothic"/>
              </a:rPr>
              <a:t/>
            </a:r>
            <a:br>
              <a:rPr lang="en-GB" sz="3200" b="0" i="0" u="none" strike="noStrike" cap="none">
                <a:solidFill>
                  <a:schemeClr val="lt1"/>
                </a:solidFill>
                <a:latin typeface="Century Gothic"/>
                <a:ea typeface="Century Gothic"/>
                <a:cs typeface="Century Gothic"/>
                <a:sym typeface="Century Gothic"/>
              </a:rPr>
            </a:br>
            <a:r>
              <a:rPr lang="en-GB" sz="3200" b="0" i="0" u="none" strike="noStrike" cap="none">
                <a:solidFill>
                  <a:schemeClr val="lt1"/>
                </a:solidFill>
                <a:latin typeface="Century Gothic"/>
                <a:ea typeface="Century Gothic"/>
                <a:cs typeface="Century Gothic"/>
                <a:sym typeface="Century Gothic"/>
              </a:rPr>
              <a:t>Skeletal muscle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Shape 165"/>
          <p:cNvSpPr txBox="1">
            <a:spLocks noGrp="1"/>
          </p:cNvSpPr>
          <p:nvPr>
            <p:ph type="body" idx="1"/>
          </p:nvPr>
        </p:nvSpPr>
        <p:spPr>
          <a:xfrm>
            <a:off x="1143000" y="1526552"/>
            <a:ext cx="9906000" cy="5105400"/>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buClr>
                <a:schemeClr val="lt1"/>
              </a:buClr>
              <a:buSzPct val="25000"/>
              <a:buFont typeface="Arial"/>
              <a:buNone/>
            </a:pPr>
            <a:r>
              <a:rPr lang="en-GB" sz="3000" b="1" i="0" u="none" strike="noStrike" cap="none">
                <a:solidFill>
                  <a:schemeClr val="lt1"/>
                </a:solidFill>
                <a:latin typeface="Century Gothic"/>
                <a:ea typeface="Century Gothic"/>
                <a:cs typeface="Century Gothic"/>
                <a:sym typeface="Century Gothic"/>
              </a:rPr>
              <a:t>Cardiac Muscle</a:t>
            </a:r>
            <a:r>
              <a:rPr lang="en-GB" sz="3000" b="0" i="0" u="none" strike="noStrike" cap="none">
                <a:solidFill>
                  <a:schemeClr val="lt1"/>
                </a:solidFill>
                <a:latin typeface="Century Gothic"/>
                <a:ea typeface="Century Gothic"/>
                <a:cs typeface="Century Gothic"/>
                <a:sym typeface="Century Gothic"/>
              </a:rPr>
              <a:t/>
            </a:r>
            <a:br>
              <a:rPr lang="en-GB" sz="3000" b="0" i="0" u="none" strike="noStrike" cap="none">
                <a:solidFill>
                  <a:schemeClr val="lt1"/>
                </a:solidFill>
                <a:latin typeface="Century Gothic"/>
                <a:ea typeface="Century Gothic"/>
                <a:cs typeface="Century Gothic"/>
                <a:sym typeface="Century Gothic"/>
              </a:rPr>
            </a:br>
            <a:r>
              <a:rPr lang="en-GB" sz="3000" b="0" i="0" u="none" strike="noStrike" cap="none">
                <a:solidFill>
                  <a:schemeClr val="lt1"/>
                </a:solidFill>
                <a:latin typeface="Century Gothic"/>
                <a:ea typeface="Century Gothic"/>
                <a:cs typeface="Century Gothic"/>
                <a:sym typeface="Century Gothic"/>
              </a:rPr>
              <a:t/>
            </a:r>
            <a:br>
              <a:rPr lang="en-GB" sz="3000" b="0" i="0" u="none" strike="noStrike" cap="none">
                <a:solidFill>
                  <a:schemeClr val="lt1"/>
                </a:solidFill>
                <a:latin typeface="Century Gothic"/>
                <a:ea typeface="Century Gothic"/>
                <a:cs typeface="Century Gothic"/>
                <a:sym typeface="Century Gothic"/>
              </a:rPr>
            </a:br>
            <a:r>
              <a:rPr lang="en-GB" sz="3000" b="0" i="0" u="none" strike="noStrike" cap="none">
                <a:solidFill>
                  <a:schemeClr val="lt1"/>
                </a:solidFill>
                <a:latin typeface="Century Gothic"/>
                <a:ea typeface="Century Gothic"/>
                <a:cs typeface="Century Gothic"/>
                <a:sym typeface="Century Gothic"/>
              </a:rPr>
              <a:t>Cardiac muscles are involuntary and form the four chambers of the heart. They are controlled by the parasympathetic nervous system  which controls involuntary actions throughout the body. The function of the cardiac muscle is to pump blood around the body. </a:t>
            </a:r>
            <a:br>
              <a:rPr lang="en-GB" sz="3000" b="0" i="0" u="none" strike="noStrike" cap="none">
                <a:solidFill>
                  <a:schemeClr val="lt1"/>
                </a:solidFill>
                <a:latin typeface="Century Gothic"/>
                <a:ea typeface="Century Gothic"/>
                <a:cs typeface="Century Gothic"/>
                <a:sym typeface="Century Gothic"/>
              </a:rPr>
            </a:br>
            <a:r>
              <a:rPr lang="en-GB" sz="3000" b="0" i="0" u="none" strike="noStrike" cap="none">
                <a:solidFill>
                  <a:schemeClr val="lt1"/>
                </a:solidFill>
                <a:latin typeface="Century Gothic"/>
                <a:ea typeface="Century Gothic"/>
                <a:cs typeface="Century Gothic"/>
                <a:sym typeface="Century Gothic"/>
              </a:rPr>
              <a:t/>
            </a:r>
            <a:br>
              <a:rPr lang="en-GB" sz="3000" b="0" i="0" u="none" strike="noStrike" cap="none">
                <a:solidFill>
                  <a:schemeClr val="lt1"/>
                </a:solidFill>
                <a:latin typeface="Century Gothic"/>
                <a:ea typeface="Century Gothic"/>
                <a:cs typeface="Century Gothic"/>
                <a:sym typeface="Century Gothic"/>
              </a:rPr>
            </a:br>
            <a:endParaRPr lang="en-GB" sz="30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Shape 170"/>
          <p:cNvSpPr txBox="1">
            <a:spLocks noGrp="1"/>
          </p:cNvSpPr>
          <p:nvPr>
            <p:ph type="body" idx="1"/>
          </p:nvPr>
        </p:nvSpPr>
        <p:spPr>
          <a:xfrm>
            <a:off x="579750" y="1417174"/>
            <a:ext cx="11032500" cy="3124200"/>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spcAft>
                <a:spcPts val="0"/>
              </a:spcAft>
              <a:buClr>
                <a:schemeClr val="lt1"/>
              </a:buClr>
              <a:buSzPct val="25000"/>
              <a:buFont typeface="Arial"/>
              <a:buNone/>
            </a:pPr>
            <a:r>
              <a:rPr lang="en-GB" sz="3000" b="1" i="0" u="none" strike="noStrike" cap="none">
                <a:solidFill>
                  <a:schemeClr val="lt1"/>
                </a:solidFill>
                <a:latin typeface="Century Gothic"/>
                <a:ea typeface="Century Gothic"/>
                <a:cs typeface="Century Gothic"/>
                <a:sym typeface="Century Gothic"/>
              </a:rPr>
              <a:t>Smooth Muscle</a:t>
            </a:r>
          </a:p>
          <a:p>
            <a:pPr marL="0" marR="0" lvl="0" indent="0" algn="ctr" rtl="0">
              <a:lnSpc>
                <a:spcPct val="90000"/>
              </a:lnSpc>
              <a:spcBef>
                <a:spcPts val="1000"/>
              </a:spcBef>
              <a:spcAft>
                <a:spcPts val="0"/>
              </a:spcAft>
              <a:buClr>
                <a:schemeClr val="lt1"/>
              </a:buClr>
              <a:buSzPct val="25000"/>
              <a:buFont typeface="Arial"/>
              <a:buNone/>
            </a:pPr>
            <a:endParaRPr sz="3000" b="1" i="0" u="none" strike="noStrike" cap="none">
              <a:solidFill>
                <a:schemeClr val="lt1"/>
              </a:solidFill>
              <a:latin typeface="Century Gothic"/>
              <a:ea typeface="Century Gothic"/>
              <a:cs typeface="Century Gothic"/>
              <a:sym typeface="Century Gothic"/>
            </a:endParaRPr>
          </a:p>
          <a:p>
            <a:pPr marL="0" marR="0" lvl="0" indent="0" algn="ctr" rtl="0">
              <a:lnSpc>
                <a:spcPct val="90000"/>
              </a:lnSpc>
              <a:spcBef>
                <a:spcPts val="1000"/>
              </a:spcBef>
              <a:spcAft>
                <a:spcPts val="0"/>
              </a:spcAft>
              <a:buClr>
                <a:schemeClr val="lt1"/>
              </a:buClr>
              <a:buSzPct val="25000"/>
              <a:buFont typeface="Arial"/>
              <a:buNone/>
            </a:pPr>
            <a:r>
              <a:rPr lang="en-GB" sz="3000" b="0" i="0" u="none" strike="noStrike" cap="none">
                <a:solidFill>
                  <a:schemeClr val="lt1"/>
                </a:solidFill>
                <a:latin typeface="Century Gothic"/>
                <a:ea typeface="Century Gothic"/>
                <a:cs typeface="Century Gothic"/>
                <a:sym typeface="Century Gothic"/>
              </a:rPr>
              <a:t>Smooth muscles are also involuntary but are controlled by the autonomic nervous system . They make up your internal organs such as the stomach, intestine, gall bladder and uterus. An important function of smooth muscle is that it can reset its own length, for example during pregnancy. </a:t>
            </a:r>
          </a:p>
          <a:p>
            <a:pPr marL="0" marR="0" lvl="0" indent="0" algn="ctr" rtl="0">
              <a:lnSpc>
                <a:spcPct val="90000"/>
              </a:lnSpc>
              <a:spcBef>
                <a:spcPts val="1000"/>
              </a:spcBef>
              <a:buClr>
                <a:schemeClr val="lt1"/>
              </a:buClr>
              <a:buSzPct val="25000"/>
              <a:buFont typeface="Arial"/>
              <a:buNone/>
            </a:pPr>
            <a:endParaRPr sz="2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Shape 175"/>
          <p:cNvSpPr txBox="1">
            <a:spLocks noGrp="1"/>
          </p:cNvSpPr>
          <p:nvPr>
            <p:ph type="body" idx="1"/>
          </p:nvPr>
        </p:nvSpPr>
        <p:spPr>
          <a:xfrm>
            <a:off x="583350" y="1069275"/>
            <a:ext cx="11091000" cy="4953000"/>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spcAft>
                <a:spcPts val="0"/>
              </a:spcAft>
              <a:buClr>
                <a:schemeClr val="lt1"/>
              </a:buClr>
              <a:buSzPct val="25000"/>
              <a:buFont typeface="Arial"/>
              <a:buNone/>
            </a:pPr>
            <a:r>
              <a:rPr lang="en-GB" sz="2800" b="1" i="0" u="none" strike="noStrike" cap="none">
                <a:solidFill>
                  <a:schemeClr val="lt1"/>
                </a:solidFill>
                <a:latin typeface="Century Gothic"/>
                <a:ea typeface="Century Gothic"/>
                <a:cs typeface="Century Gothic"/>
                <a:sym typeface="Century Gothic"/>
              </a:rPr>
              <a:t>S</a:t>
            </a:r>
            <a:r>
              <a:rPr lang="en-GB" sz="2800" b="1"/>
              <a:t>keletal Muscle </a:t>
            </a:r>
          </a:p>
          <a:p>
            <a:pPr marL="0" marR="0" lvl="0" indent="0" algn="ctr" rtl="0">
              <a:lnSpc>
                <a:spcPct val="90000"/>
              </a:lnSpc>
              <a:spcBef>
                <a:spcPts val="1000"/>
              </a:spcBef>
              <a:spcAft>
                <a:spcPts val="0"/>
              </a:spcAft>
              <a:buClr>
                <a:schemeClr val="lt1"/>
              </a:buClr>
              <a:buSzPct val="25000"/>
              <a:buFont typeface="Arial"/>
              <a:buNone/>
            </a:pPr>
            <a:endParaRPr sz="2800" b="0" i="0" u="none" strike="noStrike" cap="none">
              <a:solidFill>
                <a:schemeClr val="lt1"/>
              </a:solidFill>
              <a:latin typeface="Century Gothic"/>
              <a:ea typeface="Century Gothic"/>
              <a:cs typeface="Century Gothic"/>
              <a:sym typeface="Century Gothic"/>
            </a:endParaRPr>
          </a:p>
          <a:p>
            <a:pPr marL="228600" marR="0" lvl="0" indent="-228600" algn="ctr" rtl="0">
              <a:lnSpc>
                <a:spcPct val="90000"/>
              </a:lnSpc>
              <a:spcBef>
                <a:spcPts val="1000"/>
              </a:spcBef>
              <a:spcAft>
                <a:spcPts val="0"/>
              </a:spcAft>
              <a:buClr>
                <a:schemeClr val="lt1"/>
              </a:buClr>
              <a:buSzPct val="25000"/>
              <a:buFont typeface="Arial"/>
              <a:buNone/>
            </a:pPr>
            <a:r>
              <a:rPr lang="en-GB" sz="2800" b="0" i="0" u="none" strike="noStrike" cap="none">
                <a:solidFill>
                  <a:schemeClr val="lt1"/>
                </a:solidFill>
                <a:latin typeface="Century Gothic"/>
                <a:ea typeface="Century Gothic"/>
                <a:cs typeface="Century Gothic"/>
                <a:sym typeface="Century Gothic"/>
              </a:rPr>
              <a:t>   The skeletal muscles are the only voluntary muscles in the body, although they can act on an involuntary basis at times. They are all the muscles which move your bones and cause external movement. In dancers, skeletal muscle accounts for somewhere between 38 to 45% of body weight, contains about half of the body water, and during exercise can raise its metabolic rate by over 20 times. </a:t>
            </a:r>
          </a:p>
          <a:p>
            <a:pPr marL="228600" marR="0" lvl="0" indent="-228600" algn="ctr" rtl="0">
              <a:lnSpc>
                <a:spcPct val="90000"/>
              </a:lnSpc>
              <a:spcBef>
                <a:spcPts val="1000"/>
              </a:spcBef>
              <a:buClr>
                <a:schemeClr val="lt1"/>
              </a:buClr>
              <a:buSzPct val="100000"/>
              <a:buFont typeface="Arial"/>
              <a:buNone/>
            </a:pPr>
            <a:endParaRPr sz="2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Shape 180"/>
          <p:cNvSpPr txBox="1">
            <a:spLocks noGrp="1"/>
          </p:cNvSpPr>
          <p:nvPr>
            <p:ph type="body" idx="1"/>
          </p:nvPr>
        </p:nvSpPr>
        <p:spPr>
          <a:xfrm>
            <a:off x="510425" y="2146726"/>
            <a:ext cx="10981800" cy="4876800"/>
          </a:xfrm>
          <a:prstGeom prst="rect">
            <a:avLst/>
          </a:prstGeom>
          <a:noFill/>
          <a:ln>
            <a:noFill/>
          </a:ln>
        </p:spPr>
        <p:txBody>
          <a:bodyPr wrap="square" lIns="91425" tIns="45700" rIns="91425" bIns="45700" anchor="t" anchorCtr="0">
            <a:noAutofit/>
          </a:bodyPr>
          <a:lstStyle/>
          <a:p>
            <a:pPr marL="228600" marR="0" lvl="0" indent="-228600" algn="ctr" rtl="0">
              <a:lnSpc>
                <a:spcPct val="90000"/>
              </a:lnSpc>
              <a:spcBef>
                <a:spcPts val="0"/>
              </a:spcBef>
              <a:spcAft>
                <a:spcPts val="0"/>
              </a:spcAft>
              <a:buClr>
                <a:schemeClr val="lt1"/>
              </a:buClr>
              <a:buSzPct val="25000"/>
              <a:buFont typeface="Arial"/>
              <a:buNone/>
            </a:pPr>
            <a:r>
              <a:rPr lang="en-GB" sz="2800" b="0" i="0" u="none" strike="noStrike" cap="none">
                <a:solidFill>
                  <a:schemeClr val="lt1"/>
                </a:solidFill>
                <a:latin typeface="Century Gothic"/>
                <a:ea typeface="Century Gothic"/>
                <a:cs typeface="Century Gothic"/>
                <a:sym typeface="Century Gothic"/>
              </a:rPr>
              <a:t>Skeletal muscle consists of three main types of muscle fibre, graded on two abilities.</a:t>
            </a:r>
          </a:p>
          <a:p>
            <a:pPr marL="228600" marR="0" lvl="0" indent="-228600" algn="ctr" rtl="0">
              <a:lnSpc>
                <a:spcPct val="90000"/>
              </a:lnSpc>
              <a:spcBef>
                <a:spcPts val="1000"/>
              </a:spcBef>
              <a:spcAft>
                <a:spcPts val="0"/>
              </a:spcAft>
              <a:buClr>
                <a:schemeClr val="lt1"/>
              </a:buClr>
              <a:buSzPct val="25000"/>
              <a:buFont typeface="Arial"/>
              <a:buNone/>
            </a:pPr>
            <a:endParaRPr sz="2800" b="0" i="0" u="none" strike="noStrike" cap="none">
              <a:solidFill>
                <a:schemeClr val="lt1"/>
              </a:solidFill>
              <a:latin typeface="Century Gothic"/>
              <a:ea typeface="Century Gothic"/>
              <a:cs typeface="Century Gothic"/>
              <a:sym typeface="Century Gothic"/>
            </a:endParaRPr>
          </a:p>
          <a:p>
            <a:pPr marL="0" marR="0" lvl="0" indent="0" algn="ctr" rtl="0">
              <a:lnSpc>
                <a:spcPct val="90000"/>
              </a:lnSpc>
              <a:spcBef>
                <a:spcPts val="1000"/>
              </a:spcBef>
              <a:spcAft>
                <a:spcPts val="0"/>
              </a:spcAft>
              <a:buClr>
                <a:schemeClr val="lt1"/>
              </a:buClr>
              <a:buSzPct val="25000"/>
              <a:buFont typeface="Arial"/>
              <a:buNone/>
            </a:pPr>
            <a:r>
              <a:rPr lang="en-GB" sz="2800" b="0" i="0" u="none" strike="noStrike" cap="none">
                <a:solidFill>
                  <a:schemeClr val="lt1"/>
                </a:solidFill>
                <a:latin typeface="Century Gothic"/>
                <a:ea typeface="Century Gothic"/>
                <a:cs typeface="Century Gothic"/>
                <a:sym typeface="Century Gothic"/>
              </a:rPr>
              <a:t>Speed of contraction</a:t>
            </a:r>
          </a:p>
          <a:p>
            <a:pPr marL="228600" marR="0" lvl="0" indent="-228600" algn="ctr" rtl="0">
              <a:lnSpc>
                <a:spcPct val="90000"/>
              </a:lnSpc>
              <a:spcBef>
                <a:spcPts val="1000"/>
              </a:spcBef>
              <a:spcAft>
                <a:spcPts val="0"/>
              </a:spcAft>
              <a:buClr>
                <a:schemeClr val="lt1"/>
              </a:buClr>
              <a:buSzPct val="100000"/>
              <a:buFont typeface="Arial"/>
              <a:buNone/>
            </a:pPr>
            <a:endParaRPr sz="2800" b="0" i="0" u="none" strike="noStrike" cap="none">
              <a:solidFill>
                <a:schemeClr val="lt1"/>
              </a:solidFill>
              <a:latin typeface="Century Gothic"/>
              <a:ea typeface="Century Gothic"/>
              <a:cs typeface="Century Gothic"/>
              <a:sym typeface="Century Gothic"/>
            </a:endParaRPr>
          </a:p>
          <a:p>
            <a:pPr marL="0" marR="0" lvl="0" indent="0" algn="ctr" rtl="0">
              <a:lnSpc>
                <a:spcPct val="90000"/>
              </a:lnSpc>
              <a:spcBef>
                <a:spcPts val="1000"/>
              </a:spcBef>
              <a:spcAft>
                <a:spcPts val="0"/>
              </a:spcAft>
              <a:buClr>
                <a:schemeClr val="lt1"/>
              </a:buClr>
              <a:buSzPct val="25000"/>
              <a:buFont typeface="Arial"/>
              <a:buNone/>
            </a:pPr>
            <a:r>
              <a:rPr lang="en-GB" sz="2800" b="0" i="0" u="none" strike="noStrike" cap="none">
                <a:solidFill>
                  <a:schemeClr val="lt1"/>
                </a:solidFill>
                <a:latin typeface="Century Gothic"/>
                <a:ea typeface="Century Gothic"/>
                <a:cs typeface="Century Gothic"/>
                <a:sym typeface="Century Gothic"/>
              </a:rPr>
              <a:t>Energy source and as result how quickly they fatigue. </a:t>
            </a:r>
          </a:p>
          <a:p>
            <a:pPr marL="0" marR="0" lvl="0" indent="0" algn="l" rtl="0">
              <a:lnSpc>
                <a:spcPct val="90000"/>
              </a:lnSpc>
              <a:spcBef>
                <a:spcPts val="1000"/>
              </a:spcBef>
              <a:buClr>
                <a:schemeClr val="lt1"/>
              </a:buClr>
              <a:buSzPct val="25000"/>
              <a:buFont typeface="Arial"/>
              <a:buNone/>
            </a:pPr>
            <a:endParaRPr sz="22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Shape 185"/>
          <p:cNvSpPr txBox="1">
            <a:spLocks noGrp="1"/>
          </p:cNvSpPr>
          <p:nvPr>
            <p:ph type="body" idx="1"/>
          </p:nvPr>
        </p:nvSpPr>
        <p:spPr>
          <a:xfrm>
            <a:off x="525000" y="1666191"/>
            <a:ext cx="11142000" cy="5029200"/>
          </a:xfrm>
          <a:prstGeom prst="rect">
            <a:avLst/>
          </a:prstGeom>
          <a:noFill/>
          <a:ln>
            <a:noFill/>
          </a:ln>
        </p:spPr>
        <p:txBody>
          <a:bodyPr wrap="square" lIns="91425" tIns="45700" rIns="91425" bIns="45700" anchor="t" anchorCtr="0">
            <a:noAutofit/>
          </a:bodyPr>
          <a:lstStyle/>
          <a:p>
            <a:pPr marL="228600" marR="0" lvl="0" indent="-228600" algn="ctr" rtl="0">
              <a:lnSpc>
                <a:spcPct val="90000"/>
              </a:lnSpc>
              <a:spcBef>
                <a:spcPts val="0"/>
              </a:spcBef>
              <a:spcAft>
                <a:spcPts val="0"/>
              </a:spcAft>
              <a:buClr>
                <a:schemeClr val="lt1"/>
              </a:buClr>
              <a:buSzPct val="25000"/>
              <a:buFont typeface="Arial"/>
              <a:buNone/>
            </a:pPr>
            <a:r>
              <a:rPr lang="en-GB" sz="3000" b="1" i="0" u="none" strike="noStrike" cap="none">
                <a:solidFill>
                  <a:schemeClr val="lt1"/>
                </a:solidFill>
                <a:latin typeface="Century Gothic"/>
                <a:ea typeface="Century Gothic"/>
                <a:cs typeface="Century Gothic"/>
                <a:sym typeface="Century Gothic"/>
              </a:rPr>
              <a:t>Oxidative Fast Fibres</a:t>
            </a:r>
          </a:p>
          <a:p>
            <a:pPr marL="228600" marR="0" lvl="0" indent="-228600" algn="ctr" rtl="0">
              <a:lnSpc>
                <a:spcPct val="90000"/>
              </a:lnSpc>
              <a:spcBef>
                <a:spcPts val="1000"/>
              </a:spcBef>
              <a:spcAft>
                <a:spcPts val="0"/>
              </a:spcAft>
              <a:buClr>
                <a:schemeClr val="lt1"/>
              </a:buClr>
              <a:buSzPct val="25000"/>
              <a:buFont typeface="Arial"/>
              <a:buNone/>
            </a:pPr>
            <a:endParaRPr sz="3000" b="0" i="0" u="none" strike="noStrike" cap="none">
              <a:solidFill>
                <a:schemeClr val="lt1"/>
              </a:solidFill>
              <a:latin typeface="Century Gothic"/>
              <a:ea typeface="Century Gothic"/>
              <a:cs typeface="Century Gothic"/>
              <a:sym typeface="Century Gothic"/>
            </a:endParaRPr>
          </a:p>
          <a:p>
            <a:pPr marL="228600" marR="0" lvl="0" indent="-228600" algn="ctr" rtl="0">
              <a:lnSpc>
                <a:spcPct val="90000"/>
              </a:lnSpc>
              <a:spcBef>
                <a:spcPts val="1000"/>
              </a:spcBef>
              <a:spcAft>
                <a:spcPts val="0"/>
              </a:spcAft>
              <a:buClr>
                <a:schemeClr val="lt1"/>
              </a:buClr>
              <a:buSzPct val="25000"/>
              <a:buFont typeface="Arial"/>
              <a:buNone/>
            </a:pPr>
            <a:r>
              <a:rPr lang="en-GB" sz="3000" b="0" i="0" u="none" strike="noStrike" cap="none">
                <a:solidFill>
                  <a:schemeClr val="lt1"/>
                </a:solidFill>
                <a:latin typeface="Century Gothic"/>
                <a:ea typeface="Century Gothic"/>
                <a:cs typeface="Century Gothic"/>
                <a:sym typeface="Century Gothic"/>
              </a:rPr>
              <a:t>These fibres twitch twice as fast as slow twitch fibres. Their energy derives equally from aerobic and anaerobic sources. Fast fibres are 30-40% larger than slow fibres. Dancers with more fast fibres will tend to look more muscular than dancers with slow fibres. </a:t>
            </a:r>
          </a:p>
          <a:p>
            <a:pPr marL="228600" marR="0" lvl="0" indent="-228600" algn="l" rtl="0">
              <a:lnSpc>
                <a:spcPct val="90000"/>
              </a:lnSpc>
              <a:spcBef>
                <a:spcPts val="1000"/>
              </a:spcBef>
              <a:buClr>
                <a:schemeClr val="lt1"/>
              </a:buClr>
              <a:buSzPct val="100000"/>
              <a:buFont typeface="Arial"/>
              <a:buNone/>
            </a:pPr>
            <a:endParaRPr sz="2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Shape 190"/>
          <p:cNvSpPr txBox="1">
            <a:spLocks noGrp="1"/>
          </p:cNvSpPr>
          <p:nvPr>
            <p:ph type="body" idx="1"/>
          </p:nvPr>
        </p:nvSpPr>
        <p:spPr>
          <a:xfrm>
            <a:off x="539550" y="1774840"/>
            <a:ext cx="11112900" cy="4876800"/>
          </a:xfrm>
          <a:prstGeom prst="rect">
            <a:avLst/>
          </a:prstGeom>
          <a:noFill/>
          <a:ln>
            <a:noFill/>
          </a:ln>
        </p:spPr>
        <p:txBody>
          <a:bodyPr wrap="square" lIns="91425" tIns="45700" rIns="91425" bIns="45700" anchor="t" anchorCtr="0">
            <a:noAutofit/>
          </a:bodyPr>
          <a:lstStyle/>
          <a:p>
            <a:pPr marL="228600" marR="0" lvl="0" indent="-228600" algn="ctr" rtl="0">
              <a:lnSpc>
                <a:spcPct val="90000"/>
              </a:lnSpc>
              <a:spcBef>
                <a:spcPts val="0"/>
              </a:spcBef>
              <a:spcAft>
                <a:spcPts val="0"/>
              </a:spcAft>
              <a:buClr>
                <a:schemeClr val="lt1"/>
              </a:buClr>
              <a:buSzPct val="25000"/>
              <a:buFont typeface="Arial"/>
              <a:buNone/>
            </a:pPr>
            <a:r>
              <a:rPr lang="en-GB" sz="3000" b="1" i="0" u="none" strike="noStrike" cap="none">
                <a:solidFill>
                  <a:schemeClr val="lt1"/>
                </a:solidFill>
                <a:latin typeface="Century Gothic"/>
                <a:ea typeface="Century Gothic"/>
                <a:cs typeface="Century Gothic"/>
                <a:sym typeface="Century Gothic"/>
              </a:rPr>
              <a:t>Glycolytic Fast  Fibres</a:t>
            </a:r>
          </a:p>
          <a:p>
            <a:pPr marL="228600" marR="0" lvl="0" indent="-228600" algn="ctr" rtl="0">
              <a:lnSpc>
                <a:spcPct val="90000"/>
              </a:lnSpc>
              <a:spcBef>
                <a:spcPts val="1000"/>
              </a:spcBef>
              <a:spcAft>
                <a:spcPts val="0"/>
              </a:spcAft>
              <a:buClr>
                <a:schemeClr val="lt1"/>
              </a:buClr>
              <a:buSzPct val="25000"/>
              <a:buFont typeface="Arial"/>
              <a:buNone/>
            </a:pPr>
            <a:endParaRPr sz="3000" b="1" i="0" u="none" strike="noStrike" cap="none">
              <a:solidFill>
                <a:schemeClr val="lt1"/>
              </a:solidFill>
              <a:latin typeface="Century Gothic"/>
              <a:ea typeface="Century Gothic"/>
              <a:cs typeface="Century Gothic"/>
              <a:sym typeface="Century Gothic"/>
            </a:endParaRPr>
          </a:p>
          <a:p>
            <a:pPr marL="228600" marR="0" lvl="0" indent="-228600" algn="ctr" rtl="0">
              <a:lnSpc>
                <a:spcPct val="90000"/>
              </a:lnSpc>
              <a:spcBef>
                <a:spcPts val="1000"/>
              </a:spcBef>
              <a:spcAft>
                <a:spcPts val="0"/>
              </a:spcAft>
              <a:buClr>
                <a:schemeClr val="lt1"/>
              </a:buClr>
              <a:buSzPct val="25000"/>
              <a:buFont typeface="Arial"/>
              <a:buNone/>
            </a:pPr>
            <a:r>
              <a:rPr lang="en-GB" sz="3000" b="0" i="0" u="none" strike="noStrike" cap="none">
                <a:solidFill>
                  <a:schemeClr val="lt1"/>
                </a:solidFill>
                <a:latin typeface="Century Gothic"/>
                <a:ea typeface="Century Gothic"/>
                <a:cs typeface="Century Gothic"/>
                <a:sym typeface="Century Gothic"/>
              </a:rPr>
              <a:t>These fibres derive most of their energy from anaerobic sources.  These fibres can produce a lot of energy quickly but also fatigue quickly.  A lot of quick energy translates into force at speed and power for challenging leaps and jumps. </a:t>
            </a:r>
          </a:p>
          <a:p>
            <a:pPr marL="228600" marR="0" lvl="0" indent="-228600" algn="l" rtl="0">
              <a:lnSpc>
                <a:spcPct val="90000"/>
              </a:lnSpc>
              <a:spcBef>
                <a:spcPts val="1000"/>
              </a:spcBef>
              <a:buClr>
                <a:schemeClr val="lt1"/>
              </a:buClr>
              <a:buSzPct val="100000"/>
              <a:buFont typeface="Arial"/>
              <a:buNone/>
            </a:pPr>
            <a:endParaRPr sz="22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Shape 195"/>
          <p:cNvSpPr txBox="1">
            <a:spLocks noGrp="1"/>
          </p:cNvSpPr>
          <p:nvPr>
            <p:ph type="body" idx="1"/>
          </p:nvPr>
        </p:nvSpPr>
        <p:spPr>
          <a:xfrm>
            <a:off x="339000" y="1375956"/>
            <a:ext cx="11514000" cy="4953000"/>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spcAft>
                <a:spcPts val="0"/>
              </a:spcAft>
              <a:buClr>
                <a:schemeClr val="lt1"/>
              </a:buClr>
              <a:buSzPct val="25000"/>
              <a:buFont typeface="Arial"/>
              <a:buNone/>
            </a:pPr>
            <a:r>
              <a:rPr lang="en-GB" sz="3000" b="1" i="0" u="none" strike="noStrike" cap="none">
                <a:solidFill>
                  <a:schemeClr val="lt1"/>
                </a:solidFill>
                <a:latin typeface="Century Gothic"/>
                <a:ea typeface="Century Gothic"/>
                <a:cs typeface="Century Gothic"/>
                <a:sym typeface="Century Gothic"/>
              </a:rPr>
              <a:t>Slow Fibres</a:t>
            </a:r>
          </a:p>
          <a:p>
            <a:pPr marL="228600" marR="0" lvl="0" indent="-228600" algn="ctr" rtl="0">
              <a:lnSpc>
                <a:spcPct val="90000"/>
              </a:lnSpc>
              <a:spcBef>
                <a:spcPts val="1000"/>
              </a:spcBef>
              <a:spcAft>
                <a:spcPts val="0"/>
              </a:spcAft>
              <a:buClr>
                <a:schemeClr val="lt1"/>
              </a:buClr>
              <a:buSzPct val="93333"/>
              <a:buFont typeface="Arial"/>
              <a:buNone/>
            </a:pPr>
            <a:endParaRPr sz="3000" b="0" i="0" u="none" strike="noStrike" cap="none">
              <a:solidFill>
                <a:schemeClr val="lt1"/>
              </a:solidFill>
              <a:latin typeface="Century Gothic"/>
              <a:ea typeface="Century Gothic"/>
              <a:cs typeface="Century Gothic"/>
              <a:sym typeface="Century Gothic"/>
            </a:endParaRPr>
          </a:p>
          <a:p>
            <a:pPr marL="0" marR="0" lvl="0" indent="0" algn="ctr" rtl="0">
              <a:lnSpc>
                <a:spcPct val="90000"/>
              </a:lnSpc>
              <a:spcBef>
                <a:spcPts val="1000"/>
              </a:spcBef>
              <a:spcAft>
                <a:spcPts val="0"/>
              </a:spcAft>
              <a:buClr>
                <a:schemeClr val="lt1"/>
              </a:buClr>
              <a:buSzPct val="25000"/>
              <a:buFont typeface="Arial"/>
              <a:buNone/>
            </a:pPr>
            <a:r>
              <a:rPr lang="en-GB" sz="3000" b="0" i="0" u="none" strike="noStrike" cap="none">
                <a:solidFill>
                  <a:schemeClr val="lt1"/>
                </a:solidFill>
                <a:latin typeface="Century Gothic"/>
                <a:ea typeface="Century Gothic"/>
                <a:cs typeface="Century Gothic"/>
                <a:sym typeface="Century Gothic"/>
              </a:rPr>
              <a:t>These fibres have a rich blood supply and are rich in oxygen which means they are able to process carbohydrates and fats for a source of energy. Slow fibres exist in small motor units, allowing fine, controlled movements. Research has shown that ballet dancers are made up of mainly slow muscles fibres. </a:t>
            </a:r>
          </a:p>
          <a:p>
            <a:pPr marL="228600" marR="0" lvl="0" indent="-228600" algn="l" rtl="0">
              <a:lnSpc>
                <a:spcPct val="90000"/>
              </a:lnSpc>
              <a:spcBef>
                <a:spcPts val="1000"/>
              </a:spcBef>
              <a:buClr>
                <a:schemeClr val="lt1"/>
              </a:buClr>
              <a:buSzPct val="100000"/>
              <a:buFont typeface="Arial"/>
              <a:buNone/>
            </a:pPr>
            <a:endParaRPr sz="2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Shape 200"/>
          <p:cNvSpPr txBox="1">
            <a:spLocks noGrp="1"/>
          </p:cNvSpPr>
          <p:nvPr>
            <p:ph type="body" idx="1"/>
          </p:nvPr>
        </p:nvSpPr>
        <p:spPr>
          <a:xfrm>
            <a:off x="1303421" y="1028689"/>
            <a:ext cx="9906000" cy="4800600"/>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EXAMPLES OF MUSCLES INCLUDE:</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 </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BICEPS</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TRAPEZIUS</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LATISSIMUS DORSI</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PECTORALIS MAJOR</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DELTOID</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GASTROCNEMIUS</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HAMSTRINGS</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QUADRICEPS</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ADDUCTORS</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GLUTEUS MAXIMUS</a:t>
            </a:r>
          </a:p>
          <a:p>
            <a:pPr marL="0" marR="0" lvl="0" indent="0" algn="ctr" rtl="0">
              <a:lnSpc>
                <a:spcPct val="90000"/>
              </a:lnSpc>
              <a:spcBef>
                <a:spcPts val="1000"/>
              </a:spcBef>
              <a:spcAft>
                <a:spcPts val="0"/>
              </a:spcAft>
              <a:buClr>
                <a:schemeClr val="lt1"/>
              </a:buClr>
              <a:buSzPct val="25000"/>
              <a:buFont typeface="Arial"/>
              <a:buNone/>
            </a:pPr>
            <a:r>
              <a:rPr lang="en-GB" sz="2000" b="0" i="0" u="none" strike="noStrike" cap="none">
                <a:solidFill>
                  <a:schemeClr val="lt1"/>
                </a:solidFill>
                <a:latin typeface="Century Gothic"/>
                <a:ea typeface="Century Gothic"/>
                <a:cs typeface="Century Gothic"/>
                <a:sym typeface="Century Gothic"/>
              </a:rPr>
              <a:t>ABDOMINALS</a:t>
            </a:r>
          </a:p>
          <a:p>
            <a:pPr marL="0" marR="0" lvl="0" indent="0" algn="ctr" rtl="0">
              <a:lnSpc>
                <a:spcPct val="90000"/>
              </a:lnSpc>
              <a:spcBef>
                <a:spcPts val="1000"/>
              </a:spcBef>
              <a:spcAft>
                <a:spcPts val="0"/>
              </a:spcAft>
              <a:buClr>
                <a:schemeClr val="lt1"/>
              </a:buClr>
              <a:buSzPct val="25000"/>
              <a:buFont typeface="Arial"/>
              <a:buNone/>
            </a:pPr>
            <a:endParaRPr sz="2000" b="0" i="0" u="none" strike="noStrike" cap="none">
              <a:solidFill>
                <a:schemeClr val="lt1"/>
              </a:solidFill>
              <a:latin typeface="Century Gothic"/>
              <a:ea typeface="Century Gothic"/>
              <a:cs typeface="Century Gothic"/>
              <a:sym typeface="Century Gothic"/>
            </a:endParaRPr>
          </a:p>
          <a:p>
            <a:pPr marL="0" marR="0" lvl="0" indent="0" algn="l" rtl="0">
              <a:lnSpc>
                <a:spcPct val="90000"/>
              </a:lnSpc>
              <a:spcBef>
                <a:spcPts val="1000"/>
              </a:spcBef>
              <a:spcAft>
                <a:spcPts val="0"/>
              </a:spcAft>
              <a:buClr>
                <a:schemeClr val="lt1"/>
              </a:buClr>
              <a:buSzPct val="25000"/>
              <a:buFont typeface="Arial"/>
              <a:buNone/>
            </a:pPr>
            <a:endParaRPr sz="2200" b="0" i="0" u="none" strike="noStrike" cap="none">
              <a:solidFill>
                <a:schemeClr val="lt1"/>
              </a:solidFill>
              <a:latin typeface="Century Gothic"/>
              <a:ea typeface="Century Gothic"/>
              <a:cs typeface="Century Gothic"/>
              <a:sym typeface="Century Gothic"/>
            </a:endParaRPr>
          </a:p>
          <a:p>
            <a:pPr marL="0" marR="0" lvl="0" indent="0" algn="l" rtl="0">
              <a:lnSpc>
                <a:spcPct val="90000"/>
              </a:lnSpc>
              <a:spcBef>
                <a:spcPts val="1000"/>
              </a:spcBef>
              <a:buClr>
                <a:schemeClr val="lt1"/>
              </a:buClr>
              <a:buSzPct val="25000"/>
              <a:buFont typeface="Arial"/>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Shape 205"/>
          <p:cNvSpPr txBox="1">
            <a:spLocks noGrp="1"/>
          </p:cNvSpPr>
          <p:nvPr>
            <p:ph type="body" idx="1"/>
          </p:nvPr>
        </p:nvSpPr>
        <p:spPr>
          <a:xfrm>
            <a:off x="800100" y="1631164"/>
            <a:ext cx="10591800" cy="5105400"/>
          </a:xfrm>
          <a:prstGeom prst="rect">
            <a:avLst/>
          </a:prstGeom>
          <a:noFill/>
          <a:ln>
            <a:noFill/>
          </a:ln>
        </p:spPr>
        <p:txBody>
          <a:bodyPr wrap="square" lIns="91425" tIns="45700" rIns="91425" bIns="45700" anchor="t" anchorCtr="0">
            <a:noAutofit/>
          </a:bodyPr>
          <a:lstStyle/>
          <a:p>
            <a:pPr marL="228600" marR="0" lvl="0" indent="-228600" algn="ctr" rtl="0">
              <a:lnSpc>
                <a:spcPct val="90000"/>
              </a:lnSpc>
              <a:spcBef>
                <a:spcPts val="0"/>
              </a:spcBef>
              <a:spcAft>
                <a:spcPts val="0"/>
              </a:spcAft>
              <a:buClr>
                <a:schemeClr val="lt1"/>
              </a:buClr>
              <a:buSzPct val="25000"/>
              <a:buFont typeface="Arial"/>
              <a:buNone/>
            </a:pPr>
            <a:r>
              <a:rPr lang="en-GB" sz="2800" b="0" i="0" u="none" strike="noStrike" cap="none">
                <a:solidFill>
                  <a:schemeClr val="lt1"/>
                </a:solidFill>
                <a:latin typeface="Century Gothic"/>
                <a:ea typeface="Century Gothic"/>
                <a:cs typeface="Century Gothic"/>
                <a:sym typeface="Century Gothic"/>
              </a:rPr>
              <a:t>There are four ways in which a muscle can act. It can exert strong force (strength), it can contract fast (speed), it can contract and relax for a period of time (endurance), it can also extend in length (flexibility). </a:t>
            </a:r>
          </a:p>
          <a:p>
            <a:pPr marL="228600" marR="0" lvl="0" indent="-228600" algn="l" rtl="0">
              <a:lnSpc>
                <a:spcPct val="90000"/>
              </a:lnSpc>
              <a:spcBef>
                <a:spcPts val="1000"/>
              </a:spcBef>
              <a:spcAft>
                <a:spcPts val="0"/>
              </a:spcAft>
              <a:buClr>
                <a:schemeClr val="lt1"/>
              </a:buClr>
              <a:buSzPct val="25000"/>
              <a:buFont typeface="Arial"/>
              <a:buNone/>
            </a:pPr>
            <a:endParaRPr sz="2800" b="0" i="0" u="none" strike="noStrike" cap="none">
              <a:solidFill>
                <a:schemeClr val="lt1"/>
              </a:solidFill>
              <a:latin typeface="Century Gothic"/>
              <a:ea typeface="Century Gothic"/>
              <a:cs typeface="Century Gothic"/>
              <a:sym typeface="Century Gothic"/>
            </a:endParaRPr>
          </a:p>
          <a:p>
            <a:pPr marL="228600" marR="0" lvl="0" indent="-228600" algn="ctr" rtl="0">
              <a:lnSpc>
                <a:spcPct val="90000"/>
              </a:lnSpc>
              <a:spcBef>
                <a:spcPts val="1000"/>
              </a:spcBef>
              <a:spcAft>
                <a:spcPts val="0"/>
              </a:spcAft>
              <a:buClr>
                <a:schemeClr val="lt1"/>
              </a:buClr>
              <a:buSzPct val="25000"/>
              <a:buFont typeface="Arial"/>
              <a:buNone/>
            </a:pPr>
            <a:r>
              <a:rPr lang="en-GB" sz="2800" b="0" i="0" u="none" strike="noStrike" cap="none">
                <a:solidFill>
                  <a:schemeClr val="lt1"/>
                </a:solidFill>
                <a:latin typeface="Century Gothic"/>
                <a:ea typeface="Century Gothic"/>
                <a:cs typeface="Century Gothic"/>
                <a:sym typeface="Century Gothic"/>
              </a:rPr>
              <a:t>Dance is made up of these four actions and an understanding of their function and structure is essential in achieving peak performance. </a:t>
            </a:r>
          </a:p>
          <a:p>
            <a:pPr marL="228600" marR="0" lvl="0" indent="-228600" algn="l" rtl="0">
              <a:lnSpc>
                <a:spcPct val="90000"/>
              </a:lnSpc>
              <a:spcBef>
                <a:spcPts val="1000"/>
              </a:spcBef>
              <a:buClr>
                <a:schemeClr val="lt1"/>
              </a:buClr>
              <a:buSzPct val="100000"/>
              <a:buFont typeface="Arial"/>
              <a:buNone/>
            </a:pPr>
            <a:endParaRPr sz="2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480</Words>
  <Application>Microsoft Office PowerPoint</Application>
  <PresentationFormat>Widescreen</PresentationFormat>
  <Paragraphs>49</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Century Gothic</vt:lpstr>
      <vt:lpstr>Vapor Trail</vt:lpstr>
      <vt:lpstr>THE MUSCULAR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MUSCULAR SYSTEM</dc:title>
  <dc:creator>Christy Anson-Harries</dc:creator>
  <cp:lastModifiedBy>christyah</cp:lastModifiedBy>
  <cp:revision>2</cp:revision>
  <dcterms:modified xsi:type="dcterms:W3CDTF">2017-10-20T12:38:23Z</dcterms:modified>
</cp:coreProperties>
</file>