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17" r:id="rId4"/>
  </p:sldMasterIdLst>
  <p:notesMasterIdLst>
    <p:notesMasterId r:id="rId30"/>
  </p:notesMasterIdLst>
  <p:sldIdLst>
    <p:sldId id="256" r:id="rId5"/>
    <p:sldId id="324" r:id="rId6"/>
    <p:sldId id="257" r:id="rId7"/>
    <p:sldId id="258" r:id="rId8"/>
    <p:sldId id="259" r:id="rId9"/>
    <p:sldId id="263" r:id="rId10"/>
    <p:sldId id="264" r:id="rId11"/>
    <p:sldId id="363" r:id="rId12"/>
    <p:sldId id="364" r:id="rId13"/>
    <p:sldId id="365" r:id="rId14"/>
    <p:sldId id="366" r:id="rId15"/>
    <p:sldId id="367" r:id="rId16"/>
    <p:sldId id="260" r:id="rId17"/>
    <p:sldId id="261" r:id="rId18"/>
    <p:sldId id="262" r:id="rId19"/>
    <p:sldId id="368" r:id="rId20"/>
    <p:sldId id="266" r:id="rId21"/>
    <p:sldId id="369" r:id="rId22"/>
    <p:sldId id="265" r:id="rId23"/>
    <p:sldId id="267" r:id="rId24"/>
    <p:sldId id="370" r:id="rId25"/>
    <p:sldId id="371" r:id="rId26"/>
    <p:sldId id="268" r:id="rId27"/>
    <p:sldId id="269" r:id="rId28"/>
    <p:sldId id="362" r:id="rId2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D400"/>
    <a:srgbClr val="0000CC"/>
    <a:srgbClr val="FFD600"/>
    <a:srgbClr val="FFFF00"/>
    <a:srgbClr val="00498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C96BCF7-0772-4820-AE40-9F209FB7D35B}" v="97" dt="2025-07-06T20:43:06.200"/>
  </p1510:revLst>
</p1510:revInfo>
</file>

<file path=ppt/tableStyles.xml><?xml version="1.0" encoding="utf-8"?>
<a:tblStyleLst xmlns:a="http://schemas.openxmlformats.org/drawingml/2006/main" def="{5C22544A-7EE6-4342-B048-85BDC9FD1C3A}"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8799B23B-EC83-4686-B30A-512413B5E67A}" styleName="Light Style 3 - Accent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1944" autoAdjust="0"/>
    <p:restoredTop sz="86467" autoAdjust="0"/>
  </p:normalViewPr>
  <p:slideViewPr>
    <p:cSldViewPr snapToGrid="0">
      <p:cViewPr varScale="1">
        <p:scale>
          <a:sx n="72" d="100"/>
          <a:sy n="72" d="100"/>
        </p:scale>
        <p:origin x="67" y="130"/>
      </p:cViewPr>
      <p:guideLst/>
    </p:cSldViewPr>
  </p:slideViewPr>
  <p:outlineViewPr>
    <p:cViewPr>
      <p:scale>
        <a:sx n="33" d="100"/>
        <a:sy n="33" d="100"/>
      </p:scale>
      <p:origin x="0" y="-2708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microsoft.com/office/2015/10/relationships/revisionInfo" Target="revisionInfo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notesMaster" Target="notesMasters/notesMaster1.xml"/><Relationship Id="rId35" Type="http://schemas.microsoft.com/office/2016/11/relationships/changesInfo" Target="changesInfos/changesInfo1.xml"/><Relationship Id="rId8" Type="http://schemas.openxmlformats.org/officeDocument/2006/relationships/slide" Target="slides/slide4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erif Salem" userId="93371da5-1b6a-4146-a736-4a3b0c81f0c2" providerId="ADAL" clId="{BC96BCF7-0772-4820-AE40-9F209FB7D35B}"/>
    <pc:docChg chg="undo custSel addSld delSld modSld sldOrd">
      <pc:chgData name="Serif Salem" userId="93371da5-1b6a-4146-a736-4a3b0c81f0c2" providerId="ADAL" clId="{BC96BCF7-0772-4820-AE40-9F209FB7D35B}" dt="2025-07-06T20:43:09.695" v="1263" actId="20577"/>
      <pc:docMkLst>
        <pc:docMk/>
      </pc:docMkLst>
      <pc:sldChg chg="modSp mod">
        <pc:chgData name="Serif Salem" userId="93371da5-1b6a-4146-a736-4a3b0c81f0c2" providerId="ADAL" clId="{BC96BCF7-0772-4820-AE40-9F209FB7D35B}" dt="2025-07-06T18:01:17.187" v="121" actId="20577"/>
        <pc:sldMkLst>
          <pc:docMk/>
          <pc:sldMk cId="2911207021" sldId="256"/>
        </pc:sldMkLst>
        <pc:spChg chg="mod">
          <ac:chgData name="Serif Salem" userId="93371da5-1b6a-4146-a736-4a3b0c81f0c2" providerId="ADAL" clId="{BC96BCF7-0772-4820-AE40-9F209FB7D35B}" dt="2025-07-06T18:01:17.187" v="121" actId="20577"/>
          <ac:spMkLst>
            <pc:docMk/>
            <pc:sldMk cId="2911207021" sldId="256"/>
            <ac:spMk id="3" creationId="{F09C10EC-00F5-8609-A600-52122458EB94}"/>
          </ac:spMkLst>
        </pc:spChg>
      </pc:sldChg>
      <pc:sldChg chg="modSp add mod modClrScheme chgLayout">
        <pc:chgData name="Serif Salem" userId="93371da5-1b6a-4146-a736-4a3b0c81f0c2" providerId="ADAL" clId="{BC96BCF7-0772-4820-AE40-9F209FB7D35B}" dt="2025-07-06T17:32:20.023" v="7" actId="700"/>
        <pc:sldMkLst>
          <pc:docMk/>
          <pc:sldMk cId="0" sldId="257"/>
        </pc:sldMkLst>
        <pc:spChg chg="mod ord">
          <ac:chgData name="Serif Salem" userId="93371da5-1b6a-4146-a736-4a3b0c81f0c2" providerId="ADAL" clId="{BC96BCF7-0772-4820-AE40-9F209FB7D35B}" dt="2025-07-06T17:32:20.023" v="7" actId="700"/>
          <ac:spMkLst>
            <pc:docMk/>
            <pc:sldMk cId="0" sldId="257"/>
            <ac:spMk id="2" creationId="{00000000-0000-0000-0000-000000000000}"/>
          </ac:spMkLst>
        </pc:spChg>
        <pc:spChg chg="mod ord">
          <ac:chgData name="Serif Salem" userId="93371da5-1b6a-4146-a736-4a3b0c81f0c2" providerId="ADAL" clId="{BC96BCF7-0772-4820-AE40-9F209FB7D35B}" dt="2025-07-06T17:32:20.023" v="7" actId="700"/>
          <ac:spMkLst>
            <pc:docMk/>
            <pc:sldMk cId="0" sldId="257"/>
            <ac:spMk id="3" creationId="{00000000-0000-0000-0000-000000000000}"/>
          </ac:spMkLst>
        </pc:spChg>
      </pc:sldChg>
      <pc:sldChg chg="addSp modSp add mod modClrScheme chgLayout">
        <pc:chgData name="Serif Salem" userId="93371da5-1b6a-4146-a736-4a3b0c81f0c2" providerId="ADAL" clId="{BC96BCF7-0772-4820-AE40-9F209FB7D35B}" dt="2025-07-06T19:30:11.068" v="622" actId="14100"/>
        <pc:sldMkLst>
          <pc:docMk/>
          <pc:sldMk cId="0" sldId="258"/>
        </pc:sldMkLst>
        <pc:spChg chg="mod ord">
          <ac:chgData name="Serif Salem" userId="93371da5-1b6a-4146-a736-4a3b0c81f0c2" providerId="ADAL" clId="{BC96BCF7-0772-4820-AE40-9F209FB7D35B}" dt="2025-07-06T17:32:20.023" v="7" actId="700"/>
          <ac:spMkLst>
            <pc:docMk/>
            <pc:sldMk cId="0" sldId="258"/>
            <ac:spMk id="2" creationId="{00000000-0000-0000-0000-000000000000}"/>
          </ac:spMkLst>
        </pc:spChg>
        <pc:spChg chg="mod ord">
          <ac:chgData name="Serif Salem" userId="93371da5-1b6a-4146-a736-4a3b0c81f0c2" providerId="ADAL" clId="{BC96BCF7-0772-4820-AE40-9F209FB7D35B}" dt="2025-07-06T18:01:26.609" v="122" actId="33524"/>
          <ac:spMkLst>
            <pc:docMk/>
            <pc:sldMk cId="0" sldId="258"/>
            <ac:spMk id="3" creationId="{00000000-0000-0000-0000-000000000000}"/>
          </ac:spMkLst>
        </pc:spChg>
        <pc:picChg chg="add mod modCrop">
          <ac:chgData name="Serif Salem" userId="93371da5-1b6a-4146-a736-4a3b0c81f0c2" providerId="ADAL" clId="{BC96BCF7-0772-4820-AE40-9F209FB7D35B}" dt="2025-07-06T17:39:22.765" v="48" actId="1076"/>
          <ac:picMkLst>
            <pc:docMk/>
            <pc:sldMk cId="0" sldId="258"/>
            <ac:picMk id="5" creationId="{0C0A3791-CD05-84CE-9801-526709751FF2}"/>
          </ac:picMkLst>
        </pc:picChg>
        <pc:picChg chg="add mod">
          <ac:chgData name="Serif Salem" userId="93371da5-1b6a-4146-a736-4a3b0c81f0c2" providerId="ADAL" clId="{BC96BCF7-0772-4820-AE40-9F209FB7D35B}" dt="2025-07-06T19:30:11.068" v="622" actId="14100"/>
          <ac:picMkLst>
            <pc:docMk/>
            <pc:sldMk cId="0" sldId="258"/>
            <ac:picMk id="6" creationId="{810BFFA4-594E-2A4A-96C9-2FE7BCF51CFE}"/>
          </ac:picMkLst>
        </pc:picChg>
      </pc:sldChg>
      <pc:sldChg chg="addSp modSp add mod modClrScheme chgLayout">
        <pc:chgData name="Serif Salem" userId="93371da5-1b6a-4146-a736-4a3b0c81f0c2" providerId="ADAL" clId="{BC96BCF7-0772-4820-AE40-9F209FB7D35B}" dt="2025-07-06T17:50:27.698" v="74" actId="1076"/>
        <pc:sldMkLst>
          <pc:docMk/>
          <pc:sldMk cId="0" sldId="259"/>
        </pc:sldMkLst>
        <pc:spChg chg="mod ord">
          <ac:chgData name="Serif Salem" userId="93371da5-1b6a-4146-a736-4a3b0c81f0c2" providerId="ADAL" clId="{BC96BCF7-0772-4820-AE40-9F209FB7D35B}" dt="2025-07-06T17:32:20.023" v="7" actId="700"/>
          <ac:spMkLst>
            <pc:docMk/>
            <pc:sldMk cId="0" sldId="259"/>
            <ac:spMk id="2" creationId="{00000000-0000-0000-0000-000000000000}"/>
          </ac:spMkLst>
        </pc:spChg>
        <pc:spChg chg="mod ord">
          <ac:chgData name="Serif Salem" userId="93371da5-1b6a-4146-a736-4a3b0c81f0c2" providerId="ADAL" clId="{BC96BCF7-0772-4820-AE40-9F209FB7D35B}" dt="2025-07-06T17:49:53.250" v="64" actId="404"/>
          <ac:spMkLst>
            <pc:docMk/>
            <pc:sldMk cId="0" sldId="259"/>
            <ac:spMk id="3" creationId="{00000000-0000-0000-0000-000000000000}"/>
          </ac:spMkLst>
        </pc:spChg>
        <pc:spChg chg="add">
          <ac:chgData name="Serif Salem" userId="93371da5-1b6a-4146-a736-4a3b0c81f0c2" providerId="ADAL" clId="{BC96BCF7-0772-4820-AE40-9F209FB7D35B}" dt="2025-07-06T17:46:12.533" v="50"/>
          <ac:spMkLst>
            <pc:docMk/>
            <pc:sldMk cId="0" sldId="259"/>
            <ac:spMk id="4" creationId="{6509CC7B-9892-CE0B-964A-2BFE13E97A1F}"/>
          </ac:spMkLst>
        </pc:spChg>
        <pc:spChg chg="add mod">
          <ac:chgData name="Serif Salem" userId="93371da5-1b6a-4146-a736-4a3b0c81f0c2" providerId="ADAL" clId="{BC96BCF7-0772-4820-AE40-9F209FB7D35B}" dt="2025-07-06T17:50:27.698" v="74" actId="1076"/>
          <ac:spMkLst>
            <pc:docMk/>
            <pc:sldMk cId="0" sldId="259"/>
            <ac:spMk id="7" creationId="{A33E0A16-E0D8-2573-FF6F-722D39223C1C}"/>
          </ac:spMkLst>
        </pc:spChg>
        <pc:graphicFrameChg chg="add mod modGraphic">
          <ac:chgData name="Serif Salem" userId="93371da5-1b6a-4146-a736-4a3b0c81f0c2" providerId="ADAL" clId="{BC96BCF7-0772-4820-AE40-9F209FB7D35B}" dt="2025-07-06T17:49:57.839" v="65" actId="1076"/>
          <ac:graphicFrameMkLst>
            <pc:docMk/>
            <pc:sldMk cId="0" sldId="259"/>
            <ac:graphicFrameMk id="5" creationId="{F921F073-A34D-A971-5AA1-C85D0EC06011}"/>
          </ac:graphicFrameMkLst>
        </pc:graphicFrameChg>
      </pc:sldChg>
      <pc:sldChg chg="addSp modSp add mod modClrScheme chgLayout">
        <pc:chgData name="Serif Salem" userId="93371da5-1b6a-4146-a736-4a3b0c81f0c2" providerId="ADAL" clId="{BC96BCF7-0772-4820-AE40-9F209FB7D35B}" dt="2025-07-06T19:29:06.230" v="621" actId="1076"/>
        <pc:sldMkLst>
          <pc:docMk/>
          <pc:sldMk cId="0" sldId="260"/>
        </pc:sldMkLst>
        <pc:spChg chg="mod ord">
          <ac:chgData name="Serif Salem" userId="93371da5-1b6a-4146-a736-4a3b0c81f0c2" providerId="ADAL" clId="{BC96BCF7-0772-4820-AE40-9F209FB7D35B}" dt="2025-07-06T17:32:20.023" v="7" actId="700"/>
          <ac:spMkLst>
            <pc:docMk/>
            <pc:sldMk cId="0" sldId="260"/>
            <ac:spMk id="2" creationId="{00000000-0000-0000-0000-000000000000}"/>
          </ac:spMkLst>
        </pc:spChg>
        <pc:spChg chg="mod ord">
          <ac:chgData name="Serif Salem" userId="93371da5-1b6a-4146-a736-4a3b0c81f0c2" providerId="ADAL" clId="{BC96BCF7-0772-4820-AE40-9F209FB7D35B}" dt="2025-07-06T19:28:04.648" v="616" actId="14100"/>
          <ac:spMkLst>
            <pc:docMk/>
            <pc:sldMk cId="0" sldId="260"/>
            <ac:spMk id="3" creationId="{00000000-0000-0000-0000-000000000000}"/>
          </ac:spMkLst>
        </pc:spChg>
        <pc:picChg chg="add mod">
          <ac:chgData name="Serif Salem" userId="93371da5-1b6a-4146-a736-4a3b0c81f0c2" providerId="ADAL" clId="{BC96BCF7-0772-4820-AE40-9F209FB7D35B}" dt="2025-07-06T19:29:06.230" v="621" actId="1076"/>
          <ac:picMkLst>
            <pc:docMk/>
            <pc:sldMk cId="0" sldId="260"/>
            <ac:picMk id="5122" creationId="{CDA52780-F077-E34A-55AD-27C27FBDCD25}"/>
          </ac:picMkLst>
        </pc:picChg>
      </pc:sldChg>
      <pc:sldChg chg="addSp delSp modSp add mod modClrScheme chgLayout">
        <pc:chgData name="Serif Salem" userId="93371da5-1b6a-4146-a736-4a3b0c81f0c2" providerId="ADAL" clId="{BC96BCF7-0772-4820-AE40-9F209FB7D35B}" dt="2025-07-06T19:38:01.295" v="771" actId="1076"/>
        <pc:sldMkLst>
          <pc:docMk/>
          <pc:sldMk cId="0" sldId="261"/>
        </pc:sldMkLst>
        <pc:spChg chg="mod ord">
          <ac:chgData name="Serif Salem" userId="93371da5-1b6a-4146-a736-4a3b0c81f0c2" providerId="ADAL" clId="{BC96BCF7-0772-4820-AE40-9F209FB7D35B}" dt="2025-07-06T17:32:20.023" v="7" actId="700"/>
          <ac:spMkLst>
            <pc:docMk/>
            <pc:sldMk cId="0" sldId="261"/>
            <ac:spMk id="2" creationId="{00000000-0000-0000-0000-000000000000}"/>
          </ac:spMkLst>
        </pc:spChg>
        <pc:spChg chg="mod ord">
          <ac:chgData name="Serif Salem" userId="93371da5-1b6a-4146-a736-4a3b0c81f0c2" providerId="ADAL" clId="{BC96BCF7-0772-4820-AE40-9F209FB7D35B}" dt="2025-07-06T19:34:58.323" v="761" actId="27636"/>
          <ac:spMkLst>
            <pc:docMk/>
            <pc:sldMk cId="0" sldId="261"/>
            <ac:spMk id="3" creationId="{00000000-0000-0000-0000-000000000000}"/>
          </ac:spMkLst>
        </pc:spChg>
        <pc:spChg chg="add del">
          <ac:chgData name="Serif Salem" userId="93371da5-1b6a-4146-a736-4a3b0c81f0c2" providerId="ADAL" clId="{BC96BCF7-0772-4820-AE40-9F209FB7D35B}" dt="2025-07-06T19:32:15.704" v="650" actId="22"/>
          <ac:spMkLst>
            <pc:docMk/>
            <pc:sldMk cId="0" sldId="261"/>
            <ac:spMk id="5" creationId="{E012213A-D41E-76A7-7FD0-7A58F103DA70}"/>
          </ac:spMkLst>
        </pc:spChg>
        <pc:picChg chg="add mod">
          <ac:chgData name="Serif Salem" userId="93371da5-1b6a-4146-a736-4a3b0c81f0c2" providerId="ADAL" clId="{BC96BCF7-0772-4820-AE40-9F209FB7D35B}" dt="2025-07-06T19:38:01.295" v="771" actId="1076"/>
          <ac:picMkLst>
            <pc:docMk/>
            <pc:sldMk cId="0" sldId="261"/>
            <ac:picMk id="6146" creationId="{AD320812-C8C0-3951-3CFE-7BB4E11F3493}"/>
          </ac:picMkLst>
        </pc:picChg>
      </pc:sldChg>
      <pc:sldChg chg="addSp delSp modSp add mod modClrScheme chgLayout">
        <pc:chgData name="Serif Salem" userId="93371da5-1b6a-4146-a736-4a3b0c81f0c2" providerId="ADAL" clId="{BC96BCF7-0772-4820-AE40-9F209FB7D35B}" dt="2025-07-06T19:44:05.513" v="826" actId="27636"/>
        <pc:sldMkLst>
          <pc:docMk/>
          <pc:sldMk cId="0" sldId="262"/>
        </pc:sldMkLst>
        <pc:spChg chg="mod ord">
          <ac:chgData name="Serif Salem" userId="93371da5-1b6a-4146-a736-4a3b0c81f0c2" providerId="ADAL" clId="{BC96BCF7-0772-4820-AE40-9F209FB7D35B}" dt="2025-07-06T19:42:19.485" v="780" actId="700"/>
          <ac:spMkLst>
            <pc:docMk/>
            <pc:sldMk cId="0" sldId="262"/>
            <ac:spMk id="2" creationId="{00000000-0000-0000-0000-000000000000}"/>
          </ac:spMkLst>
        </pc:spChg>
        <pc:spChg chg="del mod ord">
          <ac:chgData name="Serif Salem" userId="93371da5-1b6a-4146-a736-4a3b0c81f0c2" providerId="ADAL" clId="{BC96BCF7-0772-4820-AE40-9F209FB7D35B}" dt="2025-07-06T19:42:00.484" v="775"/>
          <ac:spMkLst>
            <pc:docMk/>
            <pc:sldMk cId="0" sldId="262"/>
            <ac:spMk id="3" creationId="{00000000-0000-0000-0000-000000000000}"/>
          </ac:spMkLst>
        </pc:spChg>
        <pc:spChg chg="add">
          <ac:chgData name="Serif Salem" userId="93371da5-1b6a-4146-a736-4a3b0c81f0c2" providerId="ADAL" clId="{BC96BCF7-0772-4820-AE40-9F209FB7D35B}" dt="2025-07-06T19:41:26.898" v="772"/>
          <ac:spMkLst>
            <pc:docMk/>
            <pc:sldMk cId="0" sldId="262"/>
            <ac:spMk id="4" creationId="{7F6A4BE2-BBFA-4198-E9CA-0F61CAF41719}"/>
          </ac:spMkLst>
        </pc:spChg>
        <pc:spChg chg="add">
          <ac:chgData name="Serif Salem" userId="93371da5-1b6a-4146-a736-4a3b0c81f0c2" providerId="ADAL" clId="{BC96BCF7-0772-4820-AE40-9F209FB7D35B}" dt="2025-07-06T19:41:36.857" v="774"/>
          <ac:spMkLst>
            <pc:docMk/>
            <pc:sldMk cId="0" sldId="262"/>
            <ac:spMk id="5" creationId="{FACB14AB-8D8F-A278-29E0-8158187DB438}"/>
          </ac:spMkLst>
        </pc:spChg>
        <pc:spChg chg="add">
          <ac:chgData name="Serif Salem" userId="93371da5-1b6a-4146-a736-4a3b0c81f0c2" providerId="ADAL" clId="{BC96BCF7-0772-4820-AE40-9F209FB7D35B}" dt="2025-07-06T19:41:36.857" v="774"/>
          <ac:spMkLst>
            <pc:docMk/>
            <pc:sldMk cId="0" sldId="262"/>
            <ac:spMk id="6" creationId="{8A1306C8-723D-6B92-3F47-57C3F081BB01}"/>
          </ac:spMkLst>
        </pc:spChg>
        <pc:spChg chg="add">
          <ac:chgData name="Serif Salem" userId="93371da5-1b6a-4146-a736-4a3b0c81f0c2" providerId="ADAL" clId="{BC96BCF7-0772-4820-AE40-9F209FB7D35B}" dt="2025-07-06T19:41:36.857" v="774"/>
          <ac:spMkLst>
            <pc:docMk/>
            <pc:sldMk cId="0" sldId="262"/>
            <ac:spMk id="7" creationId="{709430BA-924B-0A9F-AA00-FFB234201B4D}"/>
          </ac:spMkLst>
        </pc:spChg>
        <pc:spChg chg="add del mod">
          <ac:chgData name="Serif Salem" userId="93371da5-1b6a-4146-a736-4a3b0c81f0c2" providerId="ADAL" clId="{BC96BCF7-0772-4820-AE40-9F209FB7D35B}" dt="2025-07-06T19:42:19.485" v="780" actId="700"/>
          <ac:spMkLst>
            <pc:docMk/>
            <pc:sldMk cId="0" sldId="262"/>
            <ac:spMk id="8" creationId="{BAA58DB8-8B6E-A74B-0C03-34D7D1CB4CE3}"/>
          </ac:spMkLst>
        </pc:spChg>
        <pc:spChg chg="add mod ord">
          <ac:chgData name="Serif Salem" userId="93371da5-1b6a-4146-a736-4a3b0c81f0c2" providerId="ADAL" clId="{BC96BCF7-0772-4820-AE40-9F209FB7D35B}" dt="2025-07-06T19:44:05.513" v="826" actId="27636"/>
          <ac:spMkLst>
            <pc:docMk/>
            <pc:sldMk cId="0" sldId="262"/>
            <ac:spMk id="9" creationId="{FB8ACAAE-341B-0D03-C138-6768B05A5980}"/>
          </ac:spMkLst>
        </pc:spChg>
      </pc:sldChg>
      <pc:sldChg chg="addSp modSp add mod ord modClrScheme chgLayout">
        <pc:chgData name="Serif Salem" userId="93371da5-1b6a-4146-a736-4a3b0c81f0c2" providerId="ADAL" clId="{BC96BCF7-0772-4820-AE40-9F209FB7D35B}" dt="2025-07-06T18:01:35.841" v="123" actId="313"/>
        <pc:sldMkLst>
          <pc:docMk/>
          <pc:sldMk cId="0" sldId="263"/>
        </pc:sldMkLst>
        <pc:spChg chg="mod ord">
          <ac:chgData name="Serif Salem" userId="93371da5-1b6a-4146-a736-4a3b0c81f0c2" providerId="ADAL" clId="{BC96BCF7-0772-4820-AE40-9F209FB7D35B}" dt="2025-07-06T17:51:40.757" v="82"/>
          <ac:spMkLst>
            <pc:docMk/>
            <pc:sldMk cId="0" sldId="263"/>
            <ac:spMk id="2" creationId="{00000000-0000-0000-0000-000000000000}"/>
          </ac:spMkLst>
        </pc:spChg>
        <pc:spChg chg="mod ord">
          <ac:chgData name="Serif Salem" userId="93371da5-1b6a-4146-a736-4a3b0c81f0c2" providerId="ADAL" clId="{BC96BCF7-0772-4820-AE40-9F209FB7D35B}" dt="2025-07-06T18:01:35.841" v="123" actId="313"/>
          <ac:spMkLst>
            <pc:docMk/>
            <pc:sldMk cId="0" sldId="263"/>
            <ac:spMk id="3" creationId="{00000000-0000-0000-0000-000000000000}"/>
          </ac:spMkLst>
        </pc:spChg>
        <pc:picChg chg="add mod">
          <ac:chgData name="Serif Salem" userId="93371da5-1b6a-4146-a736-4a3b0c81f0c2" providerId="ADAL" clId="{BC96BCF7-0772-4820-AE40-9F209FB7D35B}" dt="2025-07-06T17:55:25.695" v="100" actId="1076"/>
          <ac:picMkLst>
            <pc:docMk/>
            <pc:sldMk cId="0" sldId="263"/>
            <ac:picMk id="5" creationId="{7211A24D-B9F2-36F1-AC39-F4A53D14D5CD}"/>
          </ac:picMkLst>
        </pc:picChg>
      </pc:sldChg>
      <pc:sldChg chg="addSp modSp add mod ord modClrScheme chgLayout">
        <pc:chgData name="Serif Salem" userId="93371da5-1b6a-4146-a736-4a3b0c81f0c2" providerId="ADAL" clId="{BC96BCF7-0772-4820-AE40-9F209FB7D35B}" dt="2025-07-06T18:03:09.810" v="146" actId="1076"/>
        <pc:sldMkLst>
          <pc:docMk/>
          <pc:sldMk cId="0" sldId="264"/>
        </pc:sldMkLst>
        <pc:spChg chg="mod ord">
          <ac:chgData name="Serif Salem" userId="93371da5-1b6a-4146-a736-4a3b0c81f0c2" providerId="ADAL" clId="{BC96BCF7-0772-4820-AE40-9F209FB7D35B}" dt="2025-07-06T17:58:27.278" v="111" actId="27636"/>
          <ac:spMkLst>
            <pc:docMk/>
            <pc:sldMk cId="0" sldId="264"/>
            <ac:spMk id="2" creationId="{00000000-0000-0000-0000-000000000000}"/>
          </ac:spMkLst>
        </pc:spChg>
        <pc:spChg chg="mod ord">
          <ac:chgData name="Serif Salem" userId="93371da5-1b6a-4146-a736-4a3b0c81f0c2" providerId="ADAL" clId="{BC96BCF7-0772-4820-AE40-9F209FB7D35B}" dt="2025-07-06T18:03:01.897" v="145" actId="27636"/>
          <ac:spMkLst>
            <pc:docMk/>
            <pc:sldMk cId="0" sldId="264"/>
            <ac:spMk id="3" creationId="{00000000-0000-0000-0000-000000000000}"/>
          </ac:spMkLst>
        </pc:spChg>
        <pc:picChg chg="add mod">
          <ac:chgData name="Serif Salem" userId="93371da5-1b6a-4146-a736-4a3b0c81f0c2" providerId="ADAL" clId="{BC96BCF7-0772-4820-AE40-9F209FB7D35B}" dt="2025-07-06T18:03:09.810" v="146" actId="1076"/>
          <ac:picMkLst>
            <pc:docMk/>
            <pc:sldMk cId="0" sldId="264"/>
            <ac:picMk id="2050" creationId="{668C693B-80FF-AF5D-1B9C-CC2CB5129DBF}"/>
          </ac:picMkLst>
        </pc:picChg>
      </pc:sldChg>
      <pc:sldChg chg="addSp modSp add mod modClrScheme chgLayout">
        <pc:chgData name="Serif Salem" userId="93371da5-1b6a-4146-a736-4a3b0c81f0c2" providerId="ADAL" clId="{BC96BCF7-0772-4820-AE40-9F209FB7D35B}" dt="2025-07-06T20:21:49.094" v="1015" actId="1076"/>
        <pc:sldMkLst>
          <pc:docMk/>
          <pc:sldMk cId="0" sldId="265"/>
        </pc:sldMkLst>
        <pc:spChg chg="mod ord">
          <ac:chgData name="Serif Salem" userId="93371da5-1b6a-4146-a736-4a3b0c81f0c2" providerId="ADAL" clId="{BC96BCF7-0772-4820-AE40-9F209FB7D35B}" dt="2025-07-06T17:32:20.023" v="7" actId="700"/>
          <ac:spMkLst>
            <pc:docMk/>
            <pc:sldMk cId="0" sldId="265"/>
            <ac:spMk id="2" creationId="{00000000-0000-0000-0000-000000000000}"/>
          </ac:spMkLst>
        </pc:spChg>
        <pc:spChg chg="mod ord">
          <ac:chgData name="Serif Salem" userId="93371da5-1b6a-4146-a736-4a3b0c81f0c2" providerId="ADAL" clId="{BC96BCF7-0772-4820-AE40-9F209FB7D35B}" dt="2025-07-06T20:21:43.363" v="1014" actId="6549"/>
          <ac:spMkLst>
            <pc:docMk/>
            <pc:sldMk cId="0" sldId="265"/>
            <ac:spMk id="3" creationId="{00000000-0000-0000-0000-000000000000}"/>
          </ac:spMkLst>
        </pc:spChg>
        <pc:graphicFrameChg chg="add mod modGraphic">
          <ac:chgData name="Serif Salem" userId="93371da5-1b6a-4146-a736-4a3b0c81f0c2" providerId="ADAL" clId="{BC96BCF7-0772-4820-AE40-9F209FB7D35B}" dt="2025-07-06T20:21:49.094" v="1015" actId="1076"/>
          <ac:graphicFrameMkLst>
            <pc:docMk/>
            <pc:sldMk cId="0" sldId="265"/>
            <ac:graphicFrameMk id="4" creationId="{E2680133-C2DE-5B7A-59D4-0627CB1DD6CB}"/>
          </ac:graphicFrameMkLst>
        </pc:graphicFrameChg>
      </pc:sldChg>
      <pc:sldChg chg="addSp modSp add mod ord modClrScheme chgLayout">
        <pc:chgData name="Serif Salem" userId="93371da5-1b6a-4146-a736-4a3b0c81f0c2" providerId="ADAL" clId="{BC96BCF7-0772-4820-AE40-9F209FB7D35B}" dt="2025-07-06T20:27:07.969" v="1109" actId="113"/>
        <pc:sldMkLst>
          <pc:docMk/>
          <pc:sldMk cId="0" sldId="266"/>
        </pc:sldMkLst>
        <pc:spChg chg="mod ord">
          <ac:chgData name="Serif Salem" userId="93371da5-1b6a-4146-a736-4a3b0c81f0c2" providerId="ADAL" clId="{BC96BCF7-0772-4820-AE40-9F209FB7D35B}" dt="2025-07-06T17:32:20.023" v="7" actId="700"/>
          <ac:spMkLst>
            <pc:docMk/>
            <pc:sldMk cId="0" sldId="266"/>
            <ac:spMk id="2" creationId="{00000000-0000-0000-0000-000000000000}"/>
          </ac:spMkLst>
        </pc:spChg>
        <pc:spChg chg="mod ord">
          <ac:chgData name="Serif Salem" userId="93371da5-1b6a-4146-a736-4a3b0c81f0c2" providerId="ADAL" clId="{BC96BCF7-0772-4820-AE40-9F209FB7D35B}" dt="2025-07-06T20:27:07.969" v="1109" actId="113"/>
          <ac:spMkLst>
            <pc:docMk/>
            <pc:sldMk cId="0" sldId="266"/>
            <ac:spMk id="3" creationId="{00000000-0000-0000-0000-000000000000}"/>
          </ac:spMkLst>
        </pc:spChg>
        <pc:spChg chg="add">
          <ac:chgData name="Serif Salem" userId="93371da5-1b6a-4146-a736-4a3b0c81f0c2" providerId="ADAL" clId="{BC96BCF7-0772-4820-AE40-9F209FB7D35B}" dt="2025-07-06T20:23:50.442" v="1018"/>
          <ac:spMkLst>
            <pc:docMk/>
            <pc:sldMk cId="0" sldId="266"/>
            <ac:spMk id="4" creationId="{0D094A98-FECF-E175-E912-B75510E21F96}"/>
          </ac:spMkLst>
        </pc:spChg>
        <pc:spChg chg="add">
          <ac:chgData name="Serif Salem" userId="93371da5-1b6a-4146-a736-4a3b0c81f0c2" providerId="ADAL" clId="{BC96BCF7-0772-4820-AE40-9F209FB7D35B}" dt="2025-07-06T20:23:50.442" v="1018"/>
          <ac:spMkLst>
            <pc:docMk/>
            <pc:sldMk cId="0" sldId="266"/>
            <ac:spMk id="5" creationId="{ABDA3D2A-A779-9D1B-07FC-529C847E51E3}"/>
          </ac:spMkLst>
        </pc:spChg>
        <pc:spChg chg="add">
          <ac:chgData name="Serif Salem" userId="93371da5-1b6a-4146-a736-4a3b0c81f0c2" providerId="ADAL" clId="{BC96BCF7-0772-4820-AE40-9F209FB7D35B}" dt="2025-07-06T20:23:50.442" v="1018"/>
          <ac:spMkLst>
            <pc:docMk/>
            <pc:sldMk cId="0" sldId="266"/>
            <ac:spMk id="6" creationId="{2E349388-5F30-735E-2734-91E33B9E2A8B}"/>
          </ac:spMkLst>
        </pc:spChg>
        <pc:spChg chg="add">
          <ac:chgData name="Serif Salem" userId="93371da5-1b6a-4146-a736-4a3b0c81f0c2" providerId="ADAL" clId="{BC96BCF7-0772-4820-AE40-9F209FB7D35B}" dt="2025-07-06T20:23:50.442" v="1018"/>
          <ac:spMkLst>
            <pc:docMk/>
            <pc:sldMk cId="0" sldId="266"/>
            <ac:spMk id="7" creationId="{07846FB8-3AD5-9B5E-A070-759A8F017BA0}"/>
          </ac:spMkLst>
        </pc:spChg>
        <pc:spChg chg="add">
          <ac:chgData name="Serif Salem" userId="93371da5-1b6a-4146-a736-4a3b0c81f0c2" providerId="ADAL" clId="{BC96BCF7-0772-4820-AE40-9F209FB7D35B}" dt="2025-07-06T20:23:50.442" v="1018"/>
          <ac:spMkLst>
            <pc:docMk/>
            <pc:sldMk cId="0" sldId="266"/>
            <ac:spMk id="8" creationId="{CA7BD02E-05D2-975C-BF0E-ABC0749D8CD1}"/>
          </ac:spMkLst>
        </pc:spChg>
        <pc:spChg chg="add">
          <ac:chgData name="Serif Salem" userId="93371da5-1b6a-4146-a736-4a3b0c81f0c2" providerId="ADAL" clId="{BC96BCF7-0772-4820-AE40-9F209FB7D35B}" dt="2025-07-06T20:23:50.442" v="1018"/>
          <ac:spMkLst>
            <pc:docMk/>
            <pc:sldMk cId="0" sldId="266"/>
            <ac:spMk id="9" creationId="{66969E14-C1EC-391E-46B5-E0DAC30CB136}"/>
          </ac:spMkLst>
        </pc:spChg>
        <pc:spChg chg="add">
          <ac:chgData name="Serif Salem" userId="93371da5-1b6a-4146-a736-4a3b0c81f0c2" providerId="ADAL" clId="{BC96BCF7-0772-4820-AE40-9F209FB7D35B}" dt="2025-07-06T20:23:50.442" v="1018"/>
          <ac:spMkLst>
            <pc:docMk/>
            <pc:sldMk cId="0" sldId="266"/>
            <ac:spMk id="11" creationId="{83FB5714-9F97-86C7-FA13-7E78647F1FDA}"/>
          </ac:spMkLst>
        </pc:spChg>
        <pc:spChg chg="add">
          <ac:chgData name="Serif Salem" userId="93371da5-1b6a-4146-a736-4a3b0c81f0c2" providerId="ADAL" clId="{BC96BCF7-0772-4820-AE40-9F209FB7D35B}" dt="2025-07-06T20:23:50.442" v="1018"/>
          <ac:spMkLst>
            <pc:docMk/>
            <pc:sldMk cId="0" sldId="266"/>
            <ac:spMk id="12" creationId="{CCE1BFE1-1102-C425-9CBA-0A09745DE9F9}"/>
          </ac:spMkLst>
        </pc:spChg>
        <pc:spChg chg="add">
          <ac:chgData name="Serif Salem" userId="93371da5-1b6a-4146-a736-4a3b0c81f0c2" providerId="ADAL" clId="{BC96BCF7-0772-4820-AE40-9F209FB7D35B}" dt="2025-07-06T20:23:50.442" v="1018"/>
          <ac:spMkLst>
            <pc:docMk/>
            <pc:sldMk cId="0" sldId="266"/>
            <ac:spMk id="13" creationId="{400BB3CC-242E-A757-E41E-94E3B62D9952}"/>
          </ac:spMkLst>
        </pc:spChg>
        <pc:spChg chg="add">
          <ac:chgData name="Serif Salem" userId="93371da5-1b6a-4146-a736-4a3b0c81f0c2" providerId="ADAL" clId="{BC96BCF7-0772-4820-AE40-9F209FB7D35B}" dt="2025-07-06T20:23:50.442" v="1018"/>
          <ac:spMkLst>
            <pc:docMk/>
            <pc:sldMk cId="0" sldId="266"/>
            <ac:spMk id="14" creationId="{9AA0A640-6E9C-61BA-190B-E616A06A646E}"/>
          </ac:spMkLst>
        </pc:spChg>
        <pc:spChg chg="add">
          <ac:chgData name="Serif Salem" userId="93371da5-1b6a-4146-a736-4a3b0c81f0c2" providerId="ADAL" clId="{BC96BCF7-0772-4820-AE40-9F209FB7D35B}" dt="2025-07-06T20:24:09.796" v="1019"/>
          <ac:spMkLst>
            <pc:docMk/>
            <pc:sldMk cId="0" sldId="266"/>
            <ac:spMk id="15" creationId="{7324CC3A-3959-C747-121F-BA2313398E62}"/>
          </ac:spMkLst>
        </pc:spChg>
        <pc:spChg chg="add">
          <ac:chgData name="Serif Salem" userId="93371da5-1b6a-4146-a736-4a3b0c81f0c2" providerId="ADAL" clId="{BC96BCF7-0772-4820-AE40-9F209FB7D35B}" dt="2025-07-06T20:24:09.796" v="1019"/>
          <ac:spMkLst>
            <pc:docMk/>
            <pc:sldMk cId="0" sldId="266"/>
            <ac:spMk id="16" creationId="{71D2E3A3-20EF-52CB-7CA9-255FFE05E6E3}"/>
          </ac:spMkLst>
        </pc:spChg>
        <pc:spChg chg="add">
          <ac:chgData name="Serif Salem" userId="93371da5-1b6a-4146-a736-4a3b0c81f0c2" providerId="ADAL" clId="{BC96BCF7-0772-4820-AE40-9F209FB7D35B}" dt="2025-07-06T20:24:09.796" v="1019"/>
          <ac:spMkLst>
            <pc:docMk/>
            <pc:sldMk cId="0" sldId="266"/>
            <ac:spMk id="17" creationId="{B6EF3FDD-3CAD-E6E8-934E-0296D719E415}"/>
          </ac:spMkLst>
        </pc:spChg>
        <pc:spChg chg="add">
          <ac:chgData name="Serif Salem" userId="93371da5-1b6a-4146-a736-4a3b0c81f0c2" providerId="ADAL" clId="{BC96BCF7-0772-4820-AE40-9F209FB7D35B}" dt="2025-07-06T20:24:09.796" v="1019"/>
          <ac:spMkLst>
            <pc:docMk/>
            <pc:sldMk cId="0" sldId="266"/>
            <ac:spMk id="18" creationId="{31F96BBA-2600-0C6F-BEBE-159FEF81FFBC}"/>
          </ac:spMkLst>
        </pc:spChg>
        <pc:spChg chg="add">
          <ac:chgData name="Serif Salem" userId="93371da5-1b6a-4146-a736-4a3b0c81f0c2" providerId="ADAL" clId="{BC96BCF7-0772-4820-AE40-9F209FB7D35B}" dt="2025-07-06T20:24:09.796" v="1019"/>
          <ac:spMkLst>
            <pc:docMk/>
            <pc:sldMk cId="0" sldId="266"/>
            <ac:spMk id="19" creationId="{9E15ACBC-B2C5-A3EE-3784-FDF36F4E095B}"/>
          </ac:spMkLst>
        </pc:spChg>
        <pc:spChg chg="add">
          <ac:chgData name="Serif Salem" userId="93371da5-1b6a-4146-a736-4a3b0c81f0c2" providerId="ADAL" clId="{BC96BCF7-0772-4820-AE40-9F209FB7D35B}" dt="2025-07-06T20:24:09.796" v="1019"/>
          <ac:spMkLst>
            <pc:docMk/>
            <pc:sldMk cId="0" sldId="266"/>
            <ac:spMk id="20" creationId="{CA5631C8-8263-9D22-C24C-BADE3420530E}"/>
          </ac:spMkLst>
        </pc:spChg>
        <pc:spChg chg="add">
          <ac:chgData name="Serif Salem" userId="93371da5-1b6a-4146-a736-4a3b0c81f0c2" providerId="ADAL" clId="{BC96BCF7-0772-4820-AE40-9F209FB7D35B}" dt="2025-07-06T20:24:09.796" v="1019"/>
          <ac:spMkLst>
            <pc:docMk/>
            <pc:sldMk cId="0" sldId="266"/>
            <ac:spMk id="21" creationId="{FB855471-DD0C-89B4-D56E-D5AFB4EF0817}"/>
          </ac:spMkLst>
        </pc:spChg>
        <pc:spChg chg="add">
          <ac:chgData name="Serif Salem" userId="93371da5-1b6a-4146-a736-4a3b0c81f0c2" providerId="ADAL" clId="{BC96BCF7-0772-4820-AE40-9F209FB7D35B}" dt="2025-07-06T20:24:09.796" v="1019"/>
          <ac:spMkLst>
            <pc:docMk/>
            <pc:sldMk cId="0" sldId="266"/>
            <ac:spMk id="22" creationId="{2FA55EEB-9CD1-896D-DE0F-08E7A672FAFC}"/>
          </ac:spMkLst>
        </pc:spChg>
        <pc:spChg chg="add">
          <ac:chgData name="Serif Salem" userId="93371da5-1b6a-4146-a736-4a3b0c81f0c2" providerId="ADAL" clId="{BC96BCF7-0772-4820-AE40-9F209FB7D35B}" dt="2025-07-06T20:24:09.796" v="1019"/>
          <ac:spMkLst>
            <pc:docMk/>
            <pc:sldMk cId="0" sldId="266"/>
            <ac:spMk id="23" creationId="{AEBDB8B1-BAA5-74C5-5220-183830B8E633}"/>
          </ac:spMkLst>
        </pc:spChg>
        <pc:spChg chg="add">
          <ac:chgData name="Serif Salem" userId="93371da5-1b6a-4146-a736-4a3b0c81f0c2" providerId="ADAL" clId="{BC96BCF7-0772-4820-AE40-9F209FB7D35B}" dt="2025-07-06T20:24:09.796" v="1019"/>
          <ac:spMkLst>
            <pc:docMk/>
            <pc:sldMk cId="0" sldId="266"/>
            <ac:spMk id="26" creationId="{47A789C9-7DFC-B719-8DD1-81058E8EDCA8}"/>
          </ac:spMkLst>
        </pc:spChg>
      </pc:sldChg>
      <pc:sldChg chg="addSp modSp add mod modClrScheme chgLayout">
        <pc:chgData name="Serif Salem" userId="93371da5-1b6a-4146-a736-4a3b0c81f0c2" providerId="ADAL" clId="{BC96BCF7-0772-4820-AE40-9F209FB7D35B}" dt="2025-07-06T20:32:25.445" v="1167" actId="15"/>
        <pc:sldMkLst>
          <pc:docMk/>
          <pc:sldMk cId="0" sldId="267"/>
        </pc:sldMkLst>
        <pc:spChg chg="mod ord">
          <ac:chgData name="Serif Salem" userId="93371da5-1b6a-4146-a736-4a3b0c81f0c2" providerId="ADAL" clId="{BC96BCF7-0772-4820-AE40-9F209FB7D35B}" dt="2025-07-06T17:32:20.023" v="7" actId="700"/>
          <ac:spMkLst>
            <pc:docMk/>
            <pc:sldMk cId="0" sldId="267"/>
            <ac:spMk id="2" creationId="{00000000-0000-0000-0000-000000000000}"/>
          </ac:spMkLst>
        </pc:spChg>
        <pc:spChg chg="mod ord">
          <ac:chgData name="Serif Salem" userId="93371da5-1b6a-4146-a736-4a3b0c81f0c2" providerId="ADAL" clId="{BC96BCF7-0772-4820-AE40-9F209FB7D35B}" dt="2025-07-06T20:32:25.445" v="1167" actId="15"/>
          <ac:spMkLst>
            <pc:docMk/>
            <pc:sldMk cId="0" sldId="267"/>
            <ac:spMk id="3" creationId="{00000000-0000-0000-0000-000000000000}"/>
          </ac:spMkLst>
        </pc:spChg>
        <pc:spChg chg="add">
          <ac:chgData name="Serif Salem" userId="93371da5-1b6a-4146-a736-4a3b0c81f0c2" providerId="ADAL" clId="{BC96BCF7-0772-4820-AE40-9F209FB7D35B}" dt="2025-07-06T20:29:17.888" v="1118"/>
          <ac:spMkLst>
            <pc:docMk/>
            <pc:sldMk cId="0" sldId="267"/>
            <ac:spMk id="4" creationId="{EE0DF54D-88C7-011F-56AD-5985A68C1596}"/>
          </ac:spMkLst>
        </pc:spChg>
      </pc:sldChg>
      <pc:sldChg chg="modSp add mod modClrScheme chgLayout">
        <pc:chgData name="Serif Salem" userId="93371da5-1b6a-4146-a736-4a3b0c81f0c2" providerId="ADAL" clId="{BC96BCF7-0772-4820-AE40-9F209FB7D35B}" dt="2025-07-06T20:20:23.058" v="1006" actId="20578"/>
        <pc:sldMkLst>
          <pc:docMk/>
          <pc:sldMk cId="0" sldId="268"/>
        </pc:sldMkLst>
        <pc:spChg chg="mod ord">
          <ac:chgData name="Serif Salem" userId="93371da5-1b6a-4146-a736-4a3b0c81f0c2" providerId="ADAL" clId="{BC96BCF7-0772-4820-AE40-9F209FB7D35B}" dt="2025-07-06T17:32:20.023" v="7" actId="700"/>
          <ac:spMkLst>
            <pc:docMk/>
            <pc:sldMk cId="0" sldId="268"/>
            <ac:spMk id="2" creationId="{00000000-0000-0000-0000-000000000000}"/>
          </ac:spMkLst>
        </pc:spChg>
        <pc:spChg chg="mod ord">
          <ac:chgData name="Serif Salem" userId="93371da5-1b6a-4146-a736-4a3b0c81f0c2" providerId="ADAL" clId="{BC96BCF7-0772-4820-AE40-9F209FB7D35B}" dt="2025-07-06T20:20:23.058" v="1006" actId="20578"/>
          <ac:spMkLst>
            <pc:docMk/>
            <pc:sldMk cId="0" sldId="268"/>
            <ac:spMk id="3" creationId="{00000000-0000-0000-0000-000000000000}"/>
          </ac:spMkLst>
        </pc:spChg>
      </pc:sldChg>
      <pc:sldChg chg="modSp add mod ord modClrScheme chgLayout">
        <pc:chgData name="Serif Salem" userId="93371da5-1b6a-4146-a736-4a3b0c81f0c2" providerId="ADAL" clId="{BC96BCF7-0772-4820-AE40-9F209FB7D35B}" dt="2025-07-06T20:43:09.695" v="1263" actId="20577"/>
        <pc:sldMkLst>
          <pc:docMk/>
          <pc:sldMk cId="0" sldId="269"/>
        </pc:sldMkLst>
        <pc:spChg chg="mod ord">
          <ac:chgData name="Serif Salem" userId="93371da5-1b6a-4146-a736-4a3b0c81f0c2" providerId="ADAL" clId="{BC96BCF7-0772-4820-AE40-9F209FB7D35B}" dt="2025-07-06T17:32:20.023" v="7" actId="700"/>
          <ac:spMkLst>
            <pc:docMk/>
            <pc:sldMk cId="0" sldId="269"/>
            <ac:spMk id="2" creationId="{00000000-0000-0000-0000-000000000000}"/>
          </ac:spMkLst>
        </pc:spChg>
        <pc:spChg chg="mod ord">
          <ac:chgData name="Serif Salem" userId="93371da5-1b6a-4146-a736-4a3b0c81f0c2" providerId="ADAL" clId="{BC96BCF7-0772-4820-AE40-9F209FB7D35B}" dt="2025-07-06T20:43:09.695" v="1263" actId="20577"/>
          <ac:spMkLst>
            <pc:docMk/>
            <pc:sldMk cId="0" sldId="269"/>
            <ac:spMk id="3" creationId="{00000000-0000-0000-0000-000000000000}"/>
          </ac:spMkLst>
        </pc:spChg>
      </pc:sldChg>
      <pc:sldChg chg="modSp add del mod modClrScheme chgLayout">
        <pc:chgData name="Serif Salem" userId="93371da5-1b6a-4146-a736-4a3b0c81f0c2" providerId="ADAL" clId="{BC96BCF7-0772-4820-AE40-9F209FB7D35B}" dt="2025-07-06T20:28:07.630" v="1114" actId="47"/>
        <pc:sldMkLst>
          <pc:docMk/>
          <pc:sldMk cId="0" sldId="270"/>
        </pc:sldMkLst>
        <pc:spChg chg="mod ord">
          <ac:chgData name="Serif Salem" userId="93371da5-1b6a-4146-a736-4a3b0c81f0c2" providerId="ADAL" clId="{BC96BCF7-0772-4820-AE40-9F209FB7D35B}" dt="2025-07-06T17:32:20.023" v="7" actId="700"/>
          <ac:spMkLst>
            <pc:docMk/>
            <pc:sldMk cId="0" sldId="270"/>
            <ac:spMk id="2" creationId="{00000000-0000-0000-0000-000000000000}"/>
          </ac:spMkLst>
        </pc:spChg>
        <pc:spChg chg="mod ord">
          <ac:chgData name="Serif Salem" userId="93371da5-1b6a-4146-a736-4a3b0c81f0c2" providerId="ADAL" clId="{BC96BCF7-0772-4820-AE40-9F209FB7D35B}" dt="2025-07-06T17:32:20.023" v="7" actId="700"/>
          <ac:spMkLst>
            <pc:docMk/>
            <pc:sldMk cId="0" sldId="270"/>
            <ac:spMk id="3" creationId="{00000000-0000-0000-0000-000000000000}"/>
          </ac:spMkLst>
        </pc:spChg>
      </pc:sldChg>
      <pc:sldChg chg="modSp mod">
        <pc:chgData name="Serif Salem" userId="93371da5-1b6a-4146-a736-4a3b0c81f0c2" providerId="ADAL" clId="{BC96BCF7-0772-4820-AE40-9F209FB7D35B}" dt="2025-07-06T18:00:53.459" v="120" actId="207"/>
        <pc:sldMkLst>
          <pc:docMk/>
          <pc:sldMk cId="0" sldId="324"/>
        </pc:sldMkLst>
        <pc:graphicFrameChg chg="modGraphic">
          <ac:chgData name="Serif Salem" userId="93371da5-1b6a-4146-a736-4a3b0c81f0c2" providerId="ADAL" clId="{BC96BCF7-0772-4820-AE40-9F209FB7D35B}" dt="2025-07-06T18:00:53.459" v="120" actId="207"/>
          <ac:graphicFrameMkLst>
            <pc:docMk/>
            <pc:sldMk cId="0" sldId="324"/>
            <ac:graphicFrameMk id="10" creationId="{1880D74B-47A9-6774-E271-38E158600C1B}"/>
          </ac:graphicFrameMkLst>
        </pc:graphicFrameChg>
      </pc:sldChg>
      <pc:sldChg chg="del">
        <pc:chgData name="Serif Salem" userId="93371da5-1b6a-4146-a736-4a3b0c81f0c2" providerId="ADAL" clId="{BC96BCF7-0772-4820-AE40-9F209FB7D35B}" dt="2025-07-06T17:19:48.272" v="4" actId="47"/>
        <pc:sldMkLst>
          <pc:docMk/>
          <pc:sldMk cId="201172559" sldId="325"/>
        </pc:sldMkLst>
      </pc:sldChg>
      <pc:sldChg chg="del">
        <pc:chgData name="Serif Salem" userId="93371da5-1b6a-4146-a736-4a3b0c81f0c2" providerId="ADAL" clId="{BC96BCF7-0772-4820-AE40-9F209FB7D35B}" dt="2025-07-06T17:19:48.272" v="4" actId="47"/>
        <pc:sldMkLst>
          <pc:docMk/>
          <pc:sldMk cId="2528669051" sldId="326"/>
        </pc:sldMkLst>
      </pc:sldChg>
      <pc:sldChg chg="del">
        <pc:chgData name="Serif Salem" userId="93371da5-1b6a-4146-a736-4a3b0c81f0c2" providerId="ADAL" clId="{BC96BCF7-0772-4820-AE40-9F209FB7D35B}" dt="2025-07-06T17:19:48.272" v="4" actId="47"/>
        <pc:sldMkLst>
          <pc:docMk/>
          <pc:sldMk cId="1872327951" sldId="327"/>
        </pc:sldMkLst>
      </pc:sldChg>
      <pc:sldChg chg="del">
        <pc:chgData name="Serif Salem" userId="93371da5-1b6a-4146-a736-4a3b0c81f0c2" providerId="ADAL" clId="{BC96BCF7-0772-4820-AE40-9F209FB7D35B}" dt="2025-07-06T17:19:48.272" v="4" actId="47"/>
        <pc:sldMkLst>
          <pc:docMk/>
          <pc:sldMk cId="2243811777" sldId="328"/>
        </pc:sldMkLst>
      </pc:sldChg>
      <pc:sldChg chg="del">
        <pc:chgData name="Serif Salem" userId="93371da5-1b6a-4146-a736-4a3b0c81f0c2" providerId="ADAL" clId="{BC96BCF7-0772-4820-AE40-9F209FB7D35B}" dt="2025-07-06T17:19:48.272" v="4" actId="47"/>
        <pc:sldMkLst>
          <pc:docMk/>
          <pc:sldMk cId="3156275918" sldId="329"/>
        </pc:sldMkLst>
      </pc:sldChg>
      <pc:sldChg chg="del">
        <pc:chgData name="Serif Salem" userId="93371da5-1b6a-4146-a736-4a3b0c81f0c2" providerId="ADAL" clId="{BC96BCF7-0772-4820-AE40-9F209FB7D35B}" dt="2025-07-06T17:19:48.272" v="4" actId="47"/>
        <pc:sldMkLst>
          <pc:docMk/>
          <pc:sldMk cId="3337159356" sldId="330"/>
        </pc:sldMkLst>
      </pc:sldChg>
      <pc:sldChg chg="del">
        <pc:chgData name="Serif Salem" userId="93371da5-1b6a-4146-a736-4a3b0c81f0c2" providerId="ADAL" clId="{BC96BCF7-0772-4820-AE40-9F209FB7D35B}" dt="2025-07-06T17:19:48.272" v="4" actId="47"/>
        <pc:sldMkLst>
          <pc:docMk/>
          <pc:sldMk cId="3816209632" sldId="331"/>
        </pc:sldMkLst>
      </pc:sldChg>
      <pc:sldChg chg="del">
        <pc:chgData name="Serif Salem" userId="93371da5-1b6a-4146-a736-4a3b0c81f0c2" providerId="ADAL" clId="{BC96BCF7-0772-4820-AE40-9F209FB7D35B}" dt="2025-07-06T17:19:48.272" v="4" actId="47"/>
        <pc:sldMkLst>
          <pc:docMk/>
          <pc:sldMk cId="2711138963" sldId="332"/>
        </pc:sldMkLst>
      </pc:sldChg>
      <pc:sldChg chg="del">
        <pc:chgData name="Serif Salem" userId="93371da5-1b6a-4146-a736-4a3b0c81f0c2" providerId="ADAL" clId="{BC96BCF7-0772-4820-AE40-9F209FB7D35B}" dt="2025-07-06T17:19:48.272" v="4" actId="47"/>
        <pc:sldMkLst>
          <pc:docMk/>
          <pc:sldMk cId="2777779487" sldId="333"/>
        </pc:sldMkLst>
      </pc:sldChg>
      <pc:sldChg chg="del">
        <pc:chgData name="Serif Salem" userId="93371da5-1b6a-4146-a736-4a3b0c81f0c2" providerId="ADAL" clId="{BC96BCF7-0772-4820-AE40-9F209FB7D35B}" dt="2025-07-06T17:19:48.272" v="4" actId="47"/>
        <pc:sldMkLst>
          <pc:docMk/>
          <pc:sldMk cId="3876960122" sldId="334"/>
        </pc:sldMkLst>
      </pc:sldChg>
      <pc:sldChg chg="del">
        <pc:chgData name="Serif Salem" userId="93371da5-1b6a-4146-a736-4a3b0c81f0c2" providerId="ADAL" clId="{BC96BCF7-0772-4820-AE40-9F209FB7D35B}" dt="2025-07-06T17:19:48.272" v="4" actId="47"/>
        <pc:sldMkLst>
          <pc:docMk/>
          <pc:sldMk cId="1484522033" sldId="335"/>
        </pc:sldMkLst>
      </pc:sldChg>
      <pc:sldChg chg="del">
        <pc:chgData name="Serif Salem" userId="93371da5-1b6a-4146-a736-4a3b0c81f0c2" providerId="ADAL" clId="{BC96BCF7-0772-4820-AE40-9F209FB7D35B}" dt="2025-07-06T17:19:48.272" v="4" actId="47"/>
        <pc:sldMkLst>
          <pc:docMk/>
          <pc:sldMk cId="369769139" sldId="336"/>
        </pc:sldMkLst>
      </pc:sldChg>
      <pc:sldChg chg="del">
        <pc:chgData name="Serif Salem" userId="93371da5-1b6a-4146-a736-4a3b0c81f0c2" providerId="ADAL" clId="{BC96BCF7-0772-4820-AE40-9F209FB7D35B}" dt="2025-07-06T17:19:48.272" v="4" actId="47"/>
        <pc:sldMkLst>
          <pc:docMk/>
          <pc:sldMk cId="2186702375" sldId="337"/>
        </pc:sldMkLst>
      </pc:sldChg>
      <pc:sldChg chg="del">
        <pc:chgData name="Serif Salem" userId="93371da5-1b6a-4146-a736-4a3b0c81f0c2" providerId="ADAL" clId="{BC96BCF7-0772-4820-AE40-9F209FB7D35B}" dt="2025-07-06T17:19:48.272" v="4" actId="47"/>
        <pc:sldMkLst>
          <pc:docMk/>
          <pc:sldMk cId="4076893981" sldId="338"/>
        </pc:sldMkLst>
      </pc:sldChg>
      <pc:sldChg chg="del">
        <pc:chgData name="Serif Salem" userId="93371da5-1b6a-4146-a736-4a3b0c81f0c2" providerId="ADAL" clId="{BC96BCF7-0772-4820-AE40-9F209FB7D35B}" dt="2025-07-06T17:19:48.272" v="4" actId="47"/>
        <pc:sldMkLst>
          <pc:docMk/>
          <pc:sldMk cId="1308892317" sldId="339"/>
        </pc:sldMkLst>
      </pc:sldChg>
      <pc:sldChg chg="del">
        <pc:chgData name="Serif Salem" userId="93371da5-1b6a-4146-a736-4a3b0c81f0c2" providerId="ADAL" clId="{BC96BCF7-0772-4820-AE40-9F209FB7D35B}" dt="2025-07-06T17:19:48.272" v="4" actId="47"/>
        <pc:sldMkLst>
          <pc:docMk/>
          <pc:sldMk cId="1511970981" sldId="340"/>
        </pc:sldMkLst>
      </pc:sldChg>
      <pc:sldChg chg="del">
        <pc:chgData name="Serif Salem" userId="93371da5-1b6a-4146-a736-4a3b0c81f0c2" providerId="ADAL" clId="{BC96BCF7-0772-4820-AE40-9F209FB7D35B}" dt="2025-07-06T17:19:48.272" v="4" actId="47"/>
        <pc:sldMkLst>
          <pc:docMk/>
          <pc:sldMk cId="3966743315" sldId="341"/>
        </pc:sldMkLst>
      </pc:sldChg>
      <pc:sldChg chg="del">
        <pc:chgData name="Serif Salem" userId="93371da5-1b6a-4146-a736-4a3b0c81f0c2" providerId="ADAL" clId="{BC96BCF7-0772-4820-AE40-9F209FB7D35B}" dt="2025-07-06T17:19:48.272" v="4" actId="47"/>
        <pc:sldMkLst>
          <pc:docMk/>
          <pc:sldMk cId="202175659" sldId="342"/>
        </pc:sldMkLst>
      </pc:sldChg>
      <pc:sldChg chg="del">
        <pc:chgData name="Serif Salem" userId="93371da5-1b6a-4146-a736-4a3b0c81f0c2" providerId="ADAL" clId="{BC96BCF7-0772-4820-AE40-9F209FB7D35B}" dt="2025-07-06T17:19:48.272" v="4" actId="47"/>
        <pc:sldMkLst>
          <pc:docMk/>
          <pc:sldMk cId="1480388940" sldId="343"/>
        </pc:sldMkLst>
      </pc:sldChg>
      <pc:sldChg chg="del">
        <pc:chgData name="Serif Salem" userId="93371da5-1b6a-4146-a736-4a3b0c81f0c2" providerId="ADAL" clId="{BC96BCF7-0772-4820-AE40-9F209FB7D35B}" dt="2025-07-06T17:19:48.272" v="4" actId="47"/>
        <pc:sldMkLst>
          <pc:docMk/>
          <pc:sldMk cId="1667095533" sldId="344"/>
        </pc:sldMkLst>
      </pc:sldChg>
      <pc:sldChg chg="del">
        <pc:chgData name="Serif Salem" userId="93371da5-1b6a-4146-a736-4a3b0c81f0c2" providerId="ADAL" clId="{BC96BCF7-0772-4820-AE40-9F209FB7D35B}" dt="2025-07-06T17:19:48.272" v="4" actId="47"/>
        <pc:sldMkLst>
          <pc:docMk/>
          <pc:sldMk cId="3013540773" sldId="345"/>
        </pc:sldMkLst>
      </pc:sldChg>
      <pc:sldChg chg="del">
        <pc:chgData name="Serif Salem" userId="93371da5-1b6a-4146-a736-4a3b0c81f0c2" providerId="ADAL" clId="{BC96BCF7-0772-4820-AE40-9F209FB7D35B}" dt="2025-07-06T17:19:48.272" v="4" actId="47"/>
        <pc:sldMkLst>
          <pc:docMk/>
          <pc:sldMk cId="2954502313" sldId="346"/>
        </pc:sldMkLst>
      </pc:sldChg>
      <pc:sldChg chg="del">
        <pc:chgData name="Serif Salem" userId="93371da5-1b6a-4146-a736-4a3b0c81f0c2" providerId="ADAL" clId="{BC96BCF7-0772-4820-AE40-9F209FB7D35B}" dt="2025-07-06T17:19:48.272" v="4" actId="47"/>
        <pc:sldMkLst>
          <pc:docMk/>
          <pc:sldMk cId="3238604389" sldId="347"/>
        </pc:sldMkLst>
      </pc:sldChg>
      <pc:sldChg chg="del">
        <pc:chgData name="Serif Salem" userId="93371da5-1b6a-4146-a736-4a3b0c81f0c2" providerId="ADAL" clId="{BC96BCF7-0772-4820-AE40-9F209FB7D35B}" dt="2025-07-06T17:19:48.272" v="4" actId="47"/>
        <pc:sldMkLst>
          <pc:docMk/>
          <pc:sldMk cId="3866512523" sldId="348"/>
        </pc:sldMkLst>
      </pc:sldChg>
      <pc:sldChg chg="del">
        <pc:chgData name="Serif Salem" userId="93371da5-1b6a-4146-a736-4a3b0c81f0c2" providerId="ADAL" clId="{BC96BCF7-0772-4820-AE40-9F209FB7D35B}" dt="2025-07-06T17:19:48.272" v="4" actId="47"/>
        <pc:sldMkLst>
          <pc:docMk/>
          <pc:sldMk cId="3608181289" sldId="349"/>
        </pc:sldMkLst>
      </pc:sldChg>
      <pc:sldChg chg="del">
        <pc:chgData name="Serif Salem" userId="93371da5-1b6a-4146-a736-4a3b0c81f0c2" providerId="ADAL" clId="{BC96BCF7-0772-4820-AE40-9F209FB7D35B}" dt="2025-07-06T17:19:48.272" v="4" actId="47"/>
        <pc:sldMkLst>
          <pc:docMk/>
          <pc:sldMk cId="2104873428" sldId="350"/>
        </pc:sldMkLst>
      </pc:sldChg>
      <pc:sldChg chg="del">
        <pc:chgData name="Serif Salem" userId="93371da5-1b6a-4146-a736-4a3b0c81f0c2" providerId="ADAL" clId="{BC96BCF7-0772-4820-AE40-9F209FB7D35B}" dt="2025-07-06T17:19:48.272" v="4" actId="47"/>
        <pc:sldMkLst>
          <pc:docMk/>
          <pc:sldMk cId="945123601" sldId="351"/>
        </pc:sldMkLst>
      </pc:sldChg>
      <pc:sldChg chg="del">
        <pc:chgData name="Serif Salem" userId="93371da5-1b6a-4146-a736-4a3b0c81f0c2" providerId="ADAL" clId="{BC96BCF7-0772-4820-AE40-9F209FB7D35B}" dt="2025-07-06T17:19:48.272" v="4" actId="47"/>
        <pc:sldMkLst>
          <pc:docMk/>
          <pc:sldMk cId="3888117850" sldId="352"/>
        </pc:sldMkLst>
      </pc:sldChg>
      <pc:sldChg chg="del">
        <pc:chgData name="Serif Salem" userId="93371da5-1b6a-4146-a736-4a3b0c81f0c2" providerId="ADAL" clId="{BC96BCF7-0772-4820-AE40-9F209FB7D35B}" dt="2025-07-06T17:19:48.272" v="4" actId="47"/>
        <pc:sldMkLst>
          <pc:docMk/>
          <pc:sldMk cId="2793914023" sldId="355"/>
        </pc:sldMkLst>
      </pc:sldChg>
      <pc:sldChg chg="del">
        <pc:chgData name="Serif Salem" userId="93371da5-1b6a-4146-a736-4a3b0c81f0c2" providerId="ADAL" clId="{BC96BCF7-0772-4820-AE40-9F209FB7D35B}" dt="2025-07-06T17:19:48.272" v="4" actId="47"/>
        <pc:sldMkLst>
          <pc:docMk/>
          <pc:sldMk cId="4228020777" sldId="356"/>
        </pc:sldMkLst>
      </pc:sldChg>
      <pc:sldChg chg="del">
        <pc:chgData name="Serif Salem" userId="93371da5-1b6a-4146-a736-4a3b0c81f0c2" providerId="ADAL" clId="{BC96BCF7-0772-4820-AE40-9F209FB7D35B}" dt="2025-07-06T17:19:48.272" v="4" actId="47"/>
        <pc:sldMkLst>
          <pc:docMk/>
          <pc:sldMk cId="4205437021" sldId="359"/>
        </pc:sldMkLst>
      </pc:sldChg>
      <pc:sldChg chg="del">
        <pc:chgData name="Serif Salem" userId="93371da5-1b6a-4146-a736-4a3b0c81f0c2" providerId="ADAL" clId="{BC96BCF7-0772-4820-AE40-9F209FB7D35B}" dt="2025-07-06T17:19:48.272" v="4" actId="47"/>
        <pc:sldMkLst>
          <pc:docMk/>
          <pc:sldMk cId="3386002828" sldId="360"/>
        </pc:sldMkLst>
      </pc:sldChg>
      <pc:sldChg chg="del">
        <pc:chgData name="Serif Salem" userId="93371da5-1b6a-4146-a736-4a3b0c81f0c2" providerId="ADAL" clId="{BC96BCF7-0772-4820-AE40-9F209FB7D35B}" dt="2025-07-06T17:19:48.272" v="4" actId="47"/>
        <pc:sldMkLst>
          <pc:docMk/>
          <pc:sldMk cId="890012316" sldId="363"/>
        </pc:sldMkLst>
      </pc:sldChg>
      <pc:sldChg chg="add del">
        <pc:chgData name="Serif Salem" userId="93371da5-1b6a-4146-a736-4a3b0c81f0c2" providerId="ADAL" clId="{BC96BCF7-0772-4820-AE40-9F209FB7D35B}" dt="2025-07-06T17:52:53.210" v="97" actId="47"/>
        <pc:sldMkLst>
          <pc:docMk/>
          <pc:sldMk cId="2542291514" sldId="363"/>
        </pc:sldMkLst>
      </pc:sldChg>
      <pc:sldChg chg="modSp new mod">
        <pc:chgData name="Serif Salem" userId="93371da5-1b6a-4146-a736-4a3b0c81f0c2" providerId="ADAL" clId="{BC96BCF7-0772-4820-AE40-9F209FB7D35B}" dt="2025-07-06T18:14:57.248" v="201" actId="113"/>
        <pc:sldMkLst>
          <pc:docMk/>
          <pc:sldMk cId="2760211837" sldId="363"/>
        </pc:sldMkLst>
        <pc:spChg chg="mod">
          <ac:chgData name="Serif Salem" userId="93371da5-1b6a-4146-a736-4a3b0c81f0c2" providerId="ADAL" clId="{BC96BCF7-0772-4820-AE40-9F209FB7D35B}" dt="2025-07-06T18:04:38.753" v="148"/>
          <ac:spMkLst>
            <pc:docMk/>
            <pc:sldMk cId="2760211837" sldId="363"/>
            <ac:spMk id="2" creationId="{CC460969-C635-E57B-2C1E-5A5E04169765}"/>
          </ac:spMkLst>
        </pc:spChg>
        <pc:spChg chg="mod">
          <ac:chgData name="Serif Salem" userId="93371da5-1b6a-4146-a736-4a3b0c81f0c2" providerId="ADAL" clId="{BC96BCF7-0772-4820-AE40-9F209FB7D35B}" dt="2025-07-06T18:14:57.248" v="201" actId="113"/>
          <ac:spMkLst>
            <pc:docMk/>
            <pc:sldMk cId="2760211837" sldId="363"/>
            <ac:spMk id="4" creationId="{8FFF743C-640B-6B49-6EB2-C6F766269312}"/>
          </ac:spMkLst>
        </pc:spChg>
      </pc:sldChg>
      <pc:sldChg chg="addSp modSp new mod">
        <pc:chgData name="Serif Salem" userId="93371da5-1b6a-4146-a736-4a3b0c81f0c2" providerId="ADAL" clId="{BC96BCF7-0772-4820-AE40-9F209FB7D35B}" dt="2025-07-06T18:23:45.295" v="245" actId="1076"/>
        <pc:sldMkLst>
          <pc:docMk/>
          <pc:sldMk cId="1964634466" sldId="364"/>
        </pc:sldMkLst>
        <pc:spChg chg="mod">
          <ac:chgData name="Serif Salem" userId="93371da5-1b6a-4146-a736-4a3b0c81f0c2" providerId="ADAL" clId="{BC96BCF7-0772-4820-AE40-9F209FB7D35B}" dt="2025-07-06T18:15:08.713" v="203"/>
          <ac:spMkLst>
            <pc:docMk/>
            <pc:sldMk cId="1964634466" sldId="364"/>
            <ac:spMk id="2" creationId="{EB3440C8-DBE3-26FA-17DA-640559B67662}"/>
          </ac:spMkLst>
        </pc:spChg>
        <pc:spChg chg="mod">
          <ac:chgData name="Serif Salem" userId="93371da5-1b6a-4146-a736-4a3b0c81f0c2" providerId="ADAL" clId="{BC96BCF7-0772-4820-AE40-9F209FB7D35B}" dt="2025-07-06T18:20:43.041" v="240" actId="179"/>
          <ac:spMkLst>
            <pc:docMk/>
            <pc:sldMk cId="1964634466" sldId="364"/>
            <ac:spMk id="4" creationId="{4E2C24D8-9335-8B1C-BCB7-11AFE86666BE}"/>
          </ac:spMkLst>
        </pc:spChg>
        <pc:picChg chg="add mod">
          <ac:chgData name="Serif Salem" userId="93371da5-1b6a-4146-a736-4a3b0c81f0c2" providerId="ADAL" clId="{BC96BCF7-0772-4820-AE40-9F209FB7D35B}" dt="2025-07-06T18:23:45.295" v="245" actId="1076"/>
          <ac:picMkLst>
            <pc:docMk/>
            <pc:sldMk cId="1964634466" sldId="364"/>
            <ac:picMk id="6" creationId="{9F9F8F91-4A38-4E4B-0FB1-E3BA79CE5F22}"/>
          </ac:picMkLst>
        </pc:picChg>
      </pc:sldChg>
      <pc:sldChg chg="del">
        <pc:chgData name="Serif Salem" userId="93371da5-1b6a-4146-a736-4a3b0c81f0c2" providerId="ADAL" clId="{BC96BCF7-0772-4820-AE40-9F209FB7D35B}" dt="2025-07-06T17:19:48.272" v="4" actId="47"/>
        <pc:sldMkLst>
          <pc:docMk/>
          <pc:sldMk cId="2080140357" sldId="364"/>
        </pc:sldMkLst>
      </pc:sldChg>
      <pc:sldChg chg="del">
        <pc:chgData name="Serif Salem" userId="93371da5-1b6a-4146-a736-4a3b0c81f0c2" providerId="ADAL" clId="{BC96BCF7-0772-4820-AE40-9F209FB7D35B}" dt="2025-07-06T17:19:48.272" v="4" actId="47"/>
        <pc:sldMkLst>
          <pc:docMk/>
          <pc:sldMk cId="2381232506" sldId="365"/>
        </pc:sldMkLst>
      </pc:sldChg>
      <pc:sldChg chg="addSp modSp new mod">
        <pc:chgData name="Serif Salem" userId="93371da5-1b6a-4146-a736-4a3b0c81f0c2" providerId="ADAL" clId="{BC96BCF7-0772-4820-AE40-9F209FB7D35B}" dt="2025-07-06T18:59:07.734" v="325" actId="1582"/>
        <pc:sldMkLst>
          <pc:docMk/>
          <pc:sldMk cId="3737436238" sldId="365"/>
        </pc:sldMkLst>
        <pc:spChg chg="mod">
          <ac:chgData name="Serif Salem" userId="93371da5-1b6a-4146-a736-4a3b0c81f0c2" providerId="ADAL" clId="{BC96BCF7-0772-4820-AE40-9F209FB7D35B}" dt="2025-07-06T18:25:30.354" v="247"/>
          <ac:spMkLst>
            <pc:docMk/>
            <pc:sldMk cId="3737436238" sldId="365"/>
            <ac:spMk id="2" creationId="{2A51627E-693F-2733-5156-B46B36E3F52F}"/>
          </ac:spMkLst>
        </pc:spChg>
        <pc:spChg chg="mod">
          <ac:chgData name="Serif Salem" userId="93371da5-1b6a-4146-a736-4a3b0c81f0c2" providerId="ADAL" clId="{BC96BCF7-0772-4820-AE40-9F209FB7D35B}" dt="2025-07-06T18:58:53.461" v="323"/>
          <ac:spMkLst>
            <pc:docMk/>
            <pc:sldMk cId="3737436238" sldId="365"/>
            <ac:spMk id="4" creationId="{7D8EC132-D970-FEE5-5D1E-055DC8AEC8B8}"/>
          </ac:spMkLst>
        </pc:spChg>
        <pc:picChg chg="add mod">
          <ac:chgData name="Serif Salem" userId="93371da5-1b6a-4146-a736-4a3b0c81f0c2" providerId="ADAL" clId="{BC96BCF7-0772-4820-AE40-9F209FB7D35B}" dt="2025-07-06T18:59:07.734" v="325" actId="1582"/>
          <ac:picMkLst>
            <pc:docMk/>
            <pc:sldMk cId="3737436238" sldId="365"/>
            <ac:picMk id="3074" creationId="{B3D10CE5-0A68-AA23-D37C-B267FD2CFB77}"/>
          </ac:picMkLst>
        </pc:picChg>
      </pc:sldChg>
      <pc:sldChg chg="del">
        <pc:chgData name="Serif Salem" userId="93371da5-1b6a-4146-a736-4a3b0c81f0c2" providerId="ADAL" clId="{BC96BCF7-0772-4820-AE40-9F209FB7D35B}" dt="2025-07-06T17:19:48.272" v="4" actId="47"/>
        <pc:sldMkLst>
          <pc:docMk/>
          <pc:sldMk cId="1162614015" sldId="366"/>
        </pc:sldMkLst>
      </pc:sldChg>
      <pc:sldChg chg="addSp delSp modSp new mod modClrScheme chgLayout">
        <pc:chgData name="Serif Salem" userId="93371da5-1b6a-4146-a736-4a3b0c81f0c2" providerId="ADAL" clId="{BC96BCF7-0772-4820-AE40-9F209FB7D35B}" dt="2025-07-06T19:15:09.581" v="539" actId="27636"/>
        <pc:sldMkLst>
          <pc:docMk/>
          <pc:sldMk cId="3311350345" sldId="366"/>
        </pc:sldMkLst>
        <pc:spChg chg="mod ord">
          <ac:chgData name="Serif Salem" userId="93371da5-1b6a-4146-a736-4a3b0c81f0c2" providerId="ADAL" clId="{BC96BCF7-0772-4820-AE40-9F209FB7D35B}" dt="2025-07-06T19:05:31.047" v="328" actId="700"/>
          <ac:spMkLst>
            <pc:docMk/>
            <pc:sldMk cId="3311350345" sldId="366"/>
            <ac:spMk id="2" creationId="{4C33BBA3-D53C-C815-F709-47B6835184DE}"/>
          </ac:spMkLst>
        </pc:spChg>
        <pc:spChg chg="mod ord">
          <ac:chgData name="Serif Salem" userId="93371da5-1b6a-4146-a736-4a3b0c81f0c2" providerId="ADAL" clId="{BC96BCF7-0772-4820-AE40-9F209FB7D35B}" dt="2025-07-06T19:05:31.047" v="328" actId="700"/>
          <ac:spMkLst>
            <pc:docMk/>
            <pc:sldMk cId="3311350345" sldId="366"/>
            <ac:spMk id="3" creationId="{E1D3714A-A2AD-FF19-F244-294052771B2F}"/>
          </ac:spMkLst>
        </pc:spChg>
        <pc:spChg chg="del mod ord">
          <ac:chgData name="Serif Salem" userId="93371da5-1b6a-4146-a736-4a3b0c81f0c2" providerId="ADAL" clId="{BC96BCF7-0772-4820-AE40-9F209FB7D35B}" dt="2025-07-06T19:05:31.047" v="328" actId="700"/>
          <ac:spMkLst>
            <pc:docMk/>
            <pc:sldMk cId="3311350345" sldId="366"/>
            <ac:spMk id="4" creationId="{1A185581-3E8A-7022-B595-DDBF9ED2737C}"/>
          </ac:spMkLst>
        </pc:spChg>
        <pc:spChg chg="add mod ord">
          <ac:chgData name="Serif Salem" userId="93371da5-1b6a-4146-a736-4a3b0c81f0c2" providerId="ADAL" clId="{BC96BCF7-0772-4820-AE40-9F209FB7D35B}" dt="2025-07-06T19:15:09.581" v="539" actId="27636"/>
          <ac:spMkLst>
            <pc:docMk/>
            <pc:sldMk cId="3311350345" sldId="366"/>
            <ac:spMk id="5" creationId="{F742DE6A-7157-71A3-60C1-D4439A1D9F7C}"/>
          </ac:spMkLst>
        </pc:spChg>
        <pc:spChg chg="add mod">
          <ac:chgData name="Serif Salem" userId="93371da5-1b6a-4146-a736-4a3b0c81f0c2" providerId="ADAL" clId="{BC96BCF7-0772-4820-AE40-9F209FB7D35B}" dt="2025-07-06T19:14:43.685" v="527" actId="1035"/>
          <ac:spMkLst>
            <pc:docMk/>
            <pc:sldMk cId="3311350345" sldId="366"/>
            <ac:spMk id="7" creationId="{D334F018-614E-1B52-7A6C-1C2112633ECE}"/>
          </ac:spMkLst>
        </pc:spChg>
        <pc:spChg chg="add mod">
          <ac:chgData name="Serif Salem" userId="93371da5-1b6a-4146-a736-4a3b0c81f0c2" providerId="ADAL" clId="{BC96BCF7-0772-4820-AE40-9F209FB7D35B}" dt="2025-07-06T19:14:35.054" v="499" actId="1036"/>
          <ac:spMkLst>
            <pc:docMk/>
            <pc:sldMk cId="3311350345" sldId="366"/>
            <ac:spMk id="9" creationId="{0A789752-6566-7CBA-5633-E725600EE498}"/>
          </ac:spMkLst>
        </pc:spChg>
        <pc:spChg chg="add mod">
          <ac:chgData name="Serif Salem" userId="93371da5-1b6a-4146-a736-4a3b0c81f0c2" providerId="ADAL" clId="{BC96BCF7-0772-4820-AE40-9F209FB7D35B}" dt="2025-07-06T19:14:30.541" v="482" actId="1036"/>
          <ac:spMkLst>
            <pc:docMk/>
            <pc:sldMk cId="3311350345" sldId="366"/>
            <ac:spMk id="11" creationId="{35F48742-341D-767F-ACCE-D8FB5A5DD164}"/>
          </ac:spMkLst>
        </pc:spChg>
        <pc:spChg chg="add mod">
          <ac:chgData name="Serif Salem" userId="93371da5-1b6a-4146-a736-4a3b0c81f0c2" providerId="ADAL" clId="{BC96BCF7-0772-4820-AE40-9F209FB7D35B}" dt="2025-07-06T19:14:57.335" v="532" actId="1076"/>
          <ac:spMkLst>
            <pc:docMk/>
            <pc:sldMk cId="3311350345" sldId="366"/>
            <ac:spMk id="13" creationId="{ECCF89A3-76DE-7B2C-9647-4763B1B5B3AF}"/>
          </ac:spMkLst>
        </pc:spChg>
      </pc:sldChg>
      <pc:sldChg chg="addSp modSp add mod">
        <pc:chgData name="Serif Salem" userId="93371da5-1b6a-4146-a736-4a3b0c81f0c2" providerId="ADAL" clId="{BC96BCF7-0772-4820-AE40-9F209FB7D35B}" dt="2025-07-06T19:18:36.189" v="580" actId="14100"/>
        <pc:sldMkLst>
          <pc:docMk/>
          <pc:sldMk cId="1262539720" sldId="367"/>
        </pc:sldMkLst>
        <pc:spChg chg="mod">
          <ac:chgData name="Serif Salem" userId="93371da5-1b6a-4146-a736-4a3b0c81f0c2" providerId="ADAL" clId="{BC96BCF7-0772-4820-AE40-9F209FB7D35B}" dt="2025-07-06T19:16:28.918" v="551" actId="404"/>
          <ac:spMkLst>
            <pc:docMk/>
            <pc:sldMk cId="1262539720" sldId="367"/>
            <ac:spMk id="5" creationId="{C882C692-BDB6-93AE-F5CF-26E58E321CE3}"/>
          </ac:spMkLst>
        </pc:spChg>
        <pc:spChg chg="add mod">
          <ac:chgData name="Serif Salem" userId="93371da5-1b6a-4146-a736-4a3b0c81f0c2" providerId="ADAL" clId="{BC96BCF7-0772-4820-AE40-9F209FB7D35B}" dt="2025-07-06T19:18:36.189" v="580" actId="14100"/>
          <ac:spMkLst>
            <pc:docMk/>
            <pc:sldMk cId="1262539720" sldId="367"/>
            <ac:spMk id="6" creationId="{A41603BC-BD82-7DAD-859F-5251C9CBAC3A}"/>
          </ac:spMkLst>
        </pc:spChg>
        <pc:graphicFrameChg chg="add mod modGraphic">
          <ac:chgData name="Serif Salem" userId="93371da5-1b6a-4146-a736-4a3b0c81f0c2" providerId="ADAL" clId="{BC96BCF7-0772-4820-AE40-9F209FB7D35B}" dt="2025-07-06T19:18:27.638" v="578" actId="1076"/>
          <ac:graphicFrameMkLst>
            <pc:docMk/>
            <pc:sldMk cId="1262539720" sldId="367"/>
            <ac:graphicFrameMk id="7" creationId="{40B6A150-1B2F-4580-F84D-6D318D763CE6}"/>
          </ac:graphicFrameMkLst>
        </pc:graphicFrameChg>
      </pc:sldChg>
      <pc:sldChg chg="del">
        <pc:chgData name="Serif Salem" userId="93371da5-1b6a-4146-a736-4a3b0c81f0c2" providerId="ADAL" clId="{BC96BCF7-0772-4820-AE40-9F209FB7D35B}" dt="2025-07-06T17:19:48.272" v="4" actId="47"/>
        <pc:sldMkLst>
          <pc:docMk/>
          <pc:sldMk cId="2138418565" sldId="367"/>
        </pc:sldMkLst>
      </pc:sldChg>
      <pc:sldChg chg="addSp modSp new mod">
        <pc:chgData name="Serif Salem" userId="93371da5-1b6a-4146-a736-4a3b0c81f0c2" providerId="ADAL" clId="{BC96BCF7-0772-4820-AE40-9F209FB7D35B}" dt="2025-07-06T20:05:24.804" v="897" actId="113"/>
        <pc:sldMkLst>
          <pc:docMk/>
          <pc:sldMk cId="114243476" sldId="368"/>
        </pc:sldMkLst>
        <pc:spChg chg="mod">
          <ac:chgData name="Serif Salem" userId="93371da5-1b6a-4146-a736-4a3b0c81f0c2" providerId="ADAL" clId="{BC96BCF7-0772-4820-AE40-9F209FB7D35B}" dt="2025-07-06T19:45:56.377" v="828"/>
          <ac:spMkLst>
            <pc:docMk/>
            <pc:sldMk cId="114243476" sldId="368"/>
            <ac:spMk id="2" creationId="{066C9F83-343E-FF68-8578-102354162C22}"/>
          </ac:spMkLst>
        </pc:spChg>
        <pc:spChg chg="mod">
          <ac:chgData name="Serif Salem" userId="93371da5-1b6a-4146-a736-4a3b0c81f0c2" providerId="ADAL" clId="{BC96BCF7-0772-4820-AE40-9F209FB7D35B}" dt="2025-07-06T20:05:24.804" v="897" actId="113"/>
          <ac:spMkLst>
            <pc:docMk/>
            <pc:sldMk cId="114243476" sldId="368"/>
            <ac:spMk id="4" creationId="{5A5434F7-A426-709F-D35E-A272CCAC70E8}"/>
          </ac:spMkLst>
        </pc:spChg>
        <pc:picChg chg="add mod">
          <ac:chgData name="Serif Salem" userId="93371da5-1b6a-4146-a736-4a3b0c81f0c2" providerId="ADAL" clId="{BC96BCF7-0772-4820-AE40-9F209FB7D35B}" dt="2025-07-06T19:53:02.810" v="854" actId="208"/>
          <ac:picMkLst>
            <pc:docMk/>
            <pc:sldMk cId="114243476" sldId="368"/>
            <ac:picMk id="6" creationId="{7AD80EF4-CFFD-B94A-A348-6667FECE4436}"/>
          </ac:picMkLst>
        </pc:picChg>
      </pc:sldChg>
      <pc:sldChg chg="del">
        <pc:chgData name="Serif Salem" userId="93371da5-1b6a-4146-a736-4a3b0c81f0c2" providerId="ADAL" clId="{BC96BCF7-0772-4820-AE40-9F209FB7D35B}" dt="2025-07-06T17:19:48.272" v="4" actId="47"/>
        <pc:sldMkLst>
          <pc:docMk/>
          <pc:sldMk cId="3827154371" sldId="368"/>
        </pc:sldMkLst>
      </pc:sldChg>
      <pc:sldChg chg="add del">
        <pc:chgData name="Serif Salem" userId="93371da5-1b6a-4146-a736-4a3b0c81f0c2" providerId="ADAL" clId="{BC96BCF7-0772-4820-AE40-9F209FB7D35B}" dt="2025-07-06T19:18:45.485" v="581" actId="47"/>
        <pc:sldMkLst>
          <pc:docMk/>
          <pc:sldMk cId="3900385485" sldId="368"/>
        </pc:sldMkLst>
      </pc:sldChg>
      <pc:sldChg chg="del">
        <pc:chgData name="Serif Salem" userId="93371da5-1b6a-4146-a736-4a3b0c81f0c2" providerId="ADAL" clId="{BC96BCF7-0772-4820-AE40-9F209FB7D35B}" dt="2025-07-06T17:19:48.272" v="4" actId="47"/>
        <pc:sldMkLst>
          <pc:docMk/>
          <pc:sldMk cId="3588618349" sldId="369"/>
        </pc:sldMkLst>
      </pc:sldChg>
      <pc:sldChg chg="addSp delSp modSp new mod modClrScheme chgLayout">
        <pc:chgData name="Serif Salem" userId="93371da5-1b6a-4146-a736-4a3b0c81f0c2" providerId="ADAL" clId="{BC96BCF7-0772-4820-AE40-9F209FB7D35B}" dt="2025-07-06T20:19:06.317" v="1004" actId="6549"/>
        <pc:sldMkLst>
          <pc:docMk/>
          <pc:sldMk cId="4230731767" sldId="369"/>
        </pc:sldMkLst>
        <pc:spChg chg="del mod ord">
          <ac:chgData name="Serif Salem" userId="93371da5-1b6a-4146-a736-4a3b0c81f0c2" providerId="ADAL" clId="{BC96BCF7-0772-4820-AE40-9F209FB7D35B}" dt="2025-07-06T19:55:59.812" v="856" actId="700"/>
          <ac:spMkLst>
            <pc:docMk/>
            <pc:sldMk cId="4230731767" sldId="369"/>
            <ac:spMk id="2" creationId="{631359E6-2A75-CF2F-7512-F42AB15C59F1}"/>
          </ac:spMkLst>
        </pc:spChg>
        <pc:spChg chg="mod ord">
          <ac:chgData name="Serif Salem" userId="93371da5-1b6a-4146-a736-4a3b0c81f0c2" providerId="ADAL" clId="{BC96BCF7-0772-4820-AE40-9F209FB7D35B}" dt="2025-07-06T19:55:59.812" v="856" actId="700"/>
          <ac:spMkLst>
            <pc:docMk/>
            <pc:sldMk cId="4230731767" sldId="369"/>
            <ac:spMk id="3" creationId="{7626FFBE-861A-8659-C076-0960FE4ACB4D}"/>
          </ac:spMkLst>
        </pc:spChg>
        <pc:spChg chg="del mod ord">
          <ac:chgData name="Serif Salem" userId="93371da5-1b6a-4146-a736-4a3b0c81f0c2" providerId="ADAL" clId="{BC96BCF7-0772-4820-AE40-9F209FB7D35B}" dt="2025-07-06T19:55:59.812" v="856" actId="700"/>
          <ac:spMkLst>
            <pc:docMk/>
            <pc:sldMk cId="4230731767" sldId="369"/>
            <ac:spMk id="4" creationId="{8FB62820-AC46-2106-5FA5-FE1CD2E21CC4}"/>
          </ac:spMkLst>
        </pc:spChg>
        <pc:spChg chg="add mod ord">
          <ac:chgData name="Serif Salem" userId="93371da5-1b6a-4146-a736-4a3b0c81f0c2" providerId="ADAL" clId="{BC96BCF7-0772-4820-AE40-9F209FB7D35B}" dt="2025-07-06T20:09:14.633" v="898"/>
          <ac:spMkLst>
            <pc:docMk/>
            <pc:sldMk cId="4230731767" sldId="369"/>
            <ac:spMk id="5" creationId="{E1D86A44-967F-3F96-3ED5-98BDB15DB51A}"/>
          </ac:spMkLst>
        </pc:spChg>
        <pc:spChg chg="add mod ord">
          <ac:chgData name="Serif Salem" userId="93371da5-1b6a-4146-a736-4a3b0c81f0c2" providerId="ADAL" clId="{BC96BCF7-0772-4820-AE40-9F209FB7D35B}" dt="2025-07-06T20:19:06.317" v="1004" actId="6549"/>
          <ac:spMkLst>
            <pc:docMk/>
            <pc:sldMk cId="4230731767" sldId="369"/>
            <ac:spMk id="6" creationId="{3000D5ED-E9DB-DCDB-2AAC-13378A9AF7D0}"/>
          </ac:spMkLst>
        </pc:spChg>
      </pc:sldChg>
      <pc:sldChg chg="modSp new mod modClrScheme chgLayout">
        <pc:chgData name="Serif Salem" userId="93371da5-1b6a-4146-a736-4a3b0c81f0c2" providerId="ADAL" clId="{BC96BCF7-0772-4820-AE40-9F209FB7D35B}" dt="2025-07-06T20:36:47.313" v="1239" actId="27636"/>
        <pc:sldMkLst>
          <pc:docMk/>
          <pc:sldMk cId="287188361" sldId="370"/>
        </pc:sldMkLst>
        <pc:spChg chg="mod ord">
          <ac:chgData name="Serif Salem" userId="93371da5-1b6a-4146-a736-4a3b0c81f0c2" providerId="ADAL" clId="{BC96BCF7-0772-4820-AE40-9F209FB7D35B}" dt="2025-07-06T20:35:54.013" v="1202" actId="700"/>
          <ac:spMkLst>
            <pc:docMk/>
            <pc:sldMk cId="287188361" sldId="370"/>
            <ac:spMk id="2" creationId="{455E2A2A-5384-8574-5F8C-09592B8A17A3}"/>
          </ac:spMkLst>
        </pc:spChg>
        <pc:spChg chg="mod ord">
          <ac:chgData name="Serif Salem" userId="93371da5-1b6a-4146-a736-4a3b0c81f0c2" providerId="ADAL" clId="{BC96BCF7-0772-4820-AE40-9F209FB7D35B}" dt="2025-07-06T20:35:54.013" v="1202" actId="700"/>
          <ac:spMkLst>
            <pc:docMk/>
            <pc:sldMk cId="287188361" sldId="370"/>
            <ac:spMk id="3" creationId="{A23A109A-E002-DFE5-C2E9-6D0565BFE4D1}"/>
          </ac:spMkLst>
        </pc:spChg>
        <pc:spChg chg="mod ord">
          <ac:chgData name="Serif Salem" userId="93371da5-1b6a-4146-a736-4a3b0c81f0c2" providerId="ADAL" clId="{BC96BCF7-0772-4820-AE40-9F209FB7D35B}" dt="2025-07-06T20:36:47.313" v="1239" actId="27636"/>
          <ac:spMkLst>
            <pc:docMk/>
            <pc:sldMk cId="287188361" sldId="370"/>
            <ac:spMk id="4" creationId="{10480FD2-4419-DF3C-50B6-E4A654AC596A}"/>
          </ac:spMkLst>
        </pc:spChg>
      </pc:sldChg>
      <pc:sldChg chg="del">
        <pc:chgData name="Serif Salem" userId="93371da5-1b6a-4146-a736-4a3b0c81f0c2" providerId="ADAL" clId="{BC96BCF7-0772-4820-AE40-9F209FB7D35B}" dt="2025-07-06T17:19:48.272" v="4" actId="47"/>
        <pc:sldMkLst>
          <pc:docMk/>
          <pc:sldMk cId="1632957005" sldId="370"/>
        </pc:sldMkLst>
      </pc:sldChg>
      <pc:sldChg chg="modSp add del mod">
        <pc:chgData name="Serif Salem" userId="93371da5-1b6a-4146-a736-4a3b0c81f0c2" providerId="ADAL" clId="{BC96BCF7-0772-4820-AE40-9F209FB7D35B}" dt="2025-07-06T20:19:16.685" v="1005" actId="47"/>
        <pc:sldMkLst>
          <pc:docMk/>
          <pc:sldMk cId="2209269375" sldId="370"/>
        </pc:sldMkLst>
        <pc:spChg chg="mod">
          <ac:chgData name="Serif Salem" userId="93371da5-1b6a-4146-a736-4a3b0c81f0c2" providerId="ADAL" clId="{BC96BCF7-0772-4820-AE40-9F209FB7D35B}" dt="2025-07-06T20:09:23.001" v="899"/>
          <ac:spMkLst>
            <pc:docMk/>
            <pc:sldMk cId="2209269375" sldId="370"/>
            <ac:spMk id="5" creationId="{A92DE151-C177-A95F-FB7A-F8A68FD1756C}"/>
          </ac:spMkLst>
        </pc:spChg>
      </pc:sldChg>
      <pc:sldChg chg="del">
        <pc:chgData name="Serif Salem" userId="93371da5-1b6a-4146-a736-4a3b0c81f0c2" providerId="ADAL" clId="{BC96BCF7-0772-4820-AE40-9F209FB7D35B}" dt="2025-07-06T17:19:48.272" v="4" actId="47"/>
        <pc:sldMkLst>
          <pc:docMk/>
          <pc:sldMk cId="1991305784" sldId="371"/>
        </pc:sldMkLst>
      </pc:sldChg>
      <pc:sldChg chg="modSp add mod">
        <pc:chgData name="Serif Salem" userId="93371da5-1b6a-4146-a736-4a3b0c81f0c2" providerId="ADAL" clId="{BC96BCF7-0772-4820-AE40-9F209FB7D35B}" dt="2025-07-06T20:38:08.160" v="1258" actId="20577"/>
        <pc:sldMkLst>
          <pc:docMk/>
          <pc:sldMk cId="4237207383" sldId="371"/>
        </pc:sldMkLst>
        <pc:spChg chg="mod">
          <ac:chgData name="Serif Salem" userId="93371da5-1b6a-4146-a736-4a3b0c81f0c2" providerId="ADAL" clId="{BC96BCF7-0772-4820-AE40-9F209FB7D35B}" dt="2025-07-06T20:38:08.160" v="1258" actId="20577"/>
          <ac:spMkLst>
            <pc:docMk/>
            <pc:sldMk cId="4237207383" sldId="371"/>
            <ac:spMk id="4" creationId="{E00AF603-9A4E-6E34-8BAF-27DD78AAA7E0}"/>
          </ac:spMkLst>
        </pc:spChg>
      </pc:sldChg>
      <pc:sldChg chg="del">
        <pc:chgData name="Serif Salem" userId="93371da5-1b6a-4146-a736-4a3b0c81f0c2" providerId="ADAL" clId="{BC96BCF7-0772-4820-AE40-9F209FB7D35B}" dt="2025-07-06T17:19:48.272" v="4" actId="47"/>
        <pc:sldMkLst>
          <pc:docMk/>
          <pc:sldMk cId="751922393" sldId="372"/>
        </pc:sldMkLst>
      </pc:sldChg>
      <pc:sldChg chg="new del">
        <pc:chgData name="Serif Salem" userId="93371da5-1b6a-4146-a736-4a3b0c81f0c2" providerId="ADAL" clId="{BC96BCF7-0772-4820-AE40-9F209FB7D35B}" dt="2025-07-06T17:32:27.784" v="9" actId="47"/>
        <pc:sldMkLst>
          <pc:docMk/>
          <pc:sldMk cId="3165425522" sldId="373"/>
        </pc:sldMkLst>
      </pc:sldChg>
    </pc:docChg>
  </pc:docChgLst>
  <pc:docChgLst>
    <pc:chgData name="Serif Salem" userId="93371da5-1b6a-4146-a736-4a3b0c81f0c2" providerId="ADAL" clId="{1BB79512-7D0A-4791-973D-1E5D6694CDE1}"/>
    <pc:docChg chg="undo custSel addSld delSld modSld sldOrd">
      <pc:chgData name="Serif Salem" userId="93371da5-1b6a-4146-a736-4a3b0c81f0c2" providerId="ADAL" clId="{1BB79512-7D0A-4791-973D-1E5D6694CDE1}" dt="2025-07-01T10:08:51.369" v="1898" actId="20577"/>
      <pc:docMkLst>
        <pc:docMk/>
      </pc:docMkLst>
      <pc:sldChg chg="modSp mod">
        <pc:chgData name="Serif Salem" userId="93371da5-1b6a-4146-a736-4a3b0c81f0c2" providerId="ADAL" clId="{1BB79512-7D0A-4791-973D-1E5D6694CDE1}" dt="2025-07-01T10:08:51.369" v="1898" actId="20577"/>
        <pc:sldMkLst>
          <pc:docMk/>
          <pc:sldMk cId="2911207021" sldId="256"/>
        </pc:sldMkLst>
        <pc:spChg chg="mod">
          <ac:chgData name="Serif Salem" userId="93371da5-1b6a-4146-a736-4a3b0c81f0c2" providerId="ADAL" clId="{1BB79512-7D0A-4791-973D-1E5D6694CDE1}" dt="2025-06-30T23:10:39.061" v="0" actId="20577"/>
          <ac:spMkLst>
            <pc:docMk/>
            <pc:sldMk cId="2911207021" sldId="256"/>
            <ac:spMk id="2" creationId="{9F0D1123-7CF6-25A2-D889-80864C9DCCC5}"/>
          </ac:spMkLst>
        </pc:spChg>
        <pc:spChg chg="mod">
          <ac:chgData name="Serif Salem" userId="93371da5-1b6a-4146-a736-4a3b0c81f0c2" providerId="ADAL" clId="{1BB79512-7D0A-4791-973D-1E5D6694CDE1}" dt="2025-07-01T10:08:51.369" v="1898" actId="20577"/>
          <ac:spMkLst>
            <pc:docMk/>
            <pc:sldMk cId="2911207021" sldId="256"/>
            <ac:spMk id="3" creationId="{F09C10EC-00F5-8609-A600-52122458EB94}"/>
          </ac:spMkLst>
        </pc:spChg>
      </pc:sldChg>
      <pc:sldChg chg="del">
        <pc:chgData name="Serif Salem" userId="93371da5-1b6a-4146-a736-4a3b0c81f0c2" providerId="ADAL" clId="{1BB79512-7D0A-4791-973D-1E5D6694CDE1}" dt="2025-06-30T23:11:49.727" v="8" actId="47"/>
        <pc:sldMkLst>
          <pc:docMk/>
          <pc:sldMk cId="189999492" sldId="274"/>
        </pc:sldMkLst>
      </pc:sldChg>
      <pc:sldChg chg="modSp mod">
        <pc:chgData name="Serif Salem" userId="93371da5-1b6a-4146-a736-4a3b0c81f0c2" providerId="ADAL" clId="{1BB79512-7D0A-4791-973D-1E5D6694CDE1}" dt="2025-06-30T23:11:36.338" v="7" actId="207"/>
        <pc:sldMkLst>
          <pc:docMk/>
          <pc:sldMk cId="0" sldId="324"/>
        </pc:sldMkLst>
        <pc:graphicFrameChg chg="modGraphic">
          <ac:chgData name="Serif Salem" userId="93371da5-1b6a-4146-a736-4a3b0c81f0c2" providerId="ADAL" clId="{1BB79512-7D0A-4791-973D-1E5D6694CDE1}" dt="2025-06-30T23:11:36.338" v="7" actId="207"/>
          <ac:graphicFrameMkLst>
            <pc:docMk/>
            <pc:sldMk cId="0" sldId="324"/>
            <ac:graphicFrameMk id="10" creationId="{1880D74B-47A9-6774-E271-38E158600C1B}"/>
          </ac:graphicFrameMkLst>
        </pc:graphicFrameChg>
      </pc:sldChg>
      <pc:sldChg chg="modSp new mod">
        <pc:chgData name="Serif Salem" userId="93371da5-1b6a-4146-a736-4a3b0c81f0c2" providerId="ADAL" clId="{1BB79512-7D0A-4791-973D-1E5D6694CDE1}" dt="2025-06-30T23:28:01.295" v="39" actId="207"/>
        <pc:sldMkLst>
          <pc:docMk/>
          <pc:sldMk cId="201172559" sldId="325"/>
        </pc:sldMkLst>
      </pc:sldChg>
      <pc:sldChg chg="addSp modSp new mod">
        <pc:chgData name="Serif Salem" userId="93371da5-1b6a-4146-a736-4a3b0c81f0c2" providerId="ADAL" clId="{1BB79512-7D0A-4791-973D-1E5D6694CDE1}" dt="2025-06-30T23:36:53.014" v="76" actId="207"/>
        <pc:sldMkLst>
          <pc:docMk/>
          <pc:sldMk cId="2528669051" sldId="326"/>
        </pc:sldMkLst>
      </pc:sldChg>
      <pc:sldChg chg="addSp delSp modSp new mod modClrScheme chgLayout">
        <pc:chgData name="Serif Salem" userId="93371da5-1b6a-4146-a736-4a3b0c81f0c2" providerId="ADAL" clId="{1BB79512-7D0A-4791-973D-1E5D6694CDE1}" dt="2025-06-30T23:31:56.293" v="51" actId="1076"/>
        <pc:sldMkLst>
          <pc:docMk/>
          <pc:sldMk cId="1872327951" sldId="327"/>
        </pc:sldMkLst>
      </pc:sldChg>
      <pc:sldChg chg="modSp add mod">
        <pc:chgData name="Serif Salem" userId="93371da5-1b6a-4146-a736-4a3b0c81f0c2" providerId="ADAL" clId="{1BB79512-7D0A-4791-973D-1E5D6694CDE1}" dt="2025-06-30T23:44:32.844" v="115" actId="11"/>
        <pc:sldMkLst>
          <pc:docMk/>
          <pc:sldMk cId="2243811777" sldId="328"/>
        </pc:sldMkLst>
      </pc:sldChg>
      <pc:sldChg chg="addSp modSp add mod">
        <pc:chgData name="Serif Salem" userId="93371da5-1b6a-4146-a736-4a3b0c81f0c2" providerId="ADAL" clId="{1BB79512-7D0A-4791-973D-1E5D6694CDE1}" dt="2025-06-30T23:53:00.139" v="131" actId="113"/>
        <pc:sldMkLst>
          <pc:docMk/>
          <pc:sldMk cId="3156275918" sldId="329"/>
        </pc:sldMkLst>
      </pc:sldChg>
      <pc:sldChg chg="addSp modSp add mod replId">
        <pc:chgData name="Serif Salem" userId="93371da5-1b6a-4146-a736-4a3b0c81f0c2" providerId="ADAL" clId="{1BB79512-7D0A-4791-973D-1E5D6694CDE1}" dt="2025-07-01T00:09:01.061" v="281" actId="208"/>
        <pc:sldMkLst>
          <pc:docMk/>
          <pc:sldMk cId="3337159356" sldId="330"/>
        </pc:sldMkLst>
      </pc:sldChg>
      <pc:sldChg chg="addSp delSp modSp new mod modClrScheme chgLayout">
        <pc:chgData name="Serif Salem" userId="93371da5-1b6a-4146-a736-4a3b0c81f0c2" providerId="ADAL" clId="{1BB79512-7D0A-4791-973D-1E5D6694CDE1}" dt="2025-06-30T23:41:09.072" v="97" actId="1076"/>
        <pc:sldMkLst>
          <pc:docMk/>
          <pc:sldMk cId="3816209632" sldId="331"/>
        </pc:sldMkLst>
      </pc:sldChg>
      <pc:sldChg chg="addSp modSp add mod">
        <pc:chgData name="Serif Salem" userId="93371da5-1b6a-4146-a736-4a3b0c81f0c2" providerId="ADAL" clId="{1BB79512-7D0A-4791-973D-1E5D6694CDE1}" dt="2025-06-30T23:58:06.736" v="222" actId="1076"/>
        <pc:sldMkLst>
          <pc:docMk/>
          <pc:sldMk cId="2711138963" sldId="332"/>
        </pc:sldMkLst>
      </pc:sldChg>
      <pc:sldChg chg="addSp modSp add mod ord">
        <pc:chgData name="Serif Salem" userId="93371da5-1b6a-4146-a736-4a3b0c81f0c2" providerId="ADAL" clId="{1BB79512-7D0A-4791-973D-1E5D6694CDE1}" dt="2025-07-01T00:01:29.959" v="247" actId="1076"/>
        <pc:sldMkLst>
          <pc:docMk/>
          <pc:sldMk cId="2777779487" sldId="333"/>
        </pc:sldMkLst>
      </pc:sldChg>
      <pc:sldChg chg="addSp modSp add mod ord replId">
        <pc:chgData name="Serif Salem" userId="93371da5-1b6a-4146-a736-4a3b0c81f0c2" providerId="ADAL" clId="{1BB79512-7D0A-4791-973D-1E5D6694CDE1}" dt="2025-07-01T00:06:28.003" v="262" actId="1076"/>
        <pc:sldMkLst>
          <pc:docMk/>
          <pc:sldMk cId="3876960122" sldId="334"/>
        </pc:sldMkLst>
      </pc:sldChg>
      <pc:sldChg chg="addSp modSp add mod replId">
        <pc:chgData name="Serif Salem" userId="93371da5-1b6a-4146-a736-4a3b0c81f0c2" providerId="ADAL" clId="{1BB79512-7D0A-4791-973D-1E5D6694CDE1}" dt="2025-07-01T00:12:28.971" v="298" actId="6549"/>
        <pc:sldMkLst>
          <pc:docMk/>
          <pc:sldMk cId="1484522033" sldId="335"/>
        </pc:sldMkLst>
      </pc:sldChg>
      <pc:sldChg chg="modSp new mod">
        <pc:chgData name="Serif Salem" userId="93371da5-1b6a-4146-a736-4a3b0c81f0c2" providerId="ADAL" clId="{1BB79512-7D0A-4791-973D-1E5D6694CDE1}" dt="2025-07-01T05:18:33.950" v="552" actId="6549"/>
        <pc:sldMkLst>
          <pc:docMk/>
          <pc:sldMk cId="369769139" sldId="336"/>
        </pc:sldMkLst>
      </pc:sldChg>
      <pc:sldChg chg="addSp modSp new mod">
        <pc:chgData name="Serif Salem" userId="93371da5-1b6a-4146-a736-4a3b0c81f0c2" providerId="ADAL" clId="{1BB79512-7D0A-4791-973D-1E5D6694CDE1}" dt="2025-07-01T05:25:03.203" v="608" actId="208"/>
        <pc:sldMkLst>
          <pc:docMk/>
          <pc:sldMk cId="2186702375" sldId="337"/>
        </pc:sldMkLst>
      </pc:sldChg>
      <pc:sldChg chg="addSp delSp modSp new mod modClrScheme chgLayout">
        <pc:chgData name="Serif Salem" userId="93371da5-1b6a-4146-a736-4a3b0c81f0c2" providerId="ADAL" clId="{1BB79512-7D0A-4791-973D-1E5D6694CDE1}" dt="2025-07-01T05:21:23.474" v="570" actId="1076"/>
        <pc:sldMkLst>
          <pc:docMk/>
          <pc:sldMk cId="4076893981" sldId="338"/>
        </pc:sldMkLst>
      </pc:sldChg>
      <pc:sldChg chg="modSp new mod">
        <pc:chgData name="Serif Salem" userId="93371da5-1b6a-4146-a736-4a3b0c81f0c2" providerId="ADAL" clId="{1BB79512-7D0A-4791-973D-1E5D6694CDE1}" dt="2025-07-01T05:29:47.650" v="672" actId="113"/>
        <pc:sldMkLst>
          <pc:docMk/>
          <pc:sldMk cId="1308892317" sldId="339"/>
        </pc:sldMkLst>
      </pc:sldChg>
      <pc:sldChg chg="addSp modSp new mod">
        <pc:chgData name="Serif Salem" userId="93371da5-1b6a-4146-a736-4a3b0c81f0c2" providerId="ADAL" clId="{1BB79512-7D0A-4791-973D-1E5D6694CDE1}" dt="2025-07-01T05:35:51.805" v="712" actId="20577"/>
        <pc:sldMkLst>
          <pc:docMk/>
          <pc:sldMk cId="1511970981" sldId="340"/>
        </pc:sldMkLst>
      </pc:sldChg>
      <pc:sldChg chg="addSp modSp new mod">
        <pc:chgData name="Serif Salem" userId="93371da5-1b6a-4146-a736-4a3b0c81f0c2" providerId="ADAL" clId="{1BB79512-7D0A-4791-973D-1E5D6694CDE1}" dt="2025-07-01T05:40:16.798" v="728" actId="22"/>
        <pc:sldMkLst>
          <pc:docMk/>
          <pc:sldMk cId="3966743315" sldId="341"/>
        </pc:sldMkLst>
      </pc:sldChg>
      <pc:sldChg chg="addSp modSp new mod">
        <pc:chgData name="Serif Salem" userId="93371da5-1b6a-4146-a736-4a3b0c81f0c2" providerId="ADAL" clId="{1BB79512-7D0A-4791-973D-1E5D6694CDE1}" dt="2025-07-01T05:41:58.372" v="732" actId="22"/>
        <pc:sldMkLst>
          <pc:docMk/>
          <pc:sldMk cId="202175659" sldId="342"/>
        </pc:sldMkLst>
      </pc:sldChg>
      <pc:sldChg chg="addSp modSp new mod">
        <pc:chgData name="Serif Salem" userId="93371da5-1b6a-4146-a736-4a3b0c81f0c2" providerId="ADAL" clId="{1BB79512-7D0A-4791-973D-1E5D6694CDE1}" dt="2025-07-01T05:43:08.617" v="736" actId="22"/>
        <pc:sldMkLst>
          <pc:docMk/>
          <pc:sldMk cId="1480388940" sldId="343"/>
        </pc:sldMkLst>
      </pc:sldChg>
      <pc:sldChg chg="addSp modSp new mod">
        <pc:chgData name="Serif Salem" userId="93371da5-1b6a-4146-a736-4a3b0c81f0c2" providerId="ADAL" clId="{1BB79512-7D0A-4791-973D-1E5D6694CDE1}" dt="2025-07-01T06:11:48.399" v="1099" actId="20577"/>
        <pc:sldMkLst>
          <pc:docMk/>
          <pc:sldMk cId="1667095533" sldId="344"/>
        </pc:sldMkLst>
      </pc:sldChg>
      <pc:sldChg chg="addSp delSp modSp new mod">
        <pc:chgData name="Serif Salem" userId="93371da5-1b6a-4146-a736-4a3b0c81f0c2" providerId="ADAL" clId="{1BB79512-7D0A-4791-973D-1E5D6694CDE1}" dt="2025-07-01T06:12:18.274" v="1139" actId="20577"/>
        <pc:sldMkLst>
          <pc:docMk/>
          <pc:sldMk cId="3013540773" sldId="345"/>
        </pc:sldMkLst>
      </pc:sldChg>
      <pc:sldChg chg="addSp modSp new mod ord">
        <pc:chgData name="Serif Salem" userId="93371da5-1b6a-4146-a736-4a3b0c81f0c2" providerId="ADAL" clId="{1BB79512-7D0A-4791-973D-1E5D6694CDE1}" dt="2025-07-01T10:04:21.022" v="1857" actId="313"/>
        <pc:sldMkLst>
          <pc:docMk/>
          <pc:sldMk cId="2954502313" sldId="346"/>
        </pc:sldMkLst>
      </pc:sldChg>
      <pc:sldChg chg="modSp new mod ord">
        <pc:chgData name="Serif Salem" userId="93371da5-1b6a-4146-a736-4a3b0c81f0c2" providerId="ADAL" clId="{1BB79512-7D0A-4791-973D-1E5D6694CDE1}" dt="2025-07-01T06:11:28.402" v="1084"/>
        <pc:sldMkLst>
          <pc:docMk/>
          <pc:sldMk cId="3238604389" sldId="347"/>
        </pc:sldMkLst>
      </pc:sldChg>
      <pc:sldChg chg="modSp add mod">
        <pc:chgData name="Serif Salem" userId="93371da5-1b6a-4146-a736-4a3b0c81f0c2" providerId="ADAL" clId="{1BB79512-7D0A-4791-973D-1E5D6694CDE1}" dt="2025-07-01T06:20:32.967" v="1224" actId="20577"/>
        <pc:sldMkLst>
          <pc:docMk/>
          <pc:sldMk cId="3866512523" sldId="348"/>
        </pc:sldMkLst>
      </pc:sldChg>
      <pc:sldChg chg="addSp modSp new mod">
        <pc:chgData name="Serif Salem" userId="93371da5-1b6a-4146-a736-4a3b0c81f0c2" providerId="ADAL" clId="{1BB79512-7D0A-4791-973D-1E5D6694CDE1}" dt="2025-07-01T06:31:32.002" v="1254" actId="208"/>
        <pc:sldMkLst>
          <pc:docMk/>
          <pc:sldMk cId="3608181289" sldId="349"/>
        </pc:sldMkLst>
      </pc:sldChg>
      <pc:sldChg chg="addSp delSp modSp new mod">
        <pc:chgData name="Serif Salem" userId="93371da5-1b6a-4146-a736-4a3b0c81f0c2" providerId="ADAL" clId="{1BB79512-7D0A-4791-973D-1E5D6694CDE1}" dt="2025-07-01T06:39:40.836" v="1338" actId="1076"/>
        <pc:sldMkLst>
          <pc:docMk/>
          <pc:sldMk cId="2104873428" sldId="350"/>
        </pc:sldMkLst>
      </pc:sldChg>
      <pc:sldChg chg="addSp delSp modSp new mod">
        <pc:chgData name="Serif Salem" userId="93371da5-1b6a-4146-a736-4a3b0c81f0c2" providerId="ADAL" clId="{1BB79512-7D0A-4791-973D-1E5D6694CDE1}" dt="2025-07-01T06:51:35.795" v="1401" actId="1036"/>
        <pc:sldMkLst>
          <pc:docMk/>
          <pc:sldMk cId="945123601" sldId="351"/>
        </pc:sldMkLst>
      </pc:sldChg>
      <pc:sldChg chg="addSp modSp new mod">
        <pc:chgData name="Serif Salem" userId="93371da5-1b6a-4146-a736-4a3b0c81f0c2" providerId="ADAL" clId="{1BB79512-7D0A-4791-973D-1E5D6694CDE1}" dt="2025-07-01T06:58:59.311" v="1424" actId="403"/>
        <pc:sldMkLst>
          <pc:docMk/>
          <pc:sldMk cId="3888117850" sldId="352"/>
        </pc:sldMkLst>
      </pc:sldChg>
      <pc:sldChg chg="add del">
        <pc:chgData name="Serif Salem" userId="93371da5-1b6a-4146-a736-4a3b0c81f0c2" providerId="ADAL" clId="{1BB79512-7D0A-4791-973D-1E5D6694CDE1}" dt="2025-07-01T07:05:43.902" v="1425" actId="47"/>
        <pc:sldMkLst>
          <pc:docMk/>
          <pc:sldMk cId="2890296591" sldId="353"/>
        </pc:sldMkLst>
      </pc:sldChg>
      <pc:sldChg chg="add del">
        <pc:chgData name="Serif Salem" userId="93371da5-1b6a-4146-a736-4a3b0c81f0c2" providerId="ADAL" clId="{1BB79512-7D0A-4791-973D-1E5D6694CDE1}" dt="2025-07-01T07:05:45.263" v="1426" actId="47"/>
        <pc:sldMkLst>
          <pc:docMk/>
          <pc:sldMk cId="3820274646" sldId="354"/>
        </pc:sldMkLst>
      </pc:sldChg>
      <pc:sldChg chg="addSp modSp add mod">
        <pc:chgData name="Serif Salem" userId="93371da5-1b6a-4146-a736-4a3b0c81f0c2" providerId="ADAL" clId="{1BB79512-7D0A-4791-973D-1E5D6694CDE1}" dt="2025-07-01T07:06:47.266" v="1437" actId="27636"/>
        <pc:sldMkLst>
          <pc:docMk/>
          <pc:sldMk cId="2793914023" sldId="355"/>
        </pc:sldMkLst>
      </pc:sldChg>
      <pc:sldChg chg="addSp delSp modSp add mod modClrScheme chgLayout">
        <pc:chgData name="Serif Salem" userId="93371da5-1b6a-4146-a736-4a3b0c81f0c2" providerId="ADAL" clId="{1BB79512-7D0A-4791-973D-1E5D6694CDE1}" dt="2025-07-01T07:44:25.353" v="1459" actId="14100"/>
        <pc:sldMkLst>
          <pc:docMk/>
          <pc:sldMk cId="4228020777" sldId="356"/>
        </pc:sldMkLst>
      </pc:sldChg>
      <pc:sldChg chg="modSp add del mod">
        <pc:chgData name="Serif Salem" userId="93371da5-1b6a-4146-a736-4a3b0c81f0c2" providerId="ADAL" clId="{1BB79512-7D0A-4791-973D-1E5D6694CDE1}" dt="2025-07-01T07:51:46.614" v="1460" actId="47"/>
        <pc:sldMkLst>
          <pc:docMk/>
          <pc:sldMk cId="2406262031" sldId="357"/>
        </pc:sldMkLst>
      </pc:sldChg>
      <pc:sldChg chg="add del ord">
        <pc:chgData name="Serif Salem" userId="93371da5-1b6a-4146-a736-4a3b0c81f0c2" providerId="ADAL" clId="{1BB79512-7D0A-4791-973D-1E5D6694CDE1}" dt="2025-07-01T06:48:55.769" v="1375" actId="47"/>
        <pc:sldMkLst>
          <pc:docMk/>
          <pc:sldMk cId="4221642083" sldId="358"/>
        </pc:sldMkLst>
      </pc:sldChg>
      <pc:sldChg chg="addSp modSp add mod">
        <pc:chgData name="Serif Salem" userId="93371da5-1b6a-4146-a736-4a3b0c81f0c2" providerId="ADAL" clId="{1BB79512-7D0A-4791-973D-1E5D6694CDE1}" dt="2025-07-01T07:52:34.977" v="1517" actId="1076"/>
        <pc:sldMkLst>
          <pc:docMk/>
          <pc:sldMk cId="4205437021" sldId="359"/>
        </pc:sldMkLst>
      </pc:sldChg>
      <pc:sldChg chg="addSp modSp add mod">
        <pc:chgData name="Serif Salem" userId="93371da5-1b6a-4146-a736-4a3b0c81f0c2" providerId="ADAL" clId="{1BB79512-7D0A-4791-973D-1E5D6694CDE1}" dt="2025-07-01T08:00:11.571" v="1563"/>
        <pc:sldMkLst>
          <pc:docMk/>
          <pc:sldMk cId="3386002828" sldId="360"/>
        </pc:sldMkLst>
      </pc:sldChg>
      <pc:sldChg chg="add del">
        <pc:chgData name="Serif Salem" userId="93371da5-1b6a-4146-a736-4a3b0c81f0c2" providerId="ADAL" clId="{1BB79512-7D0A-4791-973D-1E5D6694CDE1}" dt="2025-07-01T08:00:18.569" v="1564" actId="47"/>
        <pc:sldMkLst>
          <pc:docMk/>
          <pc:sldMk cId="3411175392" sldId="361"/>
        </pc:sldMkLst>
      </pc:sldChg>
      <pc:sldChg chg="delSp modSp new mod modClrScheme chgLayout">
        <pc:chgData name="Serif Salem" userId="93371da5-1b6a-4146-a736-4a3b0c81f0c2" providerId="ADAL" clId="{1BB79512-7D0A-4791-973D-1E5D6694CDE1}" dt="2025-07-01T06:49:15.455" v="1385" actId="700"/>
        <pc:sldMkLst>
          <pc:docMk/>
          <pc:sldMk cId="1802272637" sldId="362"/>
        </pc:sldMkLst>
        <pc:spChg chg="mod ord">
          <ac:chgData name="Serif Salem" userId="93371da5-1b6a-4146-a736-4a3b0c81f0c2" providerId="ADAL" clId="{1BB79512-7D0A-4791-973D-1E5D6694CDE1}" dt="2025-07-01T06:49:15.455" v="1385" actId="700"/>
          <ac:spMkLst>
            <pc:docMk/>
            <pc:sldMk cId="1802272637" sldId="362"/>
            <ac:spMk id="3" creationId="{F307CB4A-8591-94BD-9B72-A99D5A68C0F0}"/>
          </ac:spMkLst>
        </pc:spChg>
      </pc:sldChg>
      <pc:sldChg chg="addSp delSp modSp new mod modClrScheme chgLayout">
        <pc:chgData name="Serif Salem" userId="93371da5-1b6a-4146-a736-4a3b0c81f0c2" providerId="ADAL" clId="{1BB79512-7D0A-4791-973D-1E5D6694CDE1}" dt="2025-07-01T07:56:23.509" v="1543" actId="1076"/>
        <pc:sldMkLst>
          <pc:docMk/>
          <pc:sldMk cId="890012316" sldId="363"/>
        </pc:sldMkLst>
      </pc:sldChg>
      <pc:sldChg chg="modSp new mod">
        <pc:chgData name="Serif Salem" userId="93371da5-1b6a-4146-a736-4a3b0c81f0c2" providerId="ADAL" clId="{1BB79512-7D0A-4791-973D-1E5D6694CDE1}" dt="2025-07-01T08:02:48.449" v="1677" actId="20577"/>
        <pc:sldMkLst>
          <pc:docMk/>
          <pc:sldMk cId="2080140357" sldId="364"/>
        </pc:sldMkLst>
      </pc:sldChg>
      <pc:sldChg chg="addSp delSp modSp new mod modClrScheme chgLayout">
        <pc:chgData name="Serif Salem" userId="93371da5-1b6a-4146-a736-4a3b0c81f0c2" providerId="ADAL" clId="{1BB79512-7D0A-4791-973D-1E5D6694CDE1}" dt="2025-07-01T10:02:12.037" v="1840" actId="20577"/>
        <pc:sldMkLst>
          <pc:docMk/>
          <pc:sldMk cId="2381232506" sldId="365"/>
        </pc:sldMkLst>
      </pc:sldChg>
      <pc:sldChg chg="modSp add mod">
        <pc:chgData name="Serif Salem" userId="93371da5-1b6a-4146-a736-4a3b0c81f0c2" providerId="ADAL" clId="{1BB79512-7D0A-4791-973D-1E5D6694CDE1}" dt="2025-07-01T10:02:06.853" v="1839" actId="20577"/>
        <pc:sldMkLst>
          <pc:docMk/>
          <pc:sldMk cId="1162614015" sldId="366"/>
        </pc:sldMkLst>
      </pc:sldChg>
      <pc:sldChg chg="modSp add mod">
        <pc:chgData name="Serif Salem" userId="93371da5-1b6a-4146-a736-4a3b0c81f0c2" providerId="ADAL" clId="{1BB79512-7D0A-4791-973D-1E5D6694CDE1}" dt="2025-07-01T10:03:55.998" v="1856" actId="6549"/>
        <pc:sldMkLst>
          <pc:docMk/>
          <pc:sldMk cId="2138418565" sldId="367"/>
        </pc:sldMkLst>
      </pc:sldChg>
      <pc:sldChg chg="new del">
        <pc:chgData name="Serif Salem" userId="93371da5-1b6a-4146-a736-4a3b0c81f0c2" providerId="ADAL" clId="{1BB79512-7D0A-4791-973D-1E5D6694CDE1}" dt="2025-07-01T10:04:31.896" v="1859" actId="680"/>
        <pc:sldMkLst>
          <pc:docMk/>
          <pc:sldMk cId="1393942261" sldId="368"/>
        </pc:sldMkLst>
      </pc:sldChg>
      <pc:sldChg chg="modSp add mod">
        <pc:chgData name="Serif Salem" userId="93371da5-1b6a-4146-a736-4a3b0c81f0c2" providerId="ADAL" clId="{1BB79512-7D0A-4791-973D-1E5D6694CDE1}" dt="2025-07-01T10:07:04.651" v="1878" actId="15"/>
        <pc:sldMkLst>
          <pc:docMk/>
          <pc:sldMk cId="3827154371" sldId="368"/>
        </pc:sldMkLst>
      </pc:sldChg>
      <pc:sldChg chg="modSp add mod">
        <pc:chgData name="Serif Salem" userId="93371da5-1b6a-4146-a736-4a3b0c81f0c2" providerId="ADAL" clId="{1BB79512-7D0A-4791-973D-1E5D6694CDE1}" dt="2025-07-01T10:07:23.656" v="1881" actId="15"/>
        <pc:sldMkLst>
          <pc:docMk/>
          <pc:sldMk cId="3588618349" sldId="369"/>
        </pc:sldMkLst>
      </pc:sldChg>
      <pc:sldChg chg="modSp add mod">
        <pc:chgData name="Serif Salem" userId="93371da5-1b6a-4146-a736-4a3b0c81f0c2" providerId="ADAL" clId="{1BB79512-7D0A-4791-973D-1E5D6694CDE1}" dt="2025-07-01T10:07:38.621" v="1884" actId="15"/>
        <pc:sldMkLst>
          <pc:docMk/>
          <pc:sldMk cId="1632957005" sldId="370"/>
        </pc:sldMkLst>
      </pc:sldChg>
      <pc:sldChg chg="modSp add mod">
        <pc:chgData name="Serif Salem" userId="93371da5-1b6a-4146-a736-4a3b0c81f0c2" providerId="ADAL" clId="{1BB79512-7D0A-4791-973D-1E5D6694CDE1}" dt="2025-07-01T10:07:58.961" v="1889" actId="15"/>
        <pc:sldMkLst>
          <pc:docMk/>
          <pc:sldMk cId="1991305784" sldId="371"/>
        </pc:sldMkLst>
      </pc:sldChg>
      <pc:sldChg chg="modSp add mod">
        <pc:chgData name="Serif Salem" userId="93371da5-1b6a-4146-a736-4a3b0c81f0c2" providerId="ADAL" clId="{1BB79512-7D0A-4791-973D-1E5D6694CDE1}" dt="2025-07-01T10:08:20.127" v="1893" actId="15"/>
        <pc:sldMkLst>
          <pc:docMk/>
          <pc:sldMk cId="751922393" sldId="372"/>
        </pc:sldMkLst>
      </pc:sldChg>
      <pc:sldChg chg="del">
        <pc:chgData name="Serif Salem" userId="93371da5-1b6a-4146-a736-4a3b0c81f0c2" providerId="ADAL" clId="{1BB79512-7D0A-4791-973D-1E5D6694CDE1}" dt="2025-06-30T23:11:49.727" v="8" actId="47"/>
        <pc:sldMkLst>
          <pc:docMk/>
          <pc:sldMk cId="1287390918" sldId="469"/>
        </pc:sldMkLst>
      </pc:sldChg>
      <pc:sldChg chg="del">
        <pc:chgData name="Serif Salem" userId="93371da5-1b6a-4146-a736-4a3b0c81f0c2" providerId="ADAL" clId="{1BB79512-7D0A-4791-973D-1E5D6694CDE1}" dt="2025-06-30T23:11:49.727" v="8" actId="47"/>
        <pc:sldMkLst>
          <pc:docMk/>
          <pc:sldMk cId="213719154" sldId="478"/>
        </pc:sldMkLst>
      </pc:sldChg>
      <pc:sldChg chg="del">
        <pc:chgData name="Serif Salem" userId="93371da5-1b6a-4146-a736-4a3b0c81f0c2" providerId="ADAL" clId="{1BB79512-7D0A-4791-973D-1E5D6694CDE1}" dt="2025-06-30T23:11:49.727" v="8" actId="47"/>
        <pc:sldMkLst>
          <pc:docMk/>
          <pc:sldMk cId="730588827" sldId="497"/>
        </pc:sldMkLst>
      </pc:sldChg>
      <pc:sldChg chg="del">
        <pc:chgData name="Serif Salem" userId="93371da5-1b6a-4146-a736-4a3b0c81f0c2" providerId="ADAL" clId="{1BB79512-7D0A-4791-973D-1E5D6694CDE1}" dt="2025-06-30T23:11:49.727" v="8" actId="47"/>
        <pc:sldMkLst>
          <pc:docMk/>
          <pc:sldMk cId="658263404" sldId="498"/>
        </pc:sldMkLst>
      </pc:sldChg>
      <pc:sldChg chg="del">
        <pc:chgData name="Serif Salem" userId="93371da5-1b6a-4146-a736-4a3b0c81f0c2" providerId="ADAL" clId="{1BB79512-7D0A-4791-973D-1E5D6694CDE1}" dt="2025-06-30T23:11:49.727" v="8" actId="47"/>
        <pc:sldMkLst>
          <pc:docMk/>
          <pc:sldMk cId="3617591148" sldId="499"/>
        </pc:sldMkLst>
      </pc:sldChg>
      <pc:sldChg chg="del">
        <pc:chgData name="Serif Salem" userId="93371da5-1b6a-4146-a736-4a3b0c81f0c2" providerId="ADAL" clId="{1BB79512-7D0A-4791-973D-1E5D6694CDE1}" dt="2025-06-30T23:11:49.727" v="8" actId="47"/>
        <pc:sldMkLst>
          <pc:docMk/>
          <pc:sldMk cId="1121432323" sldId="500"/>
        </pc:sldMkLst>
      </pc:sldChg>
      <pc:sldChg chg="del">
        <pc:chgData name="Serif Salem" userId="93371da5-1b6a-4146-a736-4a3b0c81f0c2" providerId="ADAL" clId="{1BB79512-7D0A-4791-973D-1E5D6694CDE1}" dt="2025-06-30T23:11:49.727" v="8" actId="47"/>
        <pc:sldMkLst>
          <pc:docMk/>
          <pc:sldMk cId="1709786697" sldId="501"/>
        </pc:sldMkLst>
      </pc:sldChg>
      <pc:sldChg chg="del">
        <pc:chgData name="Serif Salem" userId="93371da5-1b6a-4146-a736-4a3b0c81f0c2" providerId="ADAL" clId="{1BB79512-7D0A-4791-973D-1E5D6694CDE1}" dt="2025-06-30T23:11:49.727" v="8" actId="47"/>
        <pc:sldMkLst>
          <pc:docMk/>
          <pc:sldMk cId="1047657278" sldId="502"/>
        </pc:sldMkLst>
      </pc:sldChg>
      <pc:sldChg chg="del">
        <pc:chgData name="Serif Salem" userId="93371da5-1b6a-4146-a736-4a3b0c81f0c2" providerId="ADAL" clId="{1BB79512-7D0A-4791-973D-1E5D6694CDE1}" dt="2025-06-30T23:11:49.727" v="8" actId="47"/>
        <pc:sldMkLst>
          <pc:docMk/>
          <pc:sldMk cId="1428516368" sldId="503"/>
        </pc:sldMkLst>
      </pc:sldChg>
      <pc:sldChg chg="del">
        <pc:chgData name="Serif Salem" userId="93371da5-1b6a-4146-a736-4a3b0c81f0c2" providerId="ADAL" clId="{1BB79512-7D0A-4791-973D-1E5D6694CDE1}" dt="2025-06-30T23:11:49.727" v="8" actId="47"/>
        <pc:sldMkLst>
          <pc:docMk/>
          <pc:sldMk cId="2678139822" sldId="504"/>
        </pc:sldMkLst>
      </pc:sldChg>
      <pc:sldChg chg="del">
        <pc:chgData name="Serif Salem" userId="93371da5-1b6a-4146-a736-4a3b0c81f0c2" providerId="ADAL" clId="{1BB79512-7D0A-4791-973D-1E5D6694CDE1}" dt="2025-06-30T23:11:49.727" v="8" actId="47"/>
        <pc:sldMkLst>
          <pc:docMk/>
          <pc:sldMk cId="4156649188" sldId="505"/>
        </pc:sldMkLst>
      </pc:sldChg>
      <pc:sldChg chg="del">
        <pc:chgData name="Serif Salem" userId="93371da5-1b6a-4146-a736-4a3b0c81f0c2" providerId="ADAL" clId="{1BB79512-7D0A-4791-973D-1E5D6694CDE1}" dt="2025-06-30T23:11:49.727" v="8" actId="47"/>
        <pc:sldMkLst>
          <pc:docMk/>
          <pc:sldMk cId="3156910436" sldId="506"/>
        </pc:sldMkLst>
      </pc:sldChg>
      <pc:sldChg chg="del">
        <pc:chgData name="Serif Salem" userId="93371da5-1b6a-4146-a736-4a3b0c81f0c2" providerId="ADAL" clId="{1BB79512-7D0A-4791-973D-1E5D6694CDE1}" dt="2025-06-30T23:11:49.727" v="8" actId="47"/>
        <pc:sldMkLst>
          <pc:docMk/>
          <pc:sldMk cId="2656131866" sldId="507"/>
        </pc:sldMkLst>
      </pc:sldChg>
      <pc:sldChg chg="del">
        <pc:chgData name="Serif Salem" userId="93371da5-1b6a-4146-a736-4a3b0c81f0c2" providerId="ADAL" clId="{1BB79512-7D0A-4791-973D-1E5D6694CDE1}" dt="2025-06-30T23:11:49.727" v="8" actId="47"/>
        <pc:sldMkLst>
          <pc:docMk/>
          <pc:sldMk cId="2725275157" sldId="508"/>
        </pc:sldMkLst>
      </pc:sldChg>
      <pc:sldChg chg="del">
        <pc:chgData name="Serif Salem" userId="93371da5-1b6a-4146-a736-4a3b0c81f0c2" providerId="ADAL" clId="{1BB79512-7D0A-4791-973D-1E5D6694CDE1}" dt="2025-06-30T23:11:49.727" v="8" actId="47"/>
        <pc:sldMkLst>
          <pc:docMk/>
          <pc:sldMk cId="1702735470" sldId="509"/>
        </pc:sldMkLst>
      </pc:sldChg>
      <pc:sldChg chg="del">
        <pc:chgData name="Serif Salem" userId="93371da5-1b6a-4146-a736-4a3b0c81f0c2" providerId="ADAL" clId="{1BB79512-7D0A-4791-973D-1E5D6694CDE1}" dt="2025-06-30T23:11:49.727" v="8" actId="47"/>
        <pc:sldMkLst>
          <pc:docMk/>
          <pc:sldMk cId="2071920995" sldId="510"/>
        </pc:sldMkLst>
      </pc:sldChg>
      <pc:sldChg chg="del">
        <pc:chgData name="Serif Salem" userId="93371da5-1b6a-4146-a736-4a3b0c81f0c2" providerId="ADAL" clId="{1BB79512-7D0A-4791-973D-1E5D6694CDE1}" dt="2025-06-30T23:11:49.727" v="8" actId="47"/>
        <pc:sldMkLst>
          <pc:docMk/>
          <pc:sldMk cId="2604516018" sldId="511"/>
        </pc:sldMkLst>
      </pc:sldChg>
      <pc:sldChg chg="del">
        <pc:chgData name="Serif Salem" userId="93371da5-1b6a-4146-a736-4a3b0c81f0c2" providerId="ADAL" clId="{1BB79512-7D0A-4791-973D-1E5D6694CDE1}" dt="2025-06-30T23:11:49.727" v="8" actId="47"/>
        <pc:sldMkLst>
          <pc:docMk/>
          <pc:sldMk cId="1447492942" sldId="512"/>
        </pc:sldMkLst>
      </pc:sldChg>
      <pc:sldChg chg="del">
        <pc:chgData name="Serif Salem" userId="93371da5-1b6a-4146-a736-4a3b0c81f0c2" providerId="ADAL" clId="{1BB79512-7D0A-4791-973D-1E5D6694CDE1}" dt="2025-06-30T23:11:49.727" v="8" actId="47"/>
        <pc:sldMkLst>
          <pc:docMk/>
          <pc:sldMk cId="3285661430" sldId="514"/>
        </pc:sldMkLst>
      </pc:sldChg>
      <pc:sldChg chg="del">
        <pc:chgData name="Serif Salem" userId="93371da5-1b6a-4146-a736-4a3b0c81f0c2" providerId="ADAL" clId="{1BB79512-7D0A-4791-973D-1E5D6694CDE1}" dt="2025-06-30T23:11:49.727" v="8" actId="47"/>
        <pc:sldMkLst>
          <pc:docMk/>
          <pc:sldMk cId="2129633666" sldId="515"/>
        </pc:sldMkLst>
      </pc:sldChg>
      <pc:sldChg chg="del">
        <pc:chgData name="Serif Salem" userId="93371da5-1b6a-4146-a736-4a3b0c81f0c2" providerId="ADAL" clId="{1BB79512-7D0A-4791-973D-1E5D6694CDE1}" dt="2025-06-30T23:11:49.727" v="8" actId="47"/>
        <pc:sldMkLst>
          <pc:docMk/>
          <pc:sldMk cId="229466752" sldId="516"/>
        </pc:sldMkLst>
      </pc:sldChg>
      <pc:sldChg chg="del">
        <pc:chgData name="Serif Salem" userId="93371da5-1b6a-4146-a736-4a3b0c81f0c2" providerId="ADAL" clId="{1BB79512-7D0A-4791-973D-1E5D6694CDE1}" dt="2025-06-30T23:11:49.727" v="8" actId="47"/>
        <pc:sldMkLst>
          <pc:docMk/>
          <pc:sldMk cId="303552102" sldId="517"/>
        </pc:sldMkLst>
      </pc:sldChg>
      <pc:sldChg chg="del">
        <pc:chgData name="Serif Salem" userId="93371da5-1b6a-4146-a736-4a3b0c81f0c2" providerId="ADAL" clId="{1BB79512-7D0A-4791-973D-1E5D6694CDE1}" dt="2025-06-30T23:11:49.727" v="8" actId="47"/>
        <pc:sldMkLst>
          <pc:docMk/>
          <pc:sldMk cId="551297081" sldId="518"/>
        </pc:sldMkLst>
      </pc:sldChg>
      <pc:sldChg chg="del">
        <pc:chgData name="Serif Salem" userId="93371da5-1b6a-4146-a736-4a3b0c81f0c2" providerId="ADAL" clId="{1BB79512-7D0A-4791-973D-1E5D6694CDE1}" dt="2025-06-30T23:11:49.727" v="8" actId="47"/>
        <pc:sldMkLst>
          <pc:docMk/>
          <pc:sldMk cId="1790404465" sldId="519"/>
        </pc:sldMkLst>
      </pc:sldChg>
      <pc:sldChg chg="del">
        <pc:chgData name="Serif Salem" userId="93371da5-1b6a-4146-a736-4a3b0c81f0c2" providerId="ADAL" clId="{1BB79512-7D0A-4791-973D-1E5D6694CDE1}" dt="2025-06-30T23:11:49.727" v="8" actId="47"/>
        <pc:sldMkLst>
          <pc:docMk/>
          <pc:sldMk cId="4286468381" sldId="520"/>
        </pc:sldMkLst>
      </pc:sldChg>
      <pc:sldChg chg="del">
        <pc:chgData name="Serif Salem" userId="93371da5-1b6a-4146-a736-4a3b0c81f0c2" providerId="ADAL" clId="{1BB79512-7D0A-4791-973D-1E5D6694CDE1}" dt="2025-06-30T23:11:49.727" v="8" actId="47"/>
        <pc:sldMkLst>
          <pc:docMk/>
          <pc:sldMk cId="205820436" sldId="521"/>
        </pc:sldMkLst>
      </pc:sldChg>
      <pc:sldChg chg="del">
        <pc:chgData name="Serif Salem" userId="93371da5-1b6a-4146-a736-4a3b0c81f0c2" providerId="ADAL" clId="{1BB79512-7D0A-4791-973D-1E5D6694CDE1}" dt="2025-06-30T23:11:49.727" v="8" actId="47"/>
        <pc:sldMkLst>
          <pc:docMk/>
          <pc:sldMk cId="1628436868" sldId="522"/>
        </pc:sldMkLst>
      </pc:sldChg>
      <pc:sldChg chg="del">
        <pc:chgData name="Serif Salem" userId="93371da5-1b6a-4146-a736-4a3b0c81f0c2" providerId="ADAL" clId="{1BB79512-7D0A-4791-973D-1E5D6694CDE1}" dt="2025-06-30T23:11:49.727" v="8" actId="47"/>
        <pc:sldMkLst>
          <pc:docMk/>
          <pc:sldMk cId="1569210197" sldId="523"/>
        </pc:sldMkLst>
      </pc:sldChg>
      <pc:sldChg chg="del">
        <pc:chgData name="Serif Salem" userId="93371da5-1b6a-4146-a736-4a3b0c81f0c2" providerId="ADAL" clId="{1BB79512-7D0A-4791-973D-1E5D6694CDE1}" dt="2025-06-30T23:11:49.727" v="8" actId="47"/>
        <pc:sldMkLst>
          <pc:docMk/>
          <pc:sldMk cId="190306422" sldId="524"/>
        </pc:sldMkLst>
      </pc:sldChg>
      <pc:sldChg chg="del">
        <pc:chgData name="Serif Salem" userId="93371da5-1b6a-4146-a736-4a3b0c81f0c2" providerId="ADAL" clId="{1BB79512-7D0A-4791-973D-1E5D6694CDE1}" dt="2025-06-30T23:11:49.727" v="8" actId="47"/>
        <pc:sldMkLst>
          <pc:docMk/>
          <pc:sldMk cId="1207615634" sldId="525"/>
        </pc:sldMkLst>
      </pc:sldChg>
      <pc:sldChg chg="del">
        <pc:chgData name="Serif Salem" userId="93371da5-1b6a-4146-a736-4a3b0c81f0c2" providerId="ADAL" clId="{1BB79512-7D0A-4791-973D-1E5D6694CDE1}" dt="2025-06-30T23:11:49.727" v="8" actId="47"/>
        <pc:sldMkLst>
          <pc:docMk/>
          <pc:sldMk cId="2774047195" sldId="526"/>
        </pc:sldMkLst>
      </pc:sldChg>
      <pc:sldChg chg="del">
        <pc:chgData name="Serif Salem" userId="93371da5-1b6a-4146-a736-4a3b0c81f0c2" providerId="ADAL" clId="{1BB79512-7D0A-4791-973D-1E5D6694CDE1}" dt="2025-06-30T23:11:49.727" v="8" actId="47"/>
        <pc:sldMkLst>
          <pc:docMk/>
          <pc:sldMk cId="1407080110" sldId="527"/>
        </pc:sldMkLst>
      </pc:sldChg>
      <pc:sldChg chg="del">
        <pc:chgData name="Serif Salem" userId="93371da5-1b6a-4146-a736-4a3b0c81f0c2" providerId="ADAL" clId="{1BB79512-7D0A-4791-973D-1E5D6694CDE1}" dt="2025-06-30T23:11:49.727" v="8" actId="47"/>
        <pc:sldMkLst>
          <pc:docMk/>
          <pc:sldMk cId="613964680" sldId="528"/>
        </pc:sldMkLst>
      </pc:sldChg>
      <pc:sldChg chg="del">
        <pc:chgData name="Serif Salem" userId="93371da5-1b6a-4146-a736-4a3b0c81f0c2" providerId="ADAL" clId="{1BB79512-7D0A-4791-973D-1E5D6694CDE1}" dt="2025-06-30T23:11:49.727" v="8" actId="47"/>
        <pc:sldMkLst>
          <pc:docMk/>
          <pc:sldMk cId="472759596" sldId="529"/>
        </pc:sldMkLst>
      </pc:sldChg>
      <pc:sldChg chg="del">
        <pc:chgData name="Serif Salem" userId="93371da5-1b6a-4146-a736-4a3b0c81f0c2" providerId="ADAL" clId="{1BB79512-7D0A-4791-973D-1E5D6694CDE1}" dt="2025-06-30T23:11:49.727" v="8" actId="47"/>
        <pc:sldMkLst>
          <pc:docMk/>
          <pc:sldMk cId="2592754569" sldId="530"/>
        </pc:sldMkLst>
      </pc:sldChg>
      <pc:sldChg chg="del">
        <pc:chgData name="Serif Salem" userId="93371da5-1b6a-4146-a736-4a3b0c81f0c2" providerId="ADAL" clId="{1BB79512-7D0A-4791-973D-1E5D6694CDE1}" dt="2025-06-30T23:11:49.727" v="8" actId="47"/>
        <pc:sldMkLst>
          <pc:docMk/>
          <pc:sldMk cId="738522016" sldId="531"/>
        </pc:sldMkLst>
      </pc:sldChg>
      <pc:sldChg chg="del">
        <pc:chgData name="Serif Salem" userId="93371da5-1b6a-4146-a736-4a3b0c81f0c2" providerId="ADAL" clId="{1BB79512-7D0A-4791-973D-1E5D6694CDE1}" dt="2025-06-30T23:11:49.727" v="8" actId="47"/>
        <pc:sldMkLst>
          <pc:docMk/>
          <pc:sldMk cId="2923039960" sldId="532"/>
        </pc:sldMkLst>
      </pc:sldChg>
      <pc:sldChg chg="del">
        <pc:chgData name="Serif Salem" userId="93371da5-1b6a-4146-a736-4a3b0c81f0c2" providerId="ADAL" clId="{1BB79512-7D0A-4791-973D-1E5D6694CDE1}" dt="2025-06-30T23:11:49.727" v="8" actId="47"/>
        <pc:sldMkLst>
          <pc:docMk/>
          <pc:sldMk cId="1681280285" sldId="533"/>
        </pc:sldMkLst>
      </pc:sldChg>
      <pc:sldChg chg="del">
        <pc:chgData name="Serif Salem" userId="93371da5-1b6a-4146-a736-4a3b0c81f0c2" providerId="ADAL" clId="{1BB79512-7D0A-4791-973D-1E5D6694CDE1}" dt="2025-06-30T23:11:49.727" v="8" actId="47"/>
        <pc:sldMkLst>
          <pc:docMk/>
          <pc:sldMk cId="694771426" sldId="534"/>
        </pc:sldMkLst>
      </pc:sldChg>
      <pc:sldChg chg="del">
        <pc:chgData name="Serif Salem" userId="93371da5-1b6a-4146-a736-4a3b0c81f0c2" providerId="ADAL" clId="{1BB79512-7D0A-4791-973D-1E5D6694CDE1}" dt="2025-06-30T23:11:49.727" v="8" actId="47"/>
        <pc:sldMkLst>
          <pc:docMk/>
          <pc:sldMk cId="140088963" sldId="535"/>
        </pc:sldMkLst>
      </pc:sldChg>
      <pc:sldChg chg="del">
        <pc:chgData name="Serif Salem" userId="93371da5-1b6a-4146-a736-4a3b0c81f0c2" providerId="ADAL" clId="{1BB79512-7D0A-4791-973D-1E5D6694CDE1}" dt="2025-06-30T23:11:49.727" v="8" actId="47"/>
        <pc:sldMkLst>
          <pc:docMk/>
          <pc:sldMk cId="215470515" sldId="536"/>
        </pc:sldMkLst>
      </pc:sldChg>
      <pc:sldChg chg="del">
        <pc:chgData name="Serif Salem" userId="93371da5-1b6a-4146-a736-4a3b0c81f0c2" providerId="ADAL" clId="{1BB79512-7D0A-4791-973D-1E5D6694CDE1}" dt="2025-06-30T23:11:49.727" v="8" actId="47"/>
        <pc:sldMkLst>
          <pc:docMk/>
          <pc:sldMk cId="696208968" sldId="537"/>
        </pc:sldMkLst>
      </pc:sldChg>
      <pc:sldChg chg="del">
        <pc:chgData name="Serif Salem" userId="93371da5-1b6a-4146-a736-4a3b0c81f0c2" providerId="ADAL" clId="{1BB79512-7D0A-4791-973D-1E5D6694CDE1}" dt="2025-06-30T23:11:49.727" v="8" actId="47"/>
        <pc:sldMkLst>
          <pc:docMk/>
          <pc:sldMk cId="2704964190" sldId="538"/>
        </pc:sldMkLst>
      </pc:sldChg>
      <pc:sldChg chg="del">
        <pc:chgData name="Serif Salem" userId="93371da5-1b6a-4146-a736-4a3b0c81f0c2" providerId="ADAL" clId="{1BB79512-7D0A-4791-973D-1E5D6694CDE1}" dt="2025-06-30T23:11:49.727" v="8" actId="47"/>
        <pc:sldMkLst>
          <pc:docMk/>
          <pc:sldMk cId="1902256233" sldId="539"/>
        </pc:sldMkLst>
      </pc:sldChg>
      <pc:sldChg chg="del">
        <pc:chgData name="Serif Salem" userId="93371da5-1b6a-4146-a736-4a3b0c81f0c2" providerId="ADAL" clId="{1BB79512-7D0A-4791-973D-1E5D6694CDE1}" dt="2025-06-30T23:11:49.727" v="8" actId="47"/>
        <pc:sldMkLst>
          <pc:docMk/>
          <pc:sldMk cId="2509093068" sldId="540"/>
        </pc:sldMkLst>
      </pc:sldChg>
      <pc:sldChg chg="del">
        <pc:chgData name="Serif Salem" userId="93371da5-1b6a-4146-a736-4a3b0c81f0c2" providerId="ADAL" clId="{1BB79512-7D0A-4791-973D-1E5D6694CDE1}" dt="2025-06-30T23:11:49.727" v="8" actId="47"/>
        <pc:sldMkLst>
          <pc:docMk/>
          <pc:sldMk cId="2109697355" sldId="541"/>
        </pc:sldMkLst>
      </pc:sldChg>
    </pc:docChg>
  </pc:docChgLst>
  <pc:docChgLst>
    <pc:chgData name="Serif Salem" userId="93371da5-1b6a-4146-a736-4a3b0c81f0c2" providerId="ADAL" clId="{EF179EFB-4B62-421E-AF87-B76F47A239A0}"/>
    <pc:docChg chg="delSld modSld">
      <pc:chgData name="Serif Salem" userId="93371da5-1b6a-4146-a736-4a3b0c81f0c2" providerId="ADAL" clId="{EF179EFB-4B62-421E-AF87-B76F47A239A0}" dt="2025-06-22T18:23:06.971" v="131"/>
      <pc:docMkLst>
        <pc:docMk/>
      </pc:docMkLst>
      <pc:sldChg chg="modAnim">
        <pc:chgData name="Serif Salem" userId="93371da5-1b6a-4146-a736-4a3b0c81f0c2" providerId="ADAL" clId="{EF179EFB-4B62-421E-AF87-B76F47A239A0}" dt="2025-06-22T18:04:46.390" v="6"/>
        <pc:sldMkLst>
          <pc:docMk/>
          <pc:sldMk cId="1121432323" sldId="500"/>
        </pc:sldMkLst>
      </pc:sldChg>
      <pc:sldChg chg="modAnim">
        <pc:chgData name="Serif Salem" userId="93371da5-1b6a-4146-a736-4a3b0c81f0c2" providerId="ADAL" clId="{EF179EFB-4B62-421E-AF87-B76F47A239A0}" dt="2025-06-22T18:06:08.398" v="12"/>
        <pc:sldMkLst>
          <pc:docMk/>
          <pc:sldMk cId="1428516368" sldId="503"/>
        </pc:sldMkLst>
      </pc:sldChg>
      <pc:sldChg chg="modAnim">
        <pc:chgData name="Serif Salem" userId="93371da5-1b6a-4146-a736-4a3b0c81f0c2" providerId="ADAL" clId="{EF179EFB-4B62-421E-AF87-B76F47A239A0}" dt="2025-06-22T18:06:33.037" v="14"/>
        <pc:sldMkLst>
          <pc:docMk/>
          <pc:sldMk cId="2678139822" sldId="504"/>
        </pc:sldMkLst>
      </pc:sldChg>
      <pc:sldChg chg="modAnim">
        <pc:chgData name="Serif Salem" userId="93371da5-1b6a-4146-a736-4a3b0c81f0c2" providerId="ADAL" clId="{EF179EFB-4B62-421E-AF87-B76F47A239A0}" dt="2025-06-22T18:06:51.172" v="16"/>
        <pc:sldMkLst>
          <pc:docMk/>
          <pc:sldMk cId="3156910436" sldId="506"/>
        </pc:sldMkLst>
      </pc:sldChg>
      <pc:sldChg chg="addSp modSp mod modAnim">
        <pc:chgData name="Serif Salem" userId="93371da5-1b6a-4146-a736-4a3b0c81f0c2" providerId="ADAL" clId="{EF179EFB-4B62-421E-AF87-B76F47A239A0}" dt="2025-06-22T18:09:26.103" v="28"/>
        <pc:sldMkLst>
          <pc:docMk/>
          <pc:sldMk cId="2656131866" sldId="507"/>
        </pc:sldMkLst>
      </pc:sldChg>
      <pc:sldChg chg="modAnim">
        <pc:chgData name="Serif Salem" userId="93371da5-1b6a-4146-a736-4a3b0c81f0c2" providerId="ADAL" clId="{EF179EFB-4B62-421E-AF87-B76F47A239A0}" dt="2025-06-22T18:09:51.599" v="31"/>
        <pc:sldMkLst>
          <pc:docMk/>
          <pc:sldMk cId="2725275157" sldId="508"/>
        </pc:sldMkLst>
      </pc:sldChg>
      <pc:sldChg chg="modSp modAnim">
        <pc:chgData name="Serif Salem" userId="93371da5-1b6a-4146-a736-4a3b0c81f0c2" providerId="ADAL" clId="{EF179EFB-4B62-421E-AF87-B76F47A239A0}" dt="2025-06-22T18:11:06.273" v="34" actId="6549"/>
        <pc:sldMkLst>
          <pc:docMk/>
          <pc:sldMk cId="1702735470" sldId="509"/>
        </pc:sldMkLst>
      </pc:sldChg>
      <pc:sldChg chg="modAnim">
        <pc:chgData name="Serif Salem" userId="93371da5-1b6a-4146-a736-4a3b0c81f0c2" providerId="ADAL" clId="{EF179EFB-4B62-421E-AF87-B76F47A239A0}" dt="2025-06-22T18:11:37.216" v="38"/>
        <pc:sldMkLst>
          <pc:docMk/>
          <pc:sldMk cId="2071920995" sldId="510"/>
        </pc:sldMkLst>
      </pc:sldChg>
      <pc:sldChg chg="modAnim">
        <pc:chgData name="Serif Salem" userId="93371da5-1b6a-4146-a736-4a3b0c81f0c2" providerId="ADAL" clId="{EF179EFB-4B62-421E-AF87-B76F47A239A0}" dt="2025-06-22T18:12:09.878" v="41"/>
        <pc:sldMkLst>
          <pc:docMk/>
          <pc:sldMk cId="1447492942" sldId="512"/>
        </pc:sldMkLst>
      </pc:sldChg>
      <pc:sldChg chg="del">
        <pc:chgData name="Serif Salem" userId="93371da5-1b6a-4146-a736-4a3b0c81f0c2" providerId="ADAL" clId="{EF179EFB-4B62-421E-AF87-B76F47A239A0}" dt="2025-06-22T18:03:40.584" v="0" actId="47"/>
        <pc:sldMkLst>
          <pc:docMk/>
          <pc:sldMk cId="2923186238" sldId="513"/>
        </pc:sldMkLst>
      </pc:sldChg>
      <pc:sldChg chg="modAnim">
        <pc:chgData name="Serif Salem" userId="93371da5-1b6a-4146-a736-4a3b0c81f0c2" providerId="ADAL" clId="{EF179EFB-4B62-421E-AF87-B76F47A239A0}" dt="2025-06-22T18:12:20.614" v="43"/>
        <pc:sldMkLst>
          <pc:docMk/>
          <pc:sldMk cId="2129633666" sldId="515"/>
        </pc:sldMkLst>
      </pc:sldChg>
      <pc:sldChg chg="modSp modAnim">
        <pc:chgData name="Serif Salem" userId="93371da5-1b6a-4146-a736-4a3b0c81f0c2" providerId="ADAL" clId="{EF179EFB-4B62-421E-AF87-B76F47A239A0}" dt="2025-06-22T18:13:17.212" v="49"/>
        <pc:sldMkLst>
          <pc:docMk/>
          <pc:sldMk cId="229466752" sldId="516"/>
        </pc:sldMkLst>
      </pc:sldChg>
      <pc:sldChg chg="modAnim">
        <pc:chgData name="Serif Salem" userId="93371da5-1b6a-4146-a736-4a3b0c81f0c2" providerId="ADAL" clId="{EF179EFB-4B62-421E-AF87-B76F47A239A0}" dt="2025-06-22T18:12:02.229" v="40"/>
        <pc:sldMkLst>
          <pc:docMk/>
          <pc:sldMk cId="303552102" sldId="517"/>
        </pc:sldMkLst>
      </pc:sldChg>
      <pc:sldChg chg="modAnim">
        <pc:chgData name="Serif Salem" userId="93371da5-1b6a-4146-a736-4a3b0c81f0c2" providerId="ADAL" clId="{EF179EFB-4B62-421E-AF87-B76F47A239A0}" dt="2025-06-22T18:13:50.784" v="55"/>
        <pc:sldMkLst>
          <pc:docMk/>
          <pc:sldMk cId="4286468381" sldId="520"/>
        </pc:sldMkLst>
      </pc:sldChg>
      <pc:sldChg chg="modAnim">
        <pc:chgData name="Serif Salem" userId="93371da5-1b6a-4146-a736-4a3b0c81f0c2" providerId="ADAL" clId="{EF179EFB-4B62-421E-AF87-B76F47A239A0}" dt="2025-06-22T18:14:51.784" v="61"/>
        <pc:sldMkLst>
          <pc:docMk/>
          <pc:sldMk cId="205820436" sldId="521"/>
        </pc:sldMkLst>
      </pc:sldChg>
      <pc:sldChg chg="modSp modAnim">
        <pc:chgData name="Serif Salem" userId="93371da5-1b6a-4146-a736-4a3b0c81f0c2" providerId="ADAL" clId="{EF179EFB-4B62-421E-AF87-B76F47A239A0}" dt="2025-06-22T18:16:04.563" v="67"/>
        <pc:sldMkLst>
          <pc:docMk/>
          <pc:sldMk cId="1628436868" sldId="522"/>
        </pc:sldMkLst>
      </pc:sldChg>
      <pc:sldChg chg="modAnim">
        <pc:chgData name="Serif Salem" userId="93371da5-1b6a-4146-a736-4a3b0c81f0c2" providerId="ADAL" clId="{EF179EFB-4B62-421E-AF87-B76F47A239A0}" dt="2025-06-22T18:16:27.021" v="72"/>
        <pc:sldMkLst>
          <pc:docMk/>
          <pc:sldMk cId="1569210197" sldId="523"/>
        </pc:sldMkLst>
      </pc:sldChg>
      <pc:sldChg chg="modAnim">
        <pc:chgData name="Serif Salem" userId="93371da5-1b6a-4146-a736-4a3b0c81f0c2" providerId="ADAL" clId="{EF179EFB-4B62-421E-AF87-B76F47A239A0}" dt="2025-06-22T18:16:48.771" v="77"/>
        <pc:sldMkLst>
          <pc:docMk/>
          <pc:sldMk cId="190306422" sldId="524"/>
        </pc:sldMkLst>
      </pc:sldChg>
      <pc:sldChg chg="modAnim">
        <pc:chgData name="Serif Salem" userId="93371da5-1b6a-4146-a736-4a3b0c81f0c2" providerId="ADAL" clId="{EF179EFB-4B62-421E-AF87-B76F47A239A0}" dt="2025-06-22T18:17:05.049" v="79"/>
        <pc:sldMkLst>
          <pc:docMk/>
          <pc:sldMk cId="1207615634" sldId="525"/>
        </pc:sldMkLst>
      </pc:sldChg>
      <pc:sldChg chg="modAnim">
        <pc:chgData name="Serif Salem" userId="93371da5-1b6a-4146-a736-4a3b0c81f0c2" providerId="ADAL" clId="{EF179EFB-4B62-421E-AF87-B76F47A239A0}" dt="2025-06-22T18:18:01.975" v="84"/>
        <pc:sldMkLst>
          <pc:docMk/>
          <pc:sldMk cId="2774047195" sldId="526"/>
        </pc:sldMkLst>
      </pc:sldChg>
      <pc:sldChg chg="modSp modAnim">
        <pc:chgData name="Serif Salem" userId="93371da5-1b6a-4146-a736-4a3b0c81f0c2" providerId="ADAL" clId="{EF179EFB-4B62-421E-AF87-B76F47A239A0}" dt="2025-06-22T18:18:35.944" v="92"/>
        <pc:sldMkLst>
          <pc:docMk/>
          <pc:sldMk cId="1407080110" sldId="527"/>
        </pc:sldMkLst>
      </pc:sldChg>
      <pc:sldChg chg="modAnim">
        <pc:chgData name="Serif Salem" userId="93371da5-1b6a-4146-a736-4a3b0c81f0c2" providerId="ADAL" clId="{EF179EFB-4B62-421E-AF87-B76F47A239A0}" dt="2025-06-22T18:19:45.117" v="97"/>
        <pc:sldMkLst>
          <pc:docMk/>
          <pc:sldMk cId="2592754569" sldId="530"/>
        </pc:sldMkLst>
      </pc:sldChg>
      <pc:sldChg chg="modSp mod modAnim">
        <pc:chgData name="Serif Salem" userId="93371da5-1b6a-4146-a736-4a3b0c81f0c2" providerId="ADAL" clId="{EF179EFB-4B62-421E-AF87-B76F47A239A0}" dt="2025-06-22T18:20:17.168" v="102"/>
        <pc:sldMkLst>
          <pc:docMk/>
          <pc:sldMk cId="738522016" sldId="531"/>
        </pc:sldMkLst>
      </pc:sldChg>
      <pc:sldChg chg="modAnim">
        <pc:chgData name="Serif Salem" userId="93371da5-1b6a-4146-a736-4a3b0c81f0c2" providerId="ADAL" clId="{EF179EFB-4B62-421E-AF87-B76F47A239A0}" dt="2025-06-22T18:21:11.133" v="108"/>
        <pc:sldMkLst>
          <pc:docMk/>
          <pc:sldMk cId="2923039960" sldId="532"/>
        </pc:sldMkLst>
      </pc:sldChg>
      <pc:sldChg chg="modAnim">
        <pc:chgData name="Serif Salem" userId="93371da5-1b6a-4146-a736-4a3b0c81f0c2" providerId="ADAL" clId="{EF179EFB-4B62-421E-AF87-B76F47A239A0}" dt="2025-06-22T18:21:29.289" v="112"/>
        <pc:sldMkLst>
          <pc:docMk/>
          <pc:sldMk cId="1681280285" sldId="533"/>
        </pc:sldMkLst>
      </pc:sldChg>
      <pc:sldChg chg="modAnim">
        <pc:chgData name="Serif Salem" userId="93371da5-1b6a-4146-a736-4a3b0c81f0c2" providerId="ADAL" clId="{EF179EFB-4B62-421E-AF87-B76F47A239A0}" dt="2025-06-22T18:21:50.346" v="116"/>
        <pc:sldMkLst>
          <pc:docMk/>
          <pc:sldMk cId="694771426" sldId="534"/>
        </pc:sldMkLst>
      </pc:sldChg>
      <pc:sldChg chg="modAnim">
        <pc:chgData name="Serif Salem" userId="93371da5-1b6a-4146-a736-4a3b0c81f0c2" providerId="ADAL" clId="{EF179EFB-4B62-421E-AF87-B76F47A239A0}" dt="2025-06-22T18:22:09.389" v="120"/>
        <pc:sldMkLst>
          <pc:docMk/>
          <pc:sldMk cId="140088963" sldId="535"/>
        </pc:sldMkLst>
      </pc:sldChg>
      <pc:sldChg chg="modAnim">
        <pc:chgData name="Serif Salem" userId="93371da5-1b6a-4146-a736-4a3b0c81f0c2" providerId="ADAL" clId="{EF179EFB-4B62-421E-AF87-B76F47A239A0}" dt="2025-06-22T18:22:19.185" v="122"/>
        <pc:sldMkLst>
          <pc:docMk/>
          <pc:sldMk cId="215470515" sldId="536"/>
        </pc:sldMkLst>
      </pc:sldChg>
      <pc:sldChg chg="modAnim">
        <pc:chgData name="Serif Salem" userId="93371da5-1b6a-4146-a736-4a3b0c81f0c2" providerId="ADAL" clId="{EF179EFB-4B62-421E-AF87-B76F47A239A0}" dt="2025-06-22T18:22:34.553" v="125"/>
        <pc:sldMkLst>
          <pc:docMk/>
          <pc:sldMk cId="696208968" sldId="537"/>
        </pc:sldMkLst>
      </pc:sldChg>
      <pc:sldChg chg="modAnim">
        <pc:chgData name="Serif Salem" userId="93371da5-1b6a-4146-a736-4a3b0c81f0c2" providerId="ADAL" clId="{EF179EFB-4B62-421E-AF87-B76F47A239A0}" dt="2025-06-22T18:22:50.585" v="128"/>
        <pc:sldMkLst>
          <pc:docMk/>
          <pc:sldMk cId="2704964190" sldId="538"/>
        </pc:sldMkLst>
      </pc:sldChg>
      <pc:sldChg chg="modAnim">
        <pc:chgData name="Serif Salem" userId="93371da5-1b6a-4146-a736-4a3b0c81f0c2" providerId="ADAL" clId="{EF179EFB-4B62-421E-AF87-B76F47A239A0}" dt="2025-06-22T18:23:06.971" v="131"/>
        <pc:sldMkLst>
          <pc:docMk/>
          <pc:sldMk cId="1902256233" sldId="539"/>
        </pc:sldMkLst>
      </pc:sldChg>
      <pc:sldChg chg="modAnim">
        <pc:chgData name="Serif Salem" userId="93371da5-1b6a-4146-a736-4a3b0c81f0c2" providerId="ADAL" clId="{EF179EFB-4B62-421E-AF87-B76F47A239A0}" dt="2025-06-22T18:04:23.294" v="3"/>
        <pc:sldMkLst>
          <pc:docMk/>
          <pc:sldMk cId="2509093068" sldId="540"/>
        </pc:sldMkLst>
      </pc:sldChg>
    </pc:docChg>
  </pc:docChgLst>
  <pc:docChgLst>
    <pc:chgData name="Serif Salem" userId="93371da5-1b6a-4146-a736-4a3b0c81f0c2" providerId="ADAL" clId="{8AD2BEB4-F507-43C8-B65A-B242D0F27FF2}"/>
    <pc:docChg chg="custSel addSld delSld modSld">
      <pc:chgData name="Serif Salem" userId="93371da5-1b6a-4146-a736-4a3b0c81f0c2" providerId="ADAL" clId="{8AD2BEB4-F507-43C8-B65A-B242D0F27FF2}" dt="2025-06-22T16:28:24.016" v="62" actId="15"/>
      <pc:docMkLst>
        <pc:docMk/>
      </pc:docMkLst>
      <pc:sldChg chg="del">
        <pc:chgData name="Serif Salem" userId="93371da5-1b6a-4146-a736-4a3b0c81f0c2" providerId="ADAL" clId="{8AD2BEB4-F507-43C8-B65A-B242D0F27FF2}" dt="2025-06-22T16:20:48.114" v="0" actId="47"/>
        <pc:sldMkLst>
          <pc:docMk/>
          <pc:sldMk cId="339529156" sldId="280"/>
        </pc:sldMkLst>
      </pc:sldChg>
      <pc:sldChg chg="del">
        <pc:chgData name="Serif Salem" userId="93371da5-1b6a-4146-a736-4a3b0c81f0c2" providerId="ADAL" clId="{8AD2BEB4-F507-43C8-B65A-B242D0F27FF2}" dt="2025-06-22T16:20:48.114" v="0" actId="47"/>
        <pc:sldMkLst>
          <pc:docMk/>
          <pc:sldMk cId="2081069456" sldId="460"/>
        </pc:sldMkLst>
      </pc:sldChg>
      <pc:sldChg chg="del">
        <pc:chgData name="Serif Salem" userId="93371da5-1b6a-4146-a736-4a3b0c81f0c2" providerId="ADAL" clId="{8AD2BEB4-F507-43C8-B65A-B242D0F27FF2}" dt="2025-06-22T16:20:48.114" v="0" actId="47"/>
        <pc:sldMkLst>
          <pc:docMk/>
          <pc:sldMk cId="3926473792" sldId="461"/>
        </pc:sldMkLst>
      </pc:sldChg>
      <pc:sldChg chg="del">
        <pc:chgData name="Serif Salem" userId="93371da5-1b6a-4146-a736-4a3b0c81f0c2" providerId="ADAL" clId="{8AD2BEB4-F507-43C8-B65A-B242D0F27FF2}" dt="2025-06-22T16:20:48.114" v="0" actId="47"/>
        <pc:sldMkLst>
          <pc:docMk/>
          <pc:sldMk cId="2075812401" sldId="465"/>
        </pc:sldMkLst>
      </pc:sldChg>
      <pc:sldChg chg="del">
        <pc:chgData name="Serif Salem" userId="93371da5-1b6a-4146-a736-4a3b0c81f0c2" providerId="ADAL" clId="{8AD2BEB4-F507-43C8-B65A-B242D0F27FF2}" dt="2025-06-22T16:20:48.114" v="0" actId="47"/>
        <pc:sldMkLst>
          <pc:docMk/>
          <pc:sldMk cId="29802191" sldId="467"/>
        </pc:sldMkLst>
      </pc:sldChg>
      <pc:sldChg chg="del">
        <pc:chgData name="Serif Salem" userId="93371da5-1b6a-4146-a736-4a3b0c81f0c2" providerId="ADAL" clId="{8AD2BEB4-F507-43C8-B65A-B242D0F27FF2}" dt="2025-06-22T16:20:48.114" v="0" actId="47"/>
        <pc:sldMkLst>
          <pc:docMk/>
          <pc:sldMk cId="3866161496" sldId="496"/>
        </pc:sldMkLst>
      </pc:sldChg>
      <pc:sldChg chg="modSp mod">
        <pc:chgData name="Serif Salem" userId="93371da5-1b6a-4146-a736-4a3b0c81f0c2" providerId="ADAL" clId="{8AD2BEB4-F507-43C8-B65A-B242D0F27FF2}" dt="2025-06-22T16:24:09.342" v="32" actId="20577"/>
        <pc:sldMkLst>
          <pc:docMk/>
          <pc:sldMk cId="613964680" sldId="528"/>
        </pc:sldMkLst>
      </pc:sldChg>
      <pc:sldChg chg="modSp new mod">
        <pc:chgData name="Serif Salem" userId="93371da5-1b6a-4146-a736-4a3b0c81f0c2" providerId="ADAL" clId="{8AD2BEB4-F507-43C8-B65A-B242D0F27FF2}" dt="2025-06-22T16:28:24.016" v="62" actId="15"/>
        <pc:sldMkLst>
          <pc:docMk/>
          <pc:sldMk cId="2109697355" sldId="541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A2BC5F-88D5-4B1F-B912-A136AD5BFECC}" type="datetimeFigureOut">
              <a:rPr lang="en-GB" smtClean="0"/>
              <a:t>06/07/2025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C1C59A-ABC7-45EE-8EB0-DDB954447F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85463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4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3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1">
            <a:extLst>
              <a:ext uri="{FF2B5EF4-FFF2-40B4-BE49-F238E27FC236}">
                <a16:creationId xmlns:a16="http://schemas.microsoft.com/office/drawing/2014/main" id="{18069C52-4842-B1D1-4515-8D68DA61553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-6733"/>
            <a:ext cx="12201452" cy="6871465"/>
          </a:xfrm>
          <a:prstGeom prst="rect">
            <a:avLst/>
          </a:prstGeom>
        </p:spPr>
      </p:pic>
      <p:sp>
        <p:nvSpPr>
          <p:cNvPr id="10" name="Right Triangle 9"/>
          <p:cNvSpPr/>
          <p:nvPr/>
        </p:nvSpPr>
        <p:spPr>
          <a:xfrm>
            <a:off x="-2" y="4664147"/>
            <a:ext cx="12201452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1800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914400" y="1338145"/>
            <a:ext cx="10363199" cy="2419815"/>
          </a:xfrm>
          <a:prstGeom prst="roundRect">
            <a:avLst>
              <a:gd name="adj" fmla="val 9294"/>
            </a:avLst>
          </a:prstGeom>
          <a:ln w="28575">
            <a:noFill/>
          </a:ln>
        </p:spPr>
        <p:txBody>
          <a:bodyPr vert="horz" anchor="b">
            <a:normAutofit/>
          </a:bodyPr>
          <a:lstStyle>
            <a:lvl1pPr algn="ctr">
              <a:defRPr sz="4400" b="1" cap="none" spc="0">
                <a:ln w="12700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914400" y="4036741"/>
            <a:ext cx="10363200" cy="1374422"/>
          </a:xfrm>
          <a:prstGeom prst="roundRect">
            <a:avLst/>
          </a:prstGeom>
          <a:ln w="28575">
            <a:noFill/>
          </a:ln>
        </p:spPr>
        <p:txBody>
          <a:bodyPr lIns="45720" rIns="45720">
            <a:normAutofit/>
          </a:bodyPr>
          <a:lstStyle>
            <a:lvl1pPr marL="0" marR="64008" indent="0" algn="ctr">
              <a:buNone/>
              <a:defRPr sz="3600" b="1" cap="none" spc="0">
                <a:ln w="12700">
                  <a:solidFill>
                    <a:srgbClr val="FFFF00"/>
                  </a:solidFill>
                  <a:prstDash val="solid"/>
                </a:ln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E0E6E9"/>
                </a:solidFill>
              </a:defRPr>
            </a:lvl1pPr>
            <a:extLst/>
          </a:lstStyle>
          <a:p>
            <a:fld id="{CB44ECAF-79C2-49A4-BE0D-8B6C1428DF14}" type="datetime1">
              <a:rPr lang="en-GB" smtClean="0"/>
              <a:t>06/07/2025</a:t>
            </a:fld>
            <a:endParaRPr lang="en-GB"/>
          </a:p>
        </p:txBody>
      </p:sp>
      <p:sp>
        <p:nvSpPr>
          <p:cNvPr id="2" name="Slide Number Placeholder 7">
            <a:extLst>
              <a:ext uri="{FF2B5EF4-FFF2-40B4-BE49-F238E27FC236}">
                <a16:creationId xmlns:a16="http://schemas.microsoft.com/office/drawing/2014/main" id="{52C2EEAF-B2B3-6386-AE4D-57D73678609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92015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8D3AC53-58B1-E026-C836-00259F62B97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1029" y="411402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fld id="{D816FFA8-3324-4D1D-957E-133C20F0575C}" type="datetime1">
              <a:rPr lang="en-GB" smtClean="0"/>
              <a:t>06/07/2025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7FF1D245-59D2-58BA-6E6F-610A5EA4EC3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3C91B5C1-2950-CA26-24E2-032EA63DDB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itle 8">
            <a:extLst>
              <a:ext uri="{FF2B5EF4-FFF2-40B4-BE49-F238E27FC236}">
                <a16:creationId xmlns:a16="http://schemas.microsoft.com/office/drawing/2014/main" id="{262ED4CD-BBFF-802B-903B-8ABB4EBB480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14400" y="1338145"/>
            <a:ext cx="10363199" cy="1745297"/>
          </a:xfrm>
          <a:prstGeom prst="roundRect">
            <a:avLst>
              <a:gd name="adj" fmla="val 9294"/>
            </a:avLst>
          </a:prstGeom>
          <a:ln w="28575">
            <a:noFill/>
          </a:ln>
        </p:spPr>
        <p:txBody>
          <a:bodyPr vert="horz" anchor="b">
            <a:normAutofit/>
          </a:bodyPr>
          <a:lstStyle>
            <a:lvl1pPr algn="ctr">
              <a:defRPr sz="4000" b="1" cap="none" spc="0">
                <a:ln w="12700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16">
            <a:extLst>
              <a:ext uri="{FF2B5EF4-FFF2-40B4-BE49-F238E27FC236}">
                <a16:creationId xmlns:a16="http://schemas.microsoft.com/office/drawing/2014/main" id="{BEBACD6F-2F55-4E93-9540-6443426757C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14400" y="3285460"/>
            <a:ext cx="10363200" cy="2125703"/>
          </a:xfrm>
          <a:prstGeom prst="roundRect">
            <a:avLst/>
          </a:prstGeom>
          <a:ln w="28575">
            <a:noFill/>
          </a:ln>
        </p:spPr>
        <p:txBody>
          <a:bodyPr lIns="45720" rIns="45720">
            <a:normAutofit/>
          </a:bodyPr>
          <a:lstStyle>
            <a:lvl1pPr marL="0" marR="64008" indent="0" algn="ctr">
              <a:buNone/>
              <a:defRPr sz="3200" b="1" cap="none" spc="0">
                <a:ln w="12700">
                  <a:solidFill>
                    <a:srgbClr val="FFFF00"/>
                  </a:solidFill>
                  <a:prstDash val="solid"/>
                </a:ln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5528739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5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85F9DE-448A-A9BA-7680-1E296E55E4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5419" y="164077"/>
            <a:ext cx="11031105" cy="778582"/>
          </a:xfrm>
        </p:spPr>
        <p:txBody>
          <a:bodyPr>
            <a:normAutofit/>
          </a:bodyPr>
          <a:lstStyle>
            <a:lvl1pPr>
              <a:defRPr sz="3000">
                <a:solidFill>
                  <a:srgbClr val="004989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CC1586-21CB-8D5A-5ECA-FD10CCA609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49A42E-7814-4462-8611-19C4168036AD}" type="datetime1">
              <a:rPr lang="en-GB" smtClean="0"/>
              <a:t>06/07/2025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4CB4241-5141-2912-885C-240B7C8F58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C3E424-D1AE-8324-76E4-977FD2E261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290886DE-0E97-05F0-5222-D8192B0F17AC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5" y="1069975"/>
            <a:ext cx="11487150" cy="49752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pic>
        <p:nvPicPr>
          <p:cNvPr id="8" name="Graphic 7" descr="Clipboard with solid fill">
            <a:extLst>
              <a:ext uri="{FF2B5EF4-FFF2-40B4-BE49-F238E27FC236}">
                <a16:creationId xmlns:a16="http://schemas.microsoft.com/office/drawing/2014/main" id="{3C61A5C2-849A-B063-927F-B9CB2426930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0" y="164077"/>
            <a:ext cx="720883" cy="7208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426686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7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85F9DE-448A-A9BA-7680-1E296E55E4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4013" y="164077"/>
            <a:ext cx="11012511" cy="778582"/>
          </a:xfrm>
        </p:spPr>
        <p:txBody>
          <a:bodyPr>
            <a:normAutofit/>
          </a:bodyPr>
          <a:lstStyle>
            <a:lvl1pPr>
              <a:defRPr sz="3000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CC1586-21CB-8D5A-5ECA-FD10CCA609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401B67-0446-4E08-997F-B254045FC4A8}" type="datetime1">
              <a:rPr lang="en-GB" smtClean="0"/>
              <a:t>06/07/2025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4CB4241-5141-2912-885C-240B7C8F58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C3E424-D1AE-8324-76E4-977FD2E261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290886DE-0E97-05F0-5222-D8192B0F17AC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5" y="1069975"/>
            <a:ext cx="11487150" cy="49752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pic>
        <p:nvPicPr>
          <p:cNvPr id="7" name="Graphic 6" descr="Chat with solid fill">
            <a:extLst>
              <a:ext uri="{FF2B5EF4-FFF2-40B4-BE49-F238E27FC236}">
                <a16:creationId xmlns:a16="http://schemas.microsoft.com/office/drawing/2014/main" id="{C1B3A237-B989-E423-4627-AB4D474298C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0" y="28259"/>
            <a:ext cx="914400" cy="914400"/>
          </a:xfrm>
          <a:prstGeom prst="rect">
            <a:avLst/>
          </a:prstGeom>
        </p:spPr>
      </p:pic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891829EA-6FE6-9842-0CC3-3982AA3ECD79}"/>
              </a:ext>
            </a:extLst>
          </p:cNvPr>
          <p:cNvCxnSpPr>
            <a:cxnSpLocks/>
          </p:cNvCxnSpPr>
          <p:nvPr/>
        </p:nvCxnSpPr>
        <p:spPr>
          <a:xfrm>
            <a:off x="0" y="48125"/>
            <a:ext cx="12192000" cy="0"/>
          </a:xfrm>
          <a:prstGeom prst="line">
            <a:avLst/>
          </a:prstGeom>
          <a:ln w="104775">
            <a:solidFill>
              <a:srgbClr val="FFD900"/>
            </a:solidFill>
          </a:ln>
          <a:effectLst>
            <a:glow rad="63500">
              <a:srgbClr val="004989"/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901454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0A0FA17-244D-A87D-E136-3897310673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Date Placeholder 2">
            <a:extLst>
              <a:ext uri="{FF2B5EF4-FFF2-40B4-BE49-F238E27FC236}">
                <a16:creationId xmlns:a16="http://schemas.microsoft.com/office/drawing/2014/main" id="{C22537E9-854A-1343-5A3E-DE9041A9C68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6" y="4185245"/>
            <a:ext cx="2743200" cy="356491"/>
          </a:xfrm>
        </p:spPr>
        <p:txBody>
          <a:bodyPr/>
          <a:lstStyle/>
          <a:p>
            <a:fld id="{894D868E-E72D-456E-B7B2-A175565C2D2C}" type="datetime1">
              <a:rPr lang="en-GB" smtClean="0"/>
              <a:t>06/07/2025</a:t>
            </a:fld>
            <a:endParaRPr lang="en-GB"/>
          </a:p>
        </p:txBody>
      </p:sp>
      <p:sp>
        <p:nvSpPr>
          <p:cNvPr id="10" name="Slide Number Placeholder 4">
            <a:extLst>
              <a:ext uri="{FF2B5EF4-FFF2-40B4-BE49-F238E27FC236}">
                <a16:creationId xmlns:a16="http://schemas.microsoft.com/office/drawing/2014/main" id="{1BA5CA9B-C854-379F-CA72-13454A4752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5755807"/>
            <a:ext cx="356492" cy="356400"/>
          </a:xfrm>
        </p:spPr>
        <p:txBody>
          <a:bodyPr/>
          <a:lstStyle/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8013CC0F-541B-515C-FD51-96D7C1CDED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3868" y="164077"/>
            <a:ext cx="11042656" cy="778582"/>
          </a:xfrm>
        </p:spPr>
        <p:txBody>
          <a:bodyPr/>
          <a:lstStyle>
            <a:lvl1pPr>
              <a:defRPr>
                <a:ln w="22225">
                  <a:solidFill>
                    <a:srgbClr val="C00000"/>
                  </a:solidFill>
                  <a:prstDash val="solid"/>
                </a:ln>
                <a:solidFill>
                  <a:srgbClr val="C00000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8F690071-E015-2666-8280-8044ECC2045F}"/>
              </a:ext>
            </a:extLst>
          </p:cNvPr>
          <p:cNvCxnSpPr>
            <a:cxnSpLocks/>
          </p:cNvCxnSpPr>
          <p:nvPr/>
        </p:nvCxnSpPr>
        <p:spPr>
          <a:xfrm>
            <a:off x="0" y="48125"/>
            <a:ext cx="12192000" cy="0"/>
          </a:xfrm>
          <a:prstGeom prst="line">
            <a:avLst/>
          </a:prstGeom>
          <a:ln w="1047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B23CFC43-085D-ECDB-C94E-5ACBCD8DCE17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5" y="1103313"/>
            <a:ext cx="11487150" cy="50085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cxnSp>
        <p:nvCxnSpPr>
          <p:cNvPr id="2" name="Straight Connector 1">
            <a:extLst>
              <a:ext uri="{FF2B5EF4-FFF2-40B4-BE49-F238E27FC236}">
                <a16:creationId xmlns:a16="http://schemas.microsoft.com/office/drawing/2014/main" id="{DE0E5074-9C3F-FB3E-2E4D-94B5898C83EE}"/>
              </a:ext>
            </a:extLst>
          </p:cNvPr>
          <p:cNvCxnSpPr>
            <a:cxnSpLocks/>
          </p:cNvCxnSpPr>
          <p:nvPr/>
        </p:nvCxnSpPr>
        <p:spPr>
          <a:xfrm>
            <a:off x="0" y="48125"/>
            <a:ext cx="12192000" cy="0"/>
          </a:xfrm>
          <a:prstGeom prst="line">
            <a:avLst/>
          </a:prstGeom>
          <a:ln w="104775">
            <a:solidFill>
              <a:srgbClr val="C00000"/>
            </a:solidFill>
          </a:ln>
          <a:effectLst>
            <a:glow rad="63500">
              <a:srgbClr val="004989"/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8" name="Graphic 7" descr="Puzzle pieces with solid fill">
            <a:extLst>
              <a:ext uri="{FF2B5EF4-FFF2-40B4-BE49-F238E27FC236}">
                <a16:creationId xmlns:a16="http://schemas.microsoft.com/office/drawing/2014/main" id="{4890D5CD-044A-9D0A-69AB-92131161260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0" y="96168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599446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6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85F9DE-448A-A9BA-7680-1E296E55E4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CC1586-21CB-8D5A-5ECA-FD10CCA609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1D5432-A184-4AFF-AB03-4CA3A53876E9}" type="datetime1">
              <a:rPr lang="en-GB" smtClean="0"/>
              <a:t>06/07/2025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4CB4241-5141-2912-885C-240B7C8F58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C3E424-D1AE-8324-76E4-977FD2E261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46550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A99B1C7A-46A7-09DB-C6F2-BC0E0A6AF17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376594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A4B5A1-EF64-9729-AEC2-36C3D85FA1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64077"/>
            <a:ext cx="11488305" cy="778582"/>
          </a:xfrm>
          <a:prstGeom prst="roundRect">
            <a:avLst/>
          </a:prstGeom>
          <a:noFill/>
          <a:ln w="28575">
            <a:noFill/>
          </a:ln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9" name="Date Placeholder 4">
            <a:extLst>
              <a:ext uri="{FF2B5EF4-FFF2-40B4-BE49-F238E27FC236}">
                <a16:creationId xmlns:a16="http://schemas.microsoft.com/office/drawing/2014/main" id="{8DF811DF-0ADD-2F4F-8990-B3AD45C5823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5346" y="4854315"/>
            <a:ext cx="2743200" cy="35649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377D2C1-AC2B-4BF8-9A3D-737B3A0FF821}" type="datetime1">
              <a:rPr lang="en-GB" smtClean="0"/>
              <a:t>06/07/2025</a:t>
            </a:fld>
            <a:endParaRPr lang="en-GB"/>
          </a:p>
        </p:txBody>
      </p:sp>
      <p:sp>
        <p:nvSpPr>
          <p:cNvPr id="10" name="Slide Number Placeholder 7">
            <a:extLst>
              <a:ext uri="{FF2B5EF4-FFF2-40B4-BE49-F238E27FC236}">
                <a16:creationId xmlns:a16="http://schemas.microsoft.com/office/drawing/2014/main" id="{A5A49E56-298E-C426-9650-8EEEBAD9BD5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856149" y="6424877"/>
            <a:ext cx="356492" cy="356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9A3EAE59-13ED-B1C7-162D-79A726945AF7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358775" y="1081088"/>
            <a:ext cx="11487150" cy="517525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44646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Custom Layou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88708C92-2C79-8912-0B51-14908D41165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422093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5" name="Title Placeholder 1">
            <a:extLst>
              <a:ext uri="{FF2B5EF4-FFF2-40B4-BE49-F238E27FC236}">
                <a16:creationId xmlns:a16="http://schemas.microsoft.com/office/drawing/2014/main" id="{2E824191-4574-D2F9-BF4A-543F75393C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64077"/>
            <a:ext cx="11488305" cy="778582"/>
          </a:xfrm>
          <a:prstGeom prst="roundRect">
            <a:avLst/>
          </a:prstGeom>
          <a:noFill/>
          <a:ln w="28575">
            <a:noFill/>
          </a:ln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7" name="Date Placeholder 2">
            <a:extLst>
              <a:ext uri="{FF2B5EF4-FFF2-40B4-BE49-F238E27FC236}">
                <a16:creationId xmlns:a16="http://schemas.microsoft.com/office/drawing/2014/main" id="{275264DE-D66C-27CC-4667-30A994A9BAD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6" y="4887768"/>
            <a:ext cx="2743200" cy="356491"/>
          </a:xfrm>
        </p:spPr>
        <p:txBody>
          <a:bodyPr/>
          <a:lstStyle/>
          <a:p>
            <a:fld id="{710EE32C-EA11-4A3B-9C98-491DB7A00B55}" type="datetime1">
              <a:rPr lang="en-GB" smtClean="0"/>
              <a:t>06/07/2025</a:t>
            </a:fld>
            <a:endParaRPr lang="en-GB"/>
          </a:p>
        </p:txBody>
      </p:sp>
      <p:sp>
        <p:nvSpPr>
          <p:cNvPr id="8" name="Slide Number Placeholder 4">
            <a:extLst>
              <a:ext uri="{FF2B5EF4-FFF2-40B4-BE49-F238E27FC236}">
                <a16:creationId xmlns:a16="http://schemas.microsoft.com/office/drawing/2014/main" id="{5BE756EC-DF41-C17E-EAD6-1B54AEFEC3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6458330"/>
            <a:ext cx="356492" cy="356400"/>
          </a:xfrm>
        </p:spPr>
        <p:txBody>
          <a:bodyPr/>
          <a:lstStyle/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86872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_Custom Layou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D0B93E04-A689-F89D-DC09-6D97F85FA3B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4" name="Date Placeholder 2">
            <a:extLst>
              <a:ext uri="{FF2B5EF4-FFF2-40B4-BE49-F238E27FC236}">
                <a16:creationId xmlns:a16="http://schemas.microsoft.com/office/drawing/2014/main" id="{0E231DB1-2228-4A0C-8FFB-A2323428928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6" y="4118339"/>
            <a:ext cx="2743200" cy="356491"/>
          </a:xfrm>
        </p:spPr>
        <p:txBody>
          <a:bodyPr/>
          <a:lstStyle/>
          <a:p>
            <a:fld id="{853DBA70-135E-414B-B2D4-A340E01BBFA8}" type="datetime1">
              <a:rPr lang="en-GB" smtClean="0"/>
              <a:t>06/07/2025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6DEB7CF-C32B-A454-1FCA-0BC0966F19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5688901"/>
            <a:ext cx="356492" cy="356400"/>
          </a:xfrm>
        </p:spPr>
        <p:txBody>
          <a:bodyPr/>
          <a:lstStyle/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95766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3_logo mono_image bckgrnd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F0639187-0931-DF47-A6C9-095EC4C1221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80104" y="4143097"/>
            <a:ext cx="2743200" cy="3069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46F253C-D8F9-4674-BB2D-9E3B6F069A2C}" type="datetime1">
              <a:rPr lang="en-GB" smtClean="0"/>
              <a:t>06/07/2025</a:t>
            </a:fld>
            <a:endParaRPr lang="en-GB"/>
          </a:p>
        </p:txBody>
      </p:sp>
      <p:sp>
        <p:nvSpPr>
          <p:cNvPr id="7" name="Slide Number Placeholder 7">
            <a:extLst>
              <a:ext uri="{FF2B5EF4-FFF2-40B4-BE49-F238E27FC236}">
                <a16:creationId xmlns:a16="http://schemas.microsoft.com/office/drawing/2014/main" id="{5054B617-90D7-3739-9DA1-E306C61A6FA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6484567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  <p:pic>
        <p:nvPicPr>
          <p:cNvPr id="9" name="Picture 8" descr="A picture containing screenshot, white, design">
            <a:extLst>
              <a:ext uri="{FF2B5EF4-FFF2-40B4-BE49-F238E27FC236}">
                <a16:creationId xmlns:a16="http://schemas.microsoft.com/office/drawing/2014/main" id="{C98FB062-E638-F131-4AF1-56EF4579A62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  <p:pic>
        <p:nvPicPr>
          <p:cNvPr id="2" name="Picture 1" descr="A picture containing screenshot, white, design">
            <a:extLst>
              <a:ext uri="{FF2B5EF4-FFF2-40B4-BE49-F238E27FC236}">
                <a16:creationId xmlns:a16="http://schemas.microsoft.com/office/drawing/2014/main" id="{00AACA88-E471-C83F-2174-E13BD81C697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13DD8E46-51D4-9ADA-7AE4-F85AB3C01E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43739" y="168167"/>
            <a:ext cx="10096327" cy="733704"/>
          </a:xfrm>
          <a:prstGeom prst="round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6">
            <a:extLst>
              <a:ext uri="{FF2B5EF4-FFF2-40B4-BE49-F238E27FC236}">
                <a16:creationId xmlns:a16="http://schemas.microsoft.com/office/drawing/2014/main" id="{060868BD-68AA-3E38-C283-F3144D80186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88102" y="6448542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22392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logo mono_image bckgrnd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A picture containing screenshot, white, design">
            <a:extLst>
              <a:ext uri="{FF2B5EF4-FFF2-40B4-BE49-F238E27FC236}">
                <a16:creationId xmlns:a16="http://schemas.microsoft.com/office/drawing/2014/main" id="{C98FB062-E638-F131-4AF1-56EF4579A62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  <p:pic>
        <p:nvPicPr>
          <p:cNvPr id="2" name="Picture 1" descr="A picture containing screenshot, white, design">
            <a:extLst>
              <a:ext uri="{FF2B5EF4-FFF2-40B4-BE49-F238E27FC236}">
                <a16:creationId xmlns:a16="http://schemas.microsoft.com/office/drawing/2014/main" id="{00AACA88-E471-C83F-2174-E13BD81C697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  <p:sp>
        <p:nvSpPr>
          <p:cNvPr id="4" name="Date Placeholder 2">
            <a:extLst>
              <a:ext uri="{FF2B5EF4-FFF2-40B4-BE49-F238E27FC236}">
                <a16:creationId xmlns:a16="http://schemas.microsoft.com/office/drawing/2014/main" id="{DDBF1FC7-C217-2C8F-9A62-2BC0A0EA654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6" y="4898919"/>
            <a:ext cx="2743200" cy="356491"/>
          </a:xfrm>
        </p:spPr>
        <p:txBody>
          <a:bodyPr/>
          <a:lstStyle/>
          <a:p>
            <a:fld id="{74C53455-338E-4463-9F1B-5175A2F322DC}" type="datetime1">
              <a:rPr lang="en-GB" smtClean="0"/>
              <a:t>06/07/2025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F7C2CFF-4E02-2641-951E-0DF407A3B9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6469481"/>
            <a:ext cx="356492" cy="356400"/>
          </a:xfrm>
        </p:spPr>
        <p:txBody>
          <a:bodyPr/>
          <a:lstStyle/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44368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logo mono_image bckgrnd 2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screenshot, white, design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6124296"/>
            <a:ext cx="1743739" cy="733704"/>
          </a:xfrm>
          <a:prstGeom prst="rect">
            <a:avLst/>
          </a:prstGeom>
        </p:spPr>
      </p:pic>
      <p:pic>
        <p:nvPicPr>
          <p:cNvPr id="2" name="Picture 1" descr="A picture containing screenshot, white, design">
            <a:extLst>
              <a:ext uri="{FF2B5EF4-FFF2-40B4-BE49-F238E27FC236}">
                <a16:creationId xmlns:a16="http://schemas.microsoft.com/office/drawing/2014/main" id="{7A8D60C2-B0CC-2490-D770-6BCE3398238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6124296"/>
            <a:ext cx="1743739" cy="733704"/>
          </a:xfrm>
          <a:prstGeom prst="rect">
            <a:avLst/>
          </a:prstGeom>
        </p:spPr>
      </p:pic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2274552-58FE-3BDB-DB27-3FDE19F1A8B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6" y="4898923"/>
            <a:ext cx="2743200" cy="356491"/>
          </a:xfrm>
        </p:spPr>
        <p:txBody>
          <a:bodyPr/>
          <a:lstStyle/>
          <a:p>
            <a:fld id="{EB1EE212-4158-4597-BD68-D6653C4AF33E}" type="datetime1">
              <a:rPr lang="en-GB" smtClean="0"/>
              <a:t>06/07/2025</a:t>
            </a:fld>
            <a:endParaRPr lang="en-GB"/>
          </a:p>
        </p:txBody>
      </p:sp>
      <p:sp>
        <p:nvSpPr>
          <p:cNvPr id="4" name="Slide Number Placeholder 4">
            <a:extLst>
              <a:ext uri="{FF2B5EF4-FFF2-40B4-BE49-F238E27FC236}">
                <a16:creationId xmlns:a16="http://schemas.microsoft.com/office/drawing/2014/main" id="{DB3C7BE9-9756-CC10-D22A-EBEA1F3CFD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6469485"/>
            <a:ext cx="356492" cy="356400"/>
          </a:xfrm>
        </p:spPr>
        <p:txBody>
          <a:bodyPr/>
          <a:lstStyle/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37603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logo mono_image bckgrnd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2">
            <a:extLst>
              <a:ext uri="{FF2B5EF4-FFF2-40B4-BE49-F238E27FC236}">
                <a16:creationId xmlns:a16="http://schemas.microsoft.com/office/drawing/2014/main" id="{C99B0D98-C636-EF0B-AE82-F99202777D3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6" y="4887770"/>
            <a:ext cx="2743200" cy="356491"/>
          </a:xfrm>
        </p:spPr>
        <p:txBody>
          <a:bodyPr/>
          <a:lstStyle/>
          <a:p>
            <a:fld id="{B3D90EE3-15EB-46AE-8E89-80C83B1B4D8B}" type="datetime1">
              <a:rPr lang="en-GB" smtClean="0"/>
              <a:t>06/07/2025</a:t>
            </a:fld>
            <a:endParaRPr lang="en-GB"/>
          </a:p>
        </p:txBody>
      </p:sp>
      <p:sp>
        <p:nvSpPr>
          <p:cNvPr id="3" name="Slide Number Placeholder 4">
            <a:extLst>
              <a:ext uri="{FF2B5EF4-FFF2-40B4-BE49-F238E27FC236}">
                <a16:creationId xmlns:a16="http://schemas.microsoft.com/office/drawing/2014/main" id="{9CA36DEF-4F02-7B14-2317-A234814CEB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6458332"/>
            <a:ext cx="356492" cy="356400"/>
          </a:xfrm>
        </p:spPr>
        <p:txBody>
          <a:bodyPr/>
          <a:lstStyle/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98913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_Custom Layout">
    <p:bg>
      <p:bgPr>
        <a:solidFill>
          <a:srgbClr val="FFFFCC">
            <a:alpha val="48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59C318D1-D9A5-8D1F-36C1-DCA1D870339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B7D59DD-5410-DA56-6F80-D064267A979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6" y="4185245"/>
            <a:ext cx="2743200" cy="356491"/>
          </a:xfrm>
        </p:spPr>
        <p:txBody>
          <a:bodyPr/>
          <a:lstStyle/>
          <a:p>
            <a:fld id="{3FC2EE9E-5D3F-49EB-9807-C2723E33D972}" type="datetime1">
              <a:rPr lang="en-GB" smtClean="0"/>
              <a:t>06/07/2025</a:t>
            </a:fld>
            <a:endParaRPr lang="en-GB"/>
          </a:p>
        </p:txBody>
      </p:sp>
      <p:sp>
        <p:nvSpPr>
          <p:cNvPr id="6" name="Slide Number Placeholder 4">
            <a:extLst>
              <a:ext uri="{FF2B5EF4-FFF2-40B4-BE49-F238E27FC236}">
                <a16:creationId xmlns:a16="http://schemas.microsoft.com/office/drawing/2014/main" id="{E5BC8D80-C98C-B0D8-FD5A-CFDCD699BC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5755807"/>
            <a:ext cx="356492" cy="356400"/>
          </a:xfrm>
        </p:spPr>
        <p:txBody>
          <a:bodyPr/>
          <a:lstStyle/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8219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_logo mono_image bckgrnd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A8332636-384D-F42B-3E16-F4450B8AB98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524" y="6230679"/>
            <a:ext cx="627321" cy="627321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AA66330-4577-6481-7DC1-F2B0773BE4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7845" y="6305107"/>
            <a:ext cx="11089867" cy="510364"/>
          </a:xfrm>
          <a:prstGeom prst="roundRect">
            <a:avLst>
              <a:gd name="adj" fmla="val 4257"/>
            </a:avLst>
          </a:prstGeom>
        </p:spPr>
        <p:txBody>
          <a:bodyPr vert="horz" lIns="91440" tIns="45720" rIns="91440" bIns="45720" rtlCol="0" anchor="ctr">
            <a:normAutofit/>
          </a:bodyPr>
          <a:lstStyle>
            <a:lvl1pPr marL="0" indent="0">
              <a:lnSpc>
                <a:spcPct val="100000"/>
              </a:lnSpc>
              <a:buNone/>
              <a:defRPr sz="2400">
                <a:solidFill>
                  <a:srgbClr val="0142A5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2">
            <a:extLst>
              <a:ext uri="{FF2B5EF4-FFF2-40B4-BE49-F238E27FC236}">
                <a16:creationId xmlns:a16="http://schemas.microsoft.com/office/drawing/2014/main" id="{A82E766D-2562-27F2-2A1A-D66333DD402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6" y="4898920"/>
            <a:ext cx="2743200" cy="356491"/>
          </a:xfrm>
        </p:spPr>
        <p:txBody>
          <a:bodyPr/>
          <a:lstStyle/>
          <a:p>
            <a:fld id="{55837E48-C8CF-4367-8842-F65407A3CF05}" type="datetime1">
              <a:rPr lang="en-GB" smtClean="0"/>
              <a:t>06/07/2025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4295D9C-2A80-2CA1-9340-2EC836F226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6469482"/>
            <a:ext cx="356492" cy="356400"/>
          </a:xfrm>
        </p:spPr>
        <p:txBody>
          <a:bodyPr/>
          <a:lstStyle/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78843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0" name="Picture 6" descr="Questions Transparent Png">
            <a:extLst>
              <a:ext uri="{FF2B5EF4-FFF2-40B4-BE49-F238E27FC236}">
                <a16:creationId xmlns:a16="http://schemas.microsoft.com/office/drawing/2014/main" id="{C6A16EE1-D3FD-3B39-C1BD-B5082D397D8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8633" y="581374"/>
            <a:ext cx="5485006" cy="36310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6" descr="Questions Transparent Png">
            <a:extLst>
              <a:ext uri="{FF2B5EF4-FFF2-40B4-BE49-F238E27FC236}">
                <a16:creationId xmlns:a16="http://schemas.microsoft.com/office/drawing/2014/main" id="{4543B017-0323-6F4E-1BB2-E28C90FEE0F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8633" y="581374"/>
            <a:ext cx="5485006" cy="36310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522234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8787851-193D-C95B-70ED-D7ABAB87797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91121" y="4154114"/>
            <a:ext cx="2743200" cy="28494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fld id="{ECCFFFE5-70B1-4934-A431-F47B4578F26D}" type="datetime1">
              <a:rPr lang="en-GB" smtClean="0"/>
              <a:t>06/07/2025</a:t>
            </a:fld>
            <a:endParaRPr lang="en-GB"/>
          </a:p>
        </p:txBody>
      </p:sp>
      <p:sp>
        <p:nvSpPr>
          <p:cNvPr id="3" name="Footer Placeholder 6">
            <a:extLst>
              <a:ext uri="{FF2B5EF4-FFF2-40B4-BE49-F238E27FC236}">
                <a16:creationId xmlns:a16="http://schemas.microsoft.com/office/drawing/2014/main" id="{0EC9CB92-4118-851C-89E8-DBE5EA8EF0C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B0FBD2D1-1B21-8069-D036-CD4FFEB27B3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  <p:pic>
        <p:nvPicPr>
          <p:cNvPr id="2" name="Picture 1" descr="A blue background with white text">
            <a:extLst>
              <a:ext uri="{FF2B5EF4-FFF2-40B4-BE49-F238E27FC236}">
                <a16:creationId xmlns:a16="http://schemas.microsoft.com/office/drawing/2014/main" id="{91BAE83C-150A-6713-8DFB-2DD534FA76B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71060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22A739-FFE3-42E1-A230-D402D502A9FC}" type="datetime1">
              <a:rPr lang="en-GB" smtClean="0"/>
              <a:t>06/07/2025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6308618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C89185-896D-44AC-96C2-658FC0794DE7}" type="datetime1">
              <a:rPr lang="en-GB" smtClean="0"/>
              <a:t>06/07/2025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718099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494A35-1F40-45EC-B29C-7D369CB74100}" type="datetime1">
              <a:rPr lang="en-GB" smtClean="0"/>
              <a:t>06/07/2025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269589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theme" Target="../theme/theme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64077"/>
            <a:ext cx="11488305" cy="778582"/>
          </a:xfrm>
          <a:prstGeom prst="roundRect">
            <a:avLst/>
          </a:prstGeom>
          <a:noFill/>
          <a:ln w="28575">
            <a:noFill/>
          </a:ln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pic>
        <p:nvPicPr>
          <p:cNvPr id="6" name="Picture 5" descr="A picture containing text, businesscard, screenshot, logo&#10;&#10;Description automatically generated">
            <a:extLst>
              <a:ext uri="{FF2B5EF4-FFF2-40B4-BE49-F238E27FC236}">
                <a16:creationId xmlns:a16="http://schemas.microsoft.com/office/drawing/2014/main" id="{067C0C12-FBAF-6992-A87D-A0CF5E789462}"/>
              </a:ext>
            </a:extLst>
          </p:cNvPr>
          <p:cNvPicPr>
            <a:picLocks noChangeAspect="1"/>
          </p:cNvPicPr>
          <p:nvPr/>
        </p:nvPicPr>
        <p:blipFill>
          <a:blip r:embed="rId22"/>
          <a:srcRect t="86719" b="2946"/>
          <a:stretch/>
        </p:blipFill>
        <p:spPr>
          <a:xfrm>
            <a:off x="0" y="6149230"/>
            <a:ext cx="12192000" cy="708770"/>
          </a:xfrm>
          <a:prstGeom prst="rect">
            <a:avLst/>
          </a:prstGeom>
        </p:spPr>
      </p:pic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D8FD4A5-EA27-AEE2-EEE4-1FCEEE29BDA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5346" y="4118339"/>
            <a:ext cx="2743200" cy="35649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aseline="0">
                <a:solidFill>
                  <a:schemeClr val="tx1">
                    <a:tint val="82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</a:lstStyle>
          <a:p>
            <a:fld id="{2EFEC71C-2A44-4CD1-BEB1-3EC055CC1201}" type="datetime1">
              <a:rPr lang="en-GB" smtClean="0"/>
              <a:t>06/07/2025</a:t>
            </a:fld>
            <a:endParaRPr lang="en-GB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B0F3E49B-A226-1DB6-6223-32D0981F6FF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2EE013FC-8320-3431-6CF1-186F717AE21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856149" y="5688901"/>
            <a:ext cx="356492" cy="356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 b="1" baseline="0">
                <a:solidFill>
                  <a:schemeClr val="tx1">
                    <a:tint val="82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</a:lstStyle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3430A051-8BEF-1418-DB2F-94B3F31D81FD}"/>
              </a:ext>
            </a:extLst>
          </p:cNvPr>
          <p:cNvCxnSpPr>
            <a:cxnSpLocks/>
          </p:cNvCxnSpPr>
          <p:nvPr/>
        </p:nvCxnSpPr>
        <p:spPr>
          <a:xfrm>
            <a:off x="0" y="48125"/>
            <a:ext cx="12192000" cy="0"/>
          </a:xfrm>
          <a:prstGeom prst="line">
            <a:avLst/>
          </a:prstGeom>
          <a:ln w="104775">
            <a:solidFill>
              <a:srgbClr val="00498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058610"/>
            <a:ext cx="11488305" cy="4985464"/>
          </a:xfrm>
          <a:prstGeom prst="roundRect">
            <a:avLst>
              <a:gd name="adj" fmla="val 3871"/>
            </a:avLst>
          </a:prstGeom>
          <a:noFill/>
          <a:ln w="28575">
            <a:noFill/>
          </a:ln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0241BCB9-C2B2-7B93-E5F7-1A145D795383}"/>
              </a:ext>
            </a:extLst>
          </p:cNvPr>
          <p:cNvCxnSpPr>
            <a:cxnSpLocks/>
          </p:cNvCxnSpPr>
          <p:nvPr/>
        </p:nvCxnSpPr>
        <p:spPr>
          <a:xfrm>
            <a:off x="0" y="48125"/>
            <a:ext cx="12192000" cy="0"/>
          </a:xfrm>
          <a:prstGeom prst="line">
            <a:avLst/>
          </a:prstGeom>
          <a:ln w="104775">
            <a:solidFill>
              <a:srgbClr val="00498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539416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8" r:id="rId1"/>
    <p:sldLayoutId id="2147483719" r:id="rId2"/>
    <p:sldLayoutId id="2147483720" r:id="rId3"/>
    <p:sldLayoutId id="2147483721" r:id="rId4"/>
    <p:sldLayoutId id="2147483722" r:id="rId5"/>
    <p:sldLayoutId id="2147483723" r:id="rId6"/>
    <p:sldLayoutId id="2147483724" r:id="rId7"/>
    <p:sldLayoutId id="2147483725" r:id="rId8"/>
    <p:sldLayoutId id="2147483726" r:id="rId9"/>
    <p:sldLayoutId id="2147483727" r:id="rId10"/>
    <p:sldLayoutId id="2147483728" r:id="rId11"/>
    <p:sldLayoutId id="2147483729" r:id="rId12"/>
    <p:sldLayoutId id="2147483730" r:id="rId13"/>
    <p:sldLayoutId id="2147483731" r:id="rId14"/>
    <p:sldLayoutId id="2147483732" r:id="rId15"/>
    <p:sldLayoutId id="2147483733" r:id="rId16"/>
    <p:sldLayoutId id="2147483734" r:id="rId17"/>
    <p:sldLayoutId id="2147483735" r:id="rId18"/>
    <p:sldLayoutId id="2147483736" r:id="rId19"/>
    <p:sldLayoutId id="2147483737" r:id="rId20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hdr="0" ftr="0" dt="0"/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200" b="1" kern="1200" cap="none" spc="0">
          <a:ln w="22225">
            <a:solidFill>
              <a:srgbClr val="004989"/>
            </a:solidFill>
            <a:prstDash val="solid"/>
          </a:ln>
          <a:solidFill>
            <a:srgbClr val="004989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0"/>
        </a:spcBef>
        <a:spcAft>
          <a:spcPts val="200"/>
        </a:spcAft>
        <a:buSzPct val="80000"/>
        <a:buFont typeface="Calibri" panose="020F0502020204030204" pitchFamily="34" charset="0"/>
        <a:buChar char="●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4988" indent="-228600" algn="l" defTabSz="914400" rtl="0" eaLnBrk="1" latinLnBrk="0" hangingPunct="1">
        <a:lnSpc>
          <a:spcPct val="100000"/>
        </a:lnSpc>
        <a:spcBef>
          <a:spcPts val="0"/>
        </a:spcBef>
        <a:spcAft>
          <a:spcPts val="200"/>
        </a:spcAft>
        <a:buSzPct val="60000"/>
        <a:buFont typeface="Wingdings" panose="05000000000000000000" pitchFamily="2" charset="2"/>
        <a:buChar char="q"/>
        <a:defRPr sz="2200" kern="1200">
          <a:solidFill>
            <a:srgbClr val="004989"/>
          </a:solidFill>
          <a:latin typeface="+mn-lt"/>
          <a:ea typeface="+mn-ea"/>
          <a:cs typeface="+mn-cs"/>
        </a:defRPr>
      </a:lvl2pPr>
      <a:lvl3pPr marL="892175" indent="-228600" algn="l" defTabSz="914400" rtl="0" eaLnBrk="1" latinLnBrk="0" hangingPunct="1">
        <a:lnSpc>
          <a:spcPct val="100000"/>
        </a:lnSpc>
        <a:spcBef>
          <a:spcPts val="0"/>
        </a:spcBef>
        <a:spcAft>
          <a:spcPts val="200"/>
        </a:spcAft>
        <a:buSzPct val="80000"/>
        <a:buFont typeface="Wingdings" panose="05000000000000000000" pitchFamily="2" charset="2"/>
        <a:buChar char="§"/>
        <a:defRPr sz="2200" kern="1200">
          <a:solidFill>
            <a:srgbClr val="00B050"/>
          </a:solidFill>
          <a:latin typeface="+mn-lt"/>
          <a:ea typeface="+mn-ea"/>
          <a:cs typeface="+mn-cs"/>
        </a:defRPr>
      </a:lvl3pPr>
      <a:lvl4pPr marL="1260475" indent="-228600" algn="l" defTabSz="914400" rtl="0" eaLnBrk="1" latinLnBrk="0" hangingPunct="1">
        <a:lnSpc>
          <a:spcPct val="100000"/>
        </a:lnSpc>
        <a:spcBef>
          <a:spcPts val="0"/>
        </a:spcBef>
        <a:spcAft>
          <a:spcPts val="200"/>
        </a:spcAft>
        <a:buFont typeface="Arial" panose="020B0604020202020204" pitchFamily="34" charset="0"/>
        <a:buChar char="•"/>
        <a:defRPr sz="2000" kern="1200">
          <a:solidFill>
            <a:srgbClr val="7030A0"/>
          </a:solidFill>
          <a:latin typeface="+mn-lt"/>
          <a:ea typeface="+mn-ea"/>
          <a:cs typeface="+mn-cs"/>
        </a:defRPr>
      </a:lvl4pPr>
      <a:lvl5pPr marL="1706563" indent="-228600" algn="l" defTabSz="914400" rtl="0" eaLnBrk="1" latinLnBrk="0" hangingPunct="1">
        <a:lnSpc>
          <a:spcPct val="100000"/>
        </a:lnSpc>
        <a:spcBef>
          <a:spcPts val="0"/>
        </a:spcBef>
        <a:spcAft>
          <a:spcPts val="200"/>
        </a:spcAft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sus.tools/" TargetMode="External"/><Relationship Id="rId2" Type="http://schemas.openxmlformats.org/officeDocument/2006/relationships/hyperlink" Target="https://www.surveylab.com/blog/system-usability-scale-sus/" TargetMode="External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24.png"/><Relationship Id="rId4" Type="http://schemas.openxmlformats.org/officeDocument/2006/relationships/hyperlink" Target="https://uiuxtrend.com/sus-calculator/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zara.com/" TargetMode="External"/><Relationship Id="rId2" Type="http://schemas.openxmlformats.org/officeDocument/2006/relationships/hyperlink" Target="https://www2.hm.com/" TargetMode="External"/><Relationship Id="rId1" Type="http://schemas.openxmlformats.org/officeDocument/2006/relationships/slideLayout" Target="../slideLayouts/slideLayout5.xml"/><Relationship Id="rId5" Type="http://schemas.openxmlformats.org/officeDocument/2006/relationships/hyperlink" Target="https://uiuxtrend.com/sus-calculator" TargetMode="External"/><Relationship Id="rId4" Type="http://schemas.openxmlformats.org/officeDocument/2006/relationships/hyperlink" Target="https://www.uniqlo.com/" TargetMode="Externa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3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3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hyperlink" Target="https://media.nngroup.com/media/articles/attachments/Heuristic_Evaluation_Workbook_1_Fillable.pdf" TargetMode="External"/><Relationship Id="rId1" Type="http://schemas.openxmlformats.org/officeDocument/2006/relationships/slideLayout" Target="../slideLayouts/slideLayout3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w3schools.com/html/default.asp" TargetMode="External"/><Relationship Id="rId2" Type="http://schemas.openxmlformats.org/officeDocument/2006/relationships/hyperlink" Target="https://www.w3schools.com/" TargetMode="External"/><Relationship Id="rId1" Type="http://schemas.openxmlformats.org/officeDocument/2006/relationships/slideLayout" Target="../slideLayouts/slideLayout5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hyperlink" Target="https://validator.w3.org/" TargetMode="External"/><Relationship Id="rId1" Type="http://schemas.openxmlformats.org/officeDocument/2006/relationships/slideLayout" Target="../slideLayouts/slideLayout3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w3schools.com/" TargetMode="External"/><Relationship Id="rId2" Type="http://schemas.openxmlformats.org/officeDocument/2006/relationships/hyperlink" Target="https://validator.w3.org/" TargetMode="External"/><Relationship Id="rId1" Type="http://schemas.openxmlformats.org/officeDocument/2006/relationships/slideLayout" Target="../slideLayouts/slideLayout5.xml"/><Relationship Id="rId5" Type="http://schemas.openxmlformats.org/officeDocument/2006/relationships/hyperlink" Target="https://www.uwtsd.ac.uk/" TargetMode="External"/><Relationship Id="rId4" Type="http://schemas.openxmlformats.org/officeDocument/2006/relationships/hyperlink" Target="https://www.bbc.com/news" TargetMode="Externa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loginradius.com/blog/engineering/w3c-validation/" TargetMode="External"/><Relationship Id="rId1" Type="http://schemas.openxmlformats.org/officeDocument/2006/relationships/slideLayout" Target="../slideLayouts/slideLayout3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0D1123-7CF6-25A2-D889-80864C9DCCC5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Introduction to Web and Database Concept ACCA4023</a:t>
            </a:r>
            <a:br>
              <a:rPr lang="en-GB" dirty="0"/>
            </a:br>
            <a:br>
              <a:rPr lang="en-GB" dirty="0"/>
            </a:br>
            <a:r>
              <a:rPr lang="en-GB" dirty="0"/>
              <a:t>Week 8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09C10EC-00F5-8609-A600-52122458EB94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Website Evaluation Techniques</a:t>
            </a:r>
          </a:p>
        </p:txBody>
      </p:sp>
    </p:spTree>
    <p:extLst>
      <p:ext uri="{BB962C8B-B14F-4D97-AF65-F5344CB8AC3E}">
        <p14:creationId xmlns:p14="http://schemas.microsoft.com/office/powerpoint/2010/main" val="29112070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C4F023-D6C0-AF7F-E547-81436FFB64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Weekly Schedule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EB95BA3-6785-E066-C67C-CCF4DBD10C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355555-1AB2-4C5A-9135-4E25C9227EF3}" type="slidenum">
              <a:rPr lang="en-GB" smtClean="0"/>
              <a:pPr/>
              <a:t>2</a:t>
            </a:fld>
            <a:endParaRPr lang="en-GB" dirty="0"/>
          </a:p>
        </p:txBody>
      </p:sp>
      <p:graphicFrame>
        <p:nvGraphicFramePr>
          <p:cNvPr id="10" name="Table 9">
            <a:extLst>
              <a:ext uri="{FF2B5EF4-FFF2-40B4-BE49-F238E27FC236}">
                <a16:creationId xmlns:a16="http://schemas.microsoft.com/office/drawing/2014/main" id="{1880D74B-47A9-6774-E271-38E158600C1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66149622"/>
              </p:ext>
            </p:extLst>
          </p:nvPr>
        </p:nvGraphicFramePr>
        <p:xfrm>
          <a:off x="777961" y="942975"/>
          <a:ext cx="10636078" cy="502640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62995">
                  <a:extLst>
                    <a:ext uri="{9D8B030D-6E8A-4147-A177-3AD203B41FA5}">
                      <a16:colId xmlns:a16="http://schemas.microsoft.com/office/drawing/2014/main" val="3057948719"/>
                    </a:ext>
                  </a:extLst>
                </a:gridCol>
                <a:gridCol w="8373083">
                  <a:extLst>
                    <a:ext uri="{9D8B030D-6E8A-4147-A177-3AD203B41FA5}">
                      <a16:colId xmlns:a16="http://schemas.microsoft.com/office/drawing/2014/main" val="3015195872"/>
                    </a:ext>
                  </a:extLst>
                </a:gridCol>
              </a:tblGrid>
              <a:tr h="245110">
                <a:tc>
                  <a:txBody>
                    <a:bodyPr/>
                    <a:lstStyle/>
                    <a:p>
                      <a:pPr marL="8128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effectLst/>
                        </a:rPr>
                        <a:t>Week</a:t>
                      </a:r>
                      <a:endParaRPr lang="en-GB" sz="2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 dirty="0">
                          <a:effectLst/>
                        </a:rPr>
                        <a:t>Topics </a:t>
                      </a:r>
                      <a:endParaRPr lang="en-GB" sz="22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24732260"/>
                  </a:ext>
                </a:extLst>
              </a:tr>
              <a:tr h="249555">
                <a:tc>
                  <a:txBody>
                    <a:bodyPr/>
                    <a:lstStyle/>
                    <a:p>
                      <a:pPr marL="16891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b="0" kern="1200" dirty="0">
                          <a:solidFill>
                            <a:schemeClr val="bg1">
                              <a:lumMod val="50000"/>
                            </a:schemeClr>
                          </a:solidFill>
                          <a:effectLst/>
                        </a:rPr>
                        <a:t>Week 1</a:t>
                      </a:r>
                      <a:endParaRPr lang="en-GB" sz="2200" b="0" kern="100" dirty="0">
                        <a:solidFill>
                          <a:schemeClr val="bg1">
                            <a:lumMod val="50000"/>
                          </a:schemeClr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b="0" kern="1200" dirty="0">
                          <a:solidFill>
                            <a:schemeClr val="bg1">
                              <a:lumMod val="50000"/>
                            </a:schemeClr>
                          </a:solidFill>
                          <a:effectLst/>
                        </a:rPr>
                        <a:t>Introduction to Database and DBMS</a:t>
                      </a:r>
                      <a:endParaRPr lang="en-GB" sz="2200" b="0" kern="100" dirty="0">
                        <a:solidFill>
                          <a:schemeClr val="bg1">
                            <a:lumMod val="50000"/>
                          </a:schemeClr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95731072"/>
                  </a:ext>
                </a:extLst>
              </a:tr>
              <a:tr h="245110">
                <a:tc>
                  <a:txBody>
                    <a:bodyPr/>
                    <a:lstStyle/>
                    <a:p>
                      <a:pPr marL="16891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b="0" kern="1200" dirty="0">
                          <a:solidFill>
                            <a:schemeClr val="bg1">
                              <a:lumMod val="50000"/>
                            </a:schemeClr>
                          </a:solidFill>
                          <a:effectLst/>
                        </a:rPr>
                        <a:t>Week 2</a:t>
                      </a:r>
                      <a:endParaRPr lang="en-GB" sz="2200" b="0" kern="100" dirty="0">
                        <a:solidFill>
                          <a:schemeClr val="bg1">
                            <a:lumMod val="50000"/>
                          </a:schemeClr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b="0" kern="1200" dirty="0">
                          <a:solidFill>
                            <a:schemeClr val="bg1">
                              <a:lumMod val="50000"/>
                            </a:schemeClr>
                          </a:solidFill>
                          <a:effectLst/>
                        </a:rPr>
                        <a:t>Database Design Modelling Techniques </a:t>
                      </a:r>
                      <a:endParaRPr lang="en-GB" sz="2200" b="0" kern="100" dirty="0">
                        <a:solidFill>
                          <a:schemeClr val="bg1">
                            <a:lumMod val="50000"/>
                          </a:schemeClr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98691034"/>
                  </a:ext>
                </a:extLst>
              </a:tr>
              <a:tr h="245110">
                <a:tc>
                  <a:txBody>
                    <a:bodyPr/>
                    <a:lstStyle/>
                    <a:p>
                      <a:pPr marL="168910" algn="l" defTabSz="914400" rtl="0" eaLnBrk="1" latinLnBrk="0" hangingPunct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b="0" kern="1200" dirty="0">
                          <a:solidFill>
                            <a:schemeClr val="bg1">
                              <a:lumMod val="50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Week 3</a:t>
                      </a:r>
                      <a:endParaRPr lang="en-GB" sz="2200" b="0" kern="1200" dirty="0">
                        <a:solidFill>
                          <a:schemeClr val="bg1">
                            <a:lumMod val="50000"/>
                          </a:schemeClr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0" marR="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 defTabSz="914400" rtl="0" eaLnBrk="1" latinLnBrk="0" hangingPunct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b="0" kern="1200" dirty="0">
                          <a:solidFill>
                            <a:schemeClr val="bg1">
                              <a:lumMod val="50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Entity Relationship Modelling</a:t>
                      </a:r>
                      <a:endParaRPr lang="en-GB" sz="2200" b="0" kern="1200" dirty="0">
                        <a:solidFill>
                          <a:schemeClr val="bg1">
                            <a:lumMod val="50000"/>
                          </a:schemeClr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66642114"/>
                  </a:ext>
                </a:extLst>
              </a:tr>
              <a:tr h="245110">
                <a:tc>
                  <a:txBody>
                    <a:bodyPr/>
                    <a:lstStyle/>
                    <a:p>
                      <a:pPr marL="16891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b="0" kern="1200">
                          <a:solidFill>
                            <a:schemeClr val="bg1">
                              <a:lumMod val="50000"/>
                            </a:schemeClr>
                          </a:solidFill>
                          <a:effectLst/>
                        </a:rPr>
                        <a:t>Week 4</a:t>
                      </a:r>
                      <a:endParaRPr lang="en-GB" sz="2200" b="0" kern="100">
                        <a:solidFill>
                          <a:schemeClr val="bg1">
                            <a:lumMod val="50000"/>
                          </a:schemeClr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b="0" kern="1200" dirty="0">
                          <a:solidFill>
                            <a:schemeClr val="bg1">
                              <a:lumMod val="50000"/>
                            </a:schemeClr>
                          </a:solidFill>
                          <a:effectLst/>
                        </a:rPr>
                        <a:t>Normalization: Relational database Implementation using DBMS</a:t>
                      </a:r>
                      <a:endParaRPr lang="en-GB" sz="2200" b="0" kern="100" dirty="0">
                        <a:solidFill>
                          <a:schemeClr val="bg1">
                            <a:lumMod val="50000"/>
                          </a:schemeClr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06812496"/>
                  </a:ext>
                </a:extLst>
              </a:tr>
              <a:tr h="245110">
                <a:tc>
                  <a:txBody>
                    <a:bodyPr/>
                    <a:lstStyle/>
                    <a:p>
                      <a:pPr marL="16891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b="0" kern="1200" dirty="0">
                          <a:solidFill>
                            <a:schemeClr val="bg1">
                              <a:lumMod val="50000"/>
                            </a:schemeClr>
                          </a:solidFill>
                          <a:effectLst/>
                        </a:rPr>
                        <a:t>Week 5</a:t>
                      </a:r>
                      <a:endParaRPr lang="en-GB" sz="2200" b="0" kern="100" dirty="0">
                        <a:solidFill>
                          <a:schemeClr val="bg1">
                            <a:lumMod val="50000"/>
                          </a:schemeClr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b="0" kern="1200" dirty="0">
                          <a:solidFill>
                            <a:schemeClr val="bg1">
                              <a:lumMod val="50000"/>
                            </a:schemeClr>
                          </a:solidFill>
                          <a:effectLst/>
                        </a:rPr>
                        <a:t>MS Access </a:t>
                      </a:r>
                      <a:endParaRPr lang="en-GB" sz="2200" b="0" kern="100" dirty="0">
                        <a:solidFill>
                          <a:schemeClr val="bg1">
                            <a:lumMod val="50000"/>
                          </a:schemeClr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1583615"/>
                  </a:ext>
                </a:extLst>
              </a:tr>
              <a:tr h="245110">
                <a:tc>
                  <a:txBody>
                    <a:bodyPr/>
                    <a:lstStyle/>
                    <a:p>
                      <a:pPr marL="16891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 dirty="0">
                          <a:solidFill>
                            <a:schemeClr val="bg1">
                              <a:lumMod val="50000"/>
                            </a:schemeClr>
                          </a:solidFill>
                          <a:effectLst/>
                        </a:rPr>
                        <a:t>Week 6</a:t>
                      </a:r>
                      <a:endParaRPr lang="en-GB" sz="2200" kern="100" dirty="0">
                        <a:solidFill>
                          <a:schemeClr val="bg1">
                            <a:lumMod val="50000"/>
                          </a:schemeClr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kern="1200" dirty="0">
                          <a:solidFill>
                            <a:schemeClr val="bg1">
                              <a:lumMod val="50000"/>
                            </a:schemeClr>
                          </a:solidFill>
                          <a:effectLst/>
                        </a:rPr>
                        <a:t>Front End Development – Key Techniques </a:t>
                      </a:r>
                      <a:endParaRPr lang="en-GB" sz="2200" kern="100" dirty="0">
                        <a:solidFill>
                          <a:schemeClr val="bg1">
                            <a:lumMod val="50000"/>
                          </a:schemeClr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4862421"/>
                  </a:ext>
                </a:extLst>
              </a:tr>
              <a:tr h="245110">
                <a:tc>
                  <a:txBody>
                    <a:bodyPr/>
                    <a:lstStyle/>
                    <a:p>
                      <a:pPr marL="16891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solidFill>
                            <a:schemeClr val="bg1">
                              <a:lumMod val="50000"/>
                            </a:schemeClr>
                          </a:solidFill>
                          <a:effectLst/>
                        </a:rPr>
                        <a:t>Week 7</a:t>
                      </a:r>
                      <a:endParaRPr lang="en-GB" sz="2200" kern="100">
                        <a:solidFill>
                          <a:schemeClr val="bg1">
                            <a:lumMod val="50000"/>
                          </a:schemeClr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 dirty="0">
                          <a:solidFill>
                            <a:schemeClr val="bg1">
                              <a:lumMod val="50000"/>
                            </a:schemeClr>
                          </a:solidFill>
                          <a:effectLst/>
                        </a:rPr>
                        <a:t>HTML</a:t>
                      </a:r>
                      <a:endParaRPr lang="en-GB" sz="2200" kern="100" dirty="0">
                        <a:solidFill>
                          <a:schemeClr val="bg1">
                            <a:lumMod val="50000"/>
                          </a:schemeClr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74741380"/>
                  </a:ext>
                </a:extLst>
              </a:tr>
              <a:tr h="245110">
                <a:tc>
                  <a:txBody>
                    <a:bodyPr/>
                    <a:lstStyle/>
                    <a:p>
                      <a:pPr marL="16891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solidFill>
                            <a:schemeClr val="bg1">
                              <a:lumMod val="50000"/>
                            </a:schemeClr>
                          </a:solidFill>
                          <a:effectLst/>
                        </a:rPr>
                        <a:t>Week 8</a:t>
                      </a:r>
                      <a:endParaRPr lang="en-GB" sz="2200" kern="100">
                        <a:solidFill>
                          <a:schemeClr val="bg1">
                            <a:lumMod val="50000"/>
                          </a:schemeClr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 dirty="0">
                          <a:solidFill>
                            <a:schemeClr val="bg1">
                              <a:lumMod val="50000"/>
                            </a:schemeClr>
                          </a:solidFill>
                          <a:effectLst/>
                        </a:rPr>
                        <a:t>CSS – Cascading Stylesheet</a:t>
                      </a:r>
                      <a:endParaRPr lang="en-GB" sz="2200" kern="100" dirty="0">
                        <a:solidFill>
                          <a:schemeClr val="bg1">
                            <a:lumMod val="50000"/>
                          </a:schemeClr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79128621"/>
                  </a:ext>
                </a:extLst>
              </a:tr>
              <a:tr h="245110">
                <a:tc>
                  <a:txBody>
                    <a:bodyPr/>
                    <a:lstStyle/>
                    <a:p>
                      <a:pPr marL="16891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solidFill>
                            <a:srgbClr val="004989"/>
                          </a:solidFill>
                          <a:effectLst/>
                        </a:rPr>
                        <a:t>Week 9</a:t>
                      </a:r>
                      <a:endParaRPr lang="en-GB" sz="2200" kern="100">
                        <a:solidFill>
                          <a:srgbClr val="004989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solidFill>
                      <a:srgbClr val="FFD4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kern="1200" dirty="0">
                          <a:solidFill>
                            <a:srgbClr val="004989"/>
                          </a:solidFill>
                          <a:effectLst/>
                        </a:rPr>
                        <a:t>Website evaluation Techniques</a:t>
                      </a:r>
                      <a:endParaRPr lang="en-GB" sz="2200" kern="100" dirty="0">
                        <a:solidFill>
                          <a:srgbClr val="004989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rgbClr val="FFD4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71605429"/>
                  </a:ext>
                </a:extLst>
              </a:tr>
              <a:tr h="319405">
                <a:tc>
                  <a:txBody>
                    <a:bodyPr/>
                    <a:lstStyle/>
                    <a:p>
                      <a:pPr marL="8128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solidFill>
                            <a:srgbClr val="004989"/>
                          </a:solidFill>
                          <a:effectLst/>
                        </a:rPr>
                        <a:t>Week 10</a:t>
                      </a:r>
                      <a:endParaRPr lang="en-GB" sz="2200" kern="100">
                        <a:solidFill>
                          <a:srgbClr val="004989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kern="1200" dirty="0">
                          <a:solidFill>
                            <a:srgbClr val="004989"/>
                          </a:solidFill>
                          <a:effectLst/>
                        </a:rPr>
                        <a:t>Revision &amp; Formative feedback</a:t>
                      </a:r>
                      <a:endParaRPr lang="en-GB" sz="2200" kern="100" dirty="0">
                        <a:solidFill>
                          <a:srgbClr val="004989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36031385"/>
                  </a:ext>
                </a:extLst>
              </a:tr>
            </a:tbl>
          </a:graphicData>
        </a:graphic>
      </p:graphicFrame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Learning Objectives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t>Understand the importance of evaluating websites</a:t>
            </a:r>
          </a:p>
          <a:p>
            <a:r>
              <a:t>Differentiate between heuristic evaluation and user testing</a:t>
            </a:r>
          </a:p>
          <a:p>
            <a:r>
              <a:t>Learn how to validate a website’s code using W3C standards</a:t>
            </a:r>
          </a:p>
          <a:p>
            <a:r>
              <a:t>Apply evaluation methods to identify usability problems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Why Evaluate a Website?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type="body" sz="quarter" idx="13"/>
          </p:nvPr>
        </p:nvSpPr>
        <p:spPr>
          <a:xfrm>
            <a:off x="358775" y="1069975"/>
            <a:ext cx="9189048" cy="4975225"/>
          </a:xfrm>
        </p:spPr>
        <p:txBody>
          <a:bodyPr>
            <a:normAutofit fontScale="92500" lnSpcReduction="10000"/>
          </a:bodyPr>
          <a:lstStyle/>
          <a:p>
            <a:r>
              <a:rPr lang="en-GB" b="1" dirty="0"/>
              <a:t>Why Evaluate a Website?</a:t>
            </a:r>
            <a:endParaRPr lang="en-GB" dirty="0"/>
          </a:p>
          <a:p>
            <a:pPr lvl="1"/>
            <a:r>
              <a:rPr lang="en-GB" b="1" dirty="0"/>
              <a:t>Ensure usability</a:t>
            </a:r>
            <a:r>
              <a:rPr lang="en-GB" dirty="0"/>
              <a:t>: the site should be easy to navigate and interact with.</a:t>
            </a:r>
          </a:p>
          <a:p>
            <a:pPr lvl="1"/>
            <a:r>
              <a:rPr lang="en-GB" b="1" dirty="0"/>
              <a:t>Improve accessibility</a:t>
            </a:r>
            <a:r>
              <a:rPr lang="en-GB" dirty="0"/>
              <a:t>: make sure users with disabilities can use the site (e.g., screen reader compatibility).</a:t>
            </a:r>
          </a:p>
          <a:p>
            <a:pPr lvl="1"/>
            <a:r>
              <a:rPr lang="en-GB" b="1" dirty="0"/>
              <a:t>Increase efficiency</a:t>
            </a:r>
            <a:r>
              <a:rPr lang="en-GB" dirty="0"/>
              <a:t>: help users' complete tasks quickly and without confusion.</a:t>
            </a:r>
          </a:p>
          <a:p>
            <a:pPr lvl="1"/>
            <a:r>
              <a:rPr lang="en-GB" b="1" dirty="0"/>
              <a:t>Prevent frustration</a:t>
            </a:r>
            <a:r>
              <a:rPr lang="en-GB" dirty="0"/>
              <a:t>: confusing layouts or slow performance can lead to users leaving the site.</a:t>
            </a:r>
          </a:p>
          <a:p>
            <a:pPr lvl="1"/>
            <a:r>
              <a:rPr lang="en-GB" b="1" dirty="0"/>
              <a:t>Boost satisfaction and trust</a:t>
            </a:r>
            <a:r>
              <a:rPr lang="en-GB" dirty="0"/>
              <a:t>: a well-designed site builds confidence in the brand or service.</a:t>
            </a:r>
          </a:p>
          <a:p>
            <a:pPr lvl="1"/>
            <a:r>
              <a:rPr lang="en-GB" b="1" dirty="0"/>
              <a:t>Support user retention and conversions</a:t>
            </a:r>
            <a:r>
              <a:rPr lang="en-GB" dirty="0"/>
              <a:t>: better experience = more repeat visits and actions (e.g., sign-ups, purchases).</a:t>
            </a:r>
          </a:p>
          <a:p>
            <a:pPr lvl="1"/>
            <a:r>
              <a:rPr lang="en-GB" b="1" dirty="0"/>
              <a:t>Identify design and technical issues early</a:t>
            </a:r>
            <a:r>
              <a:rPr lang="en-GB" dirty="0"/>
              <a:t>: catch problems before they reach real users.</a:t>
            </a:r>
          </a:p>
          <a:p>
            <a:pPr lvl="1"/>
            <a:r>
              <a:rPr lang="en-GB" b="1" dirty="0"/>
              <a:t>Comply with legal and industry standards</a:t>
            </a:r>
            <a:r>
              <a:rPr lang="en-GB" dirty="0"/>
              <a:t>: e.g., GDPR, WCAG 2.1, and HTML/CSS validation.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C0A3791-CD05-84CE-9801-526709751FF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78" r="51926"/>
          <a:stretch>
            <a:fillRect/>
          </a:stretch>
        </p:blipFill>
        <p:spPr>
          <a:xfrm>
            <a:off x="9561122" y="3302000"/>
            <a:ext cx="2285401" cy="1685925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810BFFA4-594E-2A4A-96C9-2FE7BCF51CF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8151"/>
          <a:stretch>
            <a:fillRect/>
          </a:stretch>
        </p:blipFill>
        <p:spPr>
          <a:xfrm>
            <a:off x="9561122" y="1616075"/>
            <a:ext cx="2285402" cy="1685925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Overview of Evaluation Methods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/>
          </a:bodyPr>
          <a:lstStyle/>
          <a:p>
            <a:r>
              <a:rPr lang="en-GB" sz="2000" b="1" dirty="0"/>
              <a:t>Two Major Categories of Evaluation:</a:t>
            </a:r>
            <a:endParaRPr lang="en-GB" sz="2000" dirty="0"/>
          </a:p>
          <a:p>
            <a:pPr lvl="1"/>
            <a:r>
              <a:rPr lang="en-GB" sz="2000" b="1" dirty="0"/>
              <a:t>Empirical methods</a:t>
            </a:r>
            <a:r>
              <a:rPr lang="en-GB" sz="2000" dirty="0"/>
              <a:t>: based on real user interaction and observation (e.g., user testing).</a:t>
            </a:r>
          </a:p>
          <a:p>
            <a:pPr lvl="1"/>
            <a:r>
              <a:rPr lang="en-GB" sz="2000" b="1" dirty="0"/>
              <a:t>Analytical methods</a:t>
            </a:r>
            <a:r>
              <a:rPr lang="en-GB" sz="2000" dirty="0"/>
              <a:t>: based on expert inspection or formal models (e.g., heuristic evaluation).</a:t>
            </a:r>
          </a:p>
          <a:p>
            <a:endParaRPr lang="en-GB" sz="2000" b="1" dirty="0"/>
          </a:p>
          <a:p>
            <a:r>
              <a:rPr lang="en-GB" sz="2000" b="1" dirty="0"/>
              <a:t>Common Evaluation Techniques:</a:t>
            </a:r>
            <a:endParaRPr lang="en-GB" sz="2000" dirty="0"/>
          </a:p>
          <a:p>
            <a:pPr lvl="1"/>
            <a:r>
              <a:rPr lang="en-GB" sz="2000" b="1" dirty="0"/>
              <a:t>Heuristic Evaluation</a:t>
            </a:r>
            <a:r>
              <a:rPr lang="en-GB" sz="2000" dirty="0"/>
              <a:t> – Experts check the interface using a set of usability principles.</a:t>
            </a:r>
          </a:p>
          <a:p>
            <a:pPr lvl="1"/>
            <a:r>
              <a:rPr lang="en-GB" sz="2000" b="1" dirty="0"/>
              <a:t>User Testing</a:t>
            </a:r>
            <a:r>
              <a:rPr lang="en-GB" sz="2000" dirty="0"/>
              <a:t> – Real users perform tasks while observers note problems or confusion.</a:t>
            </a:r>
          </a:p>
          <a:p>
            <a:pPr lvl="1"/>
            <a:r>
              <a:rPr lang="en-GB" sz="2000" b="1" dirty="0"/>
              <a:t>Cognitive Walkthrough</a:t>
            </a:r>
            <a:r>
              <a:rPr lang="en-GB" sz="2000" dirty="0"/>
              <a:t> – Analysts simulate user tasks to predict usability issues.</a:t>
            </a:r>
          </a:p>
          <a:p>
            <a:pPr lvl="1"/>
            <a:r>
              <a:rPr lang="en-GB" sz="2000" b="1" dirty="0"/>
              <a:t>W3C Web Validation</a:t>
            </a:r>
            <a:r>
              <a:rPr lang="en-GB" sz="2000" dirty="0"/>
              <a:t> – Checks if HTML/CSS code follows web standards (technical accuracy).</a:t>
            </a:r>
          </a:p>
          <a:p>
            <a:pPr lvl="1"/>
            <a:endParaRPr sz="2000" dirty="0"/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F921F073-A34D-A971-5AA1-C85D0EC0601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10123197"/>
              </p:ext>
            </p:extLst>
          </p:nvPr>
        </p:nvGraphicFramePr>
        <p:xfrm>
          <a:off x="231184" y="4276075"/>
          <a:ext cx="11487150" cy="1097280"/>
        </p:xfrm>
        <a:graphic>
          <a:graphicData uri="http://schemas.openxmlformats.org/drawingml/2006/table">
            <a:tbl>
              <a:tblPr>
                <a:tableStyleId>{5940675A-B579-460E-94D1-54222C63F5DA}</a:tableStyleId>
              </a:tblPr>
              <a:tblGrid>
                <a:gridCol w="3829050">
                  <a:extLst>
                    <a:ext uri="{9D8B030D-6E8A-4147-A177-3AD203B41FA5}">
                      <a16:colId xmlns:a16="http://schemas.microsoft.com/office/drawing/2014/main" val="2694815825"/>
                    </a:ext>
                  </a:extLst>
                </a:gridCol>
                <a:gridCol w="3829050">
                  <a:extLst>
                    <a:ext uri="{9D8B030D-6E8A-4147-A177-3AD203B41FA5}">
                      <a16:colId xmlns:a16="http://schemas.microsoft.com/office/drawing/2014/main" val="3106129557"/>
                    </a:ext>
                  </a:extLst>
                </a:gridCol>
                <a:gridCol w="3829050">
                  <a:extLst>
                    <a:ext uri="{9D8B030D-6E8A-4147-A177-3AD203B41FA5}">
                      <a16:colId xmlns:a16="http://schemas.microsoft.com/office/drawing/2014/main" val="1376741646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/>
                        <a:t>Empirical</a:t>
                      </a:r>
                      <a:endParaRPr lang="en-GB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/>
                        <a:t>Analytical</a:t>
                      </a:r>
                      <a:endParaRPr lang="en-GB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594879954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/>
                        <a:t>Qualitative</a:t>
                      </a:r>
                      <a:endParaRPr lang="en-GB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User Testing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Heuristic Evaluation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258803702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/>
                        <a:t>Quantitative</a:t>
                      </a:r>
                      <a:endParaRPr lang="en-GB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A/B Testing, Analytics Tools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W3C Validation, Performance Tools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19934282"/>
                  </a:ext>
                </a:extLst>
              </a:tr>
            </a:tbl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A33E0A16-E0D8-2573-FF6F-722D39223C1C}"/>
              </a:ext>
            </a:extLst>
          </p:cNvPr>
          <p:cNvSpPr txBox="1"/>
          <p:nvPr/>
        </p:nvSpPr>
        <p:spPr>
          <a:xfrm>
            <a:off x="0" y="5509222"/>
            <a:ext cx="9595367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C00000"/>
                </a:solidFill>
              </a:rPr>
              <a:t>Combining techniques gives a </a:t>
            </a:r>
            <a:r>
              <a:rPr lang="en-GB" sz="2000" b="1" dirty="0">
                <a:solidFill>
                  <a:srgbClr val="C00000"/>
                </a:solidFill>
              </a:rPr>
              <a:t>complete picture</a:t>
            </a:r>
            <a:r>
              <a:rPr lang="en-GB" sz="2000" dirty="0">
                <a:solidFill>
                  <a:srgbClr val="C00000"/>
                </a:solidFill>
              </a:rPr>
              <a:t> of website quality and usability.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dirty="0"/>
              <a:t>User Testing</a:t>
            </a:r>
            <a:r>
              <a:rPr lang="en-GB" dirty="0"/>
              <a:t>: Real Users, Real Insights</a:t>
            </a:r>
            <a:endParaRPr dirty="0"/>
          </a:p>
        </p:txBody>
      </p:sp>
      <p:sp>
        <p:nvSpPr>
          <p:cNvPr id="3" name="Content Placeholder 2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b="1" dirty="0"/>
              <a:t>Involves real users completing typical tasks</a:t>
            </a:r>
            <a:r>
              <a:rPr lang="en-GB" dirty="0"/>
              <a:t> on the website (e.g., searching for a product, filling out a form).</a:t>
            </a:r>
          </a:p>
          <a:p>
            <a:r>
              <a:rPr lang="en-GB" b="1" dirty="0"/>
              <a:t>Helps identify real-world usability problems</a:t>
            </a:r>
            <a:r>
              <a:rPr lang="en-GB" dirty="0"/>
              <a:t> like confusing navigation, unclear labels, or unexpected behaviour.</a:t>
            </a:r>
          </a:p>
          <a:p>
            <a:r>
              <a:rPr lang="en-GB" b="1" dirty="0"/>
              <a:t>Can be conducted in various settings</a:t>
            </a:r>
            <a:r>
              <a:rPr lang="en-GB" dirty="0"/>
              <a:t>:</a:t>
            </a:r>
          </a:p>
          <a:p>
            <a:pPr lvl="1"/>
            <a:r>
              <a:rPr lang="en-GB" i="1" dirty="0"/>
              <a:t>In-person (lab)</a:t>
            </a:r>
            <a:r>
              <a:rPr lang="en-GB" dirty="0"/>
              <a:t>: controlled environment, close observation.</a:t>
            </a:r>
          </a:p>
          <a:p>
            <a:pPr lvl="1"/>
            <a:r>
              <a:rPr lang="en-GB" i="1" dirty="0"/>
              <a:t>Remote</a:t>
            </a:r>
            <a:r>
              <a:rPr lang="en-GB" dirty="0"/>
              <a:t>: users test from home using screen-sharing tools.</a:t>
            </a:r>
          </a:p>
          <a:p>
            <a:r>
              <a:rPr lang="en-GB" b="1" dirty="0"/>
              <a:t>Data collected includes</a:t>
            </a:r>
            <a:r>
              <a:rPr lang="en-GB" dirty="0"/>
              <a:t>:</a:t>
            </a:r>
          </a:p>
          <a:p>
            <a:pPr lvl="1"/>
            <a:r>
              <a:rPr lang="en-GB" b="1" dirty="0"/>
              <a:t>Qualitative</a:t>
            </a:r>
            <a:r>
              <a:rPr lang="en-GB" dirty="0"/>
              <a:t> (e.g., user comments, emotional reactions, observations).</a:t>
            </a:r>
          </a:p>
          <a:p>
            <a:pPr lvl="1"/>
            <a:r>
              <a:rPr lang="en-GB" b="1" dirty="0"/>
              <a:t>Quantitative</a:t>
            </a:r>
            <a:r>
              <a:rPr lang="en-GB" dirty="0"/>
              <a:t> (e.g., task completion rate, error count, time on task).</a:t>
            </a:r>
          </a:p>
          <a:p>
            <a:r>
              <a:rPr lang="en-GB" b="1" dirty="0"/>
              <a:t>Common tools</a:t>
            </a:r>
            <a:r>
              <a:rPr lang="en-GB" dirty="0"/>
              <a:t>: Maze, Lookback, </a:t>
            </a:r>
            <a:r>
              <a:rPr lang="en-GB" dirty="0" err="1"/>
              <a:t>UsabilityHub</a:t>
            </a:r>
            <a:r>
              <a:rPr lang="en-GB" dirty="0"/>
              <a:t>, UserTesting.com.</a:t>
            </a:r>
          </a:p>
          <a:p>
            <a:r>
              <a:rPr lang="en-GB" b="1" dirty="0"/>
              <a:t>Benefits</a:t>
            </a:r>
            <a:r>
              <a:rPr lang="en-GB" dirty="0"/>
              <a:t>:</a:t>
            </a:r>
          </a:p>
          <a:p>
            <a:pPr lvl="1"/>
            <a:r>
              <a:rPr lang="en-GB" dirty="0"/>
              <a:t>User-driven insights</a:t>
            </a:r>
          </a:p>
          <a:p>
            <a:pPr lvl="1"/>
            <a:r>
              <a:rPr lang="en-GB" dirty="0"/>
              <a:t>Informs iterative improvements</a:t>
            </a:r>
          </a:p>
          <a:p>
            <a:pPr lvl="1"/>
            <a:r>
              <a:rPr lang="en-GB" dirty="0"/>
              <a:t>Encourages empathy in design</a:t>
            </a:r>
          </a:p>
          <a:p>
            <a:endParaRPr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211A24D-B9F2-36F1-AC39-F4A53D14D5C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85241" y="2697039"/>
            <a:ext cx="3257550" cy="2143125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dirty="0"/>
              <a:t>User Testing Procedure</a:t>
            </a:r>
            <a:r>
              <a:rPr lang="en-GB" dirty="0"/>
              <a:t>: User Testing Procedure (Step-by-Step)</a:t>
            </a:r>
            <a:endParaRPr dirty="0"/>
          </a:p>
        </p:txBody>
      </p:sp>
      <p:sp>
        <p:nvSpPr>
          <p:cNvPr id="3" name="Content Placeholder 2"/>
          <p:cNvSpPr>
            <a:spLocks noGrp="1"/>
          </p:cNvSpPr>
          <p:nvPr>
            <p:ph type="body" sz="quarter" idx="13"/>
          </p:nvPr>
        </p:nvSpPr>
        <p:spPr>
          <a:xfrm>
            <a:off x="358775" y="1069975"/>
            <a:ext cx="6686794" cy="4975225"/>
          </a:xfrm>
        </p:spPr>
        <p:txBody>
          <a:bodyPr>
            <a:normAutofit fontScale="92500" lnSpcReduction="10000"/>
          </a:bodyPr>
          <a:lstStyle/>
          <a:p>
            <a:pPr marL="457200" indent="-457200">
              <a:buFont typeface="+mj-lt"/>
              <a:buAutoNum type="arabicParenR"/>
            </a:pPr>
            <a:r>
              <a:rPr lang="en-GB" sz="2000" b="1" dirty="0"/>
              <a:t>Planning Phase</a:t>
            </a:r>
            <a:endParaRPr lang="en-GB" sz="2000" dirty="0"/>
          </a:p>
          <a:p>
            <a:pPr lvl="1"/>
            <a:r>
              <a:rPr lang="en-GB" sz="1800" dirty="0"/>
              <a:t>Define the </a:t>
            </a:r>
            <a:r>
              <a:rPr lang="en-GB" sz="1800" b="1" dirty="0"/>
              <a:t>goal</a:t>
            </a:r>
            <a:r>
              <a:rPr lang="en-GB" sz="1800" dirty="0"/>
              <a:t> of the test (e.g., can users complete a purchase?).</a:t>
            </a:r>
          </a:p>
          <a:p>
            <a:pPr lvl="1"/>
            <a:r>
              <a:rPr lang="en-GB" sz="1800" dirty="0"/>
              <a:t>Choose tasks that reflect common user journeys.</a:t>
            </a:r>
          </a:p>
          <a:p>
            <a:pPr lvl="1"/>
            <a:r>
              <a:rPr lang="en-GB" sz="1800" dirty="0"/>
              <a:t>Recruit users that match the website’s </a:t>
            </a:r>
            <a:r>
              <a:rPr lang="en-GB" sz="1800" b="1" dirty="0"/>
              <a:t>target audience</a:t>
            </a:r>
            <a:r>
              <a:rPr lang="en-GB" sz="1800" dirty="0"/>
              <a:t>.</a:t>
            </a:r>
          </a:p>
          <a:p>
            <a:pPr marL="457200" indent="-457200">
              <a:buFont typeface="+mj-lt"/>
              <a:buAutoNum type="arabicParenR"/>
            </a:pPr>
            <a:r>
              <a:rPr lang="en-GB" sz="2000" b="1" dirty="0"/>
              <a:t>Testing Phase</a:t>
            </a:r>
            <a:endParaRPr lang="en-GB" sz="2000" dirty="0"/>
          </a:p>
          <a:p>
            <a:pPr lvl="1"/>
            <a:r>
              <a:rPr lang="en-GB" sz="1800" dirty="0"/>
              <a:t>Observe users as they try to complete tasks on the site.</a:t>
            </a:r>
          </a:p>
          <a:p>
            <a:pPr lvl="1"/>
            <a:r>
              <a:rPr lang="en-GB" sz="1800" dirty="0"/>
              <a:t>Allow users to “think aloud” — describing what they see and feel.</a:t>
            </a:r>
          </a:p>
          <a:p>
            <a:pPr lvl="1"/>
            <a:r>
              <a:rPr lang="en-GB" sz="1800" dirty="0"/>
              <a:t>Record actions, hesitations, or points of failure.</a:t>
            </a:r>
          </a:p>
          <a:p>
            <a:pPr marL="457200" indent="-457200">
              <a:buFont typeface="+mj-lt"/>
              <a:buAutoNum type="arabicParenR"/>
            </a:pPr>
            <a:r>
              <a:rPr lang="en-GB" sz="2000" b="1" dirty="0"/>
              <a:t>Post-Evaluation Phase</a:t>
            </a:r>
            <a:endParaRPr lang="en-GB" sz="2000" dirty="0"/>
          </a:p>
          <a:p>
            <a:pPr lvl="1"/>
            <a:r>
              <a:rPr lang="en-GB" sz="1800" dirty="0"/>
              <a:t>Use </a:t>
            </a:r>
            <a:r>
              <a:rPr lang="en-GB" sz="1800" b="1" dirty="0"/>
              <a:t>surveys or short interviews</a:t>
            </a:r>
            <a:r>
              <a:rPr lang="en-GB" sz="1800" dirty="0"/>
              <a:t> to gather opinions.</a:t>
            </a:r>
          </a:p>
          <a:p>
            <a:pPr lvl="1"/>
            <a:r>
              <a:rPr lang="en-GB" sz="1800" dirty="0"/>
              <a:t>Ask about satisfaction, clarity, trust, and frustration.</a:t>
            </a:r>
          </a:p>
          <a:p>
            <a:pPr lvl="1"/>
            <a:r>
              <a:rPr lang="en-GB" sz="1800" dirty="0"/>
              <a:t>Use Likert scales for ease of analysis.</a:t>
            </a:r>
          </a:p>
          <a:p>
            <a:pPr marL="457200" indent="-457200">
              <a:buFont typeface="+mj-lt"/>
              <a:buAutoNum type="arabicParenR"/>
            </a:pPr>
            <a:r>
              <a:rPr lang="en-GB" sz="2000" b="1" dirty="0"/>
              <a:t>Documentation &amp; Analysis</a:t>
            </a:r>
            <a:endParaRPr lang="en-GB" sz="2000" dirty="0"/>
          </a:p>
          <a:p>
            <a:pPr lvl="1"/>
            <a:r>
              <a:rPr lang="en-GB" sz="1800" dirty="0"/>
              <a:t>List </a:t>
            </a:r>
            <a:r>
              <a:rPr lang="en-GB" sz="1800" b="1" dirty="0"/>
              <a:t>usability problems</a:t>
            </a:r>
            <a:r>
              <a:rPr lang="en-GB" sz="1800" dirty="0"/>
              <a:t>, categorised by severity (e.g., critical, moderate, minor).</a:t>
            </a:r>
          </a:p>
          <a:p>
            <a:pPr lvl="1"/>
            <a:r>
              <a:rPr lang="en-GB" sz="1800" dirty="0"/>
              <a:t>Highlight patterns across multiple users.</a:t>
            </a:r>
          </a:p>
          <a:p>
            <a:pPr lvl="1"/>
            <a:r>
              <a:rPr lang="en-GB" sz="1800" dirty="0"/>
              <a:t>Prepare a report with </a:t>
            </a:r>
            <a:r>
              <a:rPr lang="en-GB" sz="1800" b="1" dirty="0"/>
              <a:t>recommendations</a:t>
            </a:r>
            <a:r>
              <a:rPr lang="en-GB" sz="1800" dirty="0"/>
              <a:t> for design changes.</a:t>
            </a:r>
          </a:p>
        </p:txBody>
      </p:sp>
      <p:pic>
        <p:nvPicPr>
          <p:cNvPr id="2050" name="Picture 2" descr="Generated image">
            <a:extLst>
              <a:ext uri="{FF2B5EF4-FFF2-40B4-BE49-F238E27FC236}">
                <a16:creationId xmlns:a16="http://schemas.microsoft.com/office/drawing/2014/main" id="{668C693B-80FF-AF5D-1B9C-CC2CB5129DB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0952" b="27936"/>
          <a:stretch>
            <a:fillRect/>
          </a:stretch>
        </p:blipFill>
        <p:spPr bwMode="auto">
          <a:xfrm>
            <a:off x="6652846" y="3094891"/>
            <a:ext cx="5539154" cy="18874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460969-C635-E57B-2C1E-5A5E041697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User Testing Procedure + Forms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B076E3AB-7418-BA2C-7DEE-8059DDF349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8</a:t>
            </a:fld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FFF743C-640B-6B49-6EB2-C6F766269312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b="1" dirty="0"/>
              <a:t>Standard Forms and Questionnaires: </a:t>
            </a:r>
            <a:r>
              <a:rPr lang="en-GB" sz="2000" dirty="0"/>
              <a:t>Include </a:t>
            </a:r>
            <a:r>
              <a:rPr lang="en-GB" sz="2000" b="1" dirty="0"/>
              <a:t>structured forms</a:t>
            </a:r>
            <a:r>
              <a:rPr lang="en-GB" sz="2000" dirty="0"/>
              <a:t> at different phases:</a:t>
            </a:r>
          </a:p>
          <a:p>
            <a:r>
              <a:rPr lang="en-GB" sz="2000" b="1" dirty="0"/>
              <a:t>Pre-Test Consent &amp; Profile Form</a:t>
            </a:r>
          </a:p>
          <a:p>
            <a:pPr lvl="1"/>
            <a:r>
              <a:rPr lang="en-GB" sz="1800" dirty="0"/>
              <a:t>User’s background: age, web experience, device familiarity</a:t>
            </a:r>
          </a:p>
          <a:p>
            <a:pPr lvl="1"/>
            <a:r>
              <a:rPr lang="en-GB" sz="1800" dirty="0"/>
              <a:t>Consent to record actions/audio (ethical compliance)</a:t>
            </a:r>
          </a:p>
          <a:p>
            <a:r>
              <a:rPr lang="en-GB" sz="2000" b="1" dirty="0"/>
              <a:t>Task Observation Sheet (During Testing): </a:t>
            </a:r>
            <a:r>
              <a:rPr lang="en-GB" sz="2000" dirty="0"/>
              <a:t>List of tasks with space for:</a:t>
            </a:r>
          </a:p>
          <a:p>
            <a:pPr lvl="1"/>
            <a:r>
              <a:rPr lang="en-GB" sz="1800" dirty="0"/>
              <a:t>Task success/failure</a:t>
            </a:r>
          </a:p>
          <a:p>
            <a:pPr lvl="1"/>
            <a:r>
              <a:rPr lang="en-GB" sz="1800" dirty="0"/>
              <a:t>Time taken</a:t>
            </a:r>
          </a:p>
          <a:p>
            <a:pPr lvl="1"/>
            <a:r>
              <a:rPr lang="en-GB" sz="1800" dirty="0"/>
              <a:t>Errors noted</a:t>
            </a:r>
          </a:p>
          <a:p>
            <a:pPr lvl="1"/>
            <a:r>
              <a:rPr lang="en-GB" sz="1800" dirty="0"/>
              <a:t>Observer comments</a:t>
            </a:r>
          </a:p>
          <a:p>
            <a:r>
              <a:rPr lang="en-GB" sz="2000" b="1" dirty="0"/>
              <a:t>Post-Test Questionnaire: </a:t>
            </a:r>
            <a:r>
              <a:rPr lang="en-GB" sz="2000" dirty="0"/>
              <a:t>Collect subjective feedback using:</a:t>
            </a:r>
          </a:p>
          <a:p>
            <a:pPr lvl="1"/>
            <a:r>
              <a:rPr lang="en-GB" sz="1800" b="1" dirty="0"/>
              <a:t>Likert-scale questions</a:t>
            </a:r>
            <a:r>
              <a:rPr lang="en-GB" sz="1800" dirty="0"/>
              <a:t> (e.g., “The website was easy to navigate” – Strongly Agree to Strongly Disagree)</a:t>
            </a:r>
          </a:p>
          <a:p>
            <a:pPr lvl="1"/>
            <a:r>
              <a:rPr lang="en-GB" sz="1800" dirty="0"/>
              <a:t>Open-ended questions (e.g., “What did you find most frustrating?”)</a:t>
            </a:r>
          </a:p>
          <a:p>
            <a:pPr lvl="1"/>
            <a:r>
              <a:rPr lang="en-GB" sz="1800" dirty="0"/>
              <a:t>The </a:t>
            </a:r>
            <a:r>
              <a:rPr lang="en-GB" sz="1800" b="1" dirty="0"/>
              <a:t>System Usability Scale (SUS)</a:t>
            </a:r>
            <a:r>
              <a:rPr lang="en-GB" sz="1800" dirty="0"/>
              <a:t> is typically used as the Post-Test Questionnaire</a:t>
            </a:r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7602118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3440C8-DBE3-26FA-17DA-640559B676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dirty="0"/>
              <a:t>The System Usability Scale (SUS)</a:t>
            </a:r>
            <a:endParaRPr lang="en-GB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291DE483-2B31-0CD7-1D48-200B34C215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9</a:t>
            </a:fld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E2C24D8-9335-8B1C-BCB7-11AFE86666BE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en-GB" sz="2000" dirty="0"/>
              <a:t>The </a:t>
            </a:r>
            <a:r>
              <a:rPr lang="en-GB" sz="2000" b="1" dirty="0"/>
              <a:t>System Usability Scale (SUS)</a:t>
            </a:r>
            <a:r>
              <a:rPr lang="en-GB" sz="2000" dirty="0"/>
              <a:t> is a simple, ten-item scale that provides a </a:t>
            </a:r>
            <a:r>
              <a:rPr lang="en-GB" sz="2000" b="1" dirty="0"/>
              <a:t>global view of subjective usability</a:t>
            </a:r>
            <a:r>
              <a:rPr lang="en-GB" sz="2000" dirty="0"/>
              <a:t>. It is used to gather feedback from users </a:t>
            </a:r>
            <a:r>
              <a:rPr lang="en-GB" sz="2000" b="1" dirty="0"/>
              <a:t>after</a:t>
            </a:r>
            <a:r>
              <a:rPr lang="en-GB" sz="2000" dirty="0"/>
              <a:t> completing a set of tasks.</a:t>
            </a:r>
          </a:p>
          <a:p>
            <a:pPr lvl="1"/>
            <a:r>
              <a:rPr lang="en-GB" sz="1800" dirty="0"/>
              <a:t>Created by </a:t>
            </a:r>
            <a:r>
              <a:rPr lang="en-GB" sz="1800" b="1" dirty="0"/>
              <a:t>John Brooke</a:t>
            </a:r>
            <a:r>
              <a:rPr lang="en-GB" sz="1800" dirty="0"/>
              <a:t> at </a:t>
            </a:r>
            <a:r>
              <a:rPr lang="en-GB" sz="1800" b="1" dirty="0"/>
              <a:t>Digital Equipment Corporation</a:t>
            </a:r>
            <a:r>
              <a:rPr lang="en-GB" sz="1800" dirty="0"/>
              <a:t> in </a:t>
            </a:r>
            <a:r>
              <a:rPr lang="en-GB" sz="1800" b="1" dirty="0"/>
              <a:t>1986</a:t>
            </a:r>
            <a:endParaRPr lang="en-GB" sz="1800" dirty="0"/>
          </a:p>
          <a:p>
            <a:pPr lvl="1"/>
            <a:r>
              <a:rPr lang="en-GB" sz="1800" dirty="0"/>
              <a:t>Widely used for evaluating </a:t>
            </a:r>
            <a:r>
              <a:rPr lang="en-GB" sz="1800" b="1" dirty="0"/>
              <a:t>websites, software, and systems</a:t>
            </a:r>
            <a:endParaRPr lang="en-GB" sz="1800" dirty="0"/>
          </a:p>
          <a:p>
            <a:pPr lvl="1"/>
            <a:r>
              <a:rPr lang="en-GB" sz="1800" dirty="0"/>
              <a:t>Quick to administer and easy to score</a:t>
            </a:r>
          </a:p>
          <a:p>
            <a:pPr lvl="1"/>
            <a:endParaRPr lang="en-GB" sz="1800" dirty="0"/>
          </a:p>
          <a:p>
            <a:r>
              <a:rPr lang="en-GB" sz="2000" b="1" dirty="0"/>
              <a:t>SUS Standard Questions </a:t>
            </a:r>
            <a:r>
              <a:rPr lang="en-GB" sz="2000" dirty="0"/>
              <a:t>(Users rate each from 1 = Strongly Disagree to 5 = Strongly Agree)</a:t>
            </a:r>
          </a:p>
          <a:p>
            <a:pPr marL="714375" lvl="1" indent="-350838">
              <a:buSzPct val="90000"/>
              <a:buFont typeface="+mj-lt"/>
              <a:buAutoNum type="arabicPeriod"/>
            </a:pPr>
            <a:r>
              <a:rPr lang="en-GB" sz="1800" dirty="0"/>
              <a:t>I think that I would like to </a:t>
            </a:r>
            <a:r>
              <a:rPr lang="en-GB" sz="1800" b="1" dirty="0"/>
              <a:t>use this system frequently</a:t>
            </a:r>
            <a:r>
              <a:rPr lang="en-GB" sz="1800" dirty="0"/>
              <a:t>.</a:t>
            </a:r>
          </a:p>
          <a:p>
            <a:pPr marL="714375" lvl="1" indent="-350838">
              <a:buSzPct val="90000"/>
              <a:buFont typeface="+mj-lt"/>
              <a:buAutoNum type="arabicPeriod"/>
            </a:pPr>
            <a:r>
              <a:rPr lang="en-GB" sz="1800" dirty="0"/>
              <a:t>I found the system </a:t>
            </a:r>
            <a:r>
              <a:rPr lang="en-GB" sz="1800" b="1" dirty="0"/>
              <a:t>unnecessarily complex</a:t>
            </a:r>
            <a:r>
              <a:rPr lang="en-GB" sz="1800" dirty="0"/>
              <a:t>.</a:t>
            </a:r>
          </a:p>
          <a:p>
            <a:pPr marL="714375" lvl="1" indent="-350838">
              <a:buSzPct val="90000"/>
              <a:buFont typeface="+mj-lt"/>
              <a:buAutoNum type="arabicPeriod"/>
            </a:pPr>
            <a:r>
              <a:rPr lang="en-GB" sz="1800" dirty="0"/>
              <a:t>I thought the system was </a:t>
            </a:r>
            <a:r>
              <a:rPr lang="en-GB" sz="1800" b="1" dirty="0"/>
              <a:t>easy to use</a:t>
            </a:r>
            <a:r>
              <a:rPr lang="en-GB" sz="1800" dirty="0"/>
              <a:t>.</a:t>
            </a:r>
          </a:p>
          <a:p>
            <a:pPr marL="714375" lvl="1" indent="-350838">
              <a:buSzPct val="90000"/>
              <a:buFont typeface="+mj-lt"/>
              <a:buAutoNum type="arabicPeriod"/>
            </a:pPr>
            <a:r>
              <a:rPr lang="en-GB" sz="1800" dirty="0"/>
              <a:t>I think that I would need the </a:t>
            </a:r>
            <a:r>
              <a:rPr lang="en-GB" sz="1800" b="1" dirty="0"/>
              <a:t>support of a technical person </a:t>
            </a:r>
            <a:r>
              <a:rPr lang="en-GB" sz="1800" dirty="0"/>
              <a:t>to use this system.</a:t>
            </a:r>
          </a:p>
          <a:p>
            <a:pPr marL="714375" lvl="1" indent="-350838">
              <a:buSzPct val="90000"/>
              <a:buFont typeface="+mj-lt"/>
              <a:buAutoNum type="arabicPeriod"/>
            </a:pPr>
            <a:r>
              <a:rPr lang="en-GB" sz="1800" dirty="0"/>
              <a:t>I found the various functions in this system were </a:t>
            </a:r>
            <a:r>
              <a:rPr lang="en-GB" sz="1800" b="1" dirty="0"/>
              <a:t>well integrated</a:t>
            </a:r>
            <a:r>
              <a:rPr lang="en-GB" sz="1800" dirty="0"/>
              <a:t>.</a:t>
            </a:r>
          </a:p>
          <a:p>
            <a:pPr marL="714375" lvl="1" indent="-350838">
              <a:buSzPct val="90000"/>
              <a:buFont typeface="+mj-lt"/>
              <a:buAutoNum type="arabicPeriod"/>
            </a:pPr>
            <a:r>
              <a:rPr lang="en-GB" sz="1800" dirty="0"/>
              <a:t>I thought there was too much </a:t>
            </a:r>
            <a:r>
              <a:rPr lang="en-GB" sz="1800" b="1" dirty="0"/>
              <a:t>inconsistency in this system</a:t>
            </a:r>
            <a:r>
              <a:rPr lang="en-GB" sz="1800" dirty="0"/>
              <a:t>.</a:t>
            </a:r>
          </a:p>
          <a:p>
            <a:pPr marL="714375" lvl="1" indent="-350838">
              <a:buSzPct val="90000"/>
              <a:buFont typeface="+mj-lt"/>
              <a:buAutoNum type="arabicPeriod"/>
            </a:pPr>
            <a:r>
              <a:rPr lang="en-GB" sz="1800" dirty="0"/>
              <a:t>I would imagine that most people would </a:t>
            </a:r>
            <a:r>
              <a:rPr lang="en-GB" sz="1800" b="1" dirty="0"/>
              <a:t>learn to use this system very quickly</a:t>
            </a:r>
            <a:r>
              <a:rPr lang="en-GB" sz="1800" dirty="0"/>
              <a:t>.</a:t>
            </a:r>
          </a:p>
          <a:p>
            <a:pPr marL="714375" lvl="1" indent="-350838">
              <a:buSzPct val="90000"/>
              <a:buFont typeface="+mj-lt"/>
              <a:buAutoNum type="arabicPeriod"/>
            </a:pPr>
            <a:r>
              <a:rPr lang="en-GB" sz="1800" dirty="0"/>
              <a:t>I found the system very </a:t>
            </a:r>
            <a:r>
              <a:rPr lang="en-GB" sz="1800" b="1" dirty="0"/>
              <a:t>cumbersome to use</a:t>
            </a:r>
            <a:r>
              <a:rPr lang="en-GB" sz="1800" dirty="0"/>
              <a:t>.</a:t>
            </a:r>
          </a:p>
          <a:p>
            <a:pPr marL="714375" lvl="1" indent="-350838">
              <a:buSzPct val="90000"/>
              <a:buFont typeface="+mj-lt"/>
              <a:buAutoNum type="arabicPeriod"/>
            </a:pPr>
            <a:r>
              <a:rPr lang="en-GB" sz="1800" dirty="0"/>
              <a:t>I felt very </a:t>
            </a:r>
            <a:r>
              <a:rPr lang="en-GB" sz="1800" b="1" dirty="0"/>
              <a:t>confident using the system</a:t>
            </a:r>
            <a:r>
              <a:rPr lang="en-GB" sz="1800" dirty="0"/>
              <a:t>.</a:t>
            </a:r>
          </a:p>
          <a:p>
            <a:pPr marL="714375" lvl="1" indent="-350838">
              <a:buSzPct val="90000"/>
              <a:buFont typeface="+mj-lt"/>
              <a:buAutoNum type="arabicPeriod"/>
            </a:pPr>
            <a:r>
              <a:rPr lang="en-GB" sz="1800" dirty="0"/>
              <a:t>I needed to </a:t>
            </a:r>
            <a:r>
              <a:rPr lang="en-GB" sz="1800" b="1" dirty="0"/>
              <a:t>learn a lot of things before </a:t>
            </a:r>
            <a:r>
              <a:rPr lang="en-GB" sz="1800" dirty="0"/>
              <a:t>I could get going with this system.</a:t>
            </a:r>
          </a:p>
          <a:p>
            <a:endParaRPr lang="en-GB" sz="2000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F9F8F91-4A38-4E4B-0FB1-E3BA79CE5F2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26769" y="3429000"/>
            <a:ext cx="2642777" cy="25315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646344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51627E-693F-2733-5156-B46B36E3F5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Online SUS Tools for User Testing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3A9AE7E1-4305-BDCC-FC9D-B8EF5EC6DF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10</a:t>
            </a:fld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D8EC132-D970-FEE5-5D1E-055DC8AEC8B8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5" y="1069975"/>
            <a:ext cx="7296394" cy="4975225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GB" sz="2000" b="1" dirty="0"/>
              <a:t>There are many online Popular tools, such as:</a:t>
            </a:r>
            <a:endParaRPr lang="en-GB" sz="2000" dirty="0"/>
          </a:p>
          <a:p>
            <a:pPr>
              <a:buFont typeface="+mj-lt"/>
              <a:buAutoNum type="arabicPeriod"/>
            </a:pPr>
            <a:r>
              <a:rPr lang="en-GB" sz="2000" b="1" dirty="0"/>
              <a:t>SUS Score Calculator</a:t>
            </a:r>
            <a:r>
              <a:rPr lang="en-GB" sz="2000" dirty="0"/>
              <a:t> – Simple form with instant scores and grade interpretation</a:t>
            </a:r>
          </a:p>
          <a:p>
            <a:pPr lvl="1"/>
            <a:r>
              <a:rPr lang="en-GB" sz="1800" dirty="0">
                <a:hlinkClick r:id="rId2"/>
              </a:rPr>
              <a:t>https://uiuxtrend.com/sus-calculator/</a:t>
            </a:r>
          </a:p>
          <a:p>
            <a:pPr lvl="1"/>
            <a:r>
              <a:rPr lang="en-GB" sz="1800" dirty="0">
                <a:hlinkClick r:id="rId2"/>
              </a:rPr>
              <a:t>https://www.surveylab.com/blog/system-usability-scale-sus/</a:t>
            </a:r>
            <a:endParaRPr lang="en-GB" sz="1800" dirty="0"/>
          </a:p>
          <a:p>
            <a:pPr lvl="1"/>
            <a:endParaRPr lang="en-GB" sz="1800" dirty="0"/>
          </a:p>
          <a:p>
            <a:pPr>
              <a:buFont typeface="+mj-lt"/>
              <a:buAutoNum type="arabicPeriod"/>
            </a:pPr>
            <a:r>
              <a:rPr lang="en-GB" sz="2000" b="1" dirty="0" err="1"/>
              <a:t>sus.tools</a:t>
            </a:r>
            <a:r>
              <a:rPr lang="en-GB" sz="2000" b="1" dirty="0"/>
              <a:t> (SUS Analysis Toolkit)</a:t>
            </a:r>
            <a:r>
              <a:rPr lang="en-GB" sz="2000" dirty="0"/>
              <a:t> – Full-featured, includes PDF generation, multi-user upload, benchmarking charts</a:t>
            </a:r>
          </a:p>
          <a:p>
            <a:pPr lvl="1"/>
            <a:r>
              <a:rPr lang="en-GB" sz="1800" dirty="0">
                <a:hlinkClick r:id="rId3"/>
              </a:rPr>
              <a:t>https://sus.tools/</a:t>
            </a:r>
            <a:endParaRPr lang="en-GB" sz="1800" dirty="0"/>
          </a:p>
          <a:p>
            <a:pPr lvl="1"/>
            <a:endParaRPr lang="en-GB" sz="1800" dirty="0"/>
          </a:p>
          <a:p>
            <a:pPr>
              <a:buFont typeface="+mj-lt"/>
              <a:buAutoNum type="arabicPeriod"/>
            </a:pPr>
            <a:r>
              <a:rPr lang="en-GB" sz="2000" b="1" dirty="0"/>
              <a:t>UIUX Trend / Trymata calculators</a:t>
            </a:r>
            <a:r>
              <a:rPr lang="en-GB" sz="2000" dirty="0"/>
              <a:t> – Quick and easy calculators for one-off tests</a:t>
            </a:r>
          </a:p>
          <a:p>
            <a:pPr lvl="1"/>
            <a:r>
              <a:rPr lang="en-GB" sz="1800" dirty="0">
                <a:hlinkClick r:id="rId4"/>
              </a:rPr>
              <a:t>SUS Calculator - UIUX Trend</a:t>
            </a:r>
            <a:endParaRPr lang="en-GB" sz="2000" dirty="0"/>
          </a:p>
        </p:txBody>
      </p:sp>
      <p:pic>
        <p:nvPicPr>
          <p:cNvPr id="3074" name="Picture 2" descr="SUS questionnaire showing all 10 Likert-scale questions">
            <a:extLst>
              <a:ext uri="{FF2B5EF4-FFF2-40B4-BE49-F238E27FC236}">
                <a16:creationId xmlns:a16="http://schemas.microsoft.com/office/drawing/2014/main" id="{B3D10CE5-0A68-AA23-D37C-B267FD2CFB7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33130" y="850604"/>
            <a:ext cx="4000095" cy="5156791"/>
          </a:xfrm>
          <a:prstGeom prst="rect">
            <a:avLst/>
          </a:prstGeom>
          <a:noFill/>
          <a:ln w="28575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374362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E1D3714A-A2AD-FF19-F244-294052771B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11</a:t>
            </a:fld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C33BBA3-D53C-C815-F709-47B6835184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Tutorial Activity: Evaluating Clothing Retail Websites Using SUS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742DE6A-7157-71A3-60C1-D4439A1D9F7C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6" y="1103313"/>
            <a:ext cx="4925606" cy="5008562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2000" b="1" dirty="0"/>
              <a:t>Comparing Usability of Online Fashion Retailers with the SUS Calculator</a:t>
            </a:r>
          </a:p>
          <a:p>
            <a:pPr marL="0" indent="0">
              <a:buNone/>
            </a:pPr>
            <a:endParaRPr lang="en-GB" sz="2000" b="1" dirty="0"/>
          </a:p>
          <a:p>
            <a:r>
              <a:rPr lang="en-GB" sz="2000" b="1" dirty="0"/>
              <a:t>Websites to Evaluate: </a:t>
            </a:r>
            <a:r>
              <a:rPr lang="en-GB" sz="2000" dirty="0"/>
              <a:t>Explore 3 fashion e-commerce sites with similar product offerings:</a:t>
            </a:r>
          </a:p>
          <a:p>
            <a:pPr lvl="1"/>
            <a:r>
              <a:rPr lang="en-GB" sz="2000" b="1" dirty="0"/>
              <a:t>H&amp;M</a:t>
            </a:r>
            <a:r>
              <a:rPr lang="en-GB" sz="2000" dirty="0"/>
              <a:t> – </a:t>
            </a:r>
            <a:r>
              <a:rPr lang="en-GB" sz="2000" dirty="0">
                <a:hlinkClick r:id="rId2"/>
              </a:rPr>
              <a:t>https://www2.hm.com</a:t>
            </a:r>
            <a:endParaRPr lang="en-GB" sz="2000" dirty="0"/>
          </a:p>
          <a:p>
            <a:pPr lvl="1"/>
            <a:r>
              <a:rPr lang="en-GB" sz="2000" b="1" dirty="0"/>
              <a:t>ZARA</a:t>
            </a:r>
            <a:r>
              <a:rPr lang="en-GB" sz="2000" dirty="0"/>
              <a:t> – </a:t>
            </a:r>
            <a:r>
              <a:rPr lang="en-GB" sz="2000" dirty="0">
                <a:hlinkClick r:id="rId3"/>
              </a:rPr>
              <a:t>https://www.zara.com</a:t>
            </a:r>
            <a:endParaRPr lang="en-GB" sz="2000" dirty="0"/>
          </a:p>
          <a:p>
            <a:pPr lvl="1"/>
            <a:r>
              <a:rPr lang="en-GB" sz="2000" b="1" dirty="0"/>
              <a:t>UNIQLO</a:t>
            </a:r>
            <a:r>
              <a:rPr lang="en-GB" sz="2000" dirty="0"/>
              <a:t> – </a:t>
            </a:r>
            <a:r>
              <a:rPr lang="en-GB" sz="2000" dirty="0">
                <a:hlinkClick r:id="rId4"/>
              </a:rPr>
              <a:t>https://www.uniqlo.com</a:t>
            </a:r>
            <a:endParaRPr lang="en-GB" sz="2000" dirty="0"/>
          </a:p>
          <a:p>
            <a:endParaRPr lang="en-GB" sz="2000" dirty="0"/>
          </a:p>
          <a:p>
            <a:pPr marL="306388" lvl="1" indent="0">
              <a:buNone/>
            </a:pPr>
            <a:endParaRPr lang="en-GB" sz="1800" dirty="0"/>
          </a:p>
          <a:p>
            <a:pPr marL="306388" lvl="1" indent="0">
              <a:buNone/>
            </a:pPr>
            <a:endParaRPr lang="en-GB" sz="1800" dirty="0"/>
          </a:p>
          <a:p>
            <a:pPr marL="306388" lvl="1" indent="0">
              <a:buNone/>
            </a:pPr>
            <a:endParaRPr lang="en-GB" sz="1800" dirty="0"/>
          </a:p>
          <a:p>
            <a:pPr lvl="1"/>
            <a:endParaRPr lang="en-GB" sz="1800" dirty="0"/>
          </a:p>
          <a:p>
            <a:pPr lvl="1"/>
            <a:endParaRPr lang="en-GB" sz="1800" dirty="0"/>
          </a:p>
          <a:p>
            <a:pPr marL="306388" lvl="1" indent="0">
              <a:buNone/>
            </a:pPr>
            <a:r>
              <a:rPr lang="en-GB" sz="1800" dirty="0">
                <a:solidFill>
                  <a:srgbClr val="C00000"/>
                </a:solidFill>
              </a:rPr>
              <a:t>……………… Continue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334F018-614E-1B52-7A6C-1C2112633ECE}"/>
              </a:ext>
            </a:extLst>
          </p:cNvPr>
          <p:cNvSpPr txBox="1"/>
          <p:nvPr/>
        </p:nvSpPr>
        <p:spPr>
          <a:xfrm>
            <a:off x="5752216" y="1454197"/>
            <a:ext cx="6093710" cy="1754326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b="1" dirty="0"/>
              <a:t>Step 1: Visit Each Website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Spend 5–10 minutes browsing each website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Try to complete similar tasks: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Find a jacket under £50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Add an item to the shopping bag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Look up delivery or return policies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A789752-6566-7CBA-5633-E725600EE498}"/>
              </a:ext>
            </a:extLst>
          </p:cNvPr>
          <p:cNvSpPr txBox="1"/>
          <p:nvPr/>
        </p:nvSpPr>
        <p:spPr>
          <a:xfrm>
            <a:off x="5762439" y="3326642"/>
            <a:ext cx="6093710" cy="1477328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b="1" dirty="0"/>
              <a:t>Step 2: Complete the SUS Survey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After each website, visit:</a:t>
            </a:r>
            <a:br>
              <a:rPr lang="en-GB" dirty="0"/>
            </a:br>
            <a:r>
              <a:rPr lang="en-GB" dirty="0">
                <a:hlinkClick r:id="rId5"/>
              </a:rPr>
              <a:t>https://uiuxtrend.com/sus-calculator</a:t>
            </a: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Answer the 10 SUS questions for each site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Record your </a:t>
            </a:r>
            <a:r>
              <a:rPr lang="en-GB" b="1" dirty="0"/>
              <a:t>final SUS score (0–100)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35F48742-341D-767F-ACCE-D8FB5A5DD164}"/>
              </a:ext>
            </a:extLst>
          </p:cNvPr>
          <p:cNvSpPr txBox="1"/>
          <p:nvPr/>
        </p:nvSpPr>
        <p:spPr>
          <a:xfrm>
            <a:off x="5752216" y="4932729"/>
            <a:ext cx="6103933" cy="92333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b="1" dirty="0"/>
              <a:t>Step 3: Rank the Sites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Rank the 3 websites by usability score (1 = best, 3 = worst)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Write a short note on what helped or hurt the experience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ECCF89A3-76DE-7B2C-9647-4763B1B5B3AF}"/>
              </a:ext>
            </a:extLst>
          </p:cNvPr>
          <p:cNvSpPr txBox="1"/>
          <p:nvPr/>
        </p:nvSpPr>
        <p:spPr>
          <a:xfrm>
            <a:off x="5752216" y="1001941"/>
            <a:ext cx="5393441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b="1" dirty="0"/>
              <a:t>Activity Instructions</a:t>
            </a:r>
          </a:p>
        </p:txBody>
      </p:sp>
    </p:spTree>
    <p:extLst>
      <p:ext uri="{BB962C8B-B14F-4D97-AF65-F5344CB8AC3E}">
        <p14:creationId xmlns:p14="http://schemas.microsoft.com/office/powerpoint/2010/main" val="33113503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64EE6F8-7854-56D9-FB12-D0C41608B11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A2C2DB39-2E2E-F209-30FE-CFF09155F5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12</a:t>
            </a:fld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F688C80-5D42-E020-7794-9481A69357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Tutorial Activity: Evaluating Clothing Retail Websites Using SUS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882C692-BDB6-93AE-F5CF-26E58E321CE3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5" y="3083443"/>
            <a:ext cx="11487150" cy="3028432"/>
          </a:xfrm>
        </p:spPr>
        <p:txBody>
          <a:bodyPr>
            <a:normAutofit/>
          </a:bodyPr>
          <a:lstStyle/>
          <a:p>
            <a:r>
              <a:rPr lang="en-GB" sz="2000" b="1" dirty="0"/>
              <a:t>Report Template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41603BC-BD82-7DAD-859F-5251C9CBAC3A}"/>
              </a:ext>
            </a:extLst>
          </p:cNvPr>
          <p:cNvSpPr txBox="1"/>
          <p:nvPr/>
        </p:nvSpPr>
        <p:spPr>
          <a:xfrm>
            <a:off x="803867" y="1052118"/>
            <a:ext cx="7063155" cy="1754326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b="1" dirty="0"/>
              <a:t>Step 4: Submit a Report</a:t>
            </a:r>
          </a:p>
          <a:p>
            <a:pPr>
              <a:buNone/>
            </a:pPr>
            <a:r>
              <a:rPr lang="en-GB" dirty="0"/>
              <a:t>Your report should include: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The </a:t>
            </a:r>
            <a:r>
              <a:rPr lang="en-GB" b="1" dirty="0"/>
              <a:t>three websites evaluated</a:t>
            </a: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SUS score table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Ranking from most usable to least usable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Brief analysis of usability issues (e.g., loading speed, clarity, layout)</a:t>
            </a:r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40B6A150-1B2F-4580-F84D-6D318D763CE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3384726"/>
              </p:ext>
            </p:extLst>
          </p:nvPr>
        </p:nvGraphicFramePr>
        <p:xfrm>
          <a:off x="803868" y="3688383"/>
          <a:ext cx="7063156" cy="1818552"/>
        </p:xfrm>
        <a:graphic>
          <a:graphicData uri="http://schemas.openxmlformats.org/drawingml/2006/table">
            <a:tbl>
              <a:tblPr>
                <a:tableStyleId>{5940675A-B579-460E-94D1-54222C63F5DA}</a:tableStyleId>
              </a:tblPr>
              <a:tblGrid>
                <a:gridCol w="1161240">
                  <a:extLst>
                    <a:ext uri="{9D8B030D-6E8A-4147-A177-3AD203B41FA5}">
                      <a16:colId xmlns:a16="http://schemas.microsoft.com/office/drawing/2014/main" val="3505883622"/>
                    </a:ext>
                  </a:extLst>
                </a:gridCol>
                <a:gridCol w="1105786">
                  <a:extLst>
                    <a:ext uri="{9D8B030D-6E8A-4147-A177-3AD203B41FA5}">
                      <a16:colId xmlns:a16="http://schemas.microsoft.com/office/drawing/2014/main" val="2121295979"/>
                    </a:ext>
                  </a:extLst>
                </a:gridCol>
                <a:gridCol w="829339">
                  <a:extLst>
                    <a:ext uri="{9D8B030D-6E8A-4147-A177-3AD203B41FA5}">
                      <a16:colId xmlns:a16="http://schemas.microsoft.com/office/drawing/2014/main" val="3415436900"/>
                    </a:ext>
                  </a:extLst>
                </a:gridCol>
                <a:gridCol w="3966791">
                  <a:extLst>
                    <a:ext uri="{9D8B030D-6E8A-4147-A177-3AD203B41FA5}">
                      <a16:colId xmlns:a16="http://schemas.microsoft.com/office/drawing/2014/main" val="378873843"/>
                    </a:ext>
                  </a:extLst>
                </a:gridCol>
              </a:tblGrid>
              <a:tr h="276722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/>
                        <a:t>Website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/>
                        <a:t>SUS Score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/>
                        <a:t>Rank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/>
                        <a:t>Notes on Usability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4008586389"/>
                  </a:ext>
                </a:extLst>
              </a:tr>
              <a:tr h="484264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/>
                        <a:t>H&amp;M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/>
                        <a:t>82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/>
                        <a:t>1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/>
                        <a:t>Clean layout, quick filters, fast loading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941269373"/>
                  </a:ext>
                </a:extLst>
              </a:tr>
              <a:tr h="484264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/>
                        <a:t>ZARA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/>
                        <a:t>75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/>
                        <a:t>2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/>
                        <a:t>Nice design but slow page transitions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667432620"/>
                  </a:ext>
                </a:extLst>
              </a:tr>
              <a:tr h="484264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/>
                        <a:t>UNIQLO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/>
                        <a:t>63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/>
                        <a:t>3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dirty="0"/>
                        <a:t>Navigation cluttered, confusing labels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86646940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26253972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Heuristic Evaluation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/>
          </a:bodyPr>
          <a:lstStyle/>
          <a:p>
            <a:r>
              <a:rPr lang="en-GB" sz="2200" dirty="0"/>
              <a:t>Heuristic evaluation is a </a:t>
            </a:r>
            <a:r>
              <a:rPr lang="en-GB" sz="2200" b="1" dirty="0"/>
              <a:t>usability inspection method</a:t>
            </a:r>
            <a:r>
              <a:rPr lang="en-GB" sz="2200" dirty="0"/>
              <a:t> where </a:t>
            </a:r>
            <a:r>
              <a:rPr lang="en-GB" sz="2200" b="1" dirty="0"/>
              <a:t>one or more usability experts</a:t>
            </a:r>
            <a:r>
              <a:rPr lang="en-GB" sz="2200" dirty="0"/>
              <a:t> review a user interface and judge its compliance with a set of established usability principles (called </a:t>
            </a:r>
            <a:r>
              <a:rPr lang="en-GB" sz="2200" i="1" dirty="0"/>
              <a:t>heuristics</a:t>
            </a:r>
            <a:r>
              <a:rPr lang="en-GB" sz="2200" dirty="0"/>
              <a:t>).</a:t>
            </a:r>
          </a:p>
          <a:p>
            <a:endParaRPr lang="en-GB" sz="2000" dirty="0"/>
          </a:p>
          <a:p>
            <a:r>
              <a:rPr lang="en-GB" sz="2200" b="1" dirty="0"/>
              <a:t>Key Characteristics</a:t>
            </a:r>
          </a:p>
          <a:p>
            <a:pPr lvl="1"/>
            <a:r>
              <a:rPr lang="en-GB" sz="2000" b="1" dirty="0"/>
              <a:t>Expert-based</a:t>
            </a:r>
            <a:r>
              <a:rPr lang="en-GB" sz="2000" dirty="0"/>
              <a:t>: Performed by usability specialists (not real users).</a:t>
            </a:r>
          </a:p>
          <a:p>
            <a:pPr lvl="1"/>
            <a:r>
              <a:rPr lang="en-GB" sz="2000" b="1" dirty="0"/>
              <a:t>Uses known guidelines</a:t>
            </a:r>
            <a:r>
              <a:rPr lang="en-GB" sz="2000" dirty="0"/>
              <a:t>: Most often, </a:t>
            </a:r>
            <a:r>
              <a:rPr lang="en-GB" sz="2000" b="1" dirty="0"/>
              <a:t>Jakob Nielsen’s 10 Heuristics</a:t>
            </a:r>
            <a:r>
              <a:rPr lang="en-GB" sz="2000" dirty="0"/>
              <a:t>.</a:t>
            </a:r>
          </a:p>
          <a:p>
            <a:pPr lvl="1"/>
            <a:r>
              <a:rPr lang="en-GB" sz="2000" b="1" dirty="0"/>
              <a:t>Quick and cost-effective</a:t>
            </a:r>
            <a:r>
              <a:rPr lang="en-GB" sz="2000" dirty="0"/>
              <a:t>: Especially useful early in development.</a:t>
            </a:r>
          </a:p>
          <a:p>
            <a:pPr lvl="1"/>
            <a:r>
              <a:rPr lang="en-GB" sz="2000" b="1" dirty="0"/>
              <a:t>Finds obvious problems</a:t>
            </a:r>
            <a:r>
              <a:rPr lang="en-GB" sz="2000" dirty="0"/>
              <a:t>: Like inconsistent design, unclear labels, or missing feedback.</a:t>
            </a:r>
          </a:p>
          <a:p>
            <a:pPr lvl="1"/>
            <a:r>
              <a:rPr lang="en-GB" sz="2000" b="1" dirty="0"/>
              <a:t>Complements user testing</a:t>
            </a:r>
            <a:r>
              <a:rPr lang="en-GB" sz="2000" dirty="0"/>
              <a:t>: Helps refine the interface </a:t>
            </a:r>
            <a:r>
              <a:rPr lang="en-GB" sz="2000" i="1" dirty="0"/>
              <a:t>before</a:t>
            </a:r>
            <a:r>
              <a:rPr lang="en-GB" sz="2000" dirty="0"/>
              <a:t> real users are involved.</a:t>
            </a:r>
          </a:p>
          <a:p>
            <a:endParaRPr lang="en-GB" sz="2000" dirty="0"/>
          </a:p>
          <a:p>
            <a:r>
              <a:rPr lang="en-GB" sz="2200" b="1" dirty="0"/>
              <a:t>Typical Use Case</a:t>
            </a:r>
          </a:p>
          <a:p>
            <a:pPr lvl="1"/>
            <a:r>
              <a:rPr lang="en-GB" sz="1800" dirty="0"/>
              <a:t>Heuristic evaluation is often used during wireframing or prototyping to spot issues before expensive development begins.</a:t>
            </a:r>
          </a:p>
        </p:txBody>
      </p:sp>
      <p:pic>
        <p:nvPicPr>
          <p:cNvPr id="5122" name="Picture 2" descr="A flat design illustration depicting various website designs ...">
            <a:extLst>
              <a:ext uri="{FF2B5EF4-FFF2-40B4-BE49-F238E27FC236}">
                <a16:creationId xmlns:a16="http://schemas.microsoft.com/office/drawing/2014/main" id="{CDA52780-F077-E34A-55AD-27C27FBDCD2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91087" y="1863969"/>
            <a:ext cx="3042138" cy="20280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Nielsen’s 10 Heuristics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type="body" sz="quarter" idx="13"/>
          </p:nvPr>
        </p:nvSpPr>
        <p:spPr>
          <a:xfrm>
            <a:off x="358775" y="1069975"/>
            <a:ext cx="11487150" cy="5171337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b="1" dirty="0"/>
              <a:t>Nielsen’s 10 Usability Heuristics </a:t>
            </a:r>
            <a:r>
              <a:rPr lang="en-GB" dirty="0"/>
              <a:t>Developed by Jakob Nielsen, 1994 – widely used in UI/UX evaluation.</a:t>
            </a:r>
          </a:p>
          <a:p>
            <a:pPr marL="0" indent="0">
              <a:buNone/>
            </a:pPr>
            <a:endParaRPr lang="en-GB" dirty="0"/>
          </a:p>
          <a:p>
            <a:pPr>
              <a:buFont typeface="+mj-lt"/>
              <a:buAutoNum type="arabicPeriod"/>
            </a:pPr>
            <a:r>
              <a:rPr lang="en-GB" b="1" dirty="0"/>
              <a:t>Visibility of System Status </a:t>
            </a:r>
          </a:p>
          <a:p>
            <a:pPr lvl="1"/>
            <a:r>
              <a:rPr lang="en-GB" dirty="0"/>
              <a:t>Show what's happening. E.g., progress bars or "Item added to cart" messages.</a:t>
            </a:r>
          </a:p>
          <a:p>
            <a:pPr>
              <a:buFont typeface="+mj-lt"/>
              <a:buAutoNum type="arabicPeriod"/>
            </a:pPr>
            <a:r>
              <a:rPr lang="en-GB" b="1" dirty="0"/>
              <a:t>Match Between System and the Real World – </a:t>
            </a:r>
          </a:p>
          <a:p>
            <a:pPr lvl="1"/>
            <a:r>
              <a:rPr lang="en-GB" dirty="0"/>
              <a:t>Use familiar language and icons. E.g., a trash can icon for deleting.</a:t>
            </a:r>
          </a:p>
          <a:p>
            <a:pPr>
              <a:buFont typeface="+mj-lt"/>
              <a:buAutoNum type="arabicPeriod"/>
            </a:pPr>
            <a:r>
              <a:rPr lang="en-GB" b="1" dirty="0"/>
              <a:t>User Control and Freedom </a:t>
            </a:r>
          </a:p>
          <a:p>
            <a:pPr lvl="1"/>
            <a:r>
              <a:rPr lang="en-GB" dirty="0"/>
              <a:t>Allow undo/redo or easy exits. E.g., "Cancel" and "Back" buttons.</a:t>
            </a:r>
          </a:p>
          <a:p>
            <a:pPr>
              <a:buFont typeface="+mj-lt"/>
              <a:buAutoNum type="arabicPeriod"/>
            </a:pPr>
            <a:r>
              <a:rPr lang="en-GB" b="1" dirty="0"/>
              <a:t>Consistency and Standards </a:t>
            </a:r>
          </a:p>
          <a:p>
            <a:pPr lvl="1"/>
            <a:r>
              <a:rPr lang="en-GB" dirty="0"/>
              <a:t>Keep buttons, fonts, and layouts familiar across the site.</a:t>
            </a:r>
          </a:p>
          <a:p>
            <a:pPr>
              <a:buFont typeface="+mj-lt"/>
              <a:buAutoNum type="arabicPeriod"/>
            </a:pPr>
            <a:r>
              <a:rPr lang="en-GB" b="1" dirty="0"/>
              <a:t>Error Prevention </a:t>
            </a:r>
          </a:p>
          <a:p>
            <a:pPr lvl="1"/>
            <a:r>
              <a:rPr lang="en-GB" dirty="0"/>
              <a:t>Reduce chances for mistakes. E.g., confirm before deleting something.</a:t>
            </a:r>
          </a:p>
          <a:p>
            <a:pPr>
              <a:buFont typeface="+mj-lt"/>
              <a:buAutoNum type="arabicPeriod"/>
            </a:pPr>
            <a:r>
              <a:rPr lang="en-GB" b="1" dirty="0"/>
              <a:t>Recognition Rather Than Recall </a:t>
            </a:r>
          </a:p>
          <a:p>
            <a:pPr lvl="1"/>
            <a:r>
              <a:rPr lang="en-GB" dirty="0"/>
              <a:t>Keep important choices visible. E.g., show recently viewed items.</a:t>
            </a:r>
          </a:p>
          <a:p>
            <a:pPr>
              <a:buFont typeface="+mj-lt"/>
              <a:buAutoNum type="arabicPeriod"/>
            </a:pPr>
            <a:r>
              <a:rPr lang="en-GB" b="1" dirty="0"/>
              <a:t>Flexibility and Efficiency of Use </a:t>
            </a:r>
          </a:p>
          <a:p>
            <a:pPr lvl="1"/>
            <a:r>
              <a:rPr lang="en-GB" dirty="0"/>
              <a:t>Allow shortcuts for experienced users. E.g., keyboard shortcuts, saved preferences.</a:t>
            </a:r>
          </a:p>
          <a:p>
            <a:pPr>
              <a:buFont typeface="+mj-lt"/>
              <a:buAutoNum type="arabicPeriod"/>
            </a:pPr>
            <a:r>
              <a:rPr lang="en-GB" b="1" dirty="0"/>
              <a:t>Aesthetic and Minimalist Design </a:t>
            </a:r>
          </a:p>
          <a:p>
            <a:pPr lvl="1"/>
            <a:r>
              <a:rPr lang="en-GB" dirty="0"/>
              <a:t>Avoid clutter. Only show what’s necessary. Clean and clear = better.</a:t>
            </a:r>
          </a:p>
          <a:p>
            <a:pPr>
              <a:buFont typeface="+mj-lt"/>
              <a:buAutoNum type="arabicPeriod"/>
            </a:pPr>
            <a:r>
              <a:rPr lang="en-GB" b="1" dirty="0"/>
              <a:t>Help Users Recognise, Diagnose, and Recover from Errors </a:t>
            </a:r>
          </a:p>
          <a:p>
            <a:pPr lvl="1"/>
            <a:r>
              <a:rPr lang="en-GB" dirty="0"/>
              <a:t>Show helpful error messages. E.g., “Password must contain at least 8 characters.”</a:t>
            </a:r>
          </a:p>
          <a:p>
            <a:pPr>
              <a:buFont typeface="+mj-lt"/>
              <a:buAutoNum type="arabicPeriod"/>
            </a:pPr>
            <a:r>
              <a:rPr lang="en-GB" b="1" dirty="0"/>
              <a:t>Help and Documentation</a:t>
            </a:r>
          </a:p>
          <a:p>
            <a:pPr lvl="1"/>
            <a:r>
              <a:rPr lang="en-GB" dirty="0"/>
              <a:t>Provide guides or FAQs when needed. E.g., search help in footer or chatbot.</a:t>
            </a:r>
          </a:p>
          <a:p>
            <a:endParaRPr dirty="0"/>
          </a:p>
        </p:txBody>
      </p:sp>
      <p:pic>
        <p:nvPicPr>
          <p:cNvPr id="6146" name="Picture 2" descr="Top 10 Usability Heuristics to Improve User Experience | by Izzath ...">
            <a:extLst>
              <a:ext uri="{FF2B5EF4-FFF2-40B4-BE49-F238E27FC236}">
                <a16:creationId xmlns:a16="http://schemas.microsoft.com/office/drawing/2014/main" id="{AD320812-C8C0-3951-3CFE-7BB4E11F349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046" t="19070" r="6979" b="7136"/>
          <a:stretch>
            <a:fillRect/>
          </a:stretch>
        </p:blipFill>
        <p:spPr bwMode="auto">
          <a:xfrm>
            <a:off x="8101541" y="1632234"/>
            <a:ext cx="3647435" cy="4046818"/>
          </a:xfrm>
          <a:prstGeom prst="rect">
            <a:avLst/>
          </a:prstGeom>
          <a:noFill/>
          <a:ln w="1905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Heuristic Evaluation Procedure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FB8ACAAE-341B-0D03-C138-6768B05A5980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5" y="1069975"/>
            <a:ext cx="11487150" cy="5139439"/>
          </a:xfrm>
        </p:spPr>
        <p:txBody>
          <a:bodyPr>
            <a:norm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  <a:defRPr/>
            </a:pPr>
            <a:r>
              <a:rPr kumimoji="0" lang="en-US" alt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Step-by-Step Guide to Performing a Heuristic Evaluation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  <a:defRPr/>
            </a:pPr>
            <a:endParaRPr kumimoji="0" lang="en-US" alt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en-US" alt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First Pass – Get the Overall Feel</a:t>
            </a:r>
            <a:endParaRPr kumimoji="0" lang="en-US" alt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  <a:p>
            <a:pPr lvl="1" eaLnBrk="0" fontAlgn="base" hangingPunct="0">
              <a:spcBef>
                <a:spcPct val="0"/>
              </a:spcBef>
              <a:spcAft>
                <a:spcPct val="0"/>
              </a:spcAft>
              <a:buSzTx/>
              <a:buFont typeface="Calibri" panose="020F0502020204030204" pitchFamily="34" charset="0"/>
              <a:buChar char="●"/>
              <a:defRPr/>
            </a:pPr>
            <a:r>
              <a:rPr kumimoji="0" lang="en-US" altLang="en-US" sz="1600" b="0" i="0" u="none" strike="noStrike" kern="1200" cap="none" spc="0" normalizeH="0" baseline="0" noProof="0" dirty="0">
                <a:ln>
                  <a:noFill/>
                </a:ln>
                <a:solidFill>
                  <a:schemeClr val="accent5">
                    <a:lumMod val="75000"/>
                  </a:scheme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Navigate the interface naturally (like a real user).</a:t>
            </a:r>
          </a:p>
          <a:p>
            <a:pPr lvl="1" eaLnBrk="0" fontAlgn="base" hangingPunct="0">
              <a:spcBef>
                <a:spcPct val="0"/>
              </a:spcBef>
              <a:spcAft>
                <a:spcPct val="0"/>
              </a:spcAft>
              <a:buSzTx/>
              <a:buFont typeface="Calibri" panose="020F0502020204030204" pitchFamily="34" charset="0"/>
              <a:buChar char="●"/>
              <a:defRPr/>
            </a:pPr>
            <a:r>
              <a:rPr kumimoji="0" lang="en-US" altLang="en-US" sz="1600" b="0" i="0" u="none" strike="noStrike" kern="1200" cap="none" spc="0" normalizeH="0" baseline="0" noProof="0" dirty="0">
                <a:ln>
                  <a:noFill/>
                </a:ln>
                <a:solidFill>
                  <a:schemeClr val="accent5">
                    <a:lumMod val="75000"/>
                  </a:scheme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Try to understand the general </a:t>
            </a:r>
            <a:r>
              <a:rPr kumimoji="0" lang="en-US" altLang="en-US" sz="1600" b="1" i="0" u="none" strike="noStrike" kern="1200" cap="none" spc="0" normalizeH="0" baseline="0" noProof="0" dirty="0">
                <a:ln>
                  <a:noFill/>
                </a:ln>
                <a:solidFill>
                  <a:schemeClr val="accent5">
                    <a:lumMod val="75000"/>
                  </a:scheme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structure, flow</a:t>
            </a:r>
            <a:r>
              <a:rPr kumimoji="0" lang="en-US" altLang="en-US" sz="1600" b="0" i="0" u="none" strike="noStrike" kern="1200" cap="none" spc="0" normalizeH="0" baseline="0" noProof="0" dirty="0">
                <a:ln>
                  <a:noFill/>
                </a:ln>
                <a:solidFill>
                  <a:schemeClr val="accent5">
                    <a:lumMod val="75000"/>
                  </a:scheme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, and purpose.</a:t>
            </a:r>
          </a:p>
          <a:p>
            <a:pPr lvl="1" eaLnBrk="0" fontAlgn="base" hangingPunct="0">
              <a:spcBef>
                <a:spcPct val="0"/>
              </a:spcBef>
              <a:spcAft>
                <a:spcPct val="0"/>
              </a:spcAft>
              <a:buSzTx/>
              <a:buFont typeface="Calibri" panose="020F0502020204030204" pitchFamily="34" charset="0"/>
              <a:buChar char="●"/>
              <a:defRPr/>
            </a:pPr>
            <a:r>
              <a:rPr kumimoji="0" lang="en-US" altLang="en-US" sz="1600" b="0" i="1" u="none" strike="noStrike" kern="1200" cap="none" spc="0" normalizeH="0" baseline="0" noProof="0" dirty="0">
                <a:ln>
                  <a:noFill/>
                </a:ln>
                <a:solidFill>
                  <a:schemeClr val="accent5">
                    <a:lumMod val="75000"/>
                  </a:scheme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E.g., Is it clear how to get started or find key actions?</a:t>
            </a:r>
          </a:p>
          <a:p>
            <a:pPr lvl="1" eaLnBrk="0" fontAlgn="base" hangingPunct="0">
              <a:spcBef>
                <a:spcPct val="0"/>
              </a:spcBef>
              <a:spcAft>
                <a:spcPct val="0"/>
              </a:spcAft>
              <a:buSzTx/>
              <a:buFont typeface="Calibri" panose="020F0502020204030204" pitchFamily="34" charset="0"/>
              <a:buChar char="●"/>
              <a:defRPr/>
            </a:pPr>
            <a:endParaRPr kumimoji="0" lang="en-US" altLang="en-US" sz="1600" b="0" i="0" u="none" strike="noStrike" kern="1200" cap="none" spc="0" normalizeH="0" baseline="0" noProof="0" dirty="0">
              <a:ln>
                <a:noFill/>
              </a:ln>
              <a:solidFill>
                <a:schemeClr val="accent5">
                  <a:lumMod val="75000"/>
                </a:schemeClr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en-US" alt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Second Pass – Inspect Elements Carefully</a:t>
            </a:r>
            <a:endParaRPr kumimoji="0" lang="en-US" alt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  <a:p>
            <a:pPr lvl="1" eaLnBrk="0" fontAlgn="base" hangingPunct="0">
              <a:spcBef>
                <a:spcPct val="0"/>
              </a:spcBef>
              <a:spcAft>
                <a:spcPct val="0"/>
              </a:spcAft>
              <a:buSzTx/>
              <a:buFont typeface="Calibri" panose="020F0502020204030204" pitchFamily="34" charset="0"/>
              <a:buChar char="●"/>
              <a:defRPr/>
            </a:pPr>
            <a:r>
              <a:rPr kumimoji="0" lang="en-US" altLang="en-US" sz="1600" b="0" i="0" u="none" strike="noStrike" kern="1200" cap="none" spc="0" normalizeH="0" baseline="0" noProof="0" dirty="0">
                <a:ln>
                  <a:noFill/>
                </a:ln>
                <a:solidFill>
                  <a:schemeClr val="accent5">
                    <a:lumMod val="75000"/>
                  </a:scheme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Revisit pages and examine </a:t>
            </a:r>
            <a:r>
              <a:rPr kumimoji="0" lang="en-US" altLang="en-US" sz="1600" b="1" i="0" u="none" strike="noStrike" kern="1200" cap="none" spc="0" normalizeH="0" baseline="0" noProof="0" dirty="0">
                <a:ln>
                  <a:noFill/>
                </a:ln>
                <a:solidFill>
                  <a:schemeClr val="accent5">
                    <a:lumMod val="75000"/>
                  </a:scheme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buttons, menus, error messages</a:t>
            </a:r>
            <a:r>
              <a:rPr kumimoji="0" lang="en-US" altLang="en-US" sz="1600" b="0" i="0" u="none" strike="noStrike" kern="1200" cap="none" spc="0" normalizeH="0" baseline="0" noProof="0" dirty="0">
                <a:ln>
                  <a:noFill/>
                </a:ln>
                <a:solidFill>
                  <a:schemeClr val="accent5">
                    <a:lumMod val="75000"/>
                  </a:scheme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, and </a:t>
            </a:r>
            <a:r>
              <a:rPr kumimoji="0" lang="en-US" altLang="en-US" sz="1600" b="1" i="0" u="none" strike="noStrike" kern="1200" cap="none" spc="0" normalizeH="0" baseline="0" noProof="0" dirty="0">
                <a:ln>
                  <a:noFill/>
                </a:ln>
                <a:solidFill>
                  <a:schemeClr val="accent5">
                    <a:lumMod val="75000"/>
                  </a:scheme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labels</a:t>
            </a:r>
            <a:r>
              <a:rPr kumimoji="0" lang="en-US" altLang="en-US" sz="1600" b="0" i="0" u="none" strike="noStrike" kern="1200" cap="none" spc="0" normalizeH="0" baseline="0" noProof="0" dirty="0">
                <a:ln>
                  <a:noFill/>
                </a:ln>
                <a:solidFill>
                  <a:schemeClr val="accent5">
                    <a:lumMod val="75000"/>
                  </a:scheme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.</a:t>
            </a:r>
          </a:p>
          <a:p>
            <a:pPr lvl="1" eaLnBrk="0" fontAlgn="base" hangingPunct="0">
              <a:spcBef>
                <a:spcPct val="0"/>
              </a:spcBef>
              <a:spcAft>
                <a:spcPct val="0"/>
              </a:spcAft>
              <a:buSzTx/>
              <a:buFont typeface="Calibri" panose="020F0502020204030204" pitchFamily="34" charset="0"/>
              <a:buChar char="●"/>
              <a:defRPr/>
            </a:pPr>
            <a:r>
              <a:rPr kumimoji="0" lang="en-US" altLang="en-US" sz="1600" b="0" i="0" u="none" strike="noStrike" kern="1200" cap="none" spc="0" normalizeH="0" baseline="0" noProof="0" dirty="0">
                <a:ln>
                  <a:noFill/>
                </a:ln>
                <a:solidFill>
                  <a:schemeClr val="accent5">
                    <a:lumMod val="75000"/>
                  </a:scheme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Evaluate each against </a:t>
            </a:r>
            <a:r>
              <a:rPr kumimoji="0" lang="en-US" altLang="en-US" sz="1600" b="1" i="0" u="none" strike="noStrike" kern="1200" cap="none" spc="0" normalizeH="0" baseline="0" noProof="0" dirty="0">
                <a:ln>
                  <a:noFill/>
                </a:ln>
                <a:solidFill>
                  <a:schemeClr val="accent5">
                    <a:lumMod val="75000"/>
                  </a:scheme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Nielsen’s 10 heuristics</a:t>
            </a:r>
            <a:r>
              <a:rPr kumimoji="0" lang="en-US" altLang="en-US" sz="1600" b="0" i="0" u="none" strike="noStrike" kern="1200" cap="none" spc="0" normalizeH="0" baseline="0" noProof="0" dirty="0">
                <a:ln>
                  <a:noFill/>
                </a:ln>
                <a:solidFill>
                  <a:schemeClr val="accent5">
                    <a:lumMod val="75000"/>
                  </a:scheme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.</a:t>
            </a:r>
          </a:p>
          <a:p>
            <a:pPr lvl="1" eaLnBrk="0" fontAlgn="base" hangingPunct="0">
              <a:spcBef>
                <a:spcPct val="0"/>
              </a:spcBef>
              <a:spcAft>
                <a:spcPct val="0"/>
              </a:spcAft>
              <a:buSzTx/>
              <a:buFont typeface="Calibri" panose="020F0502020204030204" pitchFamily="34" charset="0"/>
              <a:buChar char="●"/>
              <a:defRPr/>
            </a:pPr>
            <a:r>
              <a:rPr kumimoji="0" lang="en-US" altLang="en-US" sz="1600" b="0" i="1" u="none" strike="noStrike" kern="1200" cap="none" spc="0" normalizeH="0" baseline="0" noProof="0" dirty="0">
                <a:ln>
                  <a:noFill/>
                </a:ln>
                <a:solidFill>
                  <a:schemeClr val="accent5">
                    <a:lumMod val="75000"/>
                  </a:scheme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E.g., Are errors clearly explained? Are terms familiar?</a:t>
            </a:r>
          </a:p>
          <a:p>
            <a:pPr lvl="1" eaLnBrk="0" fontAlgn="base" hangingPunct="0">
              <a:spcBef>
                <a:spcPct val="0"/>
              </a:spcBef>
              <a:spcAft>
                <a:spcPct val="0"/>
              </a:spcAft>
              <a:buSzTx/>
              <a:buFont typeface="Calibri" panose="020F0502020204030204" pitchFamily="34" charset="0"/>
              <a:buChar char="●"/>
              <a:defRPr/>
            </a:pPr>
            <a:endParaRPr kumimoji="0" lang="en-US" altLang="en-US" sz="1600" b="0" i="0" u="none" strike="noStrike" kern="1200" cap="none" spc="0" normalizeH="0" baseline="0" noProof="0" dirty="0">
              <a:ln>
                <a:noFill/>
              </a:ln>
              <a:solidFill>
                <a:schemeClr val="accent5">
                  <a:lumMod val="75000"/>
                </a:schemeClr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en-US" alt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Independent Review</a:t>
            </a:r>
            <a:endParaRPr kumimoji="0" lang="en-US" alt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  <a:p>
            <a:pPr lvl="1" eaLnBrk="0" fontAlgn="base" hangingPunct="0">
              <a:spcBef>
                <a:spcPct val="0"/>
              </a:spcBef>
              <a:spcAft>
                <a:spcPct val="0"/>
              </a:spcAft>
              <a:buSzTx/>
              <a:buFont typeface="Calibri" panose="020F0502020204030204" pitchFamily="34" charset="0"/>
              <a:buChar char="●"/>
              <a:defRPr/>
            </a:pPr>
            <a:r>
              <a:rPr kumimoji="0" lang="en-US" altLang="en-US" sz="1600" b="0" i="0" u="none" strike="noStrike" kern="1200" cap="none" spc="0" normalizeH="0" baseline="0" noProof="0" dirty="0">
                <a:ln>
                  <a:noFill/>
                </a:ln>
                <a:solidFill>
                  <a:schemeClr val="accent5">
                    <a:lumMod val="75000"/>
                  </a:scheme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Each evaluator works </a:t>
            </a:r>
            <a:r>
              <a:rPr kumimoji="0" lang="en-US" altLang="en-US" sz="1600" b="1" i="0" u="none" strike="noStrike" kern="1200" cap="none" spc="0" normalizeH="0" baseline="0" noProof="0" dirty="0">
                <a:ln>
                  <a:noFill/>
                </a:ln>
                <a:solidFill>
                  <a:schemeClr val="accent5">
                    <a:lumMod val="75000"/>
                  </a:scheme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separately</a:t>
            </a:r>
            <a:r>
              <a:rPr kumimoji="0" lang="en-US" altLang="en-US" sz="1600" b="0" i="0" u="none" strike="noStrike" kern="1200" cap="none" spc="0" normalizeH="0" baseline="0" noProof="0" dirty="0">
                <a:ln>
                  <a:noFill/>
                </a:ln>
                <a:solidFill>
                  <a:schemeClr val="accent5">
                    <a:lumMod val="75000"/>
                  </a:scheme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to reduce group bias.</a:t>
            </a:r>
          </a:p>
          <a:p>
            <a:pPr lvl="1" eaLnBrk="0" fontAlgn="base" hangingPunct="0">
              <a:spcBef>
                <a:spcPct val="0"/>
              </a:spcBef>
              <a:spcAft>
                <a:spcPct val="0"/>
              </a:spcAft>
              <a:buSzTx/>
              <a:buFont typeface="Calibri" panose="020F0502020204030204" pitchFamily="34" charset="0"/>
              <a:buChar char="●"/>
              <a:defRPr/>
            </a:pPr>
            <a:r>
              <a:rPr kumimoji="0" lang="en-US" altLang="en-US" sz="1600" b="0" i="0" u="none" strike="noStrike" kern="1200" cap="none" spc="0" normalizeH="0" baseline="0" noProof="0" dirty="0">
                <a:ln>
                  <a:noFill/>
                </a:ln>
                <a:solidFill>
                  <a:schemeClr val="accent5">
                    <a:lumMod val="75000"/>
                  </a:scheme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Different perspectives uncover different usability issues.</a:t>
            </a:r>
          </a:p>
          <a:p>
            <a:pPr lvl="1" eaLnBrk="0" fontAlgn="base" hangingPunct="0">
              <a:spcBef>
                <a:spcPct val="0"/>
              </a:spcBef>
              <a:spcAft>
                <a:spcPct val="0"/>
              </a:spcAft>
              <a:buSzTx/>
              <a:buFont typeface="Calibri" panose="020F0502020204030204" pitchFamily="34" charset="0"/>
              <a:buChar char="●"/>
              <a:defRPr/>
            </a:pPr>
            <a:endParaRPr kumimoji="0" lang="en-US" altLang="en-US" sz="1600" b="0" i="0" u="none" strike="noStrike" kern="1200" cap="none" spc="0" normalizeH="0" baseline="0" noProof="0" dirty="0">
              <a:ln>
                <a:noFill/>
              </a:ln>
              <a:solidFill>
                <a:schemeClr val="accent5">
                  <a:lumMod val="75000"/>
                </a:schemeClr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en-US" alt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Debrief Session</a:t>
            </a:r>
            <a:endParaRPr kumimoji="0" lang="en-US" alt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  <a:p>
            <a:pPr lvl="1" eaLnBrk="0" fontAlgn="base" hangingPunct="0">
              <a:spcBef>
                <a:spcPct val="0"/>
              </a:spcBef>
              <a:spcAft>
                <a:spcPct val="0"/>
              </a:spcAft>
              <a:buSzTx/>
              <a:buFont typeface="Calibri" panose="020F0502020204030204" pitchFamily="34" charset="0"/>
              <a:buChar char="●"/>
              <a:defRPr/>
            </a:pPr>
            <a:r>
              <a:rPr kumimoji="0" lang="en-US" altLang="en-US" sz="1600" b="0" i="0" u="none" strike="noStrike" kern="1200" cap="none" spc="0" normalizeH="0" baseline="0" noProof="0" dirty="0">
                <a:ln>
                  <a:noFill/>
                </a:ln>
                <a:solidFill>
                  <a:schemeClr val="accent5">
                    <a:lumMod val="75000"/>
                  </a:scheme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Evaluators meet to </a:t>
            </a:r>
            <a:r>
              <a:rPr kumimoji="0" lang="en-US" altLang="en-US" sz="1600" b="1" i="0" u="none" strike="noStrike" kern="1200" cap="none" spc="0" normalizeH="0" baseline="0" noProof="0" dirty="0">
                <a:ln>
                  <a:noFill/>
                </a:ln>
                <a:solidFill>
                  <a:schemeClr val="accent5">
                    <a:lumMod val="75000"/>
                  </a:scheme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compare and discuss findings</a:t>
            </a:r>
            <a:r>
              <a:rPr kumimoji="0" lang="en-US" altLang="en-US" sz="1600" b="0" i="0" u="none" strike="noStrike" kern="1200" cap="none" spc="0" normalizeH="0" baseline="0" noProof="0" dirty="0">
                <a:ln>
                  <a:noFill/>
                </a:ln>
                <a:solidFill>
                  <a:schemeClr val="accent5">
                    <a:lumMod val="75000"/>
                  </a:scheme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.</a:t>
            </a:r>
          </a:p>
          <a:p>
            <a:pPr lvl="1" eaLnBrk="0" fontAlgn="base" hangingPunct="0">
              <a:spcBef>
                <a:spcPct val="0"/>
              </a:spcBef>
              <a:spcAft>
                <a:spcPct val="0"/>
              </a:spcAft>
              <a:buSzTx/>
              <a:buFont typeface="Calibri" panose="020F0502020204030204" pitchFamily="34" charset="0"/>
              <a:buChar char="●"/>
              <a:defRPr/>
            </a:pPr>
            <a:r>
              <a:rPr kumimoji="0" lang="en-US" altLang="en-US" sz="1600" b="0" i="0" u="none" strike="noStrike" kern="1200" cap="none" spc="0" normalizeH="0" baseline="0" noProof="0" dirty="0">
                <a:ln>
                  <a:noFill/>
                </a:ln>
                <a:solidFill>
                  <a:schemeClr val="accent5">
                    <a:lumMod val="75000"/>
                  </a:scheme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Combine notes, </a:t>
            </a:r>
            <a:r>
              <a:rPr kumimoji="0" lang="en-US" altLang="en-US" sz="1600" b="1" i="0" u="none" strike="noStrike" kern="1200" cap="none" spc="0" normalizeH="0" baseline="0" noProof="0" dirty="0">
                <a:ln>
                  <a:noFill/>
                </a:ln>
                <a:solidFill>
                  <a:schemeClr val="accent5">
                    <a:lumMod val="75000"/>
                  </a:scheme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categorize problems</a:t>
            </a:r>
            <a:r>
              <a:rPr kumimoji="0" lang="en-US" altLang="en-US" sz="1600" b="0" i="0" u="none" strike="noStrike" kern="1200" cap="none" spc="0" normalizeH="0" baseline="0" noProof="0" dirty="0">
                <a:ln>
                  <a:noFill/>
                </a:ln>
                <a:solidFill>
                  <a:schemeClr val="accent5">
                    <a:lumMod val="75000"/>
                  </a:scheme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, and assign </a:t>
            </a:r>
            <a:r>
              <a:rPr kumimoji="0" lang="en-US" altLang="en-US" sz="1600" b="1" i="0" u="none" strike="noStrike" kern="1200" cap="none" spc="0" normalizeH="0" baseline="0" noProof="0" dirty="0">
                <a:ln>
                  <a:noFill/>
                </a:ln>
                <a:solidFill>
                  <a:schemeClr val="accent5">
                    <a:lumMod val="75000"/>
                  </a:scheme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severity ratings</a:t>
            </a:r>
            <a:r>
              <a:rPr kumimoji="0" lang="en-US" altLang="en-US" sz="1600" b="0" i="0" u="none" strike="noStrike" kern="1200" cap="none" spc="0" normalizeH="0" baseline="0" noProof="0" dirty="0">
                <a:ln>
                  <a:noFill/>
                </a:ln>
                <a:solidFill>
                  <a:schemeClr val="accent5">
                    <a:lumMod val="75000"/>
                  </a:scheme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6C9F83-343E-FF68-8578-102354162C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Heuristic Evaluation Template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F2350677-6AF3-22AD-4DDD-BB6E342E31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16</a:t>
            </a:fld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A5434F7-A426-709F-D35E-A272CCAC70E8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>
            <a:normAutofit/>
          </a:bodyPr>
          <a:lstStyle/>
          <a:p>
            <a:r>
              <a:rPr lang="en-GB" sz="2000" dirty="0"/>
              <a:t>A structured table used to record findings during heuristic evaluation. Helps evaluators identify and report problems based on Nielsen’s 10 heuristics.</a:t>
            </a:r>
          </a:p>
          <a:p>
            <a:endParaRPr lang="en-GB" sz="2000" dirty="0"/>
          </a:p>
          <a:p>
            <a:r>
              <a:rPr lang="en-GB" sz="2000" b="1" dirty="0"/>
              <a:t>Template Columns:</a:t>
            </a:r>
            <a:endParaRPr lang="en-GB" sz="2000" dirty="0"/>
          </a:p>
          <a:p>
            <a:pPr lvl="1"/>
            <a:r>
              <a:rPr lang="en-GB" sz="2000" b="1" dirty="0"/>
              <a:t>UI Element / Page</a:t>
            </a:r>
            <a:r>
              <a:rPr lang="en-GB" sz="2000" dirty="0"/>
              <a:t> – Which part of the interface has the problem?</a:t>
            </a:r>
          </a:p>
          <a:p>
            <a:pPr lvl="1"/>
            <a:r>
              <a:rPr lang="en-GB" sz="2000" b="1" dirty="0"/>
              <a:t>Heuristic Violated</a:t>
            </a:r>
            <a:r>
              <a:rPr lang="en-GB" sz="2000" dirty="0"/>
              <a:t> – Which of Nielsen’s 10 heuristics is not followed?</a:t>
            </a:r>
          </a:p>
          <a:p>
            <a:pPr lvl="1"/>
            <a:r>
              <a:rPr lang="en-GB" sz="2000" b="1" dirty="0"/>
              <a:t>Issue Description</a:t>
            </a:r>
            <a:r>
              <a:rPr lang="en-GB" sz="2000" dirty="0"/>
              <a:t> – What is wrong and how it affects the user?</a:t>
            </a:r>
          </a:p>
          <a:p>
            <a:pPr lvl="1"/>
            <a:r>
              <a:rPr lang="en-GB" sz="2000" b="1" dirty="0"/>
              <a:t>Severity (0–4)</a:t>
            </a:r>
            <a:r>
              <a:rPr lang="en-GB" sz="2000" dirty="0"/>
              <a:t> – How serious is the issue?</a:t>
            </a:r>
          </a:p>
          <a:p>
            <a:pPr lvl="1"/>
            <a:r>
              <a:rPr lang="en-GB" sz="2000" b="1" dirty="0"/>
              <a:t>Recommendation</a:t>
            </a:r>
            <a:r>
              <a:rPr lang="en-GB" sz="2000" dirty="0"/>
              <a:t> – Suggest a design improvement</a:t>
            </a:r>
          </a:p>
          <a:p>
            <a:pPr lvl="1"/>
            <a:endParaRPr lang="en-GB" sz="2000" dirty="0"/>
          </a:p>
          <a:p>
            <a:r>
              <a:rPr lang="en-GB" sz="2000" b="1" dirty="0"/>
              <a:t>Severity Scale:</a:t>
            </a:r>
          </a:p>
          <a:p>
            <a:pPr marL="306388" lvl="1" indent="0">
              <a:buNone/>
            </a:pPr>
            <a:r>
              <a:rPr lang="en-GB" sz="2000" dirty="0"/>
              <a:t>0 = No problem | 1 = Cosmetic | 2 = Minor | 3 = Major | 4 = Catastrophic</a:t>
            </a:r>
          </a:p>
          <a:p>
            <a:r>
              <a:rPr lang="en-GB" sz="2000" b="1" dirty="0"/>
              <a:t>Here is a template to use</a:t>
            </a:r>
          </a:p>
          <a:p>
            <a:pPr lvl="1"/>
            <a:r>
              <a:rPr lang="en-GB" sz="1800" b="1" dirty="0">
                <a:hlinkClick r:id="rId2"/>
              </a:rPr>
              <a:t>https://media.nngroup.com/media/articles/attachments/Heuristic_Evaluation_Workbook_1_Fillable.pdf</a:t>
            </a:r>
            <a:endParaRPr lang="en-GB" sz="1800" b="1" dirty="0"/>
          </a:p>
          <a:p>
            <a:endParaRPr lang="en-GB" sz="2000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AD80EF4-CFFD-B94A-A348-6667FECE443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76770" y="1827582"/>
            <a:ext cx="3857625" cy="2905125"/>
          </a:xfrm>
          <a:prstGeom prst="rect">
            <a:avLst/>
          </a:prstGeom>
          <a:ln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1142434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Severity Ratings of Usability Issues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A </a:t>
            </a:r>
            <a:r>
              <a:rPr lang="en-GB" b="1" dirty="0"/>
              <a:t>severity rating</a:t>
            </a:r>
            <a:r>
              <a:rPr lang="en-GB" dirty="0"/>
              <a:t> tells us </a:t>
            </a:r>
            <a:r>
              <a:rPr lang="en-GB" b="1" dirty="0"/>
              <a:t>how serious a usability issue is</a:t>
            </a:r>
            <a:r>
              <a:rPr lang="en-GB" dirty="0"/>
              <a:t> and </a:t>
            </a:r>
            <a:r>
              <a:rPr lang="en-GB" b="1" dirty="0"/>
              <a:t>how urgently it should be fixed</a:t>
            </a:r>
            <a:r>
              <a:rPr lang="en-GB" dirty="0"/>
              <a:t>.</a:t>
            </a:r>
          </a:p>
          <a:p>
            <a:r>
              <a:rPr lang="en-GB" b="1" dirty="0"/>
              <a:t>Severity Levels (0–4 Scale):</a:t>
            </a:r>
          </a:p>
          <a:p>
            <a:pPr lvl="1"/>
            <a:r>
              <a:rPr lang="en-GB" b="1" dirty="0"/>
              <a:t>4 – Severe (Critical)</a:t>
            </a:r>
          </a:p>
          <a:p>
            <a:pPr lvl="2"/>
            <a:r>
              <a:rPr lang="en-GB" dirty="0"/>
              <a:t>Prevents the user from completing their task</a:t>
            </a:r>
          </a:p>
          <a:p>
            <a:pPr lvl="2"/>
            <a:r>
              <a:rPr lang="en-GB" dirty="0"/>
              <a:t>Must be fixed immediately</a:t>
            </a:r>
          </a:p>
          <a:p>
            <a:pPr lvl="2"/>
            <a:r>
              <a:rPr lang="en-GB" b="1" i="1" dirty="0"/>
              <a:t>Example</a:t>
            </a:r>
            <a:r>
              <a:rPr lang="en-GB" i="1" dirty="0"/>
              <a:t>: “Submit” button doesn’t work</a:t>
            </a:r>
            <a:endParaRPr lang="en-GB" dirty="0"/>
          </a:p>
          <a:p>
            <a:pPr lvl="1"/>
            <a:r>
              <a:rPr lang="en-GB" b="1" dirty="0"/>
              <a:t>3 – Major (High)</a:t>
            </a:r>
          </a:p>
          <a:p>
            <a:pPr lvl="2"/>
            <a:r>
              <a:rPr lang="en-GB" dirty="0"/>
              <a:t>Causes user confusion or repeated errors</a:t>
            </a:r>
          </a:p>
          <a:p>
            <a:pPr lvl="2"/>
            <a:r>
              <a:rPr lang="en-GB" dirty="0"/>
              <a:t>Should be fixed soon</a:t>
            </a:r>
          </a:p>
          <a:p>
            <a:pPr lvl="2"/>
            <a:r>
              <a:rPr lang="en-GB" b="1" i="1" dirty="0"/>
              <a:t>Example</a:t>
            </a:r>
            <a:r>
              <a:rPr lang="en-GB" i="1" dirty="0"/>
              <a:t>: Form doesn’t show which fields are required</a:t>
            </a:r>
          </a:p>
          <a:p>
            <a:pPr lvl="1"/>
            <a:r>
              <a:rPr lang="en-GB" b="1" dirty="0"/>
              <a:t>2 – Minor (Medium)</a:t>
            </a:r>
          </a:p>
          <a:p>
            <a:pPr lvl="2"/>
            <a:r>
              <a:rPr lang="en-GB" dirty="0"/>
              <a:t>User can work around it, but it slows them down</a:t>
            </a:r>
          </a:p>
          <a:p>
            <a:pPr lvl="2"/>
            <a:r>
              <a:rPr lang="en-GB" dirty="0"/>
              <a:t>Fix if time allows</a:t>
            </a:r>
          </a:p>
          <a:p>
            <a:pPr lvl="2"/>
            <a:r>
              <a:rPr lang="en-GB" b="1" i="1" dirty="0"/>
              <a:t>Example</a:t>
            </a:r>
            <a:r>
              <a:rPr lang="en-GB" i="1" dirty="0"/>
              <a:t>: Inconsistent icons or button sizes</a:t>
            </a:r>
          </a:p>
          <a:p>
            <a:pPr lvl="1"/>
            <a:r>
              <a:rPr lang="en-GB" b="1" dirty="0"/>
              <a:t>1 – Cosmetic (Low)</a:t>
            </a:r>
          </a:p>
          <a:p>
            <a:pPr lvl="2"/>
            <a:r>
              <a:rPr lang="en-GB" dirty="0"/>
              <a:t>Just visual or alignment issues</a:t>
            </a:r>
          </a:p>
          <a:p>
            <a:pPr lvl="2"/>
            <a:r>
              <a:rPr lang="en-GB" dirty="0"/>
              <a:t>Fix only if easy or low-cost</a:t>
            </a:r>
          </a:p>
          <a:p>
            <a:pPr lvl="2"/>
            <a:r>
              <a:rPr lang="en-GB" b="1" i="1" dirty="0"/>
              <a:t>Example</a:t>
            </a:r>
            <a:r>
              <a:rPr lang="en-GB" i="1" dirty="0"/>
              <a:t>: Logo slightly misaligned</a:t>
            </a:r>
            <a:endParaRPr lang="en-GB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7626FFBE-861A-8659-C076-0960FE4ACB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18</a:t>
            </a:fld>
            <a:endParaRPr lang="en-GB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E1D86A44-967F-3F96-3ED5-98BDB15DB5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Tutorial Activity: Heuristic Evaluation of Specific Website Pages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3000D5ED-E9DB-DCDB-2AAC-13378A9AF7D0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5" y="1103312"/>
            <a:ext cx="11487150" cy="5425079"/>
          </a:xfrm>
        </p:spPr>
        <p:txBody>
          <a:bodyPr>
            <a:normAutofit fontScale="85000" lnSpcReduction="20000"/>
          </a:bodyPr>
          <a:lstStyle/>
          <a:p>
            <a:r>
              <a:rPr lang="en-GB" b="1" dirty="0"/>
              <a:t>Evaluate the Following Pages:</a:t>
            </a:r>
          </a:p>
          <a:p>
            <a:pPr lvl="1"/>
            <a:r>
              <a:rPr lang="en-GB" b="1" dirty="0"/>
              <a:t>Homepage</a:t>
            </a:r>
            <a:r>
              <a:rPr lang="en-GB" dirty="0"/>
              <a:t> – </a:t>
            </a:r>
            <a:r>
              <a:rPr lang="en-GB" dirty="0">
                <a:hlinkClick r:id="rId2"/>
              </a:rPr>
              <a:t>https://www.w3schools.com</a:t>
            </a:r>
            <a:endParaRPr lang="en-GB" dirty="0"/>
          </a:p>
          <a:p>
            <a:pPr lvl="1"/>
            <a:r>
              <a:rPr lang="en-GB" b="1" dirty="0"/>
              <a:t>HTML Tutorial Page</a:t>
            </a:r>
            <a:r>
              <a:rPr lang="en-GB" dirty="0"/>
              <a:t> – </a:t>
            </a:r>
            <a:r>
              <a:rPr lang="en-GB" dirty="0">
                <a:hlinkClick r:id="rId3"/>
              </a:rPr>
              <a:t>https://www.w3schools.com/html/default.asp</a:t>
            </a:r>
            <a:endParaRPr lang="en-GB" dirty="0"/>
          </a:p>
          <a:p>
            <a:endParaRPr lang="en-GB" b="1" dirty="0"/>
          </a:p>
          <a:p>
            <a:r>
              <a:rPr lang="en-GB" b="1" dirty="0"/>
              <a:t>Instructions:</a:t>
            </a:r>
          </a:p>
          <a:p>
            <a:pPr lvl="1"/>
            <a:r>
              <a:rPr lang="en-GB" dirty="0"/>
              <a:t>Work </a:t>
            </a:r>
            <a:r>
              <a:rPr lang="en-GB" b="1" dirty="0"/>
              <a:t>individually</a:t>
            </a:r>
            <a:r>
              <a:rPr lang="en-GB" dirty="0"/>
              <a:t>.</a:t>
            </a:r>
          </a:p>
          <a:p>
            <a:pPr lvl="1"/>
            <a:r>
              <a:rPr lang="en-GB" dirty="0"/>
              <a:t>Use the </a:t>
            </a:r>
            <a:r>
              <a:rPr lang="en-GB" b="1" dirty="0"/>
              <a:t>Heuristic Evaluation Workbook (NNG style)</a:t>
            </a:r>
            <a:r>
              <a:rPr lang="en-GB" dirty="0"/>
              <a:t> provided in class (Download from the link)</a:t>
            </a:r>
          </a:p>
          <a:p>
            <a:pPr lvl="1"/>
            <a:r>
              <a:rPr lang="en-GB" dirty="0"/>
              <a:t>Evaluate each page using </a:t>
            </a:r>
            <a:r>
              <a:rPr lang="en-GB" b="1" dirty="0"/>
              <a:t>Jakob Nielsen’s 10 Usability Heuristics</a:t>
            </a:r>
            <a:r>
              <a:rPr lang="en-GB" dirty="0"/>
              <a:t>.</a:t>
            </a:r>
          </a:p>
          <a:p>
            <a:endParaRPr lang="en-GB" b="1" dirty="0"/>
          </a:p>
          <a:p>
            <a:r>
              <a:rPr lang="en-GB" b="1" dirty="0"/>
              <a:t>For Each Page: </a:t>
            </a:r>
            <a:r>
              <a:rPr lang="en-GB" dirty="0"/>
              <a:t>Identify and record </a:t>
            </a:r>
            <a:r>
              <a:rPr lang="en-GB" b="1" dirty="0"/>
              <a:t>at least 3 usability issues</a:t>
            </a:r>
            <a:r>
              <a:rPr lang="en-GB" dirty="0"/>
              <a:t>. For each issue:</a:t>
            </a:r>
          </a:p>
          <a:p>
            <a:pPr marL="1157287" lvl="2" indent="-342900"/>
            <a:r>
              <a:rPr lang="en-GB" dirty="0"/>
              <a:t>State the </a:t>
            </a:r>
            <a:r>
              <a:rPr lang="en-GB" b="1" dirty="0"/>
              <a:t>violated heuristic</a:t>
            </a:r>
            <a:endParaRPr lang="en-GB" dirty="0"/>
          </a:p>
          <a:p>
            <a:pPr marL="1157287" lvl="2" indent="-342900"/>
            <a:r>
              <a:rPr lang="en-GB" dirty="0"/>
              <a:t>Describe the </a:t>
            </a:r>
            <a:r>
              <a:rPr lang="en-GB" b="1" dirty="0"/>
              <a:t>problem</a:t>
            </a:r>
            <a:endParaRPr lang="en-GB" dirty="0"/>
          </a:p>
          <a:p>
            <a:pPr marL="1157287" lvl="2" indent="-342900"/>
            <a:r>
              <a:rPr lang="en-GB" dirty="0"/>
              <a:t>Rate the </a:t>
            </a:r>
            <a:r>
              <a:rPr lang="en-GB" b="1" dirty="0"/>
              <a:t>severity</a:t>
            </a:r>
            <a:r>
              <a:rPr lang="en-GB" dirty="0"/>
              <a:t> (0–4)</a:t>
            </a:r>
          </a:p>
          <a:p>
            <a:pPr marL="1157287" lvl="2" indent="-342900"/>
            <a:r>
              <a:rPr lang="en-GB" dirty="0"/>
              <a:t>Give a </a:t>
            </a:r>
            <a:r>
              <a:rPr lang="en-GB" b="1" dirty="0"/>
              <a:t>recommendation</a:t>
            </a:r>
            <a:endParaRPr lang="en-GB" dirty="0"/>
          </a:p>
          <a:p>
            <a:endParaRPr lang="en-GB" dirty="0"/>
          </a:p>
          <a:p>
            <a:r>
              <a:rPr lang="en-GB" b="1" dirty="0"/>
              <a:t>Final Task: </a:t>
            </a:r>
            <a:r>
              <a:rPr lang="en-GB" dirty="0"/>
              <a:t>At the end of your workbook or on a separate page, include: </a:t>
            </a:r>
          </a:p>
          <a:p>
            <a:pPr lvl="1"/>
            <a:r>
              <a:rPr lang="en-GB" dirty="0"/>
              <a:t>A brief summary of your overall findings including the most severe issue identified and why</a:t>
            </a:r>
          </a:p>
          <a:p>
            <a:pPr lvl="1"/>
            <a:r>
              <a:rPr lang="en-GB" dirty="0"/>
              <a:t>What improvements you would prioritise if you were the designer</a:t>
            </a:r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307317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Heuristic Evaluation vs. User Testing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en-GB" dirty="0"/>
              <a:t>Use </a:t>
            </a:r>
            <a:r>
              <a:rPr lang="en-GB" b="1" dirty="0"/>
              <a:t>both methods together</a:t>
            </a:r>
            <a:r>
              <a:rPr lang="en-GB" dirty="0"/>
              <a:t> to get a complete picture of usability.</a:t>
            </a:r>
          </a:p>
          <a:p>
            <a:r>
              <a:rPr lang="en-GB" dirty="0"/>
              <a:t>Heuristic evaluation helps </a:t>
            </a:r>
            <a:r>
              <a:rPr lang="en-GB" b="1" dirty="0"/>
              <a:t>design better</a:t>
            </a:r>
            <a:r>
              <a:rPr lang="en-GB" dirty="0"/>
              <a:t>, and user testing helps </a:t>
            </a:r>
            <a:r>
              <a:rPr lang="en-GB" b="1" dirty="0"/>
              <a:t>validate it</a:t>
            </a:r>
            <a:r>
              <a:rPr lang="en-GB" dirty="0"/>
              <a:t> with real people.</a:t>
            </a:r>
            <a:endParaRPr dirty="0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E2680133-C2DE-5B7A-59D4-0627CB1DD6C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97087597"/>
              </p:ext>
            </p:extLst>
          </p:nvPr>
        </p:nvGraphicFramePr>
        <p:xfrm>
          <a:off x="346075" y="2772935"/>
          <a:ext cx="11487150" cy="2194560"/>
        </p:xfrm>
        <a:graphic>
          <a:graphicData uri="http://schemas.openxmlformats.org/drawingml/2006/table">
            <a:tbl>
              <a:tblPr>
                <a:tableStyleId>{5940675A-B579-460E-94D1-54222C63F5DA}</a:tableStyleId>
              </a:tblPr>
              <a:tblGrid>
                <a:gridCol w="3829050">
                  <a:extLst>
                    <a:ext uri="{9D8B030D-6E8A-4147-A177-3AD203B41FA5}">
                      <a16:colId xmlns:a16="http://schemas.microsoft.com/office/drawing/2014/main" val="177730518"/>
                    </a:ext>
                  </a:extLst>
                </a:gridCol>
                <a:gridCol w="3829050">
                  <a:extLst>
                    <a:ext uri="{9D8B030D-6E8A-4147-A177-3AD203B41FA5}">
                      <a16:colId xmlns:a16="http://schemas.microsoft.com/office/drawing/2014/main" val="385603563"/>
                    </a:ext>
                  </a:extLst>
                </a:gridCol>
                <a:gridCol w="3829050">
                  <a:extLst>
                    <a:ext uri="{9D8B030D-6E8A-4147-A177-3AD203B41FA5}">
                      <a16:colId xmlns:a16="http://schemas.microsoft.com/office/drawing/2014/main" val="1192247058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Feature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Heuristic Evaluation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User Testing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767668479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Who runs it?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Experts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Real users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479451607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Method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Rule-based inspection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Task-based observation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986854594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Time &amp; cost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Low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Higher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030210671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Insight type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Theoretical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Practical, user-driven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411629466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When to use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Early design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During or after development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742870607"/>
                  </a:ext>
                </a:extLst>
              </a:tr>
            </a:tbl>
          </a:graphicData>
        </a:graphic>
      </p:graphicFrame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Website Validation (W3C)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W3C validation is a process that checks your </a:t>
            </a:r>
            <a:r>
              <a:rPr lang="en-GB" b="1" dirty="0"/>
              <a:t>HTML or XHTML </a:t>
            </a:r>
            <a:r>
              <a:rPr lang="en-GB" dirty="0"/>
              <a:t>code to make sure it follows the </a:t>
            </a:r>
            <a:r>
              <a:rPr lang="en-GB" b="1" dirty="0"/>
              <a:t>official web standards</a:t>
            </a:r>
            <a:r>
              <a:rPr lang="en-GB" dirty="0"/>
              <a:t>.</a:t>
            </a:r>
          </a:p>
          <a:p>
            <a:r>
              <a:rPr lang="en-GB" dirty="0"/>
              <a:t>It helps you </a:t>
            </a:r>
            <a:r>
              <a:rPr lang="en-GB" b="1" dirty="0"/>
              <a:t>catch errors </a:t>
            </a:r>
            <a:r>
              <a:rPr lang="en-GB" dirty="0"/>
              <a:t>like missing tags, incorrect nesting, or outdated syntax.</a:t>
            </a:r>
          </a:p>
          <a:p>
            <a:r>
              <a:rPr lang="en-GB" b="1" dirty="0"/>
              <a:t>Why It Matters (for Students and Developers)</a:t>
            </a:r>
          </a:p>
          <a:p>
            <a:pPr lvl="1"/>
            <a:r>
              <a:rPr lang="en-GB" dirty="0"/>
              <a:t>Ensures </a:t>
            </a:r>
            <a:r>
              <a:rPr lang="en-GB" b="1" dirty="0"/>
              <a:t>browser compatibility</a:t>
            </a:r>
            <a:r>
              <a:rPr lang="en-GB" dirty="0"/>
              <a:t> – Your site works properly in Chrome, Firefox, Safari, etc.</a:t>
            </a:r>
          </a:p>
          <a:p>
            <a:pPr lvl="1"/>
            <a:r>
              <a:rPr lang="en-GB" dirty="0"/>
              <a:t>Helps with </a:t>
            </a:r>
            <a:r>
              <a:rPr lang="en-GB" b="1" dirty="0"/>
              <a:t>search engine optimisation (SEO)</a:t>
            </a:r>
            <a:r>
              <a:rPr lang="en-GB" dirty="0"/>
              <a:t> – Clean code = better visibility.</a:t>
            </a:r>
          </a:p>
          <a:p>
            <a:pPr lvl="1"/>
            <a:r>
              <a:rPr lang="en-GB" dirty="0"/>
              <a:t>Supports </a:t>
            </a:r>
            <a:r>
              <a:rPr lang="en-GB" b="1" dirty="0"/>
              <a:t>accessibility</a:t>
            </a:r>
            <a:r>
              <a:rPr lang="en-GB" dirty="0"/>
              <a:t> – Makes it easier for screen readers and assistive tech to interpret your site.</a:t>
            </a:r>
          </a:p>
          <a:p>
            <a:pPr lvl="1"/>
            <a:r>
              <a:rPr lang="en-GB" dirty="0"/>
              <a:t>Promotes </a:t>
            </a:r>
            <a:r>
              <a:rPr lang="en-GB" b="1" dirty="0"/>
              <a:t>professional web development</a:t>
            </a:r>
            <a:r>
              <a:rPr lang="en-GB" dirty="0"/>
              <a:t> – It’s what real-world developers are expected to do.</a:t>
            </a:r>
          </a:p>
          <a:p>
            <a:pPr>
              <a:buNone/>
            </a:pPr>
            <a:endParaRPr lang="en-GB" b="1" dirty="0"/>
          </a:p>
          <a:p>
            <a:r>
              <a:rPr lang="en-GB" dirty="0"/>
              <a:t>Visit: </a:t>
            </a:r>
            <a:r>
              <a:rPr lang="en-GB" dirty="0">
                <a:hlinkClick r:id="rId2"/>
              </a:rPr>
              <a:t>https://validator.w3.org</a:t>
            </a:r>
            <a:endParaRPr lang="en-GB" dirty="0"/>
          </a:p>
          <a:p>
            <a:pPr lvl="1"/>
            <a:r>
              <a:rPr lang="en-GB" dirty="0"/>
              <a:t>Enter the URL of a website (or upload your HTML file)</a:t>
            </a:r>
          </a:p>
          <a:p>
            <a:pPr lvl="1"/>
            <a:r>
              <a:rPr lang="en-GB" dirty="0"/>
              <a:t>Review and fix the reported issues</a:t>
            </a:r>
          </a:p>
          <a:p>
            <a:endParaRPr lang="en-GB" dirty="0"/>
          </a:p>
          <a:p>
            <a:endParaRPr lang="en-GB" dirty="0"/>
          </a:p>
          <a:p>
            <a:endParaRPr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A23A109A-E002-DFE5-C2E9-6D0565BFE4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21</a:t>
            </a:fld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55E2A2A-5384-8574-5F8C-09592B8A17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Tutorial Activity: Website Validation Using W3C Validator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0480FD2-4419-DF3C-50B6-E4A654AC596A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b="1" dirty="0"/>
              <a:t>Activity Instructions</a:t>
            </a:r>
          </a:p>
          <a:p>
            <a:pPr marL="0" indent="0">
              <a:buNone/>
            </a:pPr>
            <a:endParaRPr lang="en-GB" b="1" dirty="0"/>
          </a:p>
          <a:p>
            <a:r>
              <a:rPr lang="en-GB" dirty="0"/>
              <a:t>Step 1: Open the W3C Validator</a:t>
            </a:r>
          </a:p>
          <a:p>
            <a:pPr lvl="1"/>
            <a:r>
              <a:rPr lang="en-GB" dirty="0"/>
              <a:t>Go to </a:t>
            </a:r>
            <a:r>
              <a:rPr lang="en-GB" dirty="0">
                <a:hlinkClick r:id="rId2"/>
              </a:rPr>
              <a:t>https://validator.w3.org</a:t>
            </a:r>
            <a:endParaRPr lang="en-GB" dirty="0"/>
          </a:p>
          <a:p>
            <a:pPr lvl="1"/>
            <a:endParaRPr lang="en-GB" dirty="0"/>
          </a:p>
          <a:p>
            <a:r>
              <a:rPr lang="en-GB" dirty="0"/>
              <a:t>Step 2: Validate a Website</a:t>
            </a:r>
          </a:p>
          <a:p>
            <a:r>
              <a:rPr lang="en-GB" dirty="0"/>
              <a:t>Choose one of the following pages to validate:</a:t>
            </a:r>
          </a:p>
          <a:p>
            <a:pPr lvl="1"/>
            <a:r>
              <a:rPr lang="en-GB" dirty="0"/>
              <a:t>W3Schools Homepage – </a:t>
            </a:r>
            <a:r>
              <a:rPr lang="en-GB" dirty="0">
                <a:hlinkClick r:id="rId3"/>
              </a:rPr>
              <a:t>https://www.w3schools.com</a:t>
            </a:r>
            <a:endParaRPr lang="en-GB" dirty="0"/>
          </a:p>
          <a:p>
            <a:pPr lvl="1"/>
            <a:r>
              <a:rPr lang="en-GB" dirty="0"/>
              <a:t>BBC News – </a:t>
            </a:r>
            <a:r>
              <a:rPr lang="en-GB" dirty="0">
                <a:hlinkClick r:id="rId4"/>
              </a:rPr>
              <a:t>https://www.bbc.com/news</a:t>
            </a:r>
            <a:endParaRPr lang="en-GB" dirty="0"/>
          </a:p>
          <a:p>
            <a:pPr lvl="1"/>
            <a:r>
              <a:rPr lang="en-GB" dirty="0"/>
              <a:t>University of Wales – </a:t>
            </a:r>
            <a:r>
              <a:rPr lang="en-GB" dirty="0">
                <a:hlinkClick r:id="rId5"/>
              </a:rPr>
              <a:t>https://www.uwtsd.ac.uk</a:t>
            </a:r>
            <a:endParaRPr lang="en-GB" dirty="0"/>
          </a:p>
          <a:p>
            <a:r>
              <a:rPr lang="en-GB" dirty="0"/>
              <a:t>Paste the URL into the validator</a:t>
            </a:r>
          </a:p>
          <a:p>
            <a:r>
              <a:rPr lang="en-GB" dirty="0"/>
              <a:t>Click “Check”</a:t>
            </a:r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marL="306388" lvl="1" indent="0">
              <a:buNone/>
            </a:pPr>
            <a:r>
              <a:rPr lang="en-GB" dirty="0">
                <a:solidFill>
                  <a:srgbClr val="C00000"/>
                </a:solidFill>
              </a:rPr>
              <a:t>……….. Continue</a:t>
            </a:r>
          </a:p>
        </p:txBody>
      </p:sp>
    </p:spTree>
    <p:extLst>
      <p:ext uri="{BB962C8B-B14F-4D97-AF65-F5344CB8AC3E}">
        <p14:creationId xmlns:p14="http://schemas.microsoft.com/office/powerpoint/2010/main" val="2871883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8EE5206-F815-A26A-1EAD-1FF7F592063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9E7A272C-BF15-D80B-0FC5-EF4566DB09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22</a:t>
            </a:fld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26886D0-3C03-3261-D57A-B4F9C4803A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Tutorial Activity: Website Validation Using W3C Validator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00AF603-9A4E-6E34-8BAF-27DD78AAA7E0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en-GB" dirty="0"/>
              <a:t>Step 3: Review the Results</a:t>
            </a:r>
          </a:p>
          <a:p>
            <a:pPr lvl="1"/>
            <a:r>
              <a:rPr lang="en-GB" dirty="0"/>
              <a:t>Look at the number of errors and warnings</a:t>
            </a:r>
          </a:p>
          <a:p>
            <a:pPr lvl="1"/>
            <a:r>
              <a:rPr lang="en-GB" dirty="0"/>
              <a:t>Click on a few of them to see what the message says</a:t>
            </a:r>
          </a:p>
          <a:p>
            <a:pPr lvl="1"/>
            <a:r>
              <a:rPr lang="en-GB" dirty="0"/>
              <a:t>Take screenshots if needed</a:t>
            </a:r>
          </a:p>
          <a:p>
            <a:endParaRPr lang="en-GB" dirty="0"/>
          </a:p>
          <a:p>
            <a:r>
              <a:rPr lang="en-GB" dirty="0"/>
              <a:t>Step 4: Reflect and Report</a:t>
            </a:r>
          </a:p>
          <a:p>
            <a:pPr lvl="1"/>
            <a:r>
              <a:rPr lang="en-GB" dirty="0"/>
              <a:t>Answer these questions in your notes or workbook:</a:t>
            </a:r>
          </a:p>
          <a:p>
            <a:pPr lvl="2"/>
            <a:r>
              <a:rPr lang="en-GB" dirty="0"/>
              <a:t>Was the page valid? If not, how many errors/warnings were found?</a:t>
            </a:r>
          </a:p>
          <a:p>
            <a:pPr lvl="2"/>
            <a:r>
              <a:rPr lang="en-GB" dirty="0"/>
              <a:t>Give 2 examples of validation errors. What do they mean?</a:t>
            </a:r>
          </a:p>
          <a:p>
            <a:pPr lvl="2"/>
            <a:r>
              <a:rPr lang="en-GB" dirty="0"/>
              <a:t>Why is validation important for real-world websites?</a:t>
            </a:r>
          </a:p>
          <a:p>
            <a:pPr lvl="2"/>
            <a:r>
              <a:rPr lang="en-GB" dirty="0"/>
              <a:t>What would you fix first if this were your website?</a:t>
            </a:r>
          </a:p>
        </p:txBody>
      </p:sp>
    </p:spTree>
    <p:extLst>
      <p:ext uri="{BB962C8B-B14F-4D97-AF65-F5344CB8AC3E}">
        <p14:creationId xmlns:p14="http://schemas.microsoft.com/office/powerpoint/2010/main" val="423720738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Summary and Takeaways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en-GB" dirty="0"/>
              <a:t>User Testing = Real user feedback</a:t>
            </a:r>
          </a:p>
          <a:p>
            <a:r>
              <a:rPr dirty="0"/>
              <a:t>Heuristic Evaluation = Expert-based inspection</a:t>
            </a:r>
          </a:p>
          <a:p>
            <a:r>
              <a:rPr dirty="0"/>
              <a:t>W3C Validation = Technical code check</a:t>
            </a:r>
          </a:p>
          <a:p>
            <a:r>
              <a:rPr dirty="0"/>
              <a:t>Combine methods for comprehensive results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en-GB" dirty="0"/>
              <a:t>Tan, W. S., Liu, D., &amp; Bishu, R. (2009). Web evaluation: Heuristic evaluation vs. user testing. </a:t>
            </a:r>
            <a:r>
              <a:rPr lang="en-GB" i="1" dirty="0"/>
              <a:t>International Journal of Industrial Ergonomics</a:t>
            </a:r>
            <a:r>
              <a:rPr lang="en-GB" dirty="0"/>
              <a:t>, </a:t>
            </a:r>
            <a:r>
              <a:rPr lang="en-GB" i="1" dirty="0"/>
              <a:t>39</a:t>
            </a:r>
            <a:r>
              <a:rPr lang="en-GB" dirty="0"/>
              <a:t>(4), 621-627.</a:t>
            </a:r>
          </a:p>
          <a:p>
            <a:endParaRPr lang="en-GB" dirty="0"/>
          </a:p>
          <a:p>
            <a:r>
              <a:rPr lang="en-GB" dirty="0" err="1"/>
              <a:t>LoginRadius</a:t>
            </a:r>
            <a:r>
              <a:rPr lang="en-GB" dirty="0"/>
              <a:t>. (2023). </a:t>
            </a:r>
            <a:r>
              <a:rPr lang="en-GB" i="1" dirty="0"/>
              <a:t>W3C Validation: What is it and why to use it?</a:t>
            </a:r>
            <a:r>
              <a:rPr lang="en-GB" dirty="0"/>
              <a:t> [online] Available at: </a:t>
            </a:r>
            <a:r>
              <a:rPr lang="en-GB" dirty="0">
                <a:hlinkClick r:id="rId2"/>
              </a:rPr>
              <a:t>https://www.loginradius.com/blog/engineering/w3c-validation/</a:t>
            </a:r>
            <a:endParaRPr lang="en-GB" dirty="0"/>
          </a:p>
          <a:p>
            <a:endParaRPr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F307CB4A-8591-94BD-9B72-A99D5A68C0F0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11834813" y="5689600"/>
            <a:ext cx="357187" cy="355600"/>
          </a:xfrm>
        </p:spPr>
        <p:txBody>
          <a:bodyPr/>
          <a:lstStyle/>
          <a:p>
            <a:fld id="{74D77D2B-B223-4A5F-B2B2-5AE626418F05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22726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1_UWTSD Serif 2025_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Serif 2025_2" id="{B6913785-96E4-4712-8393-7C5A02A3851A}" vid="{1865C400-15EC-4F82-9CB3-FF32190DBFC2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E0B1A72B1727944BA974A8330C49DD1" ma:contentTypeVersion="11" ma:contentTypeDescription="Create a new document." ma:contentTypeScope="" ma:versionID="510c89f2e0abf3c839d7453871649485">
  <xsd:schema xmlns:xsd="http://www.w3.org/2001/XMLSchema" xmlns:xs="http://www.w3.org/2001/XMLSchema" xmlns:p="http://schemas.microsoft.com/office/2006/metadata/properties" xmlns:ns3="ea615e75-cfa6-4777-b3e2-cd5725779d91" targetNamespace="http://schemas.microsoft.com/office/2006/metadata/properties" ma:root="true" ma:fieldsID="a76fa69accdd7a8673ebeaf3f2749192" ns3:_="">
    <xsd:import namespace="ea615e75-cfa6-4777-b3e2-cd5725779d91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MediaServiceSystem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LengthInSecond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a615e75-cfa6-4777-b3e2-cd5725779d91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ystemTags" ma:index="13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7" nillable="true" ma:displayName="MediaLengthInSeconds" ma:hidden="true" ma:internalName="MediaLengthInSeconds" ma:readOnly="true">
      <xsd:simpleType>
        <xsd:restriction base="dms:Unknown"/>
      </xsd:simpleType>
    </xsd:element>
    <xsd:element name="_activity" ma:index="18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ea615e75-cfa6-4777-b3e2-cd5725779d91" xsi:nil="true"/>
  </documentManagement>
</p:properties>
</file>

<file path=customXml/itemProps1.xml><?xml version="1.0" encoding="utf-8"?>
<ds:datastoreItem xmlns:ds="http://schemas.openxmlformats.org/officeDocument/2006/customXml" ds:itemID="{738DBD00-D698-4CB1-B4F7-407D93F9C08F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E524E1B5-B299-493C-9C15-EB7E7BC9752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ea615e75-cfa6-4777-b3e2-cd5725779d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9C561405-E2E6-411C-93B7-30EAD1011CBA}">
  <ds:schemaRefs>
    <ds:schemaRef ds:uri="http://schemas.microsoft.com/office/infopath/2007/PartnerControls"/>
    <ds:schemaRef ds:uri="http://schemas.microsoft.com/office/2006/documentManagement/types"/>
    <ds:schemaRef ds:uri="http://purl.org/dc/dcmitype/"/>
    <ds:schemaRef ds:uri="ea615e75-cfa6-4777-b3e2-cd5725779d91"/>
    <ds:schemaRef ds:uri="http://www.w3.org/XML/1998/namespace"/>
    <ds:schemaRef ds:uri="http://purl.org/dc/elements/1.1/"/>
    <ds:schemaRef ds:uri="http://purl.org/dc/terms/"/>
    <ds:schemaRef ds:uri="http://schemas.openxmlformats.org/package/2006/metadata/core-properties"/>
    <ds:schemaRef ds:uri="http://schemas.microsoft.com/office/2006/metadata/propertie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QAHE_Serif 2</Template>
  <TotalTime>3738</TotalTime>
  <Words>2785</Words>
  <Application>Microsoft Office PowerPoint</Application>
  <PresentationFormat>Widescreen</PresentationFormat>
  <Paragraphs>373</Paragraphs>
  <Slides>25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31" baseType="lpstr">
      <vt:lpstr>Aptos</vt:lpstr>
      <vt:lpstr>Arial</vt:lpstr>
      <vt:lpstr>Calibri</vt:lpstr>
      <vt:lpstr>Calibri Light</vt:lpstr>
      <vt:lpstr>Wingdings</vt:lpstr>
      <vt:lpstr>1_UWTSD Serif 2025_2</vt:lpstr>
      <vt:lpstr>Introduction to Web and Database Concept ACCA4023  Week 8</vt:lpstr>
      <vt:lpstr>Weekly Schedule</vt:lpstr>
      <vt:lpstr>Learning Objectives</vt:lpstr>
      <vt:lpstr>Why Evaluate a Website?</vt:lpstr>
      <vt:lpstr>Overview of Evaluation Methods</vt:lpstr>
      <vt:lpstr>User Testing: Real Users, Real Insights</vt:lpstr>
      <vt:lpstr>User Testing Procedure: User Testing Procedure (Step-by-Step)</vt:lpstr>
      <vt:lpstr>User Testing Procedure + Forms</vt:lpstr>
      <vt:lpstr>The System Usability Scale (SUS)</vt:lpstr>
      <vt:lpstr>Online SUS Tools for User Testing</vt:lpstr>
      <vt:lpstr>Tutorial Activity: Evaluating Clothing Retail Websites Using SUS</vt:lpstr>
      <vt:lpstr>Tutorial Activity: Evaluating Clothing Retail Websites Using SUS</vt:lpstr>
      <vt:lpstr>Heuristic Evaluation</vt:lpstr>
      <vt:lpstr>Nielsen’s 10 Heuristics</vt:lpstr>
      <vt:lpstr>Heuristic Evaluation Procedure</vt:lpstr>
      <vt:lpstr>Heuristic Evaluation Template</vt:lpstr>
      <vt:lpstr>Severity Ratings of Usability Issues</vt:lpstr>
      <vt:lpstr>Tutorial Activity: Heuristic Evaluation of Specific Website Pages</vt:lpstr>
      <vt:lpstr>Heuristic Evaluation vs. User Testing</vt:lpstr>
      <vt:lpstr>Website Validation (W3C)</vt:lpstr>
      <vt:lpstr>Tutorial Activity: Website Validation Using W3C Validator</vt:lpstr>
      <vt:lpstr>Tutorial Activity: Website Validation Using W3C Validator</vt:lpstr>
      <vt:lpstr>Summary and Takeaways</vt:lpstr>
      <vt:lpstr>References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Salem, Serif</dc:creator>
  <cp:lastModifiedBy>Serif Salem</cp:lastModifiedBy>
  <cp:revision>13</cp:revision>
  <dcterms:created xsi:type="dcterms:W3CDTF">2025-03-09T18:49:13Z</dcterms:created>
  <dcterms:modified xsi:type="dcterms:W3CDTF">2025-07-06T20:43:12Z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0x0101003E0B1A72B1727944BA974A8330C49DD1</vt:lpwstr>
  </property>
</Properties>
</file>