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02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64090-3764-E358-3620-F05E00C0F7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7E1CD7-7832-4CC7-B69C-20B0FC82D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42CE8-839B-7BFB-3B67-DB5401F01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594D2-73CD-F8CB-3F36-A9CAE5D89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31D5-72C1-9A4C-6208-FA3B29723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313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B1D92-0EB4-36C6-036E-84FEC14FA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77FD4-FEDC-AE64-FA9B-73E9050EB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60DB1-D7BC-ECBE-029C-A87EBB090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24402-6192-A27A-A5C1-783F38812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77E8A-1252-0C4B-3690-F237FB31D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58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10525-972D-286F-C074-54DB5AF31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E43F2C-8AE9-579B-F16A-FE92C496D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A1A320-F46F-259F-6642-B37478D0C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80482-1594-2FED-2DBB-A9E34E975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ADD7C-B592-20FE-260D-227801229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271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AEABD-8406-70D7-C2AD-6D8D4790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66DD2-7E80-9A3B-9A08-E3B9022B9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83474-CFEB-AAE8-C787-AD70AC4E7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4A2BDE-0B09-82C7-C0F5-05C73D280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C15BC5-89A6-E56B-142E-1541CA776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8C743E-0D56-1EF4-A1ED-D1E5135581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510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A74CD-0C6E-13E8-CDAF-54C5D30BB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0374C2-90E3-D19F-EC41-10F659FC8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D3456D-79AC-B6B2-A1F4-057AF823A1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0F85E7-708E-559F-E95B-4BAD746788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310C4F-C006-5A8D-0812-DA38722C6B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54FAB4-50B1-59BB-06A6-68207E25E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669002-4D62-5B47-F9BA-E20FFA482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71525E-9715-0516-092C-0760C9510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372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59D5C-0787-6DC6-EA8D-BBB25A5A2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FFDC45-404F-352E-8D6E-06B235AEB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A368FB-7194-08B2-5015-C934FF6D0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92040F-62D5-8FCD-99BC-337E001C7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58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99FDA5-2EF2-196D-E9E7-BD61A62FA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11B9E1-6625-A5B8-B5FA-DC7B408F5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2B1CA1-3954-FC51-243A-5A65AB1FF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450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E326F-6B53-D805-4A87-60725B192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A0A8B-3F58-5973-EA43-D5BCB5F8A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724C2A-128B-0A27-9BF9-F78AE5E7F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D9E3F6-7722-A635-779C-8A755F498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52748-55D1-3E77-D2D7-2F11403BA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E2914-1CC3-2122-0463-AF21B3CE6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849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77BCF-88C0-71BC-5E82-0005C836F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AE0BD0-6ACC-CD79-FE87-36E50439F1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2CE2DF-A40A-48C1-B782-56E8070BC2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5DF4BF-CAAF-9CB7-1241-D1AD7818B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99EA3D-5F20-8F90-C033-E6DE5C2E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888142-5E19-A594-7B74-BFBD3A5BF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05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9E491-16A6-9EF8-AD5A-09280B360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82DC87-E4AA-FC87-4FE2-D108B56770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7527B-EBD9-A79E-6308-442A36F52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DF5ED-299A-FF46-77F2-AB868CD6B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9C14FF-E547-365C-CD35-BD639512C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391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CFF1B5-FCA5-3C79-3AA4-D9908EA0BD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F256DD-A8D4-DBE6-BF79-810746A03F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43F06-969E-6229-C287-A36E8DC6B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61EBE-2303-14F6-6DC0-0268AD68C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3F2C41-BE39-FDFC-1FCD-B6A7783E3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421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CD3150-6602-E675-9353-7F1921511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D2E1D5-8CB9-C11A-E1FE-BAE3FDB96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900D5B-6327-B1F0-2231-AFA94B3921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C17DA-6723-4C61-8503-90237B4834FE}" type="datetimeFigureOut">
              <a:rPr lang="en-GB" smtClean="0"/>
              <a:t>18/11/2022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9DD84-2660-0FC8-CF70-60E5B299CC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D48EA0-E9B7-55A7-CE83-5D5032271E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2FC44-673F-487C-B290-E1B2207805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450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C0E797-74F1-91FA-490B-6D5DD2114C00}"/>
              </a:ext>
            </a:extLst>
          </p:cNvPr>
          <p:cNvSpPr txBox="1"/>
          <p:nvPr/>
        </p:nvSpPr>
        <p:spPr>
          <a:xfrm>
            <a:off x="150471" y="277792"/>
            <a:ext cx="1191034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Student     :  Molina Begum</a:t>
            </a:r>
          </a:p>
          <a:p>
            <a:endParaRPr lang="en-GB" sz="4400" dirty="0"/>
          </a:p>
          <a:p>
            <a:r>
              <a:rPr lang="en-GB" sz="4400" dirty="0"/>
              <a:t>Student ID:  2110793</a:t>
            </a:r>
          </a:p>
          <a:p>
            <a:endParaRPr lang="en-GB" sz="4400" dirty="0"/>
          </a:p>
          <a:p>
            <a:r>
              <a:rPr lang="en-GB" sz="4400" dirty="0"/>
              <a:t>Lecturer    :  Rodrigo Aguilera</a:t>
            </a:r>
          </a:p>
          <a:p>
            <a:endParaRPr lang="en-GB" sz="4400" dirty="0"/>
          </a:p>
          <a:p>
            <a:r>
              <a:rPr lang="en-GB" sz="4400" dirty="0"/>
              <a:t>Course       :  Foreign Language and Cultural                                Awareness(BMIH5003</a:t>
            </a:r>
          </a:p>
        </p:txBody>
      </p:sp>
    </p:spTree>
    <p:extLst>
      <p:ext uri="{BB962C8B-B14F-4D97-AF65-F5344CB8AC3E}">
        <p14:creationId xmlns:p14="http://schemas.microsoft.com/office/powerpoint/2010/main" val="3756506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222D029E-E944-25FA-5135-33BBF8439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0466" y="661744"/>
            <a:ext cx="5571067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DBF6EB-D40D-9E64-80BF-F1041B983A42}"/>
              </a:ext>
            </a:extLst>
          </p:cNvPr>
          <p:cNvSpPr txBox="1"/>
          <p:nvPr/>
        </p:nvSpPr>
        <p:spPr>
          <a:xfrm>
            <a:off x="4081577" y="439995"/>
            <a:ext cx="40288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 err="1"/>
              <a:t>Reunión</a:t>
            </a:r>
            <a:r>
              <a:rPr lang="en-GB" sz="4000" dirty="0"/>
              <a:t> </a:t>
            </a:r>
            <a:r>
              <a:rPr lang="en-GB" sz="4000" dirty="0" err="1"/>
              <a:t>en</a:t>
            </a:r>
            <a:r>
              <a:rPr lang="en-GB" sz="4000" dirty="0"/>
              <a:t> </a:t>
            </a:r>
            <a:r>
              <a:rPr lang="en-GB" sz="4000" dirty="0" err="1"/>
              <a:t>curso</a:t>
            </a:r>
            <a:endParaRPr lang="en-GB" sz="4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F9516D-3066-E1EA-9E4C-1D3F574A053A}"/>
              </a:ext>
            </a:extLst>
          </p:cNvPr>
          <p:cNvSpPr txBox="1"/>
          <p:nvPr/>
        </p:nvSpPr>
        <p:spPr>
          <a:xfrm>
            <a:off x="4528595" y="-46142"/>
            <a:ext cx="60940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/>
              <a:t>No </a:t>
            </a:r>
            <a:r>
              <a:rPr lang="en-GB" sz="4000" dirty="0" err="1"/>
              <a:t>molestar</a:t>
            </a:r>
            <a:endParaRPr lang="en-GB" sz="4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EE8319-B00C-1671-381A-1FBEB821E32A}"/>
              </a:ext>
            </a:extLst>
          </p:cNvPr>
          <p:cNvSpPr txBox="1"/>
          <p:nvPr/>
        </p:nvSpPr>
        <p:spPr>
          <a:xfrm>
            <a:off x="3892845" y="5773624"/>
            <a:ext cx="4988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/>
              <a:t>Meeting In Progress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556615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29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molina begum</dc:creator>
  <cp:lastModifiedBy>molina begum</cp:lastModifiedBy>
  <cp:revision>1</cp:revision>
  <dcterms:created xsi:type="dcterms:W3CDTF">2022-11-18T21:32:58Z</dcterms:created>
  <dcterms:modified xsi:type="dcterms:W3CDTF">2022-11-18T22:29:04Z</dcterms:modified>
</cp:coreProperties>
</file>