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7985" autoAdjust="0"/>
    <p:restoredTop sz="94660"/>
  </p:normalViewPr>
  <p:slideViewPr>
    <p:cSldViewPr snapToGrid="0">
      <p:cViewPr varScale="1">
        <p:scale>
          <a:sx n="85" d="100"/>
          <a:sy n="85" d="100"/>
        </p:scale>
        <p:origin x="48" y="225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AF441B-ECBF-A9FB-91FA-ADEE8357713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E3926F1-5AA6-1E82-9047-413FCACEEF3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D6DAD2A-1CF8-4639-7937-97DA47957D2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4EF893-6CF3-4F63-B50C-A456FA6D42EA}" type="datetimeFigureOut">
              <a:rPr lang="en-GB" smtClean="0"/>
              <a:t>06/12/2023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3BE81DF-07F7-A304-9653-8ED3CF5322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4FBADEE-A990-421F-28EA-E94245437A6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BF1B3A-4413-4965-AFBD-F1DD93B0834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564496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B27205-170D-8697-BCA5-20DBDBB5683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C5076DD-06D9-1D8A-DF53-DD2DDD63308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D15BB82-8124-115F-4DA9-B7897B8A78A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4EF893-6CF3-4F63-B50C-A456FA6D42EA}" type="datetimeFigureOut">
              <a:rPr lang="en-GB" smtClean="0"/>
              <a:t>06/12/2023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3403B36-F91B-D020-0FB4-F42E5959386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6C0D473-892B-7BD2-A3F7-61504BC87D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BF1B3A-4413-4965-AFBD-F1DD93B0834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7454279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5F6301-B334-15F1-86C8-92A1F4CDA67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09666DA-64C3-B6C1-BE5C-9CA13A3A93F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3B502FC-A415-FBEB-6CF1-67AC5792BE0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4EF893-6CF3-4F63-B50C-A456FA6D42EA}" type="datetimeFigureOut">
              <a:rPr lang="en-GB" smtClean="0"/>
              <a:t>06/12/2023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DE7B8F8-7435-986A-73DB-794C222052D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6B51B25-E9FC-7574-06C0-73FDF40918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BF1B3A-4413-4965-AFBD-F1DD93B0834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559814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427470-B686-7E3E-62E1-0CDD94A926C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03F5A44-6DD6-39BC-9527-6D65B8FD81B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74A30DD-7D92-CE84-2BAD-93F71386AF5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0F9DD35-3D25-FC96-476D-E50F10DD67A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4EF893-6CF3-4F63-B50C-A456FA6D42EA}" type="datetimeFigureOut">
              <a:rPr lang="en-GB" smtClean="0"/>
              <a:t>06/12/2023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150DCB0-73B2-2EC3-C945-8AD7D5AA8DE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8BDE853-4601-E7E3-6E15-032DB506E89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BF1B3A-4413-4965-AFBD-F1DD93B0834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6458804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84F7BC5-3C32-B47E-7C39-4486DD7D4E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5FD7235-748A-C85F-17C2-650AE8BC4BC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68A10FB-B289-FB12-32D1-B5474895538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1F9D29E-C3FE-958A-BF08-197C8290DE3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494160B-5328-DD14-17D0-5FFC5A4400E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9EEFBBE-F4E5-B3CD-FC1C-6B5E81CB42D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4EF893-6CF3-4F63-B50C-A456FA6D42EA}" type="datetimeFigureOut">
              <a:rPr lang="en-GB" smtClean="0"/>
              <a:t>06/12/2023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C94904F-AE8E-C57E-5F7E-A24C50E0811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FFE819A-B97F-5552-8C24-B4D3711885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BF1B3A-4413-4965-AFBD-F1DD93B0834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77856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02579C-350D-D5A1-FB0A-396DBFCC88C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540BB57-37D2-EC1B-3816-7FDD7F2DF7F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4EF893-6CF3-4F63-B50C-A456FA6D42EA}" type="datetimeFigureOut">
              <a:rPr lang="en-GB" smtClean="0"/>
              <a:t>06/12/2023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DFEA713-450C-C580-8239-88677E10CD6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B265047-DB3A-85D1-36E9-AD83F0DFED7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BF1B3A-4413-4965-AFBD-F1DD93B0834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2079395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52EA233-4BDB-ADF4-1858-A87B265CB6B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4EF893-6CF3-4F63-B50C-A456FA6D42EA}" type="datetimeFigureOut">
              <a:rPr lang="en-GB" smtClean="0"/>
              <a:t>06/12/2023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2008455-B713-0ECD-76CE-D46B512FDF9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2793A1C-DE0D-233E-8357-14BE3E9C87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BF1B3A-4413-4965-AFBD-F1DD93B0834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6377415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7ACB9C-3397-6717-51EF-3D8C0FCDEA1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3CCFA1-B7B0-5A20-36CB-AE3C6530E10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243B217-F4C0-39C8-FA28-7E702016B26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B0D5E11-6035-DF39-AFF0-9B034E95E2E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4EF893-6CF3-4F63-B50C-A456FA6D42EA}" type="datetimeFigureOut">
              <a:rPr lang="en-GB" smtClean="0"/>
              <a:t>06/12/2023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D5EF520-8477-3312-BD1D-69B33A7AC1E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AAB8C7B-0A70-CC05-CA2D-BBF6F04547B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BF1B3A-4413-4965-AFBD-F1DD93B0834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4077051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A3C798-F2B4-AC8A-42E4-0C160749FF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810CB1CD-0D1F-DFC4-76A8-19D97461DCB8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E72C7B7-677B-0A2D-27EC-39F5A8FCEBD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B7C1171-7529-01BE-C615-8A683503787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4EF893-6CF3-4F63-B50C-A456FA6D42EA}" type="datetimeFigureOut">
              <a:rPr lang="en-GB" smtClean="0"/>
              <a:t>06/12/2023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0A710DE-4E97-EF27-B233-495BD8E354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7E53C44-4987-994D-188C-142004C210E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BF1B3A-4413-4965-AFBD-F1DD93B0834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288299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E54F57-F73E-1321-E001-50BE75E033C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7DA9074-14A4-7C55-BDE7-721EAA0E0B5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46572BA-86F8-6C09-221A-CA2C15CC172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4EF893-6CF3-4F63-B50C-A456FA6D42EA}" type="datetimeFigureOut">
              <a:rPr lang="en-GB" smtClean="0"/>
              <a:t>06/12/2023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4F4A273-DF48-FF43-ECF8-3DC9EF591B0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D3194EB-A537-3DBF-8CC3-D9F5C44F036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BF1B3A-4413-4965-AFBD-F1DD93B0834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2465816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7AF470BA-B1D3-849D-63E8-BBE4E3135A7B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A95A736-081A-2047-542C-258FFEE6997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9A51EE8-77F3-2E7D-7967-EA80D26D4E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4EF893-6CF3-4F63-B50C-A456FA6D42EA}" type="datetimeFigureOut">
              <a:rPr lang="en-GB" smtClean="0"/>
              <a:t>06/12/2023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F81C8F5-7123-F5FF-CE64-EEA754BCE49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C045778-124C-D415-C545-B9371E6EF9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BF1B3A-4413-4965-AFBD-F1DD93B0834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0774171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3C5B9D2-0D44-743C-8450-B1B18EE531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E5A6AC3-5038-1D2E-152E-ABF73E77B3C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44DCCD6-45F0-2F28-5DDE-73E848B7DBA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24EF893-6CF3-4F63-B50C-A456FA6D42EA}" type="datetimeFigureOut">
              <a:rPr lang="en-GB" smtClean="0"/>
              <a:t>06/12/2023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E205475-A4CE-CD10-DD9A-05228E6191A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ED2FB32-078F-D6F0-1B0C-E088D8AA47C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4BF1B3A-4413-4965-AFBD-F1DD93B0834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720204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hyperlink" Target="https://uowtsd-my.sharepoint.com/:v:/r/personal/scott_james_uwtsd_ac_uk/Documents/Recordings/Assessment%20Workshop%20-%2028.11.23-20231128_093417-Meeting%20Recording.mp4?csf=1&amp;web=1&amp;e=3xNh0P&amp;nav=eyJyZWZlcnJhbEluZm8iOnsicmVmZXJyYWxBcHAiOiJTdHJlYW1XZWJBcHAiLCJyZWZlcnJhbFZpZXciOiJTaGFyZURpYWxvZy1MaW5rIiwicmVmZXJyYWxBcHBQbGF0Zm9ybSI6IldlYiIsInJlZmVycmFsTW9kZSI6InZpZXcifX0%3D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46F31C-EF1C-3651-59E3-4EF5CD9A5B3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Assignment Workshop Video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419ABFA-DB9E-8C38-7B19-D9757136DC0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hlinkClick r:id="rId2"/>
              </a:rPr>
              <a:t>Assessment Workshop - 28.11.23-20231128_093417-Meeting Recording.mp4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16774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10</Words>
  <Application>Microsoft Office PowerPoint</Application>
  <PresentationFormat>Widescreen</PresentationFormat>
  <Paragraphs>2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Arial</vt:lpstr>
      <vt:lpstr>Calibri</vt:lpstr>
      <vt:lpstr>Calibri Light</vt:lpstr>
      <vt:lpstr>Office Theme</vt:lpstr>
      <vt:lpstr>Assignment Workshop Video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Assignment Workshop Video</dc:title>
  <dc:creator>Charlotte Joyner</dc:creator>
  <cp:lastModifiedBy>Charlotte Joyner</cp:lastModifiedBy>
  <cp:revision>1</cp:revision>
  <dcterms:created xsi:type="dcterms:W3CDTF">2023-12-06T09:41:04Z</dcterms:created>
  <dcterms:modified xsi:type="dcterms:W3CDTF">2023-12-06T09:41:45Z</dcterms:modified>
</cp:coreProperties>
</file>