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60" r:id="rId4"/>
    <p:sldId id="257" r:id="rId5"/>
    <p:sldId id="258" r:id="rId6"/>
    <p:sldId id="261" r:id="rId7"/>
  </p:sldIdLst>
  <p:sldSz cx="12192000" cy="6858000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92" autoAdjust="0"/>
    <p:restoredTop sz="94660"/>
  </p:normalViewPr>
  <p:slideViewPr>
    <p:cSldViewPr snapToGrid="0">
      <p:cViewPr varScale="1">
        <p:scale>
          <a:sx n="77" d="100"/>
          <a:sy n="77" d="100"/>
        </p:scale>
        <p:origin x="64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05/02/2020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2219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05/02/2020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81351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05/02/2020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6301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05/02/2020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0461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05/02/2020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50640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05/02/2020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97342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05/02/2020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76806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05/02/2020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70143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05/02/2020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31610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05/02/2020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80900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05/02/2020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6213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0D64BC-7D36-4401-8383-9DE738DAC051}" type="datetimeFigureOut">
              <a:rPr lang="en-GB" smtClean="0"/>
              <a:t>05/02/2020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3478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Understanding and engaging in the customer experience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Presentation – Guidance Notes</a:t>
            </a:r>
          </a:p>
        </p:txBody>
      </p:sp>
    </p:spTree>
    <p:extLst>
      <p:ext uri="{BB962C8B-B14F-4D97-AF65-F5344CB8AC3E}">
        <p14:creationId xmlns:p14="http://schemas.microsoft.com/office/powerpoint/2010/main" val="29294907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D88AE6-D1CC-4528-A18B-68724A5A36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 Guidance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BC53CF-68C1-4C63-9AE9-4235CC2551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Individual 10 min presentation using </a:t>
            </a:r>
            <a:r>
              <a:rPr lang="en-GB" dirty="0" err="1"/>
              <a:t>powerpoint</a:t>
            </a:r>
            <a:r>
              <a:rPr lang="en-GB" dirty="0"/>
              <a:t> slides.</a:t>
            </a:r>
          </a:p>
          <a:p>
            <a:r>
              <a:rPr lang="en-GB" dirty="0"/>
              <a:t>No </a:t>
            </a:r>
            <a:r>
              <a:rPr lang="en-GB" dirty="0" smtClean="0"/>
              <a:t>supplementary </a:t>
            </a:r>
            <a:r>
              <a:rPr lang="en-GB" dirty="0"/>
              <a:t>notes are required.</a:t>
            </a:r>
          </a:p>
          <a:p>
            <a:r>
              <a:rPr lang="en-GB" dirty="0"/>
              <a:t>Please upload your presentation to Turnitin on </a:t>
            </a:r>
            <a:r>
              <a:rPr lang="en-GB" dirty="0" smtClean="0"/>
              <a:t>18/3/20</a:t>
            </a:r>
          </a:p>
          <a:p>
            <a:r>
              <a:rPr lang="en-GB" dirty="0" smtClean="0"/>
              <a:t>Your </a:t>
            </a:r>
            <a:r>
              <a:rPr lang="en-GB" dirty="0"/>
              <a:t>topic area for the presentation will be allocated to you on 24/2/20.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55663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It is important to set in context the presentation which is mainly based around ASDA.</a:t>
            </a:r>
          </a:p>
          <a:p>
            <a:r>
              <a:rPr lang="en-GB" dirty="0"/>
              <a:t>Provide the audience with some background information on how ASDA has developed as an organisation to the present day.</a:t>
            </a:r>
          </a:p>
          <a:p>
            <a:r>
              <a:rPr lang="en-GB" dirty="0"/>
              <a:t>Please provide some images and statistics to support your delivery.</a:t>
            </a:r>
          </a:p>
          <a:p>
            <a:r>
              <a:rPr lang="en-GB" dirty="0"/>
              <a:t>(Please note this should be brief)</a:t>
            </a:r>
          </a:p>
        </p:txBody>
      </p:sp>
    </p:spTree>
    <p:extLst>
      <p:ext uri="{BB962C8B-B14F-4D97-AF65-F5344CB8AC3E}">
        <p14:creationId xmlns:p14="http://schemas.microsoft.com/office/powerpoint/2010/main" val="30463221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Provide a definition on the topic area allocated to you i.e.:</a:t>
            </a:r>
          </a:p>
          <a:p>
            <a:r>
              <a:rPr lang="en-GB" dirty="0"/>
              <a:t>CRM</a:t>
            </a:r>
          </a:p>
          <a:p>
            <a:r>
              <a:rPr lang="en-GB" dirty="0"/>
              <a:t>Ethics</a:t>
            </a:r>
          </a:p>
          <a:p>
            <a:r>
              <a:rPr lang="en-GB" dirty="0"/>
              <a:t>Sustainability</a:t>
            </a:r>
          </a:p>
          <a:p>
            <a:r>
              <a:rPr lang="en-GB" dirty="0"/>
              <a:t>Quality.</a:t>
            </a:r>
          </a:p>
          <a:p>
            <a:r>
              <a:rPr lang="en-GB" dirty="0"/>
              <a:t>These definitions should be produced and presented in ‘quotation’ format.</a:t>
            </a:r>
          </a:p>
          <a:p>
            <a:r>
              <a:rPr lang="en-GB" dirty="0"/>
              <a:t>Describe using  your own knowledge and understanding what this term means </a:t>
            </a:r>
            <a:r>
              <a:rPr lang="en-GB" dirty="0" err="1"/>
              <a:t>i.e</a:t>
            </a:r>
            <a:r>
              <a:rPr lang="en-GB" dirty="0"/>
              <a:t>  CRM (or your topic  area means)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34379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Using a variety of sources- textbooks, journals and websites research the benefits and drawbacks of an organisation developing/operating a CRM (or the topic area given to you) system/policy.</a:t>
            </a:r>
          </a:p>
          <a:p>
            <a:r>
              <a:rPr lang="en-GB" dirty="0"/>
              <a:t>Explain with examples the benefits/drawbacks to  ASDA of having/operating a  CRM system/policy (or the topic area given to you).  This should include the perspectives of customers, stakeholders, managers etc.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33088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Draw a conclusion to the presentation which provides the audience with an insight into the current value ASDA places on CRM (or your topic area). This will be compiled using a </a:t>
            </a:r>
            <a:r>
              <a:rPr lang="en-GB"/>
              <a:t>SWOT analysis .</a:t>
            </a:r>
            <a:endParaRPr lang="en-GB" dirty="0"/>
          </a:p>
          <a:p>
            <a:r>
              <a:rPr lang="en-GB" dirty="0"/>
              <a:t>Develop recommendations that will improve the area discussed in the presentation for ASDA.</a:t>
            </a:r>
          </a:p>
        </p:txBody>
      </p:sp>
    </p:spTree>
    <p:extLst>
      <p:ext uri="{BB962C8B-B14F-4D97-AF65-F5344CB8AC3E}">
        <p14:creationId xmlns:p14="http://schemas.microsoft.com/office/powerpoint/2010/main" val="16656855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79</TotalTime>
  <Words>277</Words>
  <Application>Microsoft Office PowerPoint</Application>
  <PresentationFormat>Widescreen</PresentationFormat>
  <Paragraphs>26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Understanding and engaging in the customer experience</vt:lpstr>
      <vt:lpstr>Presentation Guidance</vt:lpstr>
      <vt:lpstr>INTRODUCTION</vt:lpstr>
      <vt:lpstr>Task 1</vt:lpstr>
      <vt:lpstr>Task 2</vt:lpstr>
      <vt:lpstr>Task 4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Knowledge Management</dc:title>
  <dc:creator>Maria Heffernan</dc:creator>
  <cp:lastModifiedBy>Maria Heffernan</cp:lastModifiedBy>
  <cp:revision>14</cp:revision>
  <cp:lastPrinted>2019-05-23T08:47:47Z</cp:lastPrinted>
  <dcterms:created xsi:type="dcterms:W3CDTF">2019-05-23T07:52:12Z</dcterms:created>
  <dcterms:modified xsi:type="dcterms:W3CDTF">2020-02-05T09:19:18Z</dcterms:modified>
</cp:coreProperties>
</file>