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1" d="100"/>
          <a:sy n="81" d="100"/>
        </p:scale>
        <p:origin x="1498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oussai abuzaid" userId="63c9ba7a474b73b1" providerId="LiveId" clId="{1233C52A-E570-4E3F-9E47-461FC2387D70}"/>
    <pc:docChg chg="modSld">
      <pc:chgData name="koussai abuzaid" userId="63c9ba7a474b73b1" providerId="LiveId" clId="{1233C52A-E570-4E3F-9E47-461FC2387D70}" dt="2025-11-14T19:22:59.140" v="14" actId="255"/>
      <pc:docMkLst>
        <pc:docMk/>
      </pc:docMkLst>
      <pc:sldChg chg="modSp mod">
        <pc:chgData name="koussai abuzaid" userId="63c9ba7a474b73b1" providerId="LiveId" clId="{1233C52A-E570-4E3F-9E47-461FC2387D70}" dt="2025-11-14T19:22:59.140" v="14" actId="255"/>
        <pc:sldMkLst>
          <pc:docMk/>
          <pc:sldMk cId="0" sldId="256"/>
        </pc:sldMkLst>
        <pc:spChg chg="mod">
          <ac:chgData name="koussai abuzaid" userId="63c9ba7a474b73b1" providerId="LiveId" clId="{1233C52A-E570-4E3F-9E47-461FC2387D70}" dt="2025-11-14T19:22:59.140" v="14" actId="255"/>
          <ac:spMkLst>
            <pc:docMk/>
            <pc:sldMk cId="0" sldId="256"/>
            <ac:spMk id="2" creationId="{00000000-0000-0000-0000-000000000000}"/>
          </ac:spMkLst>
        </pc:spChg>
        <pc:spChg chg="mod">
          <ac:chgData name="koussai abuzaid" userId="63c9ba7a474b73b1" providerId="LiveId" clId="{1233C52A-E570-4E3F-9E47-461FC2387D70}" dt="2025-11-14T19:22:38.091" v="12" actId="20577"/>
          <ac:spMkLst>
            <pc:docMk/>
            <pc:sldMk cId="0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333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22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083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826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443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137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700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689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081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118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6140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607287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3168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278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984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8281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096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5686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Problem Solving and Decision Making (LCLM4004)</a:t>
            </a:r>
            <a:br>
              <a:rPr lang="en-GB" dirty="0"/>
            </a:b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Green Haven Florists: Case Study Analysis</a:t>
            </a:r>
          </a:p>
          <a:p>
            <a:r>
              <a:rPr dirty="0"/>
              <a:t>Presenter: Koussai Abu Zaid</a:t>
            </a:r>
            <a:endParaRPr lang="en-GB" dirty="0"/>
          </a:p>
          <a:p>
            <a:r>
              <a:rPr lang="en-GB" dirty="0"/>
              <a:t>Student ID: 2441567</a:t>
            </a:r>
            <a:endParaRPr dirty="0"/>
          </a:p>
          <a:p>
            <a:r>
              <a:rPr dirty="0"/>
              <a:t>Date: 2025-11-1</a:t>
            </a:r>
            <a:r>
              <a:rPr lang="en-GB" dirty="0"/>
              <a:t>5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Introduction</a:t>
            </a:r>
          </a:p>
          <a:p>
            <a:r>
              <a:t>2. Problem Identification (5W2H)</a:t>
            </a:r>
          </a:p>
          <a:p>
            <a:r>
              <a:t>3. PESTEL Analysis</a:t>
            </a:r>
          </a:p>
          <a:p>
            <a:r>
              <a:t>4. SWOT Analysis</a:t>
            </a:r>
          </a:p>
          <a:p>
            <a:r>
              <a:t>5. Root Cause Analysis</a:t>
            </a:r>
          </a:p>
          <a:p>
            <a:r>
              <a:t>6. Key Findings &amp; Conclusion</a:t>
            </a:r>
          </a:p>
          <a:p>
            <a:r>
              <a:t>7.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Founded 2016, Norwich, UK</a:t>
            </a:r>
          </a:p>
          <a:p>
            <a:r>
              <a:t>• Bespoke floral arrangements</a:t>
            </a:r>
          </a:p>
          <a:p>
            <a:r>
              <a:t>• Eco‑friendly ethos</a:t>
            </a:r>
          </a:p>
          <a:p>
            <a:r>
              <a:t>• Strong community ties</a:t>
            </a:r>
          </a:p>
          <a:p>
            <a:r>
              <a:t>Challenge: declining revenue and foot traffic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Core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30% drop in in‑store sales</a:t>
            </a:r>
          </a:p>
          <a:p>
            <a:r>
              <a:t>Rising costs + competition</a:t>
            </a:r>
          </a:p>
          <a:p>
            <a:r>
              <a:t>Threat to long‑term survival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5W2H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What: 30% decline in sales</a:t>
            </a:r>
          </a:p>
          <a:p>
            <a:r>
              <a:t>Where: Norwich physical shop</a:t>
            </a:r>
          </a:p>
          <a:p>
            <a:r>
              <a:t>When: 2024–2025</a:t>
            </a:r>
          </a:p>
          <a:p>
            <a:r>
              <a:t>Who: Owners + customers</a:t>
            </a:r>
          </a:p>
          <a:p>
            <a:r>
              <a:t>Why: Market shifts + weak digital presence</a:t>
            </a:r>
          </a:p>
          <a:p>
            <a:r>
              <a:t>How: Lower foot traffic</a:t>
            </a:r>
          </a:p>
          <a:p>
            <a:r>
              <a:t>How Much: Critical drop in revenue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SWOT – Opportunities &amp;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b="1"/>
              <a:t>Opportunities:</a:t>
            </a:r>
          </a:p>
          <a:p>
            <a:r>
              <a:rPr b="1"/>
              <a:t>• Modern e‑commerce</a:t>
            </a:r>
          </a:p>
          <a:p>
            <a:r>
              <a:rPr b="1"/>
              <a:t>• Subscription model</a:t>
            </a:r>
          </a:p>
          <a:p>
            <a:r>
              <a:rPr b="1"/>
              <a:t>• Instagram marketing</a:t>
            </a:r>
          </a:p>
          <a:p>
            <a:r>
              <a:rPr b="1"/>
              <a:t>Threats:</a:t>
            </a:r>
          </a:p>
          <a:p>
            <a:r>
              <a:rPr b="1"/>
              <a:t>• Intense competition</a:t>
            </a:r>
          </a:p>
          <a:p>
            <a:r>
              <a:rPr b="1"/>
              <a:t>• Rising supply costs</a:t>
            </a:r>
          </a:p>
          <a:p>
            <a:r>
              <a:rPr b="1"/>
              <a:t>• Declining high‑street traffic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Root Cause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Competition: online + boutique rivals</a:t>
            </a:r>
          </a:p>
          <a:p>
            <a:r>
              <a:t>Market shift: online preference</a:t>
            </a:r>
          </a:p>
          <a:p>
            <a:r>
              <a:t>Internal: outdated website &amp; marketing</a:t>
            </a:r>
          </a:p>
          <a:p>
            <a:r>
              <a:t>Economic: inflation + supply costs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Findings &amp;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Core Problem: reliance on in‑store model</a:t>
            </a:r>
          </a:p>
          <a:p>
            <a:r>
              <a:t>Key Vulnerability: weak digital presence</a:t>
            </a:r>
          </a:p>
          <a:p>
            <a:r>
              <a:t>Conclusion: adopt hybrid model with</a:t>
            </a:r>
          </a:p>
          <a:p>
            <a:r>
              <a:t>modern website, digital marketing, and</a:t>
            </a:r>
          </a:p>
          <a:p>
            <a:r>
              <a:t>subscription services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</TotalTime>
  <Words>244</Words>
  <Application>Microsoft Office PowerPoint</Application>
  <PresentationFormat>On-screen Show (4:3)</PresentationFormat>
  <Paragraphs>51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Century Gothic</vt:lpstr>
      <vt:lpstr>Wingdings 3</vt:lpstr>
      <vt:lpstr>Ion</vt:lpstr>
      <vt:lpstr>Problem Solving and Decision Making (LCLM4004) </vt:lpstr>
      <vt:lpstr>Agenda</vt:lpstr>
      <vt:lpstr>Introduction</vt:lpstr>
      <vt:lpstr>Core Challenge</vt:lpstr>
      <vt:lpstr>5W2H Analysis</vt:lpstr>
      <vt:lpstr>SWOT – Opportunities &amp; Threats</vt:lpstr>
      <vt:lpstr>Root Cause Analysis</vt:lpstr>
      <vt:lpstr>Key Findings &amp; 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koussai abuzaid</dc:creator>
  <cp:keywords/>
  <dc:description>generated using python-pptx</dc:description>
  <cp:lastModifiedBy>koussai abuzaid</cp:lastModifiedBy>
  <cp:revision>2</cp:revision>
  <dcterms:created xsi:type="dcterms:W3CDTF">2013-01-27T09:14:16Z</dcterms:created>
  <dcterms:modified xsi:type="dcterms:W3CDTF">2025-11-14T19:23:03Z</dcterms:modified>
  <cp:category/>
</cp:coreProperties>
</file>