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8" r:id="rId1"/>
  </p:sldMasterIdLst>
  <p:notesMasterIdLst>
    <p:notesMasterId r:id="rId22"/>
  </p:notesMasterIdLst>
  <p:sldIdLst>
    <p:sldId id="284" r:id="rId2"/>
    <p:sldId id="306" r:id="rId3"/>
    <p:sldId id="320" r:id="rId4"/>
    <p:sldId id="323" r:id="rId5"/>
    <p:sldId id="332" r:id="rId6"/>
    <p:sldId id="333" r:id="rId7"/>
    <p:sldId id="334" r:id="rId8"/>
    <p:sldId id="314" r:id="rId9"/>
    <p:sldId id="327" r:id="rId10"/>
    <p:sldId id="328" r:id="rId11"/>
    <p:sldId id="329" r:id="rId12"/>
    <p:sldId id="330" r:id="rId13"/>
    <p:sldId id="331" r:id="rId14"/>
    <p:sldId id="322" r:id="rId15"/>
    <p:sldId id="321" r:id="rId16"/>
    <p:sldId id="324" r:id="rId17"/>
    <p:sldId id="325" r:id="rId18"/>
    <p:sldId id="326" r:id="rId19"/>
    <p:sldId id="313" r:id="rId20"/>
    <p:sldId id="335" r:id="rId21"/>
  </p:sldIdLst>
  <p:sldSz cx="9906000" cy="6858000" type="A4"/>
  <p:notesSz cx="6797675" cy="9926638"/>
  <p:defaultTextStyle>
    <a:defPPr>
      <a:defRPr lang="en-US"/>
    </a:defPPr>
    <a:lvl1pPr algn="l" rtl="0" fontAlgn="base">
      <a:spcBef>
        <a:spcPct val="0"/>
      </a:spcBef>
      <a:spcAft>
        <a:spcPct val="0"/>
      </a:spcAft>
      <a:defRPr kern="1200">
        <a:solidFill>
          <a:schemeClr val="tx1"/>
        </a:solidFill>
        <a:latin typeface="Arial" charset="0"/>
        <a:ea typeface="MS PGothic"/>
        <a:cs typeface="MS PGothic"/>
      </a:defRPr>
    </a:lvl1pPr>
    <a:lvl2pPr marL="457200" algn="l" rtl="0" fontAlgn="base">
      <a:spcBef>
        <a:spcPct val="0"/>
      </a:spcBef>
      <a:spcAft>
        <a:spcPct val="0"/>
      </a:spcAft>
      <a:defRPr kern="1200">
        <a:solidFill>
          <a:schemeClr val="tx1"/>
        </a:solidFill>
        <a:latin typeface="Arial" charset="0"/>
        <a:ea typeface="MS PGothic"/>
        <a:cs typeface="MS PGothic"/>
      </a:defRPr>
    </a:lvl2pPr>
    <a:lvl3pPr marL="914400" algn="l" rtl="0" fontAlgn="base">
      <a:spcBef>
        <a:spcPct val="0"/>
      </a:spcBef>
      <a:spcAft>
        <a:spcPct val="0"/>
      </a:spcAft>
      <a:defRPr kern="1200">
        <a:solidFill>
          <a:schemeClr val="tx1"/>
        </a:solidFill>
        <a:latin typeface="Arial" charset="0"/>
        <a:ea typeface="MS PGothic"/>
        <a:cs typeface="MS PGothic"/>
      </a:defRPr>
    </a:lvl3pPr>
    <a:lvl4pPr marL="1371600" algn="l" rtl="0" fontAlgn="base">
      <a:spcBef>
        <a:spcPct val="0"/>
      </a:spcBef>
      <a:spcAft>
        <a:spcPct val="0"/>
      </a:spcAft>
      <a:defRPr kern="1200">
        <a:solidFill>
          <a:schemeClr val="tx1"/>
        </a:solidFill>
        <a:latin typeface="Arial" charset="0"/>
        <a:ea typeface="MS PGothic"/>
        <a:cs typeface="MS PGothic"/>
      </a:defRPr>
    </a:lvl4pPr>
    <a:lvl5pPr marL="1828800" algn="l" rtl="0" fontAlgn="base">
      <a:spcBef>
        <a:spcPct val="0"/>
      </a:spcBef>
      <a:spcAft>
        <a:spcPct val="0"/>
      </a:spcAft>
      <a:defRPr kern="1200">
        <a:solidFill>
          <a:schemeClr val="tx1"/>
        </a:solidFill>
        <a:latin typeface="Arial" charset="0"/>
        <a:ea typeface="MS PGothic"/>
        <a:cs typeface="MS PGothic"/>
      </a:defRPr>
    </a:lvl5pPr>
    <a:lvl6pPr marL="2286000" algn="l" defTabSz="914400" rtl="0" eaLnBrk="1" latinLnBrk="0" hangingPunct="1">
      <a:defRPr kern="1200">
        <a:solidFill>
          <a:schemeClr val="tx1"/>
        </a:solidFill>
        <a:latin typeface="Arial" charset="0"/>
        <a:ea typeface="MS PGothic"/>
        <a:cs typeface="MS PGothic"/>
      </a:defRPr>
    </a:lvl6pPr>
    <a:lvl7pPr marL="2743200" algn="l" defTabSz="914400" rtl="0" eaLnBrk="1" latinLnBrk="0" hangingPunct="1">
      <a:defRPr kern="1200">
        <a:solidFill>
          <a:schemeClr val="tx1"/>
        </a:solidFill>
        <a:latin typeface="Arial" charset="0"/>
        <a:ea typeface="MS PGothic"/>
        <a:cs typeface="MS PGothic"/>
      </a:defRPr>
    </a:lvl7pPr>
    <a:lvl8pPr marL="3200400" algn="l" defTabSz="914400" rtl="0" eaLnBrk="1" latinLnBrk="0" hangingPunct="1">
      <a:defRPr kern="1200">
        <a:solidFill>
          <a:schemeClr val="tx1"/>
        </a:solidFill>
        <a:latin typeface="Arial" charset="0"/>
        <a:ea typeface="MS PGothic"/>
        <a:cs typeface="MS PGothic"/>
      </a:defRPr>
    </a:lvl8pPr>
    <a:lvl9pPr marL="3657600" algn="l" defTabSz="914400" rtl="0" eaLnBrk="1" latinLnBrk="0" hangingPunct="1">
      <a:defRPr kern="1200">
        <a:solidFill>
          <a:schemeClr val="tx1"/>
        </a:solidFill>
        <a:latin typeface="Arial" charset="0"/>
        <a:ea typeface="MS PGothic"/>
        <a:cs typeface="MS PGothic"/>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8080"/>
    <a:srgbClr val="D9D9D9"/>
    <a:srgbClr val="C0C0C0"/>
    <a:srgbClr val="00CC66"/>
    <a:srgbClr val="ECEFF8"/>
    <a:srgbClr val="FF9933"/>
    <a:srgbClr val="00FF00"/>
    <a:srgbClr val="CBD3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autoAdjust="0"/>
    <p:restoredTop sz="94679" autoAdjust="0"/>
  </p:normalViewPr>
  <p:slideViewPr>
    <p:cSldViewPr>
      <p:cViewPr>
        <p:scale>
          <a:sx n="75" d="100"/>
          <a:sy n="75" d="100"/>
        </p:scale>
        <p:origin x="-1050" y="-72"/>
      </p:cViewPr>
      <p:guideLst>
        <p:guide orient="horz" pos="2160"/>
        <p:guide pos="54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pitchFamily="-65" charset="-128"/>
                <a:cs typeface="+mn-cs"/>
              </a:defRPr>
            </a:lvl1pPr>
          </a:lstStyle>
          <a:p>
            <a:pPr>
              <a:defRPr/>
            </a:pPr>
            <a:endParaRPr lang="en-GB"/>
          </a:p>
        </p:txBody>
      </p:sp>
      <p:sp>
        <p:nvSpPr>
          <p:cNvPr id="921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pitchFamily="-65" charset="-128"/>
                <a:cs typeface="+mn-cs"/>
              </a:defRPr>
            </a:lvl1pPr>
          </a:lstStyle>
          <a:p>
            <a:pPr>
              <a:defRPr/>
            </a:pPr>
            <a:endParaRPr lang="en-GB"/>
          </a:p>
        </p:txBody>
      </p:sp>
      <p:sp>
        <p:nvSpPr>
          <p:cNvPr id="13316" name="Rectangle 4"/>
          <p:cNvSpPr>
            <a:spLocks noGrp="1" noRot="1" noChangeAspect="1" noChangeArrowheads="1" noTextEdit="1"/>
          </p:cNvSpPr>
          <p:nvPr>
            <p:ph type="sldImg" idx="2"/>
          </p:nvPr>
        </p:nvSpPr>
        <p:spPr bwMode="auto">
          <a:xfrm>
            <a:off x="711200" y="744538"/>
            <a:ext cx="5375275" cy="3722687"/>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79450" y="4716463"/>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922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pitchFamily="-65" charset="-128"/>
                <a:cs typeface="+mn-cs"/>
              </a:defRPr>
            </a:lvl1pPr>
          </a:lstStyle>
          <a:p>
            <a:pPr>
              <a:defRPr/>
            </a:pPr>
            <a:endParaRPr lang="en-GB"/>
          </a:p>
        </p:txBody>
      </p:sp>
      <p:sp>
        <p:nvSpPr>
          <p:cNvPr id="922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pitchFamily="-65" charset="-128"/>
                <a:cs typeface="+mn-cs"/>
              </a:defRPr>
            </a:lvl1pPr>
          </a:lstStyle>
          <a:p>
            <a:pPr>
              <a:defRPr/>
            </a:pPr>
            <a:fld id="{AE33B792-0D51-419F-B43F-9A3354DEDDC7}" type="slidenum">
              <a:rPr lang="en-GB"/>
              <a:pPr>
                <a:defRPr/>
              </a:pPr>
              <a:t>‹#›</a:t>
            </a:fld>
            <a:endParaRPr lang="en-GB"/>
          </a:p>
        </p:txBody>
      </p:sp>
    </p:spTree>
    <p:extLst>
      <p:ext uri="{BB962C8B-B14F-4D97-AF65-F5344CB8AC3E}">
        <p14:creationId xmlns:p14="http://schemas.microsoft.com/office/powerpoint/2010/main" val="10248062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65" charset="0"/>
        <a:ea typeface="MS PGothic" pitchFamily="34" charset="-128"/>
        <a:cs typeface="MS PGothic"/>
      </a:defRPr>
    </a:lvl1pPr>
    <a:lvl2pPr marL="457200" algn="l" rtl="0" eaLnBrk="0" fontAlgn="base" hangingPunct="0">
      <a:spcBef>
        <a:spcPct val="30000"/>
      </a:spcBef>
      <a:spcAft>
        <a:spcPct val="0"/>
      </a:spcAft>
      <a:defRPr sz="1200" kern="1200">
        <a:solidFill>
          <a:schemeClr val="tx1"/>
        </a:solidFill>
        <a:latin typeface="Arial" pitchFamily="-65" charset="0"/>
        <a:ea typeface="MS PGothic" pitchFamily="34" charset="-128"/>
        <a:cs typeface="MS PGothic"/>
      </a:defRPr>
    </a:lvl2pPr>
    <a:lvl3pPr marL="914400" algn="l" rtl="0" eaLnBrk="0" fontAlgn="base" hangingPunct="0">
      <a:spcBef>
        <a:spcPct val="30000"/>
      </a:spcBef>
      <a:spcAft>
        <a:spcPct val="0"/>
      </a:spcAft>
      <a:defRPr sz="1200" kern="1200">
        <a:solidFill>
          <a:schemeClr val="tx1"/>
        </a:solidFill>
        <a:latin typeface="Arial" pitchFamily="-65" charset="0"/>
        <a:ea typeface="MS PGothic" pitchFamily="34" charset="-128"/>
        <a:cs typeface="MS PGothic"/>
      </a:defRPr>
    </a:lvl3pPr>
    <a:lvl4pPr marL="1371600" algn="l" rtl="0" eaLnBrk="0" fontAlgn="base" hangingPunct="0">
      <a:spcBef>
        <a:spcPct val="30000"/>
      </a:spcBef>
      <a:spcAft>
        <a:spcPct val="0"/>
      </a:spcAft>
      <a:defRPr sz="1200" kern="1200">
        <a:solidFill>
          <a:schemeClr val="tx1"/>
        </a:solidFill>
        <a:latin typeface="Arial" pitchFamily="-65" charset="0"/>
        <a:ea typeface="MS PGothic" pitchFamily="34" charset="-128"/>
        <a:cs typeface="MS PGothic"/>
      </a:defRPr>
    </a:lvl4pPr>
    <a:lvl5pPr marL="1828800" algn="l" rtl="0" eaLnBrk="0" fontAlgn="base" hangingPunct="0">
      <a:spcBef>
        <a:spcPct val="30000"/>
      </a:spcBef>
      <a:spcAft>
        <a:spcPct val="0"/>
      </a:spcAft>
      <a:defRPr sz="1200" kern="1200">
        <a:solidFill>
          <a:schemeClr val="tx1"/>
        </a:solidFill>
        <a:latin typeface="Arial" pitchFamily="-65" charset="0"/>
        <a:ea typeface="MS PGothic" pitchFamily="34" charset="-128"/>
        <a:cs typeface="MS PGothic"/>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txBox="1">
            <a:spLocks noGrp="1" noChangeArrowheads="1"/>
          </p:cNvSpPr>
          <p:nvPr/>
        </p:nvSpPr>
        <p:spPr bwMode="auto">
          <a:xfrm>
            <a:off x="3849688" y="9428163"/>
            <a:ext cx="2946400" cy="496887"/>
          </a:xfrm>
          <a:prstGeom prst="rect">
            <a:avLst/>
          </a:prstGeom>
          <a:noFill/>
          <a:ln w="9525">
            <a:noFill/>
            <a:miter lim="800000"/>
            <a:headEnd/>
            <a:tailEnd/>
          </a:ln>
        </p:spPr>
        <p:txBody>
          <a:bodyPr lIns="91723" tIns="45861" rIns="91723" bIns="45861" anchor="b"/>
          <a:lstStyle/>
          <a:p>
            <a:pPr algn="r" defTabSz="917575" eaLnBrk="0" hangingPunct="0"/>
            <a:fld id="{85A74CE9-E02D-4770-89CC-DD3E7F1A55FF}" type="slidenum">
              <a:rPr lang="en-GB" sz="1200"/>
              <a:pPr algn="r" defTabSz="917575" eaLnBrk="0" hangingPunct="0"/>
              <a:t>2</a:t>
            </a:fld>
            <a:endParaRPr lang="en-GB" sz="1200"/>
          </a:p>
        </p:txBody>
      </p:sp>
      <p:sp>
        <p:nvSpPr>
          <p:cNvPr id="16386" name="Rectangle 2"/>
          <p:cNvSpPr>
            <a:spLocks noGrp="1" noRot="1" noChangeAspect="1" noChangeArrowheads="1" noTextEdit="1"/>
          </p:cNvSpPr>
          <p:nvPr>
            <p:ph type="sldImg"/>
          </p:nvPr>
        </p:nvSpPr>
        <p:spPr>
          <a:xfrm>
            <a:off x="712788" y="746125"/>
            <a:ext cx="5375275" cy="3721100"/>
          </a:xfrm>
          <a:ln/>
        </p:spPr>
      </p:sp>
      <p:sp>
        <p:nvSpPr>
          <p:cNvPr id="16387" name="Rectangle 3"/>
          <p:cNvSpPr>
            <a:spLocks noGrp="1" noChangeArrowheads="1"/>
          </p:cNvSpPr>
          <p:nvPr>
            <p:ph type="body" idx="1"/>
          </p:nvPr>
        </p:nvSpPr>
        <p:spPr>
          <a:xfrm>
            <a:off x="679450" y="4716463"/>
            <a:ext cx="5438775" cy="4465637"/>
          </a:xfrm>
          <a:noFill/>
          <a:ln/>
        </p:spPr>
        <p:txBody>
          <a:bodyPr lIns="91723" tIns="45861" rIns="91723" bIns="45861"/>
          <a:lstStyle/>
          <a:p>
            <a:pPr eaLnBrk="1" hangingPunct="1"/>
            <a:endParaRPr lang="en-GB" smtClean="0">
              <a:latin typeface="Arial" charset="0"/>
              <a:ea typeface="MS PGothic"/>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ChangeArrowheads="1" noTextEdit="1"/>
          </p:cNvSpPr>
          <p:nvPr>
            <p:ph type="sldImg"/>
          </p:nvPr>
        </p:nvSpPr>
        <p:spPr>
          <a:xfrm>
            <a:off x="711200" y="744538"/>
            <a:ext cx="5376863" cy="3722687"/>
          </a:xfrm>
          <a:ln/>
        </p:spPr>
      </p:sp>
      <p:sp>
        <p:nvSpPr>
          <p:cNvPr id="18434" name="Rectangle 3"/>
          <p:cNvSpPr>
            <a:spLocks noGrp="1" noChangeArrowheads="1"/>
          </p:cNvSpPr>
          <p:nvPr>
            <p:ph type="body" idx="1"/>
          </p:nvPr>
        </p:nvSpPr>
        <p:spPr>
          <a:xfrm>
            <a:off x="679450" y="4714875"/>
            <a:ext cx="5438775" cy="4467225"/>
          </a:xfrm>
          <a:noFill/>
          <a:ln/>
        </p:spPr>
        <p:txBody>
          <a:bodyPr/>
          <a:lstStyle/>
          <a:p>
            <a:pPr eaLnBrk="1" hangingPunct="1"/>
            <a:endParaRPr lang="en-GB" smtClean="0">
              <a:latin typeface="Arial" charset="0"/>
              <a:ea typeface="MS PGothic"/>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Rot="1" noChangeAspect="1" noChangeArrowheads="1" noTextEdit="1"/>
          </p:cNvSpPr>
          <p:nvPr>
            <p:ph type="sldImg"/>
          </p:nvPr>
        </p:nvSpPr>
        <p:spPr>
          <a:ln/>
        </p:spPr>
      </p:sp>
      <p:sp>
        <p:nvSpPr>
          <p:cNvPr id="31746" name="Rectangle 3"/>
          <p:cNvSpPr>
            <a:spLocks noGrp="1" noChangeArrowheads="1"/>
          </p:cNvSpPr>
          <p:nvPr>
            <p:ph type="body" idx="1"/>
          </p:nvPr>
        </p:nvSpPr>
        <p:spPr>
          <a:noFill/>
          <a:ln/>
        </p:spPr>
        <p:txBody>
          <a:bodyPr/>
          <a:lstStyle/>
          <a:p>
            <a:pPr eaLnBrk="1" hangingPunct="1"/>
            <a:r>
              <a:rPr lang="en-GB" smtClean="0">
                <a:latin typeface="Arial" charset="0"/>
                <a:ea typeface="MS PGothic"/>
              </a:rPr>
              <a:t>5</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Rot="1" noChangeAspect="1" noChangeArrowheads="1" noTextEdit="1"/>
          </p:cNvSpPr>
          <p:nvPr>
            <p:ph type="sldImg"/>
          </p:nvPr>
        </p:nvSpPr>
        <p:spPr>
          <a:ln/>
        </p:spPr>
      </p:sp>
      <p:sp>
        <p:nvSpPr>
          <p:cNvPr id="33794" name="Rectangle 3"/>
          <p:cNvSpPr>
            <a:spLocks noGrp="1" noChangeArrowheads="1"/>
          </p:cNvSpPr>
          <p:nvPr>
            <p:ph type="body" idx="1"/>
          </p:nvPr>
        </p:nvSpPr>
        <p:spPr>
          <a:noFill/>
          <a:ln/>
        </p:spPr>
        <p:txBody>
          <a:bodyPr/>
          <a:lstStyle/>
          <a:p>
            <a:pPr eaLnBrk="1" hangingPunct="1"/>
            <a:r>
              <a:rPr lang="en-GB" smtClean="0">
                <a:latin typeface="Arial" charset="0"/>
                <a:ea typeface="MS PGothic"/>
              </a:rPr>
              <a:t>5</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Rot="1" noChangeAspect="1" noChangeArrowheads="1" noTextEdit="1"/>
          </p:cNvSpPr>
          <p:nvPr>
            <p:ph type="sldImg"/>
          </p:nvPr>
        </p:nvSpPr>
        <p:spPr>
          <a:ln/>
        </p:spPr>
      </p:sp>
      <p:sp>
        <p:nvSpPr>
          <p:cNvPr id="35842" name="Rectangle 3"/>
          <p:cNvSpPr>
            <a:spLocks noGrp="1" noChangeArrowheads="1"/>
          </p:cNvSpPr>
          <p:nvPr>
            <p:ph type="body" idx="1"/>
          </p:nvPr>
        </p:nvSpPr>
        <p:spPr>
          <a:noFill/>
          <a:ln/>
        </p:spPr>
        <p:txBody>
          <a:bodyPr/>
          <a:lstStyle/>
          <a:p>
            <a:pPr eaLnBrk="1" hangingPunct="1"/>
            <a:r>
              <a:rPr lang="en-GB" smtClean="0">
                <a:latin typeface="Arial" charset="0"/>
                <a:ea typeface="MS PGothic"/>
              </a:rPr>
              <a:t>5</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Rot="1" noChangeAspect="1" noChangeArrowheads="1" noTextEdit="1"/>
          </p:cNvSpPr>
          <p:nvPr>
            <p:ph type="sldImg"/>
          </p:nvPr>
        </p:nvSpPr>
        <p:spPr>
          <a:ln/>
        </p:spPr>
      </p:sp>
      <p:sp>
        <p:nvSpPr>
          <p:cNvPr id="37890" name="Rectangle 3"/>
          <p:cNvSpPr>
            <a:spLocks noGrp="1" noChangeArrowheads="1"/>
          </p:cNvSpPr>
          <p:nvPr>
            <p:ph type="body" idx="1"/>
          </p:nvPr>
        </p:nvSpPr>
        <p:spPr>
          <a:noFill/>
          <a:ln/>
        </p:spPr>
        <p:txBody>
          <a:bodyPr/>
          <a:lstStyle/>
          <a:p>
            <a:pPr eaLnBrk="1" hangingPunct="1"/>
            <a:r>
              <a:rPr lang="en-GB" smtClean="0">
                <a:latin typeface="Arial" charset="0"/>
                <a:ea typeface="MS PGothic"/>
              </a:rPr>
              <a:t>5</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7"/>
          <p:cNvSpPr>
            <a:spLocks noChangeShapeType="1"/>
          </p:cNvSpPr>
          <p:nvPr/>
        </p:nvSpPr>
        <p:spPr bwMode="auto">
          <a:xfrm>
            <a:off x="2063750" y="1219200"/>
            <a:ext cx="0" cy="2057400"/>
          </a:xfrm>
          <a:prstGeom prst="line">
            <a:avLst/>
          </a:prstGeom>
          <a:noFill/>
          <a:ln w="34925">
            <a:solidFill>
              <a:schemeClr val="tx2"/>
            </a:solidFill>
            <a:round/>
            <a:headEnd/>
            <a:tailEnd/>
          </a:ln>
          <a:effectLst/>
        </p:spPr>
        <p:txBody>
          <a:bodyPr/>
          <a:lstStyle/>
          <a:p>
            <a:pPr>
              <a:defRPr/>
            </a:pPr>
            <a:endParaRPr lang="en-GB">
              <a:latin typeface="Arial" pitchFamily="34" charset="0"/>
              <a:ea typeface="MS PGothic" pitchFamily="34" charset="-128"/>
              <a:cs typeface="+mn-cs"/>
            </a:endParaRPr>
          </a:p>
        </p:txBody>
      </p:sp>
      <p:sp>
        <p:nvSpPr>
          <p:cNvPr id="5" name="Oval 8"/>
          <p:cNvSpPr>
            <a:spLocks noChangeArrowheads="1"/>
          </p:cNvSpPr>
          <p:nvPr/>
        </p:nvSpPr>
        <p:spPr bwMode="auto">
          <a:xfrm>
            <a:off x="177800" y="2103438"/>
            <a:ext cx="376238" cy="347662"/>
          </a:xfrm>
          <a:prstGeom prst="ellipse">
            <a:avLst/>
          </a:prstGeom>
          <a:solidFill>
            <a:schemeClr val="tx1"/>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
        <p:nvSpPr>
          <p:cNvPr id="6" name="Oval 9"/>
          <p:cNvSpPr>
            <a:spLocks noChangeArrowheads="1"/>
          </p:cNvSpPr>
          <p:nvPr/>
        </p:nvSpPr>
        <p:spPr bwMode="auto">
          <a:xfrm>
            <a:off x="801688" y="2105025"/>
            <a:ext cx="377825" cy="347663"/>
          </a:xfrm>
          <a:prstGeom prst="ellipse">
            <a:avLst/>
          </a:prstGeom>
          <a:solidFill>
            <a:schemeClr val="accent1"/>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
        <p:nvSpPr>
          <p:cNvPr id="7" name="Oval 10"/>
          <p:cNvSpPr>
            <a:spLocks noChangeArrowheads="1"/>
          </p:cNvSpPr>
          <p:nvPr/>
        </p:nvSpPr>
        <p:spPr bwMode="auto">
          <a:xfrm>
            <a:off x="1427163" y="2105025"/>
            <a:ext cx="376237" cy="347663"/>
          </a:xfrm>
          <a:prstGeom prst="ellipse">
            <a:avLst/>
          </a:prstGeom>
          <a:solidFill>
            <a:schemeClr val="accent2"/>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
        <p:nvSpPr>
          <p:cNvPr id="444418" name="Rectangle 2"/>
          <p:cNvSpPr>
            <a:spLocks noGrp="1" noChangeArrowheads="1"/>
          </p:cNvSpPr>
          <p:nvPr>
            <p:ph type="ctrTitle"/>
          </p:nvPr>
        </p:nvSpPr>
        <p:spPr>
          <a:xfrm>
            <a:off x="2311400" y="1371600"/>
            <a:ext cx="7016750" cy="1752600"/>
          </a:xfrm>
        </p:spPr>
        <p:txBody>
          <a:bodyPr/>
          <a:lstStyle>
            <a:lvl1pPr>
              <a:defRPr sz="5400"/>
            </a:lvl1pPr>
          </a:lstStyle>
          <a:p>
            <a:r>
              <a:rPr lang="en-GB"/>
              <a:t>Click to edit Master title style</a:t>
            </a:r>
          </a:p>
        </p:txBody>
      </p:sp>
      <p:sp>
        <p:nvSpPr>
          <p:cNvPr id="444419" name="Rectangle 3"/>
          <p:cNvSpPr>
            <a:spLocks noGrp="1" noChangeArrowheads="1"/>
          </p:cNvSpPr>
          <p:nvPr>
            <p:ph type="subTitle" idx="1"/>
          </p:nvPr>
        </p:nvSpPr>
        <p:spPr>
          <a:xfrm>
            <a:off x="2311400" y="3733800"/>
            <a:ext cx="7016750" cy="1981200"/>
          </a:xfrm>
        </p:spPr>
        <p:txBody>
          <a:bodyPr/>
          <a:lstStyle>
            <a:lvl1pPr marL="0" indent="0">
              <a:buFont typeface="Wingdings" pitchFamily="2" charset="2"/>
              <a:buNone/>
              <a:defRPr/>
            </a:lvl1pPr>
          </a:lstStyle>
          <a:p>
            <a:r>
              <a:rPr lang="en-GB"/>
              <a:t>Click to edit Master subtitle style</a:t>
            </a:r>
          </a:p>
        </p:txBody>
      </p:sp>
      <p:sp>
        <p:nvSpPr>
          <p:cNvPr id="8" name="Rectangle 4"/>
          <p:cNvSpPr>
            <a:spLocks noGrp="1" noChangeArrowheads="1"/>
          </p:cNvSpPr>
          <p:nvPr>
            <p:ph type="dt" sz="half" idx="10"/>
          </p:nvPr>
        </p:nvSpPr>
        <p:spPr>
          <a:xfrm>
            <a:off x="7677150" y="6248400"/>
            <a:ext cx="1651000" cy="457200"/>
          </a:xfrm>
        </p:spPr>
        <p:txBody>
          <a:bodyPr/>
          <a:lstStyle>
            <a:lvl1pPr>
              <a:defRPr/>
            </a:lvl1pPr>
          </a:lstStyle>
          <a:p>
            <a:pPr>
              <a:defRPr/>
            </a:pPr>
            <a:fld id="{FD619BB6-B35A-4D0D-8FBF-9A08E4220C7C}" type="datetime1">
              <a:rPr lang="en-US"/>
              <a:pPr>
                <a:defRPr/>
              </a:pPr>
              <a:t>12/12/2012</a:t>
            </a:fld>
            <a:endParaRPr lang="en-GB"/>
          </a:p>
        </p:txBody>
      </p:sp>
      <p:sp>
        <p:nvSpPr>
          <p:cNvPr id="9" name="Rectangle 5"/>
          <p:cNvSpPr>
            <a:spLocks noGrp="1" noChangeArrowheads="1"/>
          </p:cNvSpPr>
          <p:nvPr>
            <p:ph type="ftr" sz="quarter" idx="11"/>
          </p:nvPr>
        </p:nvSpPr>
        <p:spPr>
          <a:xfrm>
            <a:off x="4127500" y="6248400"/>
            <a:ext cx="3136900" cy="457200"/>
          </a:xfrm>
        </p:spPr>
        <p:txBody>
          <a:bodyPr/>
          <a:lstStyle>
            <a:lvl1pPr>
              <a:defRPr/>
            </a:lvl1pPr>
          </a:lstStyle>
          <a:p>
            <a:pPr>
              <a:defRPr/>
            </a:pPr>
            <a:endParaRPr lang="en-GB"/>
          </a:p>
        </p:txBody>
      </p:sp>
      <p:sp>
        <p:nvSpPr>
          <p:cNvPr id="10" name="Rectangle 6"/>
          <p:cNvSpPr>
            <a:spLocks noGrp="1" noChangeArrowheads="1"/>
          </p:cNvSpPr>
          <p:nvPr>
            <p:ph type="sldNum" sz="quarter" idx="12"/>
          </p:nvPr>
        </p:nvSpPr>
        <p:spPr>
          <a:xfrm>
            <a:off x="2393950" y="6248400"/>
            <a:ext cx="1320800" cy="457200"/>
          </a:xfrm>
        </p:spPr>
        <p:txBody>
          <a:bodyPr/>
          <a:lstStyle>
            <a:lvl1pPr>
              <a:defRPr/>
            </a:lvl1pPr>
          </a:lstStyle>
          <a:p>
            <a:pPr>
              <a:defRPr/>
            </a:pPr>
            <a:fld id="{5F849664-A42A-4342-9A52-AFFE9F19259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20B98F0-033F-42D8-91C0-D2EF9AB491C3}" type="datetime1">
              <a:rPr lang="en-US"/>
              <a:pPr>
                <a:defRPr/>
              </a:pPr>
              <a:t>12/12/2012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3166EE8-63A8-4E3D-BFCA-0291CD00797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638" y="4406900"/>
            <a:ext cx="84201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676EB8F2-008C-4A72-BF59-5A4E336D71C7}" type="datetime1">
              <a:rPr lang="en-US"/>
              <a:pPr>
                <a:defRPr/>
              </a:pPr>
              <a:t>12/12/2012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6AAADCE-D99C-4298-9FC1-005F477FE7D4}"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651000" y="1905000"/>
            <a:ext cx="37211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524500" y="1905000"/>
            <a:ext cx="37211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38DDACD9-48E9-4C21-A8A0-EC5580D7B8C5}" type="datetime1">
              <a:rPr lang="en-US"/>
              <a:pPr>
                <a:defRPr/>
              </a:pPr>
              <a:t>12/12/2012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E4D744B-0F3C-4FBF-BD3D-A33B391251E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A5B76E8F-07C3-4B49-98DD-49E975CC4F80}" type="datetime1">
              <a:rPr lang="en-US"/>
              <a:pPr>
                <a:defRPr/>
              </a:pPr>
              <a:t>12/12/2012</a:t>
            </a:fld>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B6855812-04A8-4541-9268-A87A7E6FCB7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F3311414-5981-4EAC-B4E1-539EF1B06C45}" type="datetime1">
              <a:rPr lang="en-US"/>
              <a:pPr>
                <a:defRPr/>
              </a:pPr>
              <a:t>12/12/2012</a:t>
            </a:fld>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1F59521-D61F-4F52-8F5A-7533C24FD93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49CDD041-0B13-4717-A7D9-4011282B58B1}" type="datetime1">
              <a:rPr lang="en-US"/>
              <a:pPr>
                <a:defRPr/>
              </a:pPr>
              <a:t>12/12/2012</a:t>
            </a:fld>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F2EB9A3B-9DA2-4D7B-95A8-75938DED904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138"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593D054A-8FDD-4EC6-B206-46DE82126EEF}" type="datetime1">
              <a:rPr lang="en-US"/>
              <a:pPr>
                <a:defRPr/>
              </a:pPr>
              <a:t>12/12/2012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96787EB-135F-4428-BB4A-394DE86E638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513" y="4800600"/>
            <a:ext cx="59436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75650D47-35DC-4360-B442-D6E4678A49F7}" type="datetime1">
              <a:rPr lang="en-US"/>
              <a:pPr>
                <a:defRPr/>
              </a:pPr>
              <a:t>12/12/2012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773BC00-6E92-49C7-B7E4-AB26F37DB34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E8AEDECE-8B51-4BD7-9802-B35591080F99}" type="datetime1">
              <a:rPr lang="en-US"/>
              <a:pPr>
                <a:defRPr/>
              </a:pPr>
              <a:t>12/12/2012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57B4919-7893-439D-BF2A-A27B840F407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46950" y="190500"/>
            <a:ext cx="1898650" cy="58293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651000" y="190500"/>
            <a:ext cx="5543550" cy="58293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F0264400-8FAA-4B0E-A8BA-0009EEECBC4F}" type="datetime1">
              <a:rPr lang="en-US"/>
              <a:pPr>
                <a:defRPr/>
              </a:pPr>
              <a:t>12/12/2012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86797A2-777C-403B-86DB-93DB3BAE3D0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51000" y="190500"/>
            <a:ext cx="7594600" cy="152717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1651000" y="1905000"/>
            <a:ext cx="75946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43396" name="Rectangle 4"/>
          <p:cNvSpPr>
            <a:spLocks noGrp="1" noChangeArrowheads="1"/>
          </p:cNvSpPr>
          <p:nvPr>
            <p:ph type="dt" sz="half" idx="2"/>
          </p:nvPr>
        </p:nvSpPr>
        <p:spPr bwMode="auto">
          <a:xfrm>
            <a:off x="7181850" y="6248400"/>
            <a:ext cx="206375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atin typeface="Arial" pitchFamily="34" charset="0"/>
                <a:ea typeface="MS PGothic" pitchFamily="34" charset="-128"/>
                <a:cs typeface="+mn-cs"/>
              </a:defRPr>
            </a:lvl1pPr>
          </a:lstStyle>
          <a:p>
            <a:pPr>
              <a:defRPr/>
            </a:pPr>
            <a:fld id="{98D66371-C857-4AF1-881B-1F5499E97420}" type="datetime1">
              <a:rPr lang="en-US"/>
              <a:pPr>
                <a:defRPr/>
              </a:pPr>
              <a:t>12/12/2012</a:t>
            </a:fld>
            <a:endParaRPr lang="en-GB"/>
          </a:p>
        </p:txBody>
      </p:sp>
      <p:sp>
        <p:nvSpPr>
          <p:cNvPr id="443397" name="Rectangle 5"/>
          <p:cNvSpPr>
            <a:spLocks noGrp="1" noChangeArrowheads="1"/>
          </p:cNvSpPr>
          <p:nvPr>
            <p:ph type="ftr" sz="quarter" idx="3"/>
          </p:nvPr>
        </p:nvSpPr>
        <p:spPr bwMode="auto">
          <a:xfrm>
            <a:off x="3549650" y="6248400"/>
            <a:ext cx="31369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atin typeface="Arial" pitchFamily="34" charset="0"/>
                <a:ea typeface="MS PGothic" pitchFamily="34" charset="-128"/>
                <a:cs typeface="+mn-cs"/>
              </a:defRPr>
            </a:lvl1pPr>
          </a:lstStyle>
          <a:p>
            <a:pPr>
              <a:defRPr/>
            </a:pPr>
            <a:endParaRPr lang="en-GB"/>
          </a:p>
        </p:txBody>
      </p:sp>
      <p:sp>
        <p:nvSpPr>
          <p:cNvPr id="443398" name="Rectangle 6"/>
          <p:cNvSpPr>
            <a:spLocks noGrp="1" noChangeArrowheads="1"/>
          </p:cNvSpPr>
          <p:nvPr>
            <p:ph type="sldNum" sz="quarter" idx="4"/>
          </p:nvPr>
        </p:nvSpPr>
        <p:spPr bwMode="auto">
          <a:xfrm>
            <a:off x="1651000" y="6248400"/>
            <a:ext cx="140335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pitchFamily="34" charset="0"/>
                <a:ea typeface="MS PGothic" pitchFamily="34" charset="-128"/>
                <a:cs typeface="+mn-cs"/>
              </a:defRPr>
            </a:lvl1pPr>
          </a:lstStyle>
          <a:p>
            <a:pPr>
              <a:defRPr/>
            </a:pPr>
            <a:fld id="{C66C6001-6CDE-45ED-B3A1-431730A2D89E}" type="slidenum">
              <a:rPr lang="en-GB"/>
              <a:pPr>
                <a:defRPr/>
              </a:pPr>
              <a:t>‹#›</a:t>
            </a:fld>
            <a:endParaRPr lang="en-GB"/>
          </a:p>
        </p:txBody>
      </p:sp>
      <p:sp>
        <p:nvSpPr>
          <p:cNvPr id="443399" name="Line 7"/>
          <p:cNvSpPr>
            <a:spLocks noChangeShapeType="1"/>
          </p:cNvSpPr>
          <p:nvPr/>
        </p:nvSpPr>
        <p:spPr bwMode="auto">
          <a:xfrm flipV="1">
            <a:off x="1485900" y="304800"/>
            <a:ext cx="0" cy="1295400"/>
          </a:xfrm>
          <a:prstGeom prst="line">
            <a:avLst/>
          </a:prstGeom>
          <a:noFill/>
          <a:ln w="38100">
            <a:solidFill>
              <a:schemeClr val="tx2"/>
            </a:solidFill>
            <a:round/>
            <a:headEnd/>
            <a:tailEnd/>
          </a:ln>
          <a:effectLst/>
        </p:spPr>
        <p:txBody>
          <a:bodyPr/>
          <a:lstStyle/>
          <a:p>
            <a:pPr>
              <a:defRPr/>
            </a:pPr>
            <a:endParaRPr lang="en-GB">
              <a:latin typeface="Arial" pitchFamily="34" charset="0"/>
              <a:ea typeface="MS PGothic" pitchFamily="34" charset="-128"/>
              <a:cs typeface="+mn-cs"/>
            </a:endParaRPr>
          </a:p>
        </p:txBody>
      </p:sp>
      <p:sp>
        <p:nvSpPr>
          <p:cNvPr id="443400" name="Oval 8"/>
          <p:cNvSpPr>
            <a:spLocks noChangeArrowheads="1"/>
          </p:cNvSpPr>
          <p:nvPr/>
        </p:nvSpPr>
        <p:spPr bwMode="auto">
          <a:xfrm>
            <a:off x="165100" y="838200"/>
            <a:ext cx="247650" cy="228600"/>
          </a:xfrm>
          <a:prstGeom prst="ellipse">
            <a:avLst/>
          </a:prstGeom>
          <a:solidFill>
            <a:schemeClr val="tx1"/>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
        <p:nvSpPr>
          <p:cNvPr id="443401" name="Oval 9"/>
          <p:cNvSpPr>
            <a:spLocks noChangeArrowheads="1"/>
          </p:cNvSpPr>
          <p:nvPr/>
        </p:nvSpPr>
        <p:spPr bwMode="auto">
          <a:xfrm>
            <a:off x="584200" y="838200"/>
            <a:ext cx="247650" cy="228600"/>
          </a:xfrm>
          <a:prstGeom prst="ellipse">
            <a:avLst/>
          </a:prstGeom>
          <a:solidFill>
            <a:schemeClr val="accent1"/>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
        <p:nvSpPr>
          <p:cNvPr id="443402" name="Oval 10"/>
          <p:cNvSpPr>
            <a:spLocks noChangeArrowheads="1"/>
          </p:cNvSpPr>
          <p:nvPr/>
        </p:nvSpPr>
        <p:spPr bwMode="auto">
          <a:xfrm>
            <a:off x="1004888" y="838200"/>
            <a:ext cx="247650" cy="228600"/>
          </a:xfrm>
          <a:prstGeom prst="ellipse">
            <a:avLst/>
          </a:prstGeom>
          <a:solidFill>
            <a:schemeClr val="accent2"/>
          </a:solidFill>
          <a:ln w="9525">
            <a:noFill/>
            <a:round/>
            <a:headEnd/>
            <a:tailEnd/>
          </a:ln>
          <a:effectLst/>
        </p:spPr>
        <p:txBody>
          <a:bodyPr wrap="none" anchor="ctr"/>
          <a:lstStyle/>
          <a:p>
            <a:pPr algn="ctr">
              <a:defRPr/>
            </a:pPr>
            <a:endParaRPr lang="en-GB" sz="2400">
              <a:latin typeface="Times New Roman" pitchFamily="18" charset="0"/>
              <a:ea typeface="MS PGothic" pitchFamily="34" charset="-128"/>
              <a:cs typeface="+mn-cs"/>
            </a:endParaRPr>
          </a:p>
        </p:txBody>
      </p:sp>
    </p:spTree>
  </p:cSld>
  <p:clrMap bg1="lt1" tx1="dk1" bg2="lt2" tx2="dk2" accent1="accent1" accent2="accent2" accent3="accent3" accent4="accent4" accent5="accent5" accent6="accent6" hlink="hlink" folHlink="folHlink"/>
  <p:sldLayoutIdLst>
    <p:sldLayoutId id="2147483710" r:id="rId1"/>
    <p:sldLayoutId id="2147483709" r:id="rId2"/>
    <p:sldLayoutId id="2147483708" r:id="rId3"/>
    <p:sldLayoutId id="2147483707" r:id="rId4"/>
    <p:sldLayoutId id="2147483706" r:id="rId5"/>
    <p:sldLayoutId id="2147483705" r:id="rId6"/>
    <p:sldLayoutId id="2147483704" r:id="rId7"/>
    <p:sldLayoutId id="2147483703" r:id="rId8"/>
    <p:sldLayoutId id="2147483702" r:id="rId9"/>
    <p:sldLayoutId id="2147483701" r:id="rId10"/>
    <p:sldLayoutId id="2147483700" r:id="rId11"/>
  </p:sldLayoutIdLst>
  <p:timing>
    <p:tnLst>
      <p:par>
        <p:cTn id="1" dur="indefinite" restart="never" nodeType="tmRoot"/>
      </p:par>
    </p:tnLst>
  </p:timing>
  <p:hf hdr="0" ftr="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Arial" pitchFamily="34" charset="0"/>
        </a:defRPr>
      </a:lvl2pPr>
      <a:lvl3pPr algn="l" rtl="0" eaLnBrk="0" fontAlgn="base" hangingPunct="0">
        <a:spcBef>
          <a:spcPct val="0"/>
        </a:spcBef>
        <a:spcAft>
          <a:spcPct val="0"/>
        </a:spcAft>
        <a:defRPr sz="4200">
          <a:solidFill>
            <a:schemeClr val="tx2"/>
          </a:solidFill>
          <a:latin typeface="Arial" pitchFamily="34" charset="0"/>
        </a:defRPr>
      </a:lvl3pPr>
      <a:lvl4pPr algn="l" rtl="0" eaLnBrk="0" fontAlgn="base" hangingPunct="0">
        <a:spcBef>
          <a:spcPct val="0"/>
        </a:spcBef>
        <a:spcAft>
          <a:spcPct val="0"/>
        </a:spcAft>
        <a:defRPr sz="4200">
          <a:solidFill>
            <a:schemeClr val="tx2"/>
          </a:solidFill>
          <a:latin typeface="Arial" pitchFamily="34" charset="0"/>
        </a:defRPr>
      </a:lvl4pPr>
      <a:lvl5pPr algn="l" rtl="0" eaLnBrk="0" fontAlgn="base" hangingPunct="0">
        <a:spcBef>
          <a:spcPct val="0"/>
        </a:spcBef>
        <a:spcAft>
          <a:spcPct val="0"/>
        </a:spcAft>
        <a:defRPr sz="4200">
          <a:solidFill>
            <a:schemeClr val="tx2"/>
          </a:solidFill>
          <a:latin typeface="Arial" pitchFamily="34" charset="0"/>
        </a:defRPr>
      </a:lvl5pPr>
      <a:lvl6pPr marL="457200" algn="l" rtl="0" fontAlgn="base">
        <a:spcBef>
          <a:spcPct val="0"/>
        </a:spcBef>
        <a:spcAft>
          <a:spcPct val="0"/>
        </a:spcAft>
        <a:defRPr sz="4200">
          <a:solidFill>
            <a:schemeClr val="tx2"/>
          </a:solidFill>
          <a:latin typeface="Arial" pitchFamily="34" charset="0"/>
        </a:defRPr>
      </a:lvl6pPr>
      <a:lvl7pPr marL="914400" algn="l" rtl="0" fontAlgn="base">
        <a:spcBef>
          <a:spcPct val="0"/>
        </a:spcBef>
        <a:spcAft>
          <a:spcPct val="0"/>
        </a:spcAft>
        <a:defRPr sz="4200">
          <a:solidFill>
            <a:schemeClr val="tx2"/>
          </a:solidFill>
          <a:latin typeface="Arial" pitchFamily="34" charset="0"/>
        </a:defRPr>
      </a:lvl7pPr>
      <a:lvl8pPr marL="1371600" algn="l" rtl="0" fontAlgn="base">
        <a:spcBef>
          <a:spcPct val="0"/>
        </a:spcBef>
        <a:spcAft>
          <a:spcPct val="0"/>
        </a:spcAft>
        <a:defRPr sz="4200">
          <a:solidFill>
            <a:schemeClr val="tx2"/>
          </a:solidFill>
          <a:latin typeface="Arial" pitchFamily="34" charset="0"/>
        </a:defRPr>
      </a:lvl8pPr>
      <a:lvl9pPr marL="1828800" algn="l" rtl="0" fontAlgn="base">
        <a:spcBef>
          <a:spcPct val="0"/>
        </a:spcBef>
        <a:spcAft>
          <a:spcPct val="0"/>
        </a:spcAft>
        <a:defRPr sz="4200">
          <a:solidFill>
            <a:schemeClr val="tx2"/>
          </a:solidFill>
          <a:latin typeface="Arial" pitchFamily="34" charset="0"/>
        </a:defRPr>
      </a:lvl9pPr>
    </p:titleStyle>
    <p:bodyStyle>
      <a:lvl1pPr marL="342900" indent="-342900" algn="l" rtl="0" eaLnBrk="0" fontAlgn="base" hangingPunct="0">
        <a:spcBef>
          <a:spcPct val="20000"/>
        </a:spcBef>
        <a:spcAft>
          <a:spcPct val="0"/>
        </a:spcAft>
        <a:buClr>
          <a:schemeClr val="tx1"/>
        </a:buClr>
        <a:buSzPct val="70000"/>
        <a:buFont typeface="Wingdings" pitchFamily="2" charset="2"/>
        <a:buChar char="¢"/>
        <a:defRPr sz="30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itchFamily="2" charset="2"/>
        <a:buChar char="l"/>
        <a:defRPr sz="2800">
          <a:solidFill>
            <a:schemeClr val="tx2"/>
          </a:solidFill>
          <a:latin typeface="+mn-lt"/>
        </a:defRPr>
      </a:lvl2pPr>
      <a:lvl3pPr marL="1143000" indent="-228600" algn="l" rtl="0" eaLnBrk="0" fontAlgn="base" hangingPunct="0">
        <a:spcBef>
          <a:spcPct val="20000"/>
        </a:spcBef>
        <a:spcAft>
          <a:spcPct val="0"/>
        </a:spcAft>
        <a:buClr>
          <a:schemeClr val="accent2"/>
        </a:buClr>
        <a:buChar char="•"/>
        <a:defRPr sz="2400">
          <a:solidFill>
            <a:schemeClr val="tx2"/>
          </a:solidFill>
          <a:latin typeface="+mn-lt"/>
        </a:defRPr>
      </a:lvl3pPr>
      <a:lvl4pPr marL="1600200" indent="-228600" algn="l" rtl="0" eaLnBrk="0" fontAlgn="base" hangingPunct="0">
        <a:spcBef>
          <a:spcPct val="20000"/>
        </a:spcBef>
        <a:spcAft>
          <a:spcPct val="0"/>
        </a:spcAft>
        <a:buClr>
          <a:schemeClr val="tx1"/>
        </a:buClr>
        <a:buChar char="•"/>
        <a:defRPr sz="2000">
          <a:solidFill>
            <a:schemeClr val="tx2"/>
          </a:solidFill>
          <a:latin typeface="+mn-lt"/>
        </a:defRPr>
      </a:lvl4pPr>
      <a:lvl5pPr marL="2057400" indent="-228600" algn="l" rtl="0" eaLnBrk="0" fontAlgn="base" hangingPunct="0">
        <a:spcBef>
          <a:spcPct val="20000"/>
        </a:spcBef>
        <a:spcAft>
          <a:spcPct val="0"/>
        </a:spcAft>
        <a:buChar char="•"/>
        <a:defRPr sz="2000">
          <a:solidFill>
            <a:schemeClr val="tx2"/>
          </a:solidFill>
          <a:latin typeface="+mn-lt"/>
        </a:defRPr>
      </a:lvl5pPr>
      <a:lvl6pPr marL="2514600" indent="-228600" algn="l" rtl="0" fontAlgn="base">
        <a:spcBef>
          <a:spcPct val="20000"/>
        </a:spcBef>
        <a:spcAft>
          <a:spcPct val="0"/>
        </a:spcAft>
        <a:buChar char="•"/>
        <a:defRPr sz="2000">
          <a:solidFill>
            <a:schemeClr val="tx2"/>
          </a:solidFill>
          <a:latin typeface="+mn-lt"/>
        </a:defRPr>
      </a:lvl6pPr>
      <a:lvl7pPr marL="2971800" indent="-228600" algn="l" rtl="0" fontAlgn="base">
        <a:spcBef>
          <a:spcPct val="20000"/>
        </a:spcBef>
        <a:spcAft>
          <a:spcPct val="0"/>
        </a:spcAft>
        <a:buChar char="•"/>
        <a:defRPr sz="2000">
          <a:solidFill>
            <a:schemeClr val="tx2"/>
          </a:solidFill>
          <a:latin typeface="+mn-lt"/>
        </a:defRPr>
      </a:lvl7pPr>
      <a:lvl8pPr marL="3429000" indent="-228600" algn="l" rtl="0" fontAlgn="base">
        <a:spcBef>
          <a:spcPct val="20000"/>
        </a:spcBef>
        <a:spcAft>
          <a:spcPct val="0"/>
        </a:spcAft>
        <a:buChar char="•"/>
        <a:defRPr sz="2000">
          <a:solidFill>
            <a:schemeClr val="tx2"/>
          </a:solidFill>
          <a:latin typeface="+mn-lt"/>
        </a:defRPr>
      </a:lvl8pPr>
      <a:lvl9pPr marL="3886200" indent="-228600" algn="l" rtl="0" fontAlgn="base">
        <a:spcBef>
          <a:spcPct val="20000"/>
        </a:spcBef>
        <a:spcAft>
          <a:spcPct val="0"/>
        </a:spcAft>
        <a:buChar char="•"/>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Date Placeholder 1"/>
          <p:cNvSpPr>
            <a:spLocks noGrp="1"/>
          </p:cNvSpPr>
          <p:nvPr>
            <p:ph type="dt" sz="quarter" idx="10"/>
          </p:nvPr>
        </p:nvSpPr>
        <p:spPr>
          <a:noFill/>
        </p:spPr>
        <p:txBody>
          <a:bodyPr/>
          <a:lstStyle/>
          <a:p>
            <a:fld id="{B5DE4784-8FE5-4693-83E6-3246F22BC215}"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14338" name="Slide Number Placeholder 3"/>
          <p:cNvSpPr>
            <a:spLocks noGrp="1"/>
          </p:cNvSpPr>
          <p:nvPr>
            <p:ph type="sldNum" sz="quarter" idx="12"/>
          </p:nvPr>
        </p:nvSpPr>
        <p:spPr>
          <a:noFill/>
        </p:spPr>
        <p:txBody>
          <a:bodyPr/>
          <a:lstStyle/>
          <a:p>
            <a:fld id="{7B0039F6-9947-4CC9-A666-878EACE76F1A}" type="slidenum">
              <a:rPr lang="en-GB" smtClean="0">
                <a:latin typeface="Arial" charset="0"/>
                <a:ea typeface="MS PGothic"/>
                <a:cs typeface="MS PGothic"/>
              </a:rPr>
              <a:pPr/>
              <a:t>1</a:t>
            </a:fld>
            <a:endParaRPr lang="en-GB" smtClean="0">
              <a:latin typeface="Arial" charset="0"/>
              <a:ea typeface="MS PGothic"/>
              <a:cs typeface="MS PGothic"/>
            </a:endParaRPr>
          </a:p>
        </p:txBody>
      </p:sp>
      <p:sp>
        <p:nvSpPr>
          <p:cNvPr id="14339" name="Text Box 11"/>
          <p:cNvSpPr txBox="1">
            <a:spLocks noChangeArrowheads="1"/>
          </p:cNvSpPr>
          <p:nvPr/>
        </p:nvSpPr>
        <p:spPr bwMode="auto">
          <a:xfrm>
            <a:off x="560388" y="908050"/>
            <a:ext cx="7418387" cy="579438"/>
          </a:xfrm>
          <a:prstGeom prst="rect">
            <a:avLst/>
          </a:prstGeom>
          <a:noFill/>
          <a:ln w="9525" algn="ctr">
            <a:noFill/>
            <a:miter lim="800000"/>
            <a:headEnd/>
            <a:tailEnd/>
          </a:ln>
        </p:spPr>
        <p:txBody>
          <a:bodyPr>
            <a:spAutoFit/>
          </a:bodyPr>
          <a:lstStyle/>
          <a:p>
            <a:pPr algn="ctr">
              <a:buClr>
                <a:srgbClr val="006600"/>
              </a:buClr>
            </a:pPr>
            <a:r>
              <a:rPr lang="en-GB" sz="3200" b="1"/>
              <a:t>Technology</a:t>
            </a:r>
          </a:p>
        </p:txBody>
      </p:sp>
      <p:sp>
        <p:nvSpPr>
          <p:cNvPr id="14340" name="Text Box 13"/>
          <p:cNvSpPr txBox="1">
            <a:spLocks noChangeArrowheads="1"/>
          </p:cNvSpPr>
          <p:nvPr/>
        </p:nvSpPr>
        <p:spPr bwMode="auto">
          <a:xfrm>
            <a:off x="3224213" y="2636838"/>
            <a:ext cx="7129462" cy="1311275"/>
          </a:xfrm>
          <a:prstGeom prst="rect">
            <a:avLst/>
          </a:prstGeom>
          <a:noFill/>
          <a:ln w="9525" algn="ctr">
            <a:noFill/>
            <a:miter lim="800000"/>
            <a:headEnd/>
            <a:tailEnd/>
          </a:ln>
        </p:spPr>
        <p:txBody>
          <a:bodyPr>
            <a:spAutoFit/>
          </a:bodyPr>
          <a:lstStyle/>
          <a:p>
            <a:pPr>
              <a:spcBef>
                <a:spcPct val="50000"/>
              </a:spcBef>
            </a:pPr>
            <a:r>
              <a:rPr lang="en-GB" sz="2000"/>
              <a:t>Andrew Thomas</a:t>
            </a:r>
          </a:p>
          <a:p>
            <a:pPr>
              <a:spcBef>
                <a:spcPct val="50000"/>
              </a:spcBef>
            </a:pPr>
            <a:r>
              <a:rPr lang="en-GB" sz="2000"/>
              <a:t>Jon Daniels</a:t>
            </a:r>
          </a:p>
          <a:p>
            <a:pPr>
              <a:spcBef>
                <a:spcPct val="50000"/>
              </a:spcBef>
            </a:pPr>
            <a:r>
              <a:rPr lang="en-GB" sz="2000"/>
              <a:t>Geraint Evans</a:t>
            </a:r>
          </a:p>
        </p:txBody>
      </p:sp>
      <p:pic>
        <p:nvPicPr>
          <p:cNvPr id="14341" name="Picture 14" descr="j0196400"/>
          <p:cNvPicPr>
            <a:picLocks noChangeAspect="1" noChangeArrowheads="1"/>
          </p:cNvPicPr>
          <p:nvPr/>
        </p:nvPicPr>
        <p:blipFill>
          <a:blip r:embed="rId2"/>
          <a:srcRect/>
          <a:stretch>
            <a:fillRect/>
          </a:stretch>
        </p:blipFill>
        <p:spPr bwMode="auto">
          <a:xfrm>
            <a:off x="273050" y="4724400"/>
            <a:ext cx="1695450" cy="1812925"/>
          </a:xfrm>
          <a:prstGeom prst="rect">
            <a:avLst/>
          </a:prstGeom>
          <a:noFill/>
          <a:ln w="9525">
            <a:noFill/>
            <a:miter lim="800000"/>
            <a:headEnd/>
            <a:tailEnd/>
          </a:ln>
        </p:spPr>
      </p:pic>
      <p:pic>
        <p:nvPicPr>
          <p:cNvPr id="14342" name="Picture 16" descr="j0195384"/>
          <p:cNvPicPr>
            <a:picLocks noChangeAspect="1" noChangeArrowheads="1"/>
          </p:cNvPicPr>
          <p:nvPr/>
        </p:nvPicPr>
        <p:blipFill>
          <a:blip r:embed="rId3"/>
          <a:srcRect/>
          <a:stretch>
            <a:fillRect/>
          </a:stretch>
        </p:blipFill>
        <p:spPr bwMode="auto">
          <a:xfrm>
            <a:off x="7689850" y="260350"/>
            <a:ext cx="1795463" cy="18335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Date Placeholder 1"/>
          <p:cNvSpPr>
            <a:spLocks noGrp="1"/>
          </p:cNvSpPr>
          <p:nvPr>
            <p:ph type="dt" sz="quarter" idx="10"/>
          </p:nvPr>
        </p:nvSpPr>
        <p:spPr>
          <a:noFill/>
        </p:spPr>
        <p:txBody>
          <a:bodyPr/>
          <a:lstStyle/>
          <a:p>
            <a:fld id="{AF201205-0008-4D0F-A3E5-1369865A274D}"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15362" name="Slide Number Placeholder 3"/>
          <p:cNvSpPr>
            <a:spLocks noGrp="1"/>
          </p:cNvSpPr>
          <p:nvPr>
            <p:ph type="sldNum" sz="quarter" idx="12"/>
          </p:nvPr>
        </p:nvSpPr>
        <p:spPr>
          <a:noFill/>
        </p:spPr>
        <p:txBody>
          <a:bodyPr/>
          <a:lstStyle/>
          <a:p>
            <a:fld id="{AB3972AF-993D-40BA-A1C4-3C505C36C635}" type="slidenum">
              <a:rPr lang="en-GB" smtClean="0">
                <a:latin typeface="Arial" charset="0"/>
                <a:ea typeface="MS PGothic"/>
                <a:cs typeface="MS PGothic"/>
              </a:rPr>
              <a:pPr/>
              <a:t>2</a:t>
            </a:fld>
            <a:endParaRPr lang="en-GB" smtClean="0">
              <a:latin typeface="Arial" charset="0"/>
              <a:ea typeface="MS PGothic"/>
              <a:cs typeface="MS PGothic"/>
            </a:endParaRPr>
          </a:p>
        </p:txBody>
      </p:sp>
      <p:sp>
        <p:nvSpPr>
          <p:cNvPr id="15363" name="Rectangle 2"/>
          <p:cNvSpPr>
            <a:spLocks noGrp="1" noChangeArrowheads="1"/>
          </p:cNvSpPr>
          <p:nvPr>
            <p:ph type="title" idx="4294967295"/>
          </p:nvPr>
        </p:nvSpPr>
        <p:spPr>
          <a:xfrm>
            <a:off x="2936875" y="620713"/>
            <a:ext cx="8007350" cy="882650"/>
          </a:xfrm>
        </p:spPr>
        <p:txBody>
          <a:bodyPr anchor="t"/>
          <a:lstStyle/>
          <a:p>
            <a:pPr eaLnBrk="1" hangingPunct="1"/>
            <a:r>
              <a:rPr lang="en-US" b="1" smtClean="0"/>
              <a:t>Contents</a:t>
            </a:r>
            <a:r>
              <a:rPr lang="en-US" smtClean="0"/>
              <a:t> </a:t>
            </a:r>
            <a:endParaRPr lang="en-GB" smtClean="0"/>
          </a:p>
        </p:txBody>
      </p:sp>
      <p:sp>
        <p:nvSpPr>
          <p:cNvPr id="15364" name="Rectangle 3"/>
          <p:cNvSpPr>
            <a:spLocks noChangeArrowheads="1"/>
          </p:cNvSpPr>
          <p:nvPr/>
        </p:nvSpPr>
        <p:spPr bwMode="auto">
          <a:xfrm>
            <a:off x="415925" y="1628775"/>
            <a:ext cx="8569325" cy="5013325"/>
          </a:xfrm>
          <a:prstGeom prst="rect">
            <a:avLst/>
          </a:prstGeom>
          <a:solidFill>
            <a:srgbClr val="E6E6E6"/>
          </a:solidFill>
          <a:ln w="9525">
            <a:noFill/>
            <a:miter lim="800000"/>
            <a:headEnd/>
            <a:tailEnd/>
          </a:ln>
        </p:spPr>
        <p:txBody>
          <a:bodyPr wrap="none" anchor="ctr"/>
          <a:lstStyle/>
          <a:p>
            <a:pPr algn="ctr" eaLnBrk="0" hangingPunct="0"/>
            <a:endParaRPr lang="en-GB" b="1"/>
          </a:p>
          <a:p>
            <a:pPr algn="ctr"/>
            <a:r>
              <a:rPr lang="en-GB" b="1"/>
              <a:t>Key Technological developments in Information Technology - Andrew</a:t>
            </a:r>
          </a:p>
          <a:p>
            <a:pPr algn="ctr">
              <a:buFontTx/>
              <a:buChar char="•"/>
            </a:pPr>
            <a:endParaRPr lang="en-GB" b="1"/>
          </a:p>
          <a:p>
            <a:pPr algn="ctr" eaLnBrk="0" hangingPunct="0"/>
            <a:r>
              <a:rPr lang="en-GB" b="1"/>
              <a:t>Effects on Labour Markets and HR - Andrew</a:t>
            </a:r>
          </a:p>
          <a:p>
            <a:pPr algn="ctr"/>
            <a:endParaRPr lang="en-GB" b="1"/>
          </a:p>
          <a:p>
            <a:pPr algn="ctr"/>
            <a:r>
              <a:rPr lang="en-GB" b="1"/>
              <a:t>The concept of knowledge management - Jon</a:t>
            </a:r>
          </a:p>
          <a:p>
            <a:pPr algn="ctr">
              <a:buFontTx/>
              <a:buChar char="•"/>
            </a:pPr>
            <a:endParaRPr lang="en-GB" b="1"/>
          </a:p>
          <a:p>
            <a:pPr algn="ctr"/>
            <a:r>
              <a:rPr lang="en-GB" b="1"/>
              <a:t>Why Technology has not always been seen as a beneficial influence - Geraint</a:t>
            </a:r>
          </a:p>
          <a:p>
            <a:pPr algn="ctr">
              <a:buFontTx/>
              <a:buChar char="•"/>
            </a:pPr>
            <a:endParaRPr lang="en-GB" b="1"/>
          </a:p>
          <a:p>
            <a:pPr algn="ctr">
              <a:buFontTx/>
              <a:buChar char="•"/>
            </a:pPr>
            <a:endParaRPr lang="en-GB" b="1"/>
          </a:p>
          <a:p>
            <a:pPr algn="ctr"/>
            <a:endParaRPr lang="en-GB" sz="2000"/>
          </a:p>
        </p:txBody>
      </p:sp>
      <p:sp>
        <p:nvSpPr>
          <p:cNvPr id="15365" name="Rectangle 15"/>
          <p:cNvSpPr txBox="1">
            <a:spLocks noGrp="1" noChangeArrowheads="1"/>
          </p:cNvSpPr>
          <p:nvPr/>
        </p:nvSpPr>
        <p:spPr bwMode="auto">
          <a:xfrm>
            <a:off x="7721600" y="6686550"/>
            <a:ext cx="2184400" cy="171450"/>
          </a:xfrm>
          <a:prstGeom prst="rect">
            <a:avLst/>
          </a:prstGeom>
          <a:noFill/>
          <a:ln w="9525">
            <a:noFill/>
            <a:miter lim="800000"/>
            <a:headEnd/>
            <a:tailEnd/>
          </a:ln>
        </p:spPr>
        <p:txBody>
          <a:bodyPr lIns="0" tIns="0" rIns="0" bIns="0"/>
          <a:lstStyle/>
          <a:p>
            <a:pPr algn="r" eaLnBrk="0" hangingPunct="0"/>
            <a:fld id="{E86145A4-4046-46E7-86CB-892F68D67540}" type="slidenum">
              <a:rPr lang="en-GB" sz="1400" b="1"/>
              <a:pPr algn="r" eaLnBrk="0" hangingPunct="0"/>
              <a:t>2</a:t>
            </a:fld>
            <a:endParaRPr lang="en-GB" sz="1400" b="1"/>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Date Placeholder 3"/>
          <p:cNvSpPr>
            <a:spLocks noGrp="1"/>
          </p:cNvSpPr>
          <p:nvPr>
            <p:ph type="dt" sz="quarter" idx="10"/>
          </p:nvPr>
        </p:nvSpPr>
        <p:spPr>
          <a:noFill/>
        </p:spPr>
        <p:txBody>
          <a:bodyPr/>
          <a:lstStyle/>
          <a:p>
            <a:fld id="{8879CD20-4D68-4DCE-B5E9-70ACD3FBE6A4}"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17410" name="Slide Number Placeholder 5"/>
          <p:cNvSpPr>
            <a:spLocks noGrp="1"/>
          </p:cNvSpPr>
          <p:nvPr>
            <p:ph type="sldNum" sz="quarter" idx="12"/>
          </p:nvPr>
        </p:nvSpPr>
        <p:spPr>
          <a:noFill/>
        </p:spPr>
        <p:txBody>
          <a:bodyPr/>
          <a:lstStyle/>
          <a:p>
            <a:fld id="{96B1685B-89E7-485E-A29C-0B971D33477F}" type="slidenum">
              <a:rPr lang="en-GB" smtClean="0">
                <a:latin typeface="Arial" charset="0"/>
                <a:ea typeface="MS PGothic"/>
                <a:cs typeface="MS PGothic"/>
              </a:rPr>
              <a:pPr/>
              <a:t>3</a:t>
            </a:fld>
            <a:endParaRPr lang="en-GB" smtClean="0">
              <a:latin typeface="Arial" charset="0"/>
              <a:ea typeface="MS PGothic"/>
              <a:cs typeface="MS PGothic"/>
            </a:endParaRPr>
          </a:p>
        </p:txBody>
      </p:sp>
      <p:sp>
        <p:nvSpPr>
          <p:cNvPr id="17411" name="AutoShape 3"/>
          <p:cNvSpPr>
            <a:spLocks noChangeArrowheads="1"/>
          </p:cNvSpPr>
          <p:nvPr/>
        </p:nvSpPr>
        <p:spPr bwMode="auto">
          <a:xfrm rot="-3602213">
            <a:off x="1482725" y="1625600"/>
            <a:ext cx="1871663" cy="1014413"/>
          </a:xfrm>
          <a:prstGeom prst="curvedDownArrow">
            <a:avLst>
              <a:gd name="adj1" fmla="val 36901"/>
              <a:gd name="adj2" fmla="val 73803"/>
              <a:gd name="adj3" fmla="val 33333"/>
            </a:avLst>
          </a:prstGeom>
          <a:solidFill>
            <a:srgbClr val="00FFFF"/>
          </a:solidFill>
          <a:ln w="9525">
            <a:noFill/>
            <a:miter lim="800000"/>
            <a:headEnd/>
            <a:tailEnd/>
          </a:ln>
        </p:spPr>
        <p:txBody>
          <a:bodyPr wrap="none" anchor="ctr"/>
          <a:lstStyle/>
          <a:p>
            <a:endParaRPr lang="en-GB"/>
          </a:p>
        </p:txBody>
      </p:sp>
      <p:sp>
        <p:nvSpPr>
          <p:cNvPr id="17412" name="AutoShape 4"/>
          <p:cNvSpPr>
            <a:spLocks noChangeArrowheads="1"/>
          </p:cNvSpPr>
          <p:nvPr/>
        </p:nvSpPr>
        <p:spPr bwMode="auto">
          <a:xfrm>
            <a:off x="0" y="2781300"/>
            <a:ext cx="3584575" cy="2233613"/>
          </a:xfrm>
          <a:prstGeom prst="roundRect">
            <a:avLst>
              <a:gd name="adj" fmla="val 16667"/>
            </a:avLst>
          </a:prstGeom>
          <a:solidFill>
            <a:srgbClr val="F3F3FF"/>
          </a:solidFill>
          <a:ln w="28575">
            <a:solidFill>
              <a:srgbClr val="6666FF"/>
            </a:solidFill>
            <a:round/>
            <a:headEnd/>
            <a:tailEnd/>
          </a:ln>
        </p:spPr>
        <p:txBody>
          <a:bodyPr/>
          <a:lstStyle/>
          <a:p>
            <a:pPr marL="190500" indent="-190500" algn="ctr" eaLnBrk="0" hangingPunct="0">
              <a:lnSpc>
                <a:spcPct val="80000"/>
              </a:lnSpc>
              <a:buClr>
                <a:srgbClr val="15864F"/>
              </a:buClr>
              <a:buFont typeface="Wingdings" pitchFamily="2" charset="2"/>
              <a:buNone/>
            </a:pPr>
            <a:endParaRPr lang="en-GB" sz="1600" b="1"/>
          </a:p>
          <a:p>
            <a:pPr marL="190500" indent="-190500" algn="ctr" eaLnBrk="0" hangingPunct="0">
              <a:lnSpc>
                <a:spcPct val="80000"/>
              </a:lnSpc>
              <a:buClr>
                <a:srgbClr val="15864F"/>
              </a:buClr>
              <a:buFont typeface="Wingdings" pitchFamily="2" charset="2"/>
              <a:buNone/>
            </a:pPr>
            <a:endParaRPr lang="en-GB" sz="1600" b="1"/>
          </a:p>
          <a:p>
            <a:pPr marL="190500" indent="-190500" algn="ctr" eaLnBrk="0" hangingPunct="0">
              <a:lnSpc>
                <a:spcPct val="80000"/>
              </a:lnSpc>
              <a:buClr>
                <a:srgbClr val="15864F"/>
              </a:buClr>
              <a:buFont typeface="Wingdings" pitchFamily="2" charset="2"/>
              <a:buNone/>
            </a:pPr>
            <a:endParaRPr lang="en-GB" b="1"/>
          </a:p>
          <a:p>
            <a:pPr marL="190500" indent="-190500" algn="ctr" eaLnBrk="0" hangingPunct="0">
              <a:lnSpc>
                <a:spcPct val="80000"/>
              </a:lnSpc>
              <a:buClr>
                <a:srgbClr val="15864F"/>
              </a:buClr>
              <a:buFont typeface="Wingdings" pitchFamily="2" charset="2"/>
              <a:buNone/>
            </a:pPr>
            <a:r>
              <a:rPr lang="en-GB" b="1"/>
              <a:t>Why technology has not always been seen as a beneficial influence</a:t>
            </a:r>
          </a:p>
        </p:txBody>
      </p:sp>
      <p:sp>
        <p:nvSpPr>
          <p:cNvPr id="17413" name="AutoShape 5"/>
          <p:cNvSpPr>
            <a:spLocks noChangeArrowheads="1"/>
          </p:cNvSpPr>
          <p:nvPr/>
        </p:nvSpPr>
        <p:spPr bwMode="auto">
          <a:xfrm rot="-8248200">
            <a:off x="1522413" y="5013325"/>
            <a:ext cx="2027237" cy="936625"/>
          </a:xfrm>
          <a:prstGeom prst="curvedDownArrow">
            <a:avLst>
              <a:gd name="adj1" fmla="val 43288"/>
              <a:gd name="adj2" fmla="val 86576"/>
              <a:gd name="adj3" fmla="val 33333"/>
            </a:avLst>
          </a:prstGeom>
          <a:solidFill>
            <a:srgbClr val="00FFFF"/>
          </a:solidFill>
          <a:ln w="9525">
            <a:noFill/>
            <a:miter lim="800000"/>
            <a:headEnd/>
            <a:tailEnd/>
          </a:ln>
        </p:spPr>
        <p:txBody>
          <a:bodyPr wrap="none" anchor="ctr"/>
          <a:lstStyle/>
          <a:p>
            <a:endParaRPr lang="en-GB"/>
          </a:p>
        </p:txBody>
      </p:sp>
      <p:sp>
        <p:nvSpPr>
          <p:cNvPr id="17414" name="AutoShape 6"/>
          <p:cNvSpPr>
            <a:spLocks noChangeArrowheads="1"/>
          </p:cNvSpPr>
          <p:nvPr/>
        </p:nvSpPr>
        <p:spPr bwMode="auto">
          <a:xfrm>
            <a:off x="3224213" y="4581525"/>
            <a:ext cx="3509962" cy="2074863"/>
          </a:xfrm>
          <a:prstGeom prst="roundRect">
            <a:avLst>
              <a:gd name="adj" fmla="val 16667"/>
            </a:avLst>
          </a:prstGeom>
          <a:solidFill>
            <a:srgbClr val="F3F3FF"/>
          </a:solidFill>
          <a:ln w="28575">
            <a:solidFill>
              <a:srgbClr val="6666FF"/>
            </a:solidFill>
            <a:round/>
            <a:headEnd/>
            <a:tailEnd/>
          </a:ln>
        </p:spPr>
        <p:txBody>
          <a:bodyPr anchor="ctr" anchorCtr="1"/>
          <a:lstStyle/>
          <a:p>
            <a:pPr marL="190500" indent="-190500" algn="ctr" eaLnBrk="0" hangingPunct="0">
              <a:lnSpc>
                <a:spcPct val="80000"/>
              </a:lnSpc>
              <a:buClr>
                <a:srgbClr val="15864F"/>
              </a:buClr>
              <a:buFont typeface="Wingdings" pitchFamily="2" charset="2"/>
              <a:buNone/>
            </a:pPr>
            <a:r>
              <a:rPr lang="en-GB" b="1"/>
              <a:t>The concept of knowledge management</a:t>
            </a:r>
          </a:p>
        </p:txBody>
      </p:sp>
      <p:sp>
        <p:nvSpPr>
          <p:cNvPr id="17415" name="AutoShape 7"/>
          <p:cNvSpPr>
            <a:spLocks noChangeArrowheads="1"/>
          </p:cNvSpPr>
          <p:nvPr/>
        </p:nvSpPr>
        <p:spPr bwMode="auto">
          <a:xfrm rot="6990289">
            <a:off x="6397626" y="4938712"/>
            <a:ext cx="1871662" cy="1014413"/>
          </a:xfrm>
          <a:prstGeom prst="curvedDownArrow">
            <a:avLst>
              <a:gd name="adj1" fmla="val 36901"/>
              <a:gd name="adj2" fmla="val 73803"/>
              <a:gd name="adj3" fmla="val 33333"/>
            </a:avLst>
          </a:prstGeom>
          <a:solidFill>
            <a:srgbClr val="00FFFF"/>
          </a:solidFill>
          <a:ln w="9525">
            <a:noFill/>
            <a:miter lim="800000"/>
            <a:headEnd/>
            <a:tailEnd/>
          </a:ln>
        </p:spPr>
        <p:txBody>
          <a:bodyPr wrap="none" anchor="ctr"/>
          <a:lstStyle/>
          <a:p>
            <a:endParaRPr lang="en-GB"/>
          </a:p>
        </p:txBody>
      </p:sp>
      <p:sp>
        <p:nvSpPr>
          <p:cNvPr id="17416" name="AutoShape 8"/>
          <p:cNvSpPr>
            <a:spLocks noChangeArrowheads="1"/>
          </p:cNvSpPr>
          <p:nvPr/>
        </p:nvSpPr>
        <p:spPr bwMode="auto">
          <a:xfrm>
            <a:off x="6513513" y="2781300"/>
            <a:ext cx="3392487" cy="2074863"/>
          </a:xfrm>
          <a:prstGeom prst="roundRect">
            <a:avLst>
              <a:gd name="adj" fmla="val 16667"/>
            </a:avLst>
          </a:prstGeom>
          <a:solidFill>
            <a:srgbClr val="F3F3FF"/>
          </a:solidFill>
          <a:ln w="28575">
            <a:solidFill>
              <a:srgbClr val="6666FF"/>
            </a:solidFill>
            <a:round/>
            <a:headEnd/>
            <a:tailEnd/>
          </a:ln>
        </p:spPr>
        <p:txBody>
          <a:bodyPr/>
          <a:lstStyle/>
          <a:p>
            <a:pPr marL="190500" indent="-190500" algn="ctr" eaLnBrk="0" hangingPunct="0">
              <a:lnSpc>
                <a:spcPct val="80000"/>
              </a:lnSpc>
              <a:buClr>
                <a:srgbClr val="15864F"/>
              </a:buClr>
              <a:buFont typeface="Wingdings" pitchFamily="2" charset="2"/>
              <a:buNone/>
            </a:pPr>
            <a:endParaRPr lang="en-GB" b="1"/>
          </a:p>
          <a:p>
            <a:pPr marL="190500" indent="-190500" algn="ctr" eaLnBrk="0" hangingPunct="0">
              <a:lnSpc>
                <a:spcPct val="80000"/>
              </a:lnSpc>
              <a:buClr>
                <a:srgbClr val="15864F"/>
              </a:buClr>
              <a:buFont typeface="Wingdings" pitchFamily="2" charset="2"/>
              <a:buNone/>
            </a:pPr>
            <a:endParaRPr lang="en-GB" b="1"/>
          </a:p>
          <a:p>
            <a:pPr marL="190500" indent="-190500" algn="ctr" eaLnBrk="0" hangingPunct="0">
              <a:lnSpc>
                <a:spcPct val="80000"/>
              </a:lnSpc>
              <a:buClr>
                <a:srgbClr val="15864F"/>
              </a:buClr>
              <a:buFont typeface="Wingdings" pitchFamily="2" charset="2"/>
              <a:buNone/>
            </a:pPr>
            <a:endParaRPr lang="en-GB" b="1"/>
          </a:p>
          <a:p>
            <a:pPr marL="190500" indent="-190500" algn="ctr" eaLnBrk="0" hangingPunct="0">
              <a:lnSpc>
                <a:spcPct val="80000"/>
              </a:lnSpc>
              <a:buClr>
                <a:srgbClr val="15864F"/>
              </a:buClr>
              <a:buFont typeface="Wingdings" pitchFamily="2" charset="2"/>
              <a:buNone/>
            </a:pPr>
            <a:r>
              <a:rPr lang="en-GB" b="1"/>
              <a:t>Effects on Labour Markets and HR</a:t>
            </a:r>
          </a:p>
          <a:p>
            <a:pPr marL="190500" indent="-190500" algn="ctr" eaLnBrk="0" hangingPunct="0">
              <a:lnSpc>
                <a:spcPct val="80000"/>
              </a:lnSpc>
              <a:buClr>
                <a:srgbClr val="15864F"/>
              </a:buClr>
              <a:buFont typeface="Wingdings" pitchFamily="2" charset="2"/>
              <a:buNone/>
            </a:pPr>
            <a:endParaRPr lang="en-GB" b="1" i="1"/>
          </a:p>
        </p:txBody>
      </p:sp>
      <p:sp>
        <p:nvSpPr>
          <p:cNvPr id="17417" name="AutoShape 9"/>
          <p:cNvSpPr>
            <a:spLocks noChangeArrowheads="1"/>
          </p:cNvSpPr>
          <p:nvPr/>
        </p:nvSpPr>
        <p:spPr bwMode="auto">
          <a:xfrm rot="1963344">
            <a:off x="6435725" y="1665288"/>
            <a:ext cx="2027238" cy="936625"/>
          </a:xfrm>
          <a:prstGeom prst="curvedDownArrow">
            <a:avLst>
              <a:gd name="adj1" fmla="val 43288"/>
              <a:gd name="adj2" fmla="val 86576"/>
              <a:gd name="adj3" fmla="val 33333"/>
            </a:avLst>
          </a:prstGeom>
          <a:solidFill>
            <a:srgbClr val="00FFFF"/>
          </a:solidFill>
          <a:ln w="9525">
            <a:noFill/>
            <a:miter lim="800000"/>
            <a:headEnd/>
            <a:tailEnd/>
          </a:ln>
        </p:spPr>
        <p:txBody>
          <a:bodyPr wrap="none" anchor="ctr"/>
          <a:lstStyle/>
          <a:p>
            <a:endParaRPr lang="en-GB"/>
          </a:p>
        </p:txBody>
      </p:sp>
      <p:sp>
        <p:nvSpPr>
          <p:cNvPr id="17418" name="AutoShape 10"/>
          <p:cNvSpPr>
            <a:spLocks noChangeArrowheads="1"/>
          </p:cNvSpPr>
          <p:nvPr/>
        </p:nvSpPr>
        <p:spPr bwMode="auto">
          <a:xfrm>
            <a:off x="3152775" y="1341438"/>
            <a:ext cx="3509963" cy="2074862"/>
          </a:xfrm>
          <a:prstGeom prst="roundRect">
            <a:avLst>
              <a:gd name="adj" fmla="val 16667"/>
            </a:avLst>
          </a:prstGeom>
          <a:solidFill>
            <a:srgbClr val="F3F3FF"/>
          </a:solidFill>
          <a:ln w="28575">
            <a:solidFill>
              <a:srgbClr val="6666FF"/>
            </a:solidFill>
            <a:round/>
            <a:headEnd/>
            <a:tailEnd/>
          </a:ln>
        </p:spPr>
        <p:txBody>
          <a:bodyPr/>
          <a:lstStyle/>
          <a:p>
            <a:pPr marL="190500" indent="-190500" algn="ctr" eaLnBrk="0" hangingPunct="0">
              <a:lnSpc>
                <a:spcPct val="80000"/>
              </a:lnSpc>
              <a:buClr>
                <a:srgbClr val="15864F"/>
              </a:buClr>
              <a:buFont typeface="Wingdings" pitchFamily="2" charset="2"/>
              <a:buNone/>
            </a:pPr>
            <a:endParaRPr lang="en-GB" sz="1600" b="1">
              <a:solidFill>
                <a:schemeClr val="accent2"/>
              </a:solidFill>
            </a:endParaRPr>
          </a:p>
          <a:p>
            <a:pPr marL="190500" indent="-190500" algn="ctr" eaLnBrk="0" hangingPunct="0">
              <a:lnSpc>
                <a:spcPct val="80000"/>
              </a:lnSpc>
              <a:buClr>
                <a:srgbClr val="15864F"/>
              </a:buClr>
              <a:buFont typeface="Wingdings" pitchFamily="2" charset="2"/>
              <a:buNone/>
            </a:pPr>
            <a:endParaRPr lang="en-GB" sz="1600" b="1">
              <a:solidFill>
                <a:schemeClr val="accent2"/>
              </a:solidFill>
            </a:endParaRPr>
          </a:p>
          <a:p>
            <a:pPr marL="190500" indent="-190500" algn="ctr" eaLnBrk="0" hangingPunct="0">
              <a:lnSpc>
                <a:spcPct val="80000"/>
              </a:lnSpc>
              <a:buClr>
                <a:srgbClr val="15864F"/>
              </a:buClr>
              <a:buFont typeface="Wingdings" pitchFamily="2" charset="2"/>
              <a:buNone/>
            </a:pPr>
            <a:endParaRPr lang="en-GB" b="1"/>
          </a:p>
          <a:p>
            <a:pPr marL="190500" indent="-190500" algn="ctr" eaLnBrk="0" hangingPunct="0">
              <a:lnSpc>
                <a:spcPct val="80000"/>
              </a:lnSpc>
              <a:buClr>
                <a:srgbClr val="15864F"/>
              </a:buClr>
              <a:buFont typeface="Wingdings" pitchFamily="2" charset="2"/>
              <a:buNone/>
            </a:pPr>
            <a:r>
              <a:rPr lang="en-GB" b="1"/>
              <a:t>Key technological developments in Information Technology </a:t>
            </a:r>
          </a:p>
        </p:txBody>
      </p:sp>
      <p:sp>
        <p:nvSpPr>
          <p:cNvPr id="17419" name="AutoShape 11"/>
          <p:cNvSpPr>
            <a:spLocks noChangeArrowheads="1"/>
          </p:cNvSpPr>
          <p:nvPr/>
        </p:nvSpPr>
        <p:spPr bwMode="auto">
          <a:xfrm>
            <a:off x="3440113" y="3573463"/>
            <a:ext cx="3076575" cy="935037"/>
          </a:xfrm>
          <a:prstGeom prst="ellipseRibbon">
            <a:avLst>
              <a:gd name="adj1" fmla="val 27505"/>
              <a:gd name="adj2" fmla="val 67287"/>
              <a:gd name="adj3" fmla="val 12500"/>
            </a:avLst>
          </a:prstGeom>
          <a:solidFill>
            <a:srgbClr val="00FFFF"/>
          </a:solidFill>
          <a:ln w="9525">
            <a:noFill/>
            <a:round/>
            <a:headEnd/>
            <a:tailEnd/>
          </a:ln>
        </p:spPr>
        <p:txBody>
          <a:bodyPr wrap="none" anchor="ctr"/>
          <a:lstStyle/>
          <a:p>
            <a:pPr algn="ctr"/>
            <a:r>
              <a:rPr lang="en-GB" sz="3200" b="1"/>
              <a:t>Technology</a:t>
            </a:r>
          </a:p>
        </p:txBody>
      </p:sp>
      <p:sp>
        <p:nvSpPr>
          <p:cNvPr id="17420" name="Text Box 12"/>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3</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Date Placeholder 3"/>
          <p:cNvSpPr>
            <a:spLocks noGrp="1"/>
          </p:cNvSpPr>
          <p:nvPr>
            <p:ph type="dt" sz="quarter" idx="10"/>
          </p:nvPr>
        </p:nvSpPr>
        <p:spPr>
          <a:noFill/>
        </p:spPr>
        <p:txBody>
          <a:bodyPr/>
          <a:lstStyle/>
          <a:p>
            <a:fld id="{43FE622A-3C65-4FBF-AB8F-3477005811F7}"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19458" name="Slide Number Placeholder 5"/>
          <p:cNvSpPr>
            <a:spLocks noGrp="1"/>
          </p:cNvSpPr>
          <p:nvPr>
            <p:ph type="sldNum" sz="quarter" idx="12"/>
          </p:nvPr>
        </p:nvSpPr>
        <p:spPr>
          <a:noFill/>
        </p:spPr>
        <p:txBody>
          <a:bodyPr/>
          <a:lstStyle/>
          <a:p>
            <a:fld id="{33522FB4-27CF-4178-99BA-F6107AC5566E}" type="slidenum">
              <a:rPr lang="en-GB" smtClean="0">
                <a:latin typeface="Arial" charset="0"/>
                <a:ea typeface="MS PGothic"/>
                <a:cs typeface="MS PGothic"/>
              </a:rPr>
              <a:pPr/>
              <a:t>4</a:t>
            </a:fld>
            <a:endParaRPr lang="en-GB" smtClean="0">
              <a:latin typeface="Arial" charset="0"/>
              <a:ea typeface="MS PGothic"/>
              <a:cs typeface="MS PGothic"/>
            </a:endParaRPr>
          </a:p>
        </p:txBody>
      </p:sp>
      <p:sp>
        <p:nvSpPr>
          <p:cNvPr id="19459" name="Rectangle 2"/>
          <p:cNvSpPr>
            <a:spLocks noGrp="1" noChangeArrowheads="1"/>
          </p:cNvSpPr>
          <p:nvPr>
            <p:ph type="title"/>
          </p:nvPr>
        </p:nvSpPr>
        <p:spPr/>
        <p:txBody>
          <a:bodyPr/>
          <a:lstStyle/>
          <a:p>
            <a:pPr eaLnBrk="1" hangingPunct="1"/>
            <a:r>
              <a:rPr lang="en-GB" sz="2800" b="1" smtClean="0">
                <a:solidFill>
                  <a:schemeClr val="tx1"/>
                </a:solidFill>
              </a:rPr>
              <a:t>Key technological developments in Information Technology</a:t>
            </a:r>
          </a:p>
        </p:txBody>
      </p:sp>
      <p:sp>
        <p:nvSpPr>
          <p:cNvPr id="19460" name="Rectangle 3"/>
          <p:cNvSpPr>
            <a:spLocks noGrp="1" noChangeArrowheads="1"/>
          </p:cNvSpPr>
          <p:nvPr>
            <p:ph type="body" idx="1"/>
          </p:nvPr>
        </p:nvSpPr>
        <p:spPr>
          <a:xfrm>
            <a:off x="1065213" y="1844675"/>
            <a:ext cx="7594600" cy="4114800"/>
          </a:xfrm>
        </p:spPr>
        <p:txBody>
          <a:bodyPr/>
          <a:lstStyle/>
          <a:p>
            <a:pPr eaLnBrk="1" hangingPunct="1">
              <a:buFont typeface="Wingdings" pitchFamily="2" charset="2"/>
              <a:buNone/>
            </a:pPr>
            <a:r>
              <a:rPr lang="en-GB" sz="2000" smtClean="0"/>
              <a:t>	</a:t>
            </a:r>
            <a:r>
              <a:rPr lang="en-GB" sz="1800" smtClean="0"/>
              <a:t>Hall and Preston (1988) - K waves</a:t>
            </a:r>
          </a:p>
          <a:p>
            <a:pPr eaLnBrk="1" hangingPunct="1">
              <a:buFont typeface="Wingdings" pitchFamily="2" charset="2"/>
              <a:buNone/>
            </a:pPr>
            <a:endParaRPr lang="en-GB" sz="1800" smtClean="0"/>
          </a:p>
          <a:p>
            <a:pPr eaLnBrk="1" hangingPunct="1">
              <a:buFont typeface="Wingdings" pitchFamily="2" charset="2"/>
              <a:buNone/>
            </a:pPr>
            <a:r>
              <a:rPr lang="en-GB" sz="1800" smtClean="0"/>
              <a:t>	K1 - 1770’s to 1830’s - Early mechanisation in textiles and water power with the construction of canals which led to the first large-scale factories and companies</a:t>
            </a:r>
          </a:p>
          <a:p>
            <a:pPr eaLnBrk="1" hangingPunct="1">
              <a:buFont typeface="Wingdings" pitchFamily="2" charset="2"/>
              <a:buNone/>
            </a:pPr>
            <a:endParaRPr lang="en-GB" sz="1800" smtClean="0"/>
          </a:p>
          <a:p>
            <a:pPr eaLnBrk="1" hangingPunct="1">
              <a:buFont typeface="Wingdings" pitchFamily="2" charset="2"/>
              <a:buNone/>
            </a:pPr>
            <a:r>
              <a:rPr lang="en-GB" sz="1800" smtClean="0"/>
              <a:t>	K2 - 1830’s to 1880’s - Invention of steam power used in railways and machines led to improved communication</a:t>
            </a:r>
          </a:p>
          <a:p>
            <a:pPr eaLnBrk="1" hangingPunct="1">
              <a:buFont typeface="Wingdings" pitchFamily="2" charset="2"/>
              <a:buNone/>
            </a:pPr>
            <a:endParaRPr lang="en-GB" sz="1800" smtClean="0"/>
          </a:p>
          <a:p>
            <a:pPr eaLnBrk="1" hangingPunct="1">
              <a:buFont typeface="Wingdings" pitchFamily="2" charset="2"/>
              <a:buNone/>
            </a:pPr>
            <a:r>
              <a:rPr lang="en-GB" sz="1800" smtClean="0"/>
              <a:t>	K3 - 1880’s to 1930’s - Inventions of electricity, steel, chemicals and synthetics, creating new industries with reliable and powerful energy, leading to very large-scale production. Technologies were integrated to create assembly-line techniques</a:t>
            </a:r>
          </a:p>
          <a:p>
            <a:pPr eaLnBrk="1" hangingPunct="1">
              <a:buFont typeface="Wingdings" pitchFamily="2" charset="2"/>
              <a:buNone/>
            </a:pPr>
            <a:endParaRPr lang="en-GB" sz="1800" smtClean="0"/>
          </a:p>
          <a:p>
            <a:pPr eaLnBrk="1" hangingPunct="1">
              <a:buFont typeface="Wingdings" pitchFamily="2" charset="2"/>
              <a:buNone/>
            </a:pPr>
            <a:endParaRPr lang="en-GB" sz="1800" smtClean="0"/>
          </a:p>
          <a:p>
            <a:pPr eaLnBrk="1" hangingPunct="1">
              <a:buFont typeface="Wingdings" pitchFamily="2" charset="2"/>
              <a:buNone/>
            </a:pPr>
            <a:endParaRPr lang="en-GB" sz="180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3"/>
          <p:cNvSpPr>
            <a:spLocks noGrp="1" noChangeArrowheads="1"/>
          </p:cNvSpPr>
          <p:nvPr>
            <p:ph type="body" idx="1"/>
          </p:nvPr>
        </p:nvSpPr>
        <p:spPr>
          <a:xfrm>
            <a:off x="1136650" y="1916113"/>
            <a:ext cx="7594600" cy="4114800"/>
          </a:xfrm>
        </p:spPr>
        <p:txBody>
          <a:bodyPr/>
          <a:lstStyle/>
          <a:p>
            <a:pPr>
              <a:lnSpc>
                <a:spcPct val="90000"/>
              </a:lnSpc>
              <a:buFont typeface="Wingdings" pitchFamily="2" charset="2"/>
              <a:buNone/>
            </a:pPr>
            <a:r>
              <a:rPr lang="en-GB" sz="2400" smtClean="0"/>
              <a:t>	K4 -1930’s to 1980’s - Explosion of development of cars and aircraft with petrochemicals and consumer durables, controlled by multinational organisations.</a:t>
            </a:r>
          </a:p>
          <a:p>
            <a:pPr>
              <a:lnSpc>
                <a:spcPct val="90000"/>
              </a:lnSpc>
              <a:buFont typeface="Wingdings" pitchFamily="2" charset="2"/>
              <a:buNone/>
            </a:pPr>
            <a:endParaRPr lang="en-GB" sz="2400" smtClean="0"/>
          </a:p>
          <a:p>
            <a:pPr>
              <a:lnSpc>
                <a:spcPct val="90000"/>
              </a:lnSpc>
              <a:buFont typeface="Wingdings" pitchFamily="2" charset="2"/>
              <a:buNone/>
            </a:pPr>
            <a:r>
              <a:rPr lang="en-GB" sz="2400" smtClean="0"/>
              <a:t>	K5 -1980’s to current - Robotics allows complex manufacturing and medical processes. Information and communication technologies developments producing ability to source and manufacture flexibly across the world creating Global brands, communicated by television, radio and Internet technologies. </a:t>
            </a:r>
          </a:p>
        </p:txBody>
      </p:sp>
      <p:sp>
        <p:nvSpPr>
          <p:cNvPr id="20482" name="Rectangle 2"/>
          <p:cNvSpPr>
            <a:spLocks noGrp="1" noChangeArrowheads="1"/>
          </p:cNvSpPr>
          <p:nvPr>
            <p:ph type="title"/>
          </p:nvPr>
        </p:nvSpPr>
        <p:spPr/>
        <p:txBody>
          <a:bodyPr/>
          <a:lstStyle/>
          <a:p>
            <a:pPr eaLnBrk="1" hangingPunct="1"/>
            <a:r>
              <a:rPr lang="en-GB" sz="2800" b="1" smtClean="0">
                <a:solidFill>
                  <a:schemeClr val="tx1"/>
                </a:solidFill>
              </a:rPr>
              <a:t>Key technological developments in Information Technology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3"/>
          <p:cNvSpPr>
            <a:spLocks noGrp="1" noChangeArrowheads="1"/>
          </p:cNvSpPr>
          <p:nvPr>
            <p:ph type="body" idx="1"/>
          </p:nvPr>
        </p:nvSpPr>
        <p:spPr/>
        <p:txBody>
          <a:bodyPr/>
          <a:lstStyle/>
          <a:p>
            <a:pPr>
              <a:buFont typeface="Wingdings" pitchFamily="2" charset="2"/>
              <a:buNone/>
            </a:pPr>
            <a:r>
              <a:rPr lang="en-GB" smtClean="0"/>
              <a:t>	</a:t>
            </a:r>
            <a:r>
              <a:rPr lang="en-GB" sz="2400" smtClean="0"/>
              <a:t>Freeman (1987) identified 4 types of technological change</a:t>
            </a:r>
          </a:p>
          <a:p>
            <a:pPr>
              <a:buFont typeface="Wingdings" pitchFamily="2" charset="2"/>
              <a:buNone/>
            </a:pPr>
            <a:endParaRPr lang="en-GB" sz="1800" smtClean="0"/>
          </a:p>
          <a:p>
            <a:r>
              <a:rPr lang="en-GB" sz="2000" smtClean="0"/>
              <a:t>Incremental Innovations - Small scale made at a local level</a:t>
            </a:r>
          </a:p>
          <a:p>
            <a:r>
              <a:rPr lang="en-GB" sz="2000" smtClean="0"/>
              <a:t>Radical Innovations -These change the way things are done. E.g. development of semiconductors rather than valves changes the ways in which computers could operate</a:t>
            </a:r>
          </a:p>
          <a:p>
            <a:r>
              <a:rPr lang="en-GB" sz="2000" smtClean="0"/>
              <a:t>Changes of technology systems - Linking two existing technological systems to form a new system</a:t>
            </a:r>
          </a:p>
          <a:p>
            <a:r>
              <a:rPr lang="en-GB" sz="2000" smtClean="0"/>
              <a:t>Technology revolutions - Occur around every 50 years, e.g. computers in the 1940’s</a:t>
            </a:r>
          </a:p>
          <a:p>
            <a:endParaRPr lang="en-GB" sz="2000" smtClean="0"/>
          </a:p>
          <a:p>
            <a:endParaRPr lang="en-GB" sz="2400" smtClean="0"/>
          </a:p>
          <a:p>
            <a:endParaRPr lang="en-GB" smtClean="0"/>
          </a:p>
          <a:p>
            <a:endParaRPr lang="en-GB" smtClean="0"/>
          </a:p>
        </p:txBody>
      </p:sp>
      <p:sp>
        <p:nvSpPr>
          <p:cNvPr id="21506" name="Rectangle 2"/>
          <p:cNvSpPr>
            <a:spLocks noGrp="1" noChangeArrowheads="1"/>
          </p:cNvSpPr>
          <p:nvPr>
            <p:ph type="title"/>
          </p:nvPr>
        </p:nvSpPr>
        <p:spPr/>
        <p:txBody>
          <a:bodyPr/>
          <a:lstStyle/>
          <a:p>
            <a:pPr eaLnBrk="1" hangingPunct="1"/>
            <a:r>
              <a:rPr lang="en-GB" sz="2800" b="1" smtClean="0">
                <a:solidFill>
                  <a:schemeClr val="tx1"/>
                </a:solidFill>
              </a:rPr>
              <a:t>Key technological developments in Information Technology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r>
              <a:rPr lang="en-GB" sz="3200" b="1" smtClean="0">
                <a:solidFill>
                  <a:schemeClr val="tx1"/>
                </a:solidFill>
              </a:rPr>
              <a:t>Key technological developments in Information Technology</a:t>
            </a:r>
          </a:p>
        </p:txBody>
      </p:sp>
      <p:sp>
        <p:nvSpPr>
          <p:cNvPr id="22530" name="Rectangle 3"/>
          <p:cNvSpPr>
            <a:spLocks noGrp="1" noChangeArrowheads="1"/>
          </p:cNvSpPr>
          <p:nvPr>
            <p:ph type="body" idx="1"/>
          </p:nvPr>
        </p:nvSpPr>
        <p:spPr/>
        <p:txBody>
          <a:bodyPr/>
          <a:lstStyle/>
          <a:p>
            <a:r>
              <a:rPr lang="en-GB" sz="2400" smtClean="0"/>
              <a:t>Information Technology - Computers are at the very heart of business</a:t>
            </a:r>
          </a:p>
          <a:p>
            <a:r>
              <a:rPr lang="en-GB" sz="2400" smtClean="0"/>
              <a:t>Communication Technologies - Satellite communication and optical fibre technology</a:t>
            </a:r>
          </a:p>
          <a:p>
            <a:r>
              <a:rPr lang="en-GB" sz="2400" smtClean="0"/>
              <a:t>Transportation Technologies - Jet engine and the impact on the traveller and tourist</a:t>
            </a:r>
          </a:p>
          <a:p>
            <a:r>
              <a:rPr lang="en-GB" sz="2400" smtClean="0"/>
              <a:t>The Internet - Now affects all aspects of work and leisure at a steadily reducing cost</a:t>
            </a:r>
          </a:p>
          <a:p>
            <a:endParaRPr lang="en-GB" sz="240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Date Placeholder 3"/>
          <p:cNvSpPr>
            <a:spLocks noGrp="1"/>
          </p:cNvSpPr>
          <p:nvPr>
            <p:ph type="dt" sz="quarter" idx="10"/>
          </p:nvPr>
        </p:nvSpPr>
        <p:spPr>
          <a:noFill/>
        </p:spPr>
        <p:txBody>
          <a:bodyPr/>
          <a:lstStyle/>
          <a:p>
            <a:fld id="{F8696830-1324-41D0-A4BE-2642352C9FD7}"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23554" name="Slide Number Placeholder 5"/>
          <p:cNvSpPr>
            <a:spLocks noGrp="1"/>
          </p:cNvSpPr>
          <p:nvPr>
            <p:ph type="sldNum" sz="quarter" idx="12"/>
          </p:nvPr>
        </p:nvSpPr>
        <p:spPr>
          <a:noFill/>
        </p:spPr>
        <p:txBody>
          <a:bodyPr/>
          <a:lstStyle/>
          <a:p>
            <a:fld id="{14694846-1806-4D44-B7FF-5414BABFDE32}" type="slidenum">
              <a:rPr lang="en-GB" smtClean="0">
                <a:latin typeface="Arial" charset="0"/>
                <a:ea typeface="MS PGothic"/>
                <a:cs typeface="MS PGothic"/>
              </a:rPr>
              <a:pPr/>
              <a:t>8</a:t>
            </a:fld>
            <a:endParaRPr lang="en-GB" smtClean="0">
              <a:latin typeface="Arial" charset="0"/>
              <a:ea typeface="MS PGothic"/>
              <a:cs typeface="MS PGothic"/>
            </a:endParaRPr>
          </a:p>
        </p:txBody>
      </p:sp>
      <p:sp>
        <p:nvSpPr>
          <p:cNvPr id="23555" name="Rectangle 2"/>
          <p:cNvSpPr>
            <a:spLocks noGrp="1" noChangeArrowheads="1"/>
          </p:cNvSpPr>
          <p:nvPr>
            <p:ph type="title"/>
          </p:nvPr>
        </p:nvSpPr>
        <p:spPr>
          <a:xfrm>
            <a:off x="1712913" y="549275"/>
            <a:ext cx="8007350" cy="882650"/>
          </a:xfrm>
        </p:spPr>
        <p:txBody>
          <a:bodyPr/>
          <a:lstStyle/>
          <a:p>
            <a:pPr eaLnBrk="1" hangingPunct="1"/>
            <a:r>
              <a:rPr lang="en-GB" sz="2800" b="1" smtClean="0">
                <a:solidFill>
                  <a:schemeClr val="tx1"/>
                </a:solidFill>
              </a:rPr>
              <a:t>Effects on Labour Markets and HR</a:t>
            </a:r>
          </a:p>
        </p:txBody>
      </p:sp>
      <p:sp>
        <p:nvSpPr>
          <p:cNvPr id="23556" name="Rectangle 3"/>
          <p:cNvSpPr>
            <a:spLocks noGrp="1" noChangeArrowheads="1"/>
          </p:cNvSpPr>
          <p:nvPr>
            <p:ph type="body" idx="1"/>
          </p:nvPr>
        </p:nvSpPr>
        <p:spPr>
          <a:xfrm>
            <a:off x="631825" y="1916113"/>
            <a:ext cx="8007350" cy="3241675"/>
          </a:xfrm>
        </p:spPr>
        <p:txBody>
          <a:bodyPr/>
          <a:lstStyle/>
          <a:p>
            <a:pPr eaLnBrk="1" hangingPunct="1">
              <a:lnSpc>
                <a:spcPct val="80000"/>
              </a:lnSpc>
              <a:buFont typeface="Symbol" pitchFamily="18" charset="2"/>
              <a:buNone/>
            </a:pPr>
            <a:r>
              <a:rPr lang="en-GB" smtClean="0"/>
              <a:t>   </a:t>
            </a:r>
            <a:r>
              <a:rPr lang="en-GB" sz="2400" smtClean="0"/>
              <a:t>Technology both creates jobs and eliminates them</a:t>
            </a:r>
          </a:p>
          <a:p>
            <a:pPr eaLnBrk="1" hangingPunct="1">
              <a:lnSpc>
                <a:spcPct val="80000"/>
              </a:lnSpc>
              <a:buFont typeface="Symbol" pitchFamily="18" charset="2"/>
              <a:buNone/>
            </a:pPr>
            <a:endParaRPr lang="en-GB" sz="2400" smtClean="0"/>
          </a:p>
          <a:p>
            <a:pPr eaLnBrk="1" hangingPunct="1">
              <a:lnSpc>
                <a:spcPct val="80000"/>
              </a:lnSpc>
              <a:buFont typeface="Symbol" pitchFamily="18" charset="2"/>
              <a:buNone/>
            </a:pPr>
            <a:r>
              <a:rPr lang="en-GB" smtClean="0"/>
              <a:t>	</a:t>
            </a:r>
            <a:r>
              <a:rPr lang="en-GB" sz="2400" smtClean="0"/>
              <a:t>E.g. the introduction of railways in the 19th century eliminated most jobs in the canal transport industry but created a substantial net increase in jobs in total, both in the rail industry itself, in the suppliers to the industry and in the associated expansion of industry and commerce that fast rail transport provided</a:t>
            </a:r>
            <a:endParaRPr lang="en-GB" smtClean="0"/>
          </a:p>
          <a:p>
            <a:pPr eaLnBrk="1" hangingPunct="1">
              <a:lnSpc>
                <a:spcPct val="80000"/>
              </a:lnSpc>
              <a:buFont typeface="Wingdings" pitchFamily="2" charset="2"/>
              <a:buNone/>
            </a:pPr>
            <a:endParaRPr lang="en-GB" smtClean="0"/>
          </a:p>
        </p:txBody>
      </p:sp>
      <p:sp>
        <p:nvSpPr>
          <p:cNvPr id="23557" name="Text Box 4"/>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4</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3"/>
          <p:cNvSpPr>
            <a:spLocks noGrp="1" noChangeArrowheads="1"/>
          </p:cNvSpPr>
          <p:nvPr>
            <p:ph type="body" idx="1"/>
          </p:nvPr>
        </p:nvSpPr>
        <p:spPr>
          <a:xfrm>
            <a:off x="704850" y="2133600"/>
            <a:ext cx="7594600" cy="4114800"/>
          </a:xfrm>
        </p:spPr>
        <p:txBody>
          <a:bodyPr/>
          <a:lstStyle/>
          <a:p>
            <a:pPr>
              <a:buFont typeface="Symbol" pitchFamily="18" charset="2"/>
              <a:buNone/>
            </a:pPr>
            <a:r>
              <a:rPr lang="en-GB" sz="2400" smtClean="0"/>
              <a:t>	The nature of the labour force has changed with  technological innovation. A polarisation has occurred with an increase in demand for highly trained professional and technical employees and, at the same time, a reduced demand for low-skilled assembly and production operatives</a:t>
            </a:r>
            <a:endParaRPr lang="en-GB" smtClean="0"/>
          </a:p>
          <a:p>
            <a:pPr>
              <a:buFont typeface="Wingdings" pitchFamily="2" charset="2"/>
              <a:buNone/>
            </a:pPr>
            <a:endParaRPr lang="en-GB" smtClean="0"/>
          </a:p>
        </p:txBody>
      </p:sp>
      <p:sp>
        <p:nvSpPr>
          <p:cNvPr id="24578" name="Rectangle 2"/>
          <p:cNvSpPr>
            <a:spLocks noGrp="1" noChangeArrowheads="1"/>
          </p:cNvSpPr>
          <p:nvPr>
            <p:ph type="title"/>
          </p:nvPr>
        </p:nvSpPr>
        <p:spPr/>
        <p:txBody>
          <a:bodyPr/>
          <a:lstStyle/>
          <a:p>
            <a:pPr eaLnBrk="1" hangingPunct="1"/>
            <a:r>
              <a:rPr lang="en-GB" sz="2800" b="1" smtClean="0">
                <a:solidFill>
                  <a:schemeClr val="tx1"/>
                </a:solidFill>
              </a:rPr>
              <a:t>Effects on Labour Markets and HR</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3"/>
          <p:cNvSpPr>
            <a:spLocks noGrp="1" noChangeArrowheads="1"/>
          </p:cNvSpPr>
          <p:nvPr>
            <p:ph type="body" idx="1"/>
          </p:nvPr>
        </p:nvSpPr>
        <p:spPr>
          <a:xfrm>
            <a:off x="849313" y="2133600"/>
            <a:ext cx="7594600" cy="4114800"/>
          </a:xfrm>
        </p:spPr>
        <p:txBody>
          <a:bodyPr/>
          <a:lstStyle/>
          <a:p>
            <a:pPr>
              <a:buFont typeface="Symbol" pitchFamily="18" charset="2"/>
              <a:buNone/>
            </a:pPr>
            <a:r>
              <a:rPr lang="en-GB" sz="2400" smtClean="0"/>
              <a:t>	A perceived need for highly skilled employees has been the driving force for advanced countries, including the UK where there is a </a:t>
            </a:r>
            <a:r>
              <a:rPr lang="en-GB" sz="2400" b="1" smtClean="0"/>
              <a:t>50% </a:t>
            </a:r>
            <a:r>
              <a:rPr lang="en-GB" sz="2400" smtClean="0"/>
              <a:t>target of the population to be qualified through higher education</a:t>
            </a:r>
          </a:p>
          <a:p>
            <a:pPr>
              <a:buFont typeface="Wingdings" pitchFamily="2" charset="2"/>
              <a:buNone/>
            </a:pPr>
            <a:endParaRPr lang="en-GB" sz="2400" smtClean="0"/>
          </a:p>
        </p:txBody>
      </p:sp>
      <p:sp>
        <p:nvSpPr>
          <p:cNvPr id="25602" name="Rectangle 2"/>
          <p:cNvSpPr>
            <a:spLocks noGrp="1" noChangeArrowheads="1"/>
          </p:cNvSpPr>
          <p:nvPr>
            <p:ph type="title"/>
          </p:nvPr>
        </p:nvSpPr>
        <p:spPr/>
        <p:txBody>
          <a:bodyPr/>
          <a:lstStyle/>
          <a:p>
            <a:pPr eaLnBrk="1" hangingPunct="1"/>
            <a:r>
              <a:rPr lang="en-GB" sz="2800" b="1" smtClean="0">
                <a:solidFill>
                  <a:schemeClr val="tx1"/>
                </a:solidFill>
              </a:rPr>
              <a:t>Effects on Labour Markets and HR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p:txBody>
          <a:bodyPr/>
          <a:lstStyle/>
          <a:p>
            <a:r>
              <a:rPr lang="en-GB" sz="2800" b="1" smtClean="0">
                <a:solidFill>
                  <a:schemeClr val="tx1"/>
                </a:solidFill>
              </a:rPr>
              <a:t>Effects on Labour Markets and HR</a:t>
            </a:r>
          </a:p>
        </p:txBody>
      </p:sp>
      <p:sp>
        <p:nvSpPr>
          <p:cNvPr id="26626" name="Rectangle 3"/>
          <p:cNvSpPr>
            <a:spLocks noGrp="1" noChangeArrowheads="1"/>
          </p:cNvSpPr>
          <p:nvPr>
            <p:ph type="body" idx="1"/>
          </p:nvPr>
        </p:nvSpPr>
        <p:spPr>
          <a:xfrm>
            <a:off x="920750" y="2060575"/>
            <a:ext cx="7594600" cy="4114800"/>
          </a:xfrm>
        </p:spPr>
        <p:txBody>
          <a:bodyPr/>
          <a:lstStyle/>
          <a:p>
            <a:pPr>
              <a:lnSpc>
                <a:spcPct val="80000"/>
              </a:lnSpc>
              <a:buFont typeface="Symbol" pitchFamily="18" charset="2"/>
              <a:buNone/>
            </a:pPr>
            <a:r>
              <a:rPr lang="en-GB" sz="2400" smtClean="0"/>
              <a:t>	Employers have responded in their employment models by making better use of part-time or temporary employees. E.g. Supermarkets forecasting from sales data the number of checkouts required every hour of the year. Part-time employees then resource the varying needs. The need for temporary staff can also be precisely pinpointed through the accurate data provided to cover Christmas and holiday periods. This allows them to reach the business targets of not queues no greater than one or two people</a:t>
            </a:r>
          </a:p>
          <a:p>
            <a:pPr>
              <a:lnSpc>
                <a:spcPct val="80000"/>
              </a:lnSpc>
            </a:pPr>
            <a:endParaRPr lang="en-GB" sz="240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3"/>
          <p:cNvSpPr>
            <a:spLocks noGrp="1" noChangeArrowheads="1"/>
          </p:cNvSpPr>
          <p:nvPr>
            <p:ph type="body" idx="1"/>
          </p:nvPr>
        </p:nvSpPr>
        <p:spPr>
          <a:xfrm>
            <a:off x="1136650" y="1844675"/>
            <a:ext cx="7594600" cy="4114800"/>
          </a:xfrm>
        </p:spPr>
        <p:txBody>
          <a:bodyPr/>
          <a:lstStyle/>
          <a:p>
            <a:pPr>
              <a:buFont typeface="Wingdings" pitchFamily="2" charset="2"/>
              <a:buNone/>
            </a:pPr>
            <a:r>
              <a:rPr lang="en-GB" sz="2400" b="1" smtClean="0"/>
              <a:t>	</a:t>
            </a:r>
            <a:r>
              <a:rPr lang="en-GB" sz="2400" smtClean="0"/>
              <a:t>Case study - Lettuce Leaves and the Labour Market - Page 332 of K&amp;S</a:t>
            </a:r>
          </a:p>
          <a:p>
            <a:pPr>
              <a:buFont typeface="Wingdings" pitchFamily="2" charset="2"/>
              <a:buNone/>
            </a:pPr>
            <a:endParaRPr lang="en-GB" sz="2400" smtClean="0"/>
          </a:p>
          <a:p>
            <a:pPr>
              <a:buFont typeface="Wingdings" pitchFamily="2" charset="2"/>
              <a:buNone/>
            </a:pPr>
            <a:r>
              <a:rPr lang="en-GB" smtClean="0"/>
              <a:t>	</a:t>
            </a:r>
            <a:r>
              <a:rPr lang="en-GB" sz="2400" smtClean="0"/>
              <a:t>Case study - Telephone Screening at Standard Life - Page 333 of K&amp;S</a:t>
            </a:r>
          </a:p>
          <a:p>
            <a:pPr>
              <a:buFont typeface="Wingdings" pitchFamily="2" charset="2"/>
              <a:buNone/>
            </a:pPr>
            <a:endParaRPr lang="en-GB" sz="2400" smtClean="0"/>
          </a:p>
          <a:p>
            <a:pPr>
              <a:buFont typeface="Wingdings" pitchFamily="2" charset="2"/>
              <a:buNone/>
            </a:pPr>
            <a:r>
              <a:rPr lang="en-GB" sz="2400" smtClean="0"/>
              <a:t>	CIPD Case study - Learning and Technology at B&amp;Q</a:t>
            </a:r>
          </a:p>
          <a:p>
            <a:pPr>
              <a:buFont typeface="Wingdings" pitchFamily="2" charset="2"/>
              <a:buNone/>
            </a:pPr>
            <a:endParaRPr lang="en-GB" sz="2400" smtClean="0"/>
          </a:p>
          <a:p>
            <a:pPr>
              <a:buFont typeface="Wingdings" pitchFamily="2" charset="2"/>
              <a:buNone/>
            </a:pPr>
            <a:endParaRPr lang="en-GB" sz="2400" smtClean="0"/>
          </a:p>
        </p:txBody>
      </p:sp>
      <p:sp>
        <p:nvSpPr>
          <p:cNvPr id="27650" name="Rectangle 4"/>
          <p:cNvSpPr>
            <a:spLocks noGrp="1" noChangeArrowheads="1"/>
          </p:cNvSpPr>
          <p:nvPr>
            <p:ph type="title"/>
          </p:nvPr>
        </p:nvSpPr>
        <p:spPr/>
        <p:txBody>
          <a:bodyPr/>
          <a:lstStyle/>
          <a:p>
            <a:r>
              <a:rPr lang="en-GB" sz="2800" b="1" smtClean="0">
                <a:solidFill>
                  <a:schemeClr val="tx1"/>
                </a:solidFill>
              </a:rPr>
              <a:t>Effects on Labour Markets and HR</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3"/>
          <p:cNvSpPr>
            <a:spLocks noGrp="1" noChangeArrowheads="1"/>
          </p:cNvSpPr>
          <p:nvPr>
            <p:ph type="body" idx="1"/>
          </p:nvPr>
        </p:nvSpPr>
        <p:spPr>
          <a:xfrm>
            <a:off x="992188" y="1844675"/>
            <a:ext cx="7594600" cy="4114800"/>
          </a:xfrm>
        </p:spPr>
        <p:txBody>
          <a:bodyPr/>
          <a:lstStyle/>
          <a:p>
            <a:pPr>
              <a:buFont typeface="Wingdings" pitchFamily="2" charset="2"/>
              <a:buNone/>
            </a:pPr>
            <a:r>
              <a:rPr lang="en-GB" sz="2400" smtClean="0"/>
              <a:t>	Sparrow et al (2004) and Reddington et al (2005) have set out some of the opportunities that Technology has provided in facilitating new and developing HR systems:-</a:t>
            </a:r>
          </a:p>
          <a:p>
            <a:pPr>
              <a:buFont typeface="Wingdings" pitchFamily="2" charset="2"/>
              <a:buNone/>
            </a:pPr>
            <a:endParaRPr lang="en-GB" sz="2400" smtClean="0"/>
          </a:p>
          <a:p>
            <a:r>
              <a:rPr lang="en-GB" sz="2400" smtClean="0"/>
              <a:t>Shared Services</a:t>
            </a:r>
          </a:p>
          <a:p>
            <a:r>
              <a:rPr lang="en-GB" sz="2400" smtClean="0"/>
              <a:t>E-enablement of HR processes</a:t>
            </a:r>
          </a:p>
          <a:p>
            <a:r>
              <a:rPr lang="en-GB" sz="2400" smtClean="0"/>
              <a:t>Outsourcing of HR</a:t>
            </a:r>
          </a:p>
          <a:p>
            <a:pPr>
              <a:buFont typeface="Wingdings" pitchFamily="2" charset="2"/>
              <a:buNone/>
            </a:pPr>
            <a:endParaRPr lang="en-GB" sz="2400" smtClean="0"/>
          </a:p>
        </p:txBody>
      </p:sp>
      <p:sp>
        <p:nvSpPr>
          <p:cNvPr id="28674" name="Rectangle 4"/>
          <p:cNvSpPr>
            <a:spLocks noGrp="1" noChangeArrowheads="1"/>
          </p:cNvSpPr>
          <p:nvPr>
            <p:ph type="title"/>
          </p:nvPr>
        </p:nvSpPr>
        <p:spPr/>
        <p:txBody>
          <a:bodyPr/>
          <a:lstStyle/>
          <a:p>
            <a:r>
              <a:rPr lang="en-GB" sz="2800" b="1" smtClean="0">
                <a:solidFill>
                  <a:schemeClr val="tx1"/>
                </a:solidFill>
              </a:rPr>
              <a:t>Effects on Labour Markets and HR</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Date Placeholder 3"/>
          <p:cNvSpPr>
            <a:spLocks noGrp="1"/>
          </p:cNvSpPr>
          <p:nvPr>
            <p:ph type="dt" sz="quarter" idx="10"/>
          </p:nvPr>
        </p:nvSpPr>
        <p:spPr>
          <a:noFill/>
        </p:spPr>
        <p:txBody>
          <a:bodyPr/>
          <a:lstStyle/>
          <a:p>
            <a:fld id="{4DEB3BF7-A835-41F8-A7CB-D95590BC71C2}"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29698" name="Slide Number Placeholder 5"/>
          <p:cNvSpPr>
            <a:spLocks noGrp="1"/>
          </p:cNvSpPr>
          <p:nvPr>
            <p:ph type="sldNum" sz="quarter" idx="12"/>
          </p:nvPr>
        </p:nvSpPr>
        <p:spPr>
          <a:noFill/>
        </p:spPr>
        <p:txBody>
          <a:bodyPr/>
          <a:lstStyle/>
          <a:p>
            <a:fld id="{B52852A0-55A0-4262-8976-2E82C755B184}" type="slidenum">
              <a:rPr lang="en-GB" smtClean="0">
                <a:latin typeface="Arial" charset="0"/>
                <a:ea typeface="MS PGothic"/>
                <a:cs typeface="MS PGothic"/>
              </a:rPr>
              <a:pPr/>
              <a:t>14</a:t>
            </a:fld>
            <a:endParaRPr lang="en-GB" smtClean="0">
              <a:latin typeface="Arial" charset="0"/>
              <a:ea typeface="MS PGothic"/>
              <a:cs typeface="MS PGothic"/>
            </a:endParaRPr>
          </a:p>
        </p:txBody>
      </p:sp>
      <p:sp>
        <p:nvSpPr>
          <p:cNvPr id="29699" name="Rectangle 2"/>
          <p:cNvSpPr>
            <a:spLocks noGrp="1" noChangeArrowheads="1"/>
          </p:cNvSpPr>
          <p:nvPr>
            <p:ph type="title"/>
          </p:nvPr>
        </p:nvSpPr>
        <p:spPr/>
        <p:txBody>
          <a:bodyPr/>
          <a:lstStyle/>
          <a:p>
            <a:pPr eaLnBrk="1" hangingPunct="1"/>
            <a:r>
              <a:rPr lang="en-GB" sz="2800" b="1" smtClean="0">
                <a:solidFill>
                  <a:schemeClr val="tx1"/>
                </a:solidFill>
              </a:rPr>
              <a:t>The Concept of Knowledge Management (KM)</a:t>
            </a:r>
          </a:p>
        </p:txBody>
      </p:sp>
      <p:sp>
        <p:nvSpPr>
          <p:cNvPr id="29700" name="Rectangle 3"/>
          <p:cNvSpPr>
            <a:spLocks noGrp="1" noChangeArrowheads="1"/>
          </p:cNvSpPr>
          <p:nvPr>
            <p:ph type="body" idx="1"/>
          </p:nvPr>
        </p:nvSpPr>
        <p:spPr/>
        <p:txBody>
          <a:bodyPr/>
          <a:lstStyle/>
          <a:p>
            <a:pPr eaLnBrk="1" hangingPunct="1"/>
            <a:r>
              <a:rPr lang="en-GB" sz="2400" smtClean="0"/>
              <a:t>“a firm’s competitive advantage depends more than anything on its knowledge, or, to be slightly more specific, on what it knows, how it uses what it knows and how fast it can know something new”</a:t>
            </a:r>
          </a:p>
          <a:p>
            <a:pPr algn="r" eaLnBrk="1" hangingPunct="1">
              <a:buFont typeface="Wingdings" pitchFamily="2" charset="2"/>
              <a:buNone/>
            </a:pPr>
            <a:r>
              <a:rPr lang="en-GB" sz="2400" smtClean="0"/>
              <a:t>Prusack 1997</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Date Placeholder 3"/>
          <p:cNvSpPr>
            <a:spLocks noGrp="1"/>
          </p:cNvSpPr>
          <p:nvPr>
            <p:ph type="dt" sz="quarter" idx="10"/>
          </p:nvPr>
        </p:nvSpPr>
        <p:spPr>
          <a:noFill/>
        </p:spPr>
        <p:txBody>
          <a:bodyPr/>
          <a:lstStyle/>
          <a:p>
            <a:fld id="{09385ECD-2115-4986-A52E-710BBA6121C6}"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30722" name="Slide Number Placeholder 5"/>
          <p:cNvSpPr>
            <a:spLocks noGrp="1"/>
          </p:cNvSpPr>
          <p:nvPr>
            <p:ph type="sldNum" sz="quarter" idx="12"/>
          </p:nvPr>
        </p:nvSpPr>
        <p:spPr>
          <a:noFill/>
        </p:spPr>
        <p:txBody>
          <a:bodyPr/>
          <a:lstStyle/>
          <a:p>
            <a:fld id="{C4BB28E5-4715-4195-B256-7380A7BA6108}" type="slidenum">
              <a:rPr lang="en-GB" smtClean="0">
                <a:latin typeface="Arial" charset="0"/>
                <a:ea typeface="MS PGothic"/>
                <a:cs typeface="MS PGothic"/>
              </a:rPr>
              <a:pPr/>
              <a:t>15</a:t>
            </a:fld>
            <a:endParaRPr lang="en-GB" smtClean="0">
              <a:latin typeface="Arial" charset="0"/>
              <a:ea typeface="MS PGothic"/>
              <a:cs typeface="MS PGothic"/>
            </a:endParaRPr>
          </a:p>
        </p:txBody>
      </p:sp>
      <p:sp>
        <p:nvSpPr>
          <p:cNvPr id="30723" name="Rectangle 2"/>
          <p:cNvSpPr>
            <a:spLocks noGrp="1" noChangeArrowheads="1"/>
          </p:cNvSpPr>
          <p:nvPr>
            <p:ph type="title"/>
          </p:nvPr>
        </p:nvSpPr>
        <p:spPr>
          <a:xfrm>
            <a:off x="2144713" y="476250"/>
            <a:ext cx="7235825" cy="1074738"/>
          </a:xfrm>
        </p:spPr>
        <p:txBody>
          <a:bodyPr/>
          <a:lstStyle/>
          <a:p>
            <a:pPr eaLnBrk="1" hangingPunct="1"/>
            <a:r>
              <a:rPr lang="en-GB" sz="2800" b="1" smtClean="0">
                <a:solidFill>
                  <a:schemeClr val="tx1"/>
                </a:solidFill>
              </a:rPr>
              <a:t>The Concept of Knowledge Management (KM)</a:t>
            </a:r>
          </a:p>
        </p:txBody>
      </p:sp>
      <p:sp>
        <p:nvSpPr>
          <p:cNvPr id="30724" name="Rectangle 3"/>
          <p:cNvSpPr>
            <a:spLocks noGrp="1" noChangeArrowheads="1"/>
          </p:cNvSpPr>
          <p:nvPr>
            <p:ph type="body" idx="1"/>
          </p:nvPr>
        </p:nvSpPr>
        <p:spPr>
          <a:xfrm>
            <a:off x="273050" y="1773238"/>
            <a:ext cx="8007350" cy="3673475"/>
          </a:xfrm>
        </p:spPr>
        <p:txBody>
          <a:bodyPr/>
          <a:lstStyle/>
          <a:p>
            <a:pPr eaLnBrk="1" hangingPunct="1">
              <a:lnSpc>
                <a:spcPct val="90000"/>
              </a:lnSpc>
              <a:buFont typeface="Wingdings" pitchFamily="2" charset="2"/>
              <a:buNone/>
            </a:pPr>
            <a:r>
              <a:rPr lang="en-GB" sz="2800" smtClean="0"/>
              <a:t>“Intellectual Capital”</a:t>
            </a:r>
          </a:p>
          <a:p>
            <a:pPr lvl="1" eaLnBrk="1" hangingPunct="1">
              <a:lnSpc>
                <a:spcPct val="90000"/>
              </a:lnSpc>
            </a:pPr>
            <a:r>
              <a:rPr lang="en-GB" smtClean="0"/>
              <a:t>May be bought – patents, IP</a:t>
            </a:r>
          </a:p>
          <a:p>
            <a:pPr lvl="1" eaLnBrk="1" hangingPunct="1">
              <a:lnSpc>
                <a:spcPct val="90000"/>
              </a:lnSpc>
            </a:pPr>
            <a:r>
              <a:rPr lang="en-GB" smtClean="0"/>
              <a:t>Employing highly skilled employees or consultants who possess the intellectual capital</a:t>
            </a:r>
          </a:p>
          <a:p>
            <a:pPr lvl="1" eaLnBrk="1" hangingPunct="1">
              <a:lnSpc>
                <a:spcPct val="90000"/>
              </a:lnSpc>
            </a:pPr>
            <a:r>
              <a:rPr lang="en-GB" smtClean="0"/>
              <a:t>Skilled services eg sport, film, music. ie wealth from knowledge and intangible assets</a:t>
            </a:r>
          </a:p>
          <a:p>
            <a:pPr lvl="1" eaLnBrk="1" hangingPunct="1">
              <a:lnSpc>
                <a:spcPct val="90000"/>
              </a:lnSpc>
            </a:pPr>
            <a:endParaRPr lang="en-GB" smtClean="0"/>
          </a:p>
          <a:p>
            <a:pPr lvl="1" algn="r" eaLnBrk="1" hangingPunct="1">
              <a:lnSpc>
                <a:spcPct val="90000"/>
              </a:lnSpc>
              <a:buFont typeface="Wingdings" pitchFamily="2" charset="2"/>
              <a:buNone/>
            </a:pPr>
            <a:r>
              <a:rPr lang="en-GB" smtClean="0"/>
              <a:t>Storey and Quintas 2001</a:t>
            </a:r>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b="1" smtClean="0"/>
          </a:p>
          <a:p>
            <a:pPr eaLnBrk="1" hangingPunct="1">
              <a:lnSpc>
                <a:spcPct val="90000"/>
              </a:lnSpc>
              <a:buFont typeface="Wingdings" pitchFamily="2" charset="2"/>
              <a:buNone/>
            </a:pPr>
            <a:endParaRPr lang="en-GB" sz="2000" b="1" smtClean="0"/>
          </a:p>
          <a:p>
            <a:pPr eaLnBrk="1" hangingPunct="1">
              <a:lnSpc>
                <a:spcPct val="90000"/>
              </a:lnSpc>
              <a:buFont typeface="Wingdings" pitchFamily="2" charset="2"/>
              <a:buNone/>
            </a:pPr>
            <a:endParaRPr lang="en-GB" sz="2000" smtClean="0"/>
          </a:p>
          <a:p>
            <a:pPr eaLnBrk="1" hangingPunct="1">
              <a:lnSpc>
                <a:spcPct val="90000"/>
              </a:lnSpc>
            </a:pPr>
            <a:endParaRPr lang="en-GB" sz="2000" smtClean="0"/>
          </a:p>
          <a:p>
            <a:pPr algn="ctr" eaLnBrk="1" hangingPunct="1">
              <a:lnSpc>
                <a:spcPct val="90000"/>
              </a:lnSpc>
            </a:pPr>
            <a:endParaRPr lang="en-GB" sz="2000" smtClean="0"/>
          </a:p>
          <a:p>
            <a:pPr eaLnBrk="1" hangingPunct="1">
              <a:lnSpc>
                <a:spcPct val="90000"/>
              </a:lnSpc>
            </a:pPr>
            <a:endParaRPr lang="en-GB" sz="2000" smtClean="0"/>
          </a:p>
          <a:p>
            <a:pPr eaLnBrk="1" hangingPunct="1">
              <a:lnSpc>
                <a:spcPct val="90000"/>
              </a:lnSpc>
              <a:buFont typeface="Wingdings" pitchFamily="2" charset="2"/>
              <a:buNone/>
            </a:pPr>
            <a:endParaRPr lang="en-GB" sz="2000" smtClean="0"/>
          </a:p>
          <a:p>
            <a:pPr eaLnBrk="1" hangingPunct="1">
              <a:lnSpc>
                <a:spcPct val="90000"/>
              </a:lnSpc>
              <a:buFont typeface="Wingdings" pitchFamily="2" charset="2"/>
              <a:buNone/>
            </a:pPr>
            <a:endParaRPr lang="en-GB" sz="2000" smtClean="0"/>
          </a:p>
        </p:txBody>
      </p:sp>
      <p:sp>
        <p:nvSpPr>
          <p:cNvPr id="30725" name="Text Box 4"/>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5</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Date Placeholder 3"/>
          <p:cNvSpPr>
            <a:spLocks noGrp="1"/>
          </p:cNvSpPr>
          <p:nvPr>
            <p:ph type="dt" sz="quarter" idx="10"/>
          </p:nvPr>
        </p:nvSpPr>
        <p:spPr>
          <a:noFill/>
        </p:spPr>
        <p:txBody>
          <a:bodyPr/>
          <a:lstStyle/>
          <a:p>
            <a:fld id="{36645E26-2964-4AB9-B84A-16F98C53C911}"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32770" name="Slide Number Placeholder 5"/>
          <p:cNvSpPr>
            <a:spLocks noGrp="1"/>
          </p:cNvSpPr>
          <p:nvPr>
            <p:ph type="sldNum" sz="quarter" idx="12"/>
          </p:nvPr>
        </p:nvSpPr>
        <p:spPr>
          <a:noFill/>
        </p:spPr>
        <p:txBody>
          <a:bodyPr/>
          <a:lstStyle/>
          <a:p>
            <a:fld id="{BD2ACDF6-9280-4FA3-8EB1-51583214C541}" type="slidenum">
              <a:rPr lang="en-GB" smtClean="0">
                <a:latin typeface="Arial" charset="0"/>
                <a:ea typeface="MS PGothic"/>
                <a:cs typeface="MS PGothic"/>
              </a:rPr>
              <a:pPr/>
              <a:t>16</a:t>
            </a:fld>
            <a:endParaRPr lang="en-GB" smtClean="0">
              <a:latin typeface="Arial" charset="0"/>
              <a:ea typeface="MS PGothic"/>
              <a:cs typeface="MS PGothic"/>
            </a:endParaRPr>
          </a:p>
        </p:txBody>
      </p:sp>
      <p:sp>
        <p:nvSpPr>
          <p:cNvPr id="32771" name="Rectangle 2"/>
          <p:cNvSpPr>
            <a:spLocks noGrp="1" noChangeArrowheads="1"/>
          </p:cNvSpPr>
          <p:nvPr>
            <p:ph type="title"/>
          </p:nvPr>
        </p:nvSpPr>
        <p:spPr>
          <a:xfrm>
            <a:off x="1898650" y="620713"/>
            <a:ext cx="8007350" cy="882650"/>
          </a:xfrm>
        </p:spPr>
        <p:txBody>
          <a:bodyPr/>
          <a:lstStyle/>
          <a:p>
            <a:pPr eaLnBrk="1" hangingPunct="1"/>
            <a:r>
              <a:rPr lang="en-GB" sz="2800" b="1" smtClean="0">
                <a:solidFill>
                  <a:schemeClr val="tx1"/>
                </a:solidFill>
              </a:rPr>
              <a:t>The Concept of Knowledge Management (KM)</a:t>
            </a:r>
          </a:p>
        </p:txBody>
      </p:sp>
      <p:sp>
        <p:nvSpPr>
          <p:cNvPr id="32772" name="Rectangle 3"/>
          <p:cNvSpPr>
            <a:spLocks noGrp="1" noChangeArrowheads="1"/>
          </p:cNvSpPr>
          <p:nvPr>
            <p:ph type="body" idx="1"/>
          </p:nvPr>
        </p:nvSpPr>
        <p:spPr>
          <a:xfrm>
            <a:off x="273050" y="1773238"/>
            <a:ext cx="8007350" cy="4370387"/>
          </a:xfrm>
        </p:spPr>
        <p:txBody>
          <a:bodyPr/>
          <a:lstStyle/>
          <a:p>
            <a:pPr eaLnBrk="1" hangingPunct="1">
              <a:lnSpc>
                <a:spcPct val="90000"/>
              </a:lnSpc>
            </a:pPr>
            <a:r>
              <a:rPr lang="en-GB" sz="2400" smtClean="0"/>
              <a:t>Knowledge is an asset</a:t>
            </a:r>
          </a:p>
          <a:p>
            <a:pPr eaLnBrk="1" hangingPunct="1">
              <a:lnSpc>
                <a:spcPct val="90000"/>
              </a:lnSpc>
            </a:pPr>
            <a:r>
              <a:rPr lang="en-GB" sz="2400" smtClean="0"/>
              <a:t>Companies are assessing the knowledge in their business</a:t>
            </a:r>
          </a:p>
          <a:p>
            <a:pPr eaLnBrk="1" hangingPunct="1">
              <a:lnSpc>
                <a:spcPct val="90000"/>
              </a:lnSpc>
            </a:pPr>
            <a:r>
              <a:rPr lang="en-GB" sz="2400" smtClean="0"/>
              <a:t>How to retain knowledge – eg staff retirement</a:t>
            </a:r>
          </a:p>
          <a:p>
            <a:pPr eaLnBrk="1" hangingPunct="1">
              <a:lnSpc>
                <a:spcPct val="90000"/>
              </a:lnSpc>
            </a:pPr>
            <a:r>
              <a:rPr lang="en-GB" sz="2400" smtClean="0"/>
              <a:t>How to share critical knowledge</a:t>
            </a:r>
          </a:p>
          <a:p>
            <a:pPr eaLnBrk="1" hangingPunct="1">
              <a:lnSpc>
                <a:spcPct val="90000"/>
              </a:lnSpc>
            </a:pPr>
            <a:r>
              <a:rPr lang="en-GB" sz="2400" smtClean="0"/>
              <a:t>Tacit knowledge to explicit ie written down and communicated (Stredwick and Ellis 2005)</a:t>
            </a:r>
          </a:p>
          <a:p>
            <a:pPr eaLnBrk="1" hangingPunct="1">
              <a:lnSpc>
                <a:spcPct val="90000"/>
              </a:lnSpc>
            </a:pPr>
            <a:endParaRPr lang="en-GB" sz="2400" smtClean="0"/>
          </a:p>
          <a:p>
            <a:pPr eaLnBrk="1" hangingPunct="1">
              <a:lnSpc>
                <a:spcPct val="90000"/>
              </a:lnSpc>
            </a:pPr>
            <a:endParaRPr lang="en-GB" sz="3200" smtClean="0"/>
          </a:p>
          <a:p>
            <a:pPr eaLnBrk="1" hangingPunct="1">
              <a:lnSpc>
                <a:spcPct val="90000"/>
              </a:lnSpc>
            </a:pPr>
            <a:endParaRPr lang="en-GB" sz="3200" b="1" smtClean="0"/>
          </a:p>
          <a:p>
            <a:pPr eaLnBrk="1" hangingPunct="1">
              <a:lnSpc>
                <a:spcPct val="90000"/>
              </a:lnSpc>
            </a:pPr>
            <a:endParaRPr lang="en-GB" sz="3200" b="1" smtClean="0"/>
          </a:p>
          <a:p>
            <a:pPr eaLnBrk="1" hangingPunct="1">
              <a:lnSpc>
                <a:spcPct val="90000"/>
              </a:lnSpc>
              <a:buFont typeface="Wingdings" pitchFamily="2" charset="2"/>
              <a:buNone/>
            </a:pPr>
            <a:endParaRPr lang="en-GB" sz="3200" b="1" smtClean="0"/>
          </a:p>
          <a:p>
            <a:pPr eaLnBrk="1" hangingPunct="1">
              <a:lnSpc>
                <a:spcPct val="90000"/>
              </a:lnSpc>
              <a:buFont typeface="Wingdings" pitchFamily="2" charset="2"/>
              <a:buNone/>
            </a:pPr>
            <a:endParaRPr lang="en-GB" sz="3200" smtClean="0"/>
          </a:p>
          <a:p>
            <a:pPr eaLnBrk="1" hangingPunct="1">
              <a:lnSpc>
                <a:spcPct val="90000"/>
              </a:lnSpc>
            </a:pPr>
            <a:endParaRPr lang="en-GB" sz="3200" smtClean="0"/>
          </a:p>
          <a:p>
            <a:pPr algn="ctr" eaLnBrk="1" hangingPunct="1">
              <a:lnSpc>
                <a:spcPct val="90000"/>
              </a:lnSpc>
            </a:pPr>
            <a:endParaRPr lang="en-GB" sz="3200" smtClean="0"/>
          </a:p>
          <a:p>
            <a:pPr eaLnBrk="1" hangingPunct="1">
              <a:lnSpc>
                <a:spcPct val="90000"/>
              </a:lnSpc>
            </a:pPr>
            <a:endParaRPr lang="en-GB" sz="3200" smtClean="0"/>
          </a:p>
          <a:p>
            <a:pPr eaLnBrk="1" hangingPunct="1">
              <a:lnSpc>
                <a:spcPct val="90000"/>
              </a:lnSpc>
              <a:buFont typeface="Wingdings" pitchFamily="2" charset="2"/>
              <a:buNone/>
            </a:pPr>
            <a:endParaRPr lang="en-GB" sz="3200" smtClean="0"/>
          </a:p>
          <a:p>
            <a:pPr eaLnBrk="1" hangingPunct="1">
              <a:lnSpc>
                <a:spcPct val="90000"/>
              </a:lnSpc>
              <a:buFont typeface="Wingdings" pitchFamily="2" charset="2"/>
              <a:buNone/>
            </a:pPr>
            <a:endParaRPr lang="en-GB" sz="3200" smtClean="0"/>
          </a:p>
        </p:txBody>
      </p:sp>
      <p:sp>
        <p:nvSpPr>
          <p:cNvPr id="32773" name="Text Box 4"/>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5</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Date Placeholder 3"/>
          <p:cNvSpPr>
            <a:spLocks noGrp="1"/>
          </p:cNvSpPr>
          <p:nvPr>
            <p:ph type="dt" sz="quarter" idx="10"/>
          </p:nvPr>
        </p:nvSpPr>
        <p:spPr>
          <a:noFill/>
        </p:spPr>
        <p:txBody>
          <a:bodyPr/>
          <a:lstStyle/>
          <a:p>
            <a:fld id="{9FB625C2-DC52-4E29-A7EC-50E3BF9A3EA3}"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34818" name="Slide Number Placeholder 5"/>
          <p:cNvSpPr>
            <a:spLocks noGrp="1"/>
          </p:cNvSpPr>
          <p:nvPr>
            <p:ph type="sldNum" sz="quarter" idx="12"/>
          </p:nvPr>
        </p:nvSpPr>
        <p:spPr>
          <a:noFill/>
        </p:spPr>
        <p:txBody>
          <a:bodyPr/>
          <a:lstStyle/>
          <a:p>
            <a:fld id="{4E7D1657-CD99-4DEA-9337-4496BEC43FE7}" type="slidenum">
              <a:rPr lang="en-GB" smtClean="0">
                <a:latin typeface="Arial" charset="0"/>
                <a:ea typeface="MS PGothic"/>
                <a:cs typeface="MS PGothic"/>
              </a:rPr>
              <a:pPr/>
              <a:t>17</a:t>
            </a:fld>
            <a:endParaRPr lang="en-GB" smtClean="0">
              <a:latin typeface="Arial" charset="0"/>
              <a:ea typeface="MS PGothic"/>
              <a:cs typeface="MS PGothic"/>
            </a:endParaRPr>
          </a:p>
        </p:txBody>
      </p:sp>
      <p:sp>
        <p:nvSpPr>
          <p:cNvPr id="34819" name="Rectangle 2"/>
          <p:cNvSpPr>
            <a:spLocks noGrp="1" noChangeArrowheads="1"/>
          </p:cNvSpPr>
          <p:nvPr>
            <p:ph type="title"/>
          </p:nvPr>
        </p:nvSpPr>
        <p:spPr>
          <a:xfrm>
            <a:off x="1898650" y="620713"/>
            <a:ext cx="8007350" cy="882650"/>
          </a:xfrm>
        </p:spPr>
        <p:txBody>
          <a:bodyPr/>
          <a:lstStyle/>
          <a:p>
            <a:pPr eaLnBrk="1" hangingPunct="1"/>
            <a:r>
              <a:rPr lang="en-GB" sz="2800" b="1" smtClean="0">
                <a:solidFill>
                  <a:schemeClr val="tx1"/>
                </a:solidFill>
              </a:rPr>
              <a:t>The Concept of Knowledge Management (KM)</a:t>
            </a:r>
          </a:p>
        </p:txBody>
      </p:sp>
      <p:sp>
        <p:nvSpPr>
          <p:cNvPr id="34820" name="Rectangle 3"/>
          <p:cNvSpPr>
            <a:spLocks noGrp="1" noChangeArrowheads="1"/>
          </p:cNvSpPr>
          <p:nvPr>
            <p:ph type="body" idx="1"/>
          </p:nvPr>
        </p:nvSpPr>
        <p:spPr>
          <a:xfrm>
            <a:off x="273050" y="1773238"/>
            <a:ext cx="8966200" cy="3673475"/>
          </a:xfrm>
        </p:spPr>
        <p:txBody>
          <a:bodyPr/>
          <a:lstStyle/>
          <a:p>
            <a:pPr eaLnBrk="1" hangingPunct="1">
              <a:lnSpc>
                <a:spcPct val="90000"/>
              </a:lnSpc>
            </a:pPr>
            <a:r>
              <a:rPr lang="en-GB" sz="2400" smtClean="0"/>
              <a:t>Hansen et al (1999)</a:t>
            </a:r>
          </a:p>
          <a:p>
            <a:pPr lvl="1" eaLnBrk="1" hangingPunct="1">
              <a:lnSpc>
                <a:spcPct val="90000"/>
              </a:lnSpc>
            </a:pPr>
            <a:r>
              <a:rPr lang="en-GB" sz="2400" smtClean="0"/>
              <a:t>Codification Strategies – knowledge stored in databases and accessed by other staff</a:t>
            </a:r>
          </a:p>
          <a:p>
            <a:pPr lvl="1" eaLnBrk="1" hangingPunct="1">
              <a:lnSpc>
                <a:spcPct val="90000"/>
              </a:lnSpc>
            </a:pPr>
            <a:r>
              <a:rPr lang="en-GB" sz="2400" smtClean="0"/>
              <a:t>Personalisation Strategies = linked to person who developed it and shared by direct contact eg networking / holiday weekends!</a:t>
            </a:r>
          </a:p>
          <a:p>
            <a:pPr lvl="1" eaLnBrk="1" hangingPunct="1">
              <a:lnSpc>
                <a:spcPct val="90000"/>
              </a:lnSpc>
            </a:pPr>
            <a:r>
              <a:rPr lang="en-GB" sz="2400" smtClean="0"/>
              <a:t>Successful KM is good balance of both</a:t>
            </a:r>
          </a:p>
          <a:p>
            <a:pPr eaLnBrk="1" hangingPunct="1">
              <a:lnSpc>
                <a:spcPct val="90000"/>
              </a:lnSpc>
            </a:pPr>
            <a:endParaRPr lang="en-GB" sz="2400" smtClean="0"/>
          </a:p>
          <a:p>
            <a:pPr eaLnBrk="1" hangingPunct="1">
              <a:lnSpc>
                <a:spcPct val="90000"/>
              </a:lnSpc>
            </a:pPr>
            <a:endParaRPr lang="en-GB" sz="2400" smtClean="0"/>
          </a:p>
          <a:p>
            <a:pPr eaLnBrk="1" hangingPunct="1">
              <a:lnSpc>
                <a:spcPct val="90000"/>
              </a:lnSpc>
              <a:buFont typeface="Wingdings" pitchFamily="2" charset="2"/>
              <a:buNone/>
            </a:pPr>
            <a:endParaRPr lang="en-GB" sz="3200" smtClean="0"/>
          </a:p>
          <a:p>
            <a:pPr eaLnBrk="1" hangingPunct="1">
              <a:lnSpc>
                <a:spcPct val="90000"/>
              </a:lnSpc>
              <a:buFont typeface="Wingdings" pitchFamily="2" charset="2"/>
              <a:buNone/>
            </a:pPr>
            <a:endParaRPr lang="en-GB" sz="3200" smtClean="0"/>
          </a:p>
          <a:p>
            <a:pPr eaLnBrk="1" hangingPunct="1">
              <a:lnSpc>
                <a:spcPct val="90000"/>
              </a:lnSpc>
            </a:pPr>
            <a:endParaRPr lang="en-GB" sz="3200" smtClean="0"/>
          </a:p>
          <a:p>
            <a:pPr algn="ctr" eaLnBrk="1" hangingPunct="1">
              <a:lnSpc>
                <a:spcPct val="90000"/>
              </a:lnSpc>
            </a:pPr>
            <a:endParaRPr lang="en-GB" sz="3200" smtClean="0"/>
          </a:p>
          <a:p>
            <a:pPr eaLnBrk="1" hangingPunct="1">
              <a:lnSpc>
                <a:spcPct val="90000"/>
              </a:lnSpc>
            </a:pPr>
            <a:endParaRPr lang="en-GB" sz="3200" smtClean="0"/>
          </a:p>
          <a:p>
            <a:pPr eaLnBrk="1" hangingPunct="1">
              <a:lnSpc>
                <a:spcPct val="90000"/>
              </a:lnSpc>
              <a:buFont typeface="Wingdings" pitchFamily="2" charset="2"/>
              <a:buNone/>
            </a:pPr>
            <a:endParaRPr lang="en-GB" sz="3200" smtClean="0"/>
          </a:p>
          <a:p>
            <a:pPr eaLnBrk="1" hangingPunct="1">
              <a:lnSpc>
                <a:spcPct val="90000"/>
              </a:lnSpc>
              <a:buFont typeface="Wingdings" pitchFamily="2" charset="2"/>
              <a:buNone/>
            </a:pPr>
            <a:endParaRPr lang="en-GB" sz="3200" smtClean="0"/>
          </a:p>
        </p:txBody>
      </p:sp>
      <p:sp>
        <p:nvSpPr>
          <p:cNvPr id="34821" name="Text Box 4"/>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5</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Date Placeholder 3"/>
          <p:cNvSpPr>
            <a:spLocks noGrp="1"/>
          </p:cNvSpPr>
          <p:nvPr>
            <p:ph type="dt" sz="quarter" idx="10"/>
          </p:nvPr>
        </p:nvSpPr>
        <p:spPr>
          <a:noFill/>
        </p:spPr>
        <p:txBody>
          <a:bodyPr/>
          <a:lstStyle/>
          <a:p>
            <a:fld id="{7DEF5226-9F23-451F-BFB0-53BAAC7EFE73}"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36866" name="Slide Number Placeholder 5"/>
          <p:cNvSpPr>
            <a:spLocks noGrp="1"/>
          </p:cNvSpPr>
          <p:nvPr>
            <p:ph type="sldNum" sz="quarter" idx="12"/>
          </p:nvPr>
        </p:nvSpPr>
        <p:spPr>
          <a:noFill/>
        </p:spPr>
        <p:txBody>
          <a:bodyPr/>
          <a:lstStyle/>
          <a:p>
            <a:fld id="{48EBC883-EDDE-4A12-B1F4-DC8BB51EE2E4}" type="slidenum">
              <a:rPr lang="en-GB" smtClean="0">
                <a:latin typeface="Arial" charset="0"/>
                <a:ea typeface="MS PGothic"/>
                <a:cs typeface="MS PGothic"/>
              </a:rPr>
              <a:pPr/>
              <a:t>18</a:t>
            </a:fld>
            <a:endParaRPr lang="en-GB" smtClean="0">
              <a:latin typeface="Arial" charset="0"/>
              <a:ea typeface="MS PGothic"/>
              <a:cs typeface="MS PGothic"/>
            </a:endParaRPr>
          </a:p>
        </p:txBody>
      </p:sp>
      <p:sp>
        <p:nvSpPr>
          <p:cNvPr id="36867" name="Rectangle 2"/>
          <p:cNvSpPr>
            <a:spLocks noGrp="1" noChangeArrowheads="1"/>
          </p:cNvSpPr>
          <p:nvPr>
            <p:ph type="title"/>
          </p:nvPr>
        </p:nvSpPr>
        <p:spPr>
          <a:xfrm>
            <a:off x="1712913" y="620713"/>
            <a:ext cx="8007350" cy="882650"/>
          </a:xfrm>
        </p:spPr>
        <p:txBody>
          <a:bodyPr/>
          <a:lstStyle/>
          <a:p>
            <a:pPr eaLnBrk="1" hangingPunct="1"/>
            <a:r>
              <a:rPr lang="en-GB" sz="2800" b="1" smtClean="0">
                <a:solidFill>
                  <a:schemeClr val="tx1"/>
                </a:solidFill>
              </a:rPr>
              <a:t>The Concept of Knowledge Management (KM)</a:t>
            </a:r>
          </a:p>
        </p:txBody>
      </p:sp>
      <p:sp>
        <p:nvSpPr>
          <p:cNvPr id="36868" name="Rectangle 3"/>
          <p:cNvSpPr>
            <a:spLocks noGrp="1" noChangeArrowheads="1"/>
          </p:cNvSpPr>
          <p:nvPr>
            <p:ph type="body" idx="1"/>
          </p:nvPr>
        </p:nvSpPr>
        <p:spPr>
          <a:xfrm>
            <a:off x="309563" y="1857375"/>
            <a:ext cx="8894762" cy="4441825"/>
          </a:xfrm>
        </p:spPr>
        <p:txBody>
          <a:bodyPr/>
          <a:lstStyle/>
          <a:p>
            <a:pPr eaLnBrk="1" hangingPunct="1">
              <a:lnSpc>
                <a:spcPct val="90000"/>
              </a:lnSpc>
            </a:pPr>
            <a:r>
              <a:rPr lang="en-GB" sz="2400" smtClean="0"/>
              <a:t>In HR recruitment, training and motivation of knowledge workers (KW) heavily scrutinised</a:t>
            </a:r>
          </a:p>
          <a:p>
            <a:pPr eaLnBrk="1" hangingPunct="1">
              <a:lnSpc>
                <a:spcPct val="90000"/>
              </a:lnSpc>
            </a:pPr>
            <a:r>
              <a:rPr lang="en-GB" sz="2400" smtClean="0"/>
              <a:t>KW – need greater autonomy, intrinsically motivated, task satisfaction, preference for career progressing projects rather than financial gratification (Scarborough and Carter 2007)</a:t>
            </a:r>
          </a:p>
          <a:p>
            <a:pPr eaLnBrk="1" hangingPunct="1">
              <a:lnSpc>
                <a:spcPct val="90000"/>
              </a:lnSpc>
            </a:pPr>
            <a:r>
              <a:rPr lang="en-GB" sz="2400" smtClean="0"/>
              <a:t>Recruit skills and potential as well as knowledge</a:t>
            </a:r>
          </a:p>
          <a:p>
            <a:pPr eaLnBrk="1" hangingPunct="1">
              <a:lnSpc>
                <a:spcPct val="90000"/>
              </a:lnSpc>
            </a:pPr>
            <a:endParaRPr lang="en-GB" sz="2400" smtClean="0"/>
          </a:p>
          <a:p>
            <a:pPr eaLnBrk="1" hangingPunct="1">
              <a:lnSpc>
                <a:spcPct val="90000"/>
              </a:lnSpc>
            </a:pPr>
            <a:endParaRPr lang="en-GB" sz="2400" smtClean="0"/>
          </a:p>
          <a:p>
            <a:pPr eaLnBrk="1" hangingPunct="1">
              <a:lnSpc>
                <a:spcPct val="90000"/>
              </a:lnSpc>
            </a:pPr>
            <a:endParaRPr lang="en-GB" sz="2400" b="1" smtClean="0"/>
          </a:p>
          <a:p>
            <a:pPr eaLnBrk="1" hangingPunct="1">
              <a:lnSpc>
                <a:spcPct val="90000"/>
              </a:lnSpc>
              <a:buFont typeface="Wingdings" pitchFamily="2" charset="2"/>
              <a:buNone/>
            </a:pPr>
            <a:endParaRPr lang="en-GB" sz="3200" b="1" smtClean="0"/>
          </a:p>
          <a:p>
            <a:pPr eaLnBrk="1" hangingPunct="1">
              <a:lnSpc>
                <a:spcPct val="90000"/>
              </a:lnSpc>
              <a:buFont typeface="Wingdings" pitchFamily="2" charset="2"/>
              <a:buNone/>
            </a:pPr>
            <a:endParaRPr lang="en-GB" sz="3200" smtClean="0"/>
          </a:p>
          <a:p>
            <a:pPr eaLnBrk="1" hangingPunct="1">
              <a:lnSpc>
                <a:spcPct val="90000"/>
              </a:lnSpc>
            </a:pPr>
            <a:endParaRPr lang="en-GB" sz="3200" smtClean="0"/>
          </a:p>
          <a:p>
            <a:pPr algn="ctr" eaLnBrk="1" hangingPunct="1">
              <a:lnSpc>
                <a:spcPct val="90000"/>
              </a:lnSpc>
            </a:pPr>
            <a:endParaRPr lang="en-GB" sz="3200" smtClean="0"/>
          </a:p>
          <a:p>
            <a:pPr eaLnBrk="1" hangingPunct="1">
              <a:lnSpc>
                <a:spcPct val="90000"/>
              </a:lnSpc>
            </a:pPr>
            <a:endParaRPr lang="en-GB" sz="3200" smtClean="0"/>
          </a:p>
          <a:p>
            <a:pPr eaLnBrk="1" hangingPunct="1">
              <a:lnSpc>
                <a:spcPct val="90000"/>
              </a:lnSpc>
              <a:buFont typeface="Wingdings" pitchFamily="2" charset="2"/>
              <a:buNone/>
            </a:pPr>
            <a:endParaRPr lang="en-GB" sz="3200" smtClean="0"/>
          </a:p>
          <a:p>
            <a:pPr eaLnBrk="1" hangingPunct="1">
              <a:lnSpc>
                <a:spcPct val="90000"/>
              </a:lnSpc>
              <a:buFont typeface="Wingdings" pitchFamily="2" charset="2"/>
              <a:buNone/>
            </a:pPr>
            <a:endParaRPr lang="en-GB" sz="3200" smtClean="0"/>
          </a:p>
        </p:txBody>
      </p:sp>
      <p:sp>
        <p:nvSpPr>
          <p:cNvPr id="36869" name="Text Box 4"/>
          <p:cNvSpPr txBox="1">
            <a:spLocks noChangeArrowheads="1"/>
          </p:cNvSpPr>
          <p:nvPr/>
        </p:nvSpPr>
        <p:spPr bwMode="auto">
          <a:xfrm>
            <a:off x="9623425" y="6553200"/>
            <a:ext cx="282575" cy="304800"/>
          </a:xfrm>
          <a:prstGeom prst="rect">
            <a:avLst/>
          </a:prstGeom>
          <a:noFill/>
          <a:ln w="9525">
            <a:noFill/>
            <a:miter lim="800000"/>
            <a:headEnd/>
            <a:tailEnd/>
          </a:ln>
        </p:spPr>
        <p:txBody>
          <a:bodyPr wrap="none">
            <a:spAutoFit/>
          </a:bodyPr>
          <a:lstStyle/>
          <a:p>
            <a:r>
              <a:rPr lang="en-GB" sz="1400" b="1"/>
              <a:t>5</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Date Placeholder 3"/>
          <p:cNvSpPr>
            <a:spLocks noGrp="1"/>
          </p:cNvSpPr>
          <p:nvPr>
            <p:ph type="dt" sz="quarter" idx="10"/>
          </p:nvPr>
        </p:nvSpPr>
        <p:spPr>
          <a:noFill/>
        </p:spPr>
        <p:txBody>
          <a:bodyPr/>
          <a:lstStyle/>
          <a:p>
            <a:fld id="{F522618E-9450-4851-B2FF-B55AB2A82F6B}" type="datetime1">
              <a:rPr lang="en-US" smtClean="0">
                <a:latin typeface="Arial" charset="0"/>
                <a:ea typeface="MS PGothic"/>
                <a:cs typeface="MS PGothic"/>
              </a:rPr>
              <a:pPr/>
              <a:t>12/12/2012</a:t>
            </a:fld>
            <a:endParaRPr lang="en-GB" smtClean="0">
              <a:latin typeface="Arial" charset="0"/>
              <a:ea typeface="MS PGothic"/>
              <a:cs typeface="MS PGothic"/>
            </a:endParaRPr>
          </a:p>
        </p:txBody>
      </p:sp>
      <p:sp>
        <p:nvSpPr>
          <p:cNvPr id="38914" name="Slide Number Placeholder 5"/>
          <p:cNvSpPr>
            <a:spLocks noGrp="1"/>
          </p:cNvSpPr>
          <p:nvPr>
            <p:ph type="sldNum" sz="quarter" idx="12"/>
          </p:nvPr>
        </p:nvSpPr>
        <p:spPr>
          <a:noFill/>
        </p:spPr>
        <p:txBody>
          <a:bodyPr/>
          <a:lstStyle/>
          <a:p>
            <a:fld id="{95B6730B-CCD4-4EEC-BAA5-51AC001C6396}" type="slidenum">
              <a:rPr lang="en-GB" smtClean="0">
                <a:latin typeface="Arial" charset="0"/>
                <a:ea typeface="MS PGothic"/>
                <a:cs typeface="MS PGothic"/>
              </a:rPr>
              <a:pPr/>
              <a:t>19</a:t>
            </a:fld>
            <a:endParaRPr lang="en-GB" smtClean="0">
              <a:latin typeface="Arial" charset="0"/>
              <a:ea typeface="MS PGothic"/>
              <a:cs typeface="MS PGothic"/>
            </a:endParaRPr>
          </a:p>
        </p:txBody>
      </p:sp>
      <p:sp>
        <p:nvSpPr>
          <p:cNvPr id="38915" name="Rectangle 2"/>
          <p:cNvSpPr>
            <a:spLocks noGrp="1" noChangeArrowheads="1"/>
          </p:cNvSpPr>
          <p:nvPr>
            <p:ph type="title"/>
          </p:nvPr>
        </p:nvSpPr>
        <p:spPr>
          <a:xfrm>
            <a:off x="1639888" y="549275"/>
            <a:ext cx="8007350" cy="882650"/>
          </a:xfrm>
        </p:spPr>
        <p:txBody>
          <a:bodyPr/>
          <a:lstStyle/>
          <a:p>
            <a:pPr eaLnBrk="1" hangingPunct="1"/>
            <a:r>
              <a:rPr lang="en-GB" sz="2800" b="1" smtClean="0">
                <a:solidFill>
                  <a:schemeClr val="tx1"/>
                </a:solidFill>
              </a:rPr>
              <a:t>Why technology is not always seen as beneficial</a:t>
            </a:r>
          </a:p>
        </p:txBody>
      </p:sp>
      <p:sp>
        <p:nvSpPr>
          <p:cNvPr id="38916" name="Rectangle 3"/>
          <p:cNvSpPr>
            <a:spLocks noGrp="1" noChangeArrowheads="1"/>
          </p:cNvSpPr>
          <p:nvPr>
            <p:ph type="body" idx="1"/>
          </p:nvPr>
        </p:nvSpPr>
        <p:spPr>
          <a:xfrm>
            <a:off x="344488" y="1844675"/>
            <a:ext cx="8007350" cy="2139950"/>
          </a:xfrm>
        </p:spPr>
        <p:txBody>
          <a:bodyPr/>
          <a:lstStyle/>
          <a:p>
            <a:pPr eaLnBrk="1" hangingPunct="1">
              <a:lnSpc>
                <a:spcPct val="80000"/>
              </a:lnSpc>
              <a:buFont typeface="Wingdings" pitchFamily="2" charset="2"/>
              <a:buNone/>
            </a:pPr>
            <a:r>
              <a:rPr lang="en-GB" sz="2400" smtClean="0"/>
              <a:t>	</a:t>
            </a:r>
            <a:r>
              <a:rPr lang="en-GB" sz="2000" smtClean="0"/>
              <a:t>Teleworking has many benefits, however there are a number of difficulties which employers need to consider:-</a:t>
            </a:r>
          </a:p>
          <a:p>
            <a:pPr eaLnBrk="1" hangingPunct="1">
              <a:lnSpc>
                <a:spcPct val="80000"/>
              </a:lnSpc>
              <a:buFont typeface="Wingdings" pitchFamily="2" charset="2"/>
              <a:buNone/>
            </a:pPr>
            <a:endParaRPr lang="en-GB" sz="2000" smtClean="0"/>
          </a:p>
          <a:p>
            <a:pPr eaLnBrk="1" hangingPunct="1">
              <a:lnSpc>
                <a:spcPct val="80000"/>
              </a:lnSpc>
            </a:pPr>
            <a:r>
              <a:rPr lang="en-GB" sz="2000" b="1" smtClean="0"/>
              <a:t>Difficult to manage </a:t>
            </a:r>
            <a:r>
              <a:rPr lang="en-GB" sz="2000" smtClean="0"/>
              <a:t>– limited face to face contact means managers need training around managing a remote workforce</a:t>
            </a:r>
          </a:p>
          <a:p>
            <a:pPr eaLnBrk="1" hangingPunct="1">
              <a:lnSpc>
                <a:spcPct val="80000"/>
              </a:lnSpc>
            </a:pPr>
            <a:r>
              <a:rPr lang="en-GB" sz="2000" b="1" smtClean="0"/>
              <a:t>Performance management </a:t>
            </a:r>
            <a:r>
              <a:rPr lang="en-GB" sz="2000" smtClean="0"/>
              <a:t>– Needs to be based on performance rather than traditional metrics, such as attendance</a:t>
            </a:r>
          </a:p>
          <a:p>
            <a:pPr eaLnBrk="1" hangingPunct="1">
              <a:lnSpc>
                <a:spcPct val="80000"/>
              </a:lnSpc>
            </a:pPr>
            <a:r>
              <a:rPr lang="en-GB" sz="2000" b="1" smtClean="0"/>
              <a:t>Home distractions </a:t>
            </a:r>
          </a:p>
          <a:p>
            <a:pPr eaLnBrk="1" hangingPunct="1">
              <a:lnSpc>
                <a:spcPct val="80000"/>
              </a:lnSpc>
            </a:pPr>
            <a:r>
              <a:rPr lang="en-GB" sz="2000" b="1" smtClean="0"/>
              <a:t>Dealing with confidential documents </a:t>
            </a:r>
            <a:r>
              <a:rPr lang="en-GB" sz="2000" smtClean="0"/>
              <a:t>– needs careful consideration</a:t>
            </a:r>
          </a:p>
          <a:p>
            <a:pPr eaLnBrk="1" hangingPunct="1">
              <a:lnSpc>
                <a:spcPct val="80000"/>
              </a:lnSpc>
            </a:pPr>
            <a:r>
              <a:rPr lang="en-GB" sz="2000" b="1" smtClean="0"/>
              <a:t>Can lose promotional opportunities </a:t>
            </a:r>
            <a:r>
              <a:rPr lang="en-GB" sz="2000" smtClean="0"/>
              <a:t>– not tangible and less networking</a:t>
            </a:r>
          </a:p>
          <a:p>
            <a:pPr eaLnBrk="1" hangingPunct="1">
              <a:lnSpc>
                <a:spcPct val="80000"/>
              </a:lnSpc>
            </a:pPr>
            <a:endParaRPr lang="en-GB" sz="2000" smtClean="0"/>
          </a:p>
          <a:p>
            <a:pPr eaLnBrk="1" hangingPunct="1">
              <a:lnSpc>
                <a:spcPct val="80000"/>
              </a:lnSpc>
              <a:buFont typeface="Wingdings" pitchFamily="2" charset="2"/>
              <a:buNone/>
            </a:pPr>
            <a:endParaRPr lang="en-GB" sz="2400" smtClean="0"/>
          </a:p>
        </p:txBody>
      </p:sp>
      <p:sp>
        <p:nvSpPr>
          <p:cNvPr id="38917" name="Text Box 4"/>
          <p:cNvSpPr txBox="1">
            <a:spLocks noChangeArrowheads="1"/>
          </p:cNvSpPr>
          <p:nvPr/>
        </p:nvSpPr>
        <p:spPr bwMode="auto">
          <a:xfrm>
            <a:off x="9623425" y="6553200"/>
            <a:ext cx="381000" cy="304800"/>
          </a:xfrm>
          <a:prstGeom prst="rect">
            <a:avLst/>
          </a:prstGeom>
          <a:noFill/>
          <a:ln w="9525">
            <a:noFill/>
            <a:miter lim="800000"/>
            <a:headEnd/>
            <a:tailEnd/>
          </a:ln>
        </p:spPr>
        <p:txBody>
          <a:bodyPr wrap="none">
            <a:spAutoFit/>
          </a:bodyPr>
          <a:lstStyle/>
          <a:p>
            <a:r>
              <a:rPr lang="en-GB" sz="1400" b="1"/>
              <a:t>10</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body" idx="1"/>
          </p:nvPr>
        </p:nvSpPr>
        <p:spPr>
          <a:xfrm>
            <a:off x="776288" y="1916113"/>
            <a:ext cx="7594600" cy="4114800"/>
          </a:xfrm>
        </p:spPr>
        <p:txBody>
          <a:bodyPr/>
          <a:lstStyle/>
          <a:p>
            <a:pPr eaLnBrk="1" hangingPunct="1">
              <a:lnSpc>
                <a:spcPct val="80000"/>
              </a:lnSpc>
              <a:buFont typeface="Wingdings" pitchFamily="2" charset="2"/>
              <a:buNone/>
            </a:pPr>
            <a:r>
              <a:rPr lang="en-GB" sz="1200" smtClean="0"/>
              <a:t>	</a:t>
            </a:r>
            <a:r>
              <a:rPr lang="en-GB" sz="1800" smtClean="0"/>
              <a:t>The darker side of technology on the workforce was researched my Martin,2005:</a:t>
            </a:r>
          </a:p>
          <a:p>
            <a:pPr eaLnBrk="1" hangingPunct="1">
              <a:lnSpc>
                <a:spcPct val="80000"/>
              </a:lnSpc>
              <a:buFont typeface="Wingdings" pitchFamily="2" charset="2"/>
              <a:buNone/>
            </a:pPr>
            <a:endParaRPr lang="en-GB" sz="1800" smtClean="0"/>
          </a:p>
          <a:p>
            <a:pPr eaLnBrk="1" hangingPunct="1">
              <a:lnSpc>
                <a:spcPct val="80000"/>
              </a:lnSpc>
            </a:pPr>
            <a:r>
              <a:rPr lang="en-GB" sz="1800" b="1" smtClean="0"/>
              <a:t>Deskilling of manual work </a:t>
            </a:r>
            <a:r>
              <a:rPr lang="en-GB" sz="1800" smtClean="0"/>
              <a:t>– computer-controlled design and machine tools have replaced traditional skills leading to shortages in plumbers &amp; electricians</a:t>
            </a:r>
          </a:p>
          <a:p>
            <a:pPr eaLnBrk="1" hangingPunct="1">
              <a:lnSpc>
                <a:spcPct val="80000"/>
              </a:lnSpc>
            </a:pPr>
            <a:r>
              <a:rPr lang="en-GB" sz="1800" b="1" smtClean="0"/>
              <a:t>Call centres</a:t>
            </a:r>
            <a:r>
              <a:rPr lang="en-GB" sz="1800" smtClean="0"/>
              <a:t>– known as ‘industrial sweat shops, with automated scripts leading to depression…. (case study France Telecom pg 346 K&amp;S)</a:t>
            </a:r>
          </a:p>
          <a:p>
            <a:pPr eaLnBrk="1" hangingPunct="1">
              <a:lnSpc>
                <a:spcPct val="80000"/>
              </a:lnSpc>
            </a:pPr>
            <a:r>
              <a:rPr lang="en-GB" sz="1800" b="1" smtClean="0"/>
              <a:t>Internet misuse – Damage company reputations</a:t>
            </a:r>
          </a:p>
          <a:p>
            <a:pPr eaLnBrk="1" hangingPunct="1">
              <a:lnSpc>
                <a:spcPct val="80000"/>
              </a:lnSpc>
            </a:pPr>
            <a:r>
              <a:rPr lang="en-GB" sz="1800" b="1" smtClean="0"/>
              <a:t>E-business employment</a:t>
            </a:r>
            <a:r>
              <a:rPr lang="en-GB" sz="1800" smtClean="0"/>
              <a:t>– Lack of contact with the customer &amp; poor level of social interaction, with high staff turnover</a:t>
            </a:r>
          </a:p>
          <a:p>
            <a:pPr eaLnBrk="1" hangingPunct="1">
              <a:lnSpc>
                <a:spcPct val="80000"/>
              </a:lnSpc>
            </a:pPr>
            <a:r>
              <a:rPr lang="en-GB" sz="1800" b="1" smtClean="0"/>
              <a:t>Shared services </a:t>
            </a:r>
            <a:r>
              <a:rPr lang="en-GB" sz="1800" smtClean="0"/>
              <a:t>– Staff tend to have a background in call centres, as opposed to HR. Also, shared services across countries run the risk of cultural differences/confusion</a:t>
            </a:r>
          </a:p>
          <a:p>
            <a:pPr>
              <a:lnSpc>
                <a:spcPct val="80000"/>
              </a:lnSpc>
            </a:pPr>
            <a:endParaRPr lang="en-GB" sz="1800" smtClean="0"/>
          </a:p>
        </p:txBody>
      </p:sp>
      <p:sp>
        <p:nvSpPr>
          <p:cNvPr id="40964" name="Rectangle 2"/>
          <p:cNvSpPr>
            <a:spLocks noGrp="1" noChangeArrowheads="1"/>
          </p:cNvSpPr>
          <p:nvPr>
            <p:ph type="title"/>
          </p:nvPr>
        </p:nvSpPr>
        <p:spPr>
          <a:noFill/>
          <a:ln/>
        </p:spPr>
        <p:txBody>
          <a:bodyPr/>
          <a:lstStyle/>
          <a:p>
            <a:pPr eaLnBrk="1" hangingPunct="1"/>
            <a:r>
              <a:rPr lang="en-GB" sz="2800" b="1" smtClean="0">
                <a:solidFill>
                  <a:schemeClr val="tx1"/>
                </a:solidFill>
              </a:rPr>
              <a:t>Why technology is not always seen as beneficial</a:t>
            </a:r>
          </a:p>
        </p:txBody>
      </p:sp>
    </p:spTree>
  </p:cSld>
  <p:clrMapOvr>
    <a:masterClrMapping/>
  </p:clrMapOvr>
</p:sld>
</file>

<file path=ppt/theme/theme1.xml><?xml version="1.0" encoding="utf-8"?>
<a:theme xmlns:a="http://schemas.openxmlformats.org/drawingml/2006/main" name="Echo">
  <a:themeElements>
    <a:clrScheme name="Echo 7">
      <a:dk1>
        <a:srgbClr val="336666"/>
      </a:dk1>
      <a:lt1>
        <a:srgbClr val="FFFFFF"/>
      </a:lt1>
      <a:dk2>
        <a:srgbClr val="000000"/>
      </a:dk2>
      <a:lt2>
        <a:srgbClr val="666699"/>
      </a:lt2>
      <a:accent1>
        <a:srgbClr val="99CCCC"/>
      </a:accent1>
      <a:accent2>
        <a:srgbClr val="CCCCCC"/>
      </a:accent2>
      <a:accent3>
        <a:srgbClr val="FFFFFF"/>
      </a:accent3>
      <a:accent4>
        <a:srgbClr val="2A5656"/>
      </a:accent4>
      <a:accent5>
        <a:srgbClr val="CAE2E2"/>
      </a:accent5>
      <a:accent6>
        <a:srgbClr val="B9B9B9"/>
      </a:accent6>
      <a:hlink>
        <a:srgbClr val="006666"/>
      </a:hlink>
      <a:folHlink>
        <a:srgbClr val="B2B2B2"/>
      </a:folHlink>
    </a:clrScheme>
    <a:fontScheme name="Ech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ea typeface="MS PGothic"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ea typeface="MS PGothic" pitchFamily="34" charset="-128"/>
          </a:defRPr>
        </a:defPPr>
      </a:lstStyle>
    </a:lnDef>
  </a:objectDefaults>
  <a:extraClrSchemeLst>
    <a:extraClrScheme>
      <a:clrScheme name="Echo 1">
        <a:dk1>
          <a:srgbClr val="25252F"/>
        </a:dk1>
        <a:lt1>
          <a:srgbClr val="9999FF"/>
        </a:lt1>
        <a:dk2>
          <a:srgbClr val="000000"/>
        </a:dk2>
        <a:lt2>
          <a:srgbClr val="FFFFFF"/>
        </a:lt2>
        <a:accent1>
          <a:srgbClr val="3366FF"/>
        </a:accent1>
        <a:accent2>
          <a:srgbClr val="003399"/>
        </a:accent2>
        <a:accent3>
          <a:srgbClr val="AAAAAA"/>
        </a:accent3>
        <a:accent4>
          <a:srgbClr val="8282DA"/>
        </a:accent4>
        <a:accent5>
          <a:srgbClr val="ADB8FF"/>
        </a:accent5>
        <a:accent6>
          <a:srgbClr val="002D8A"/>
        </a:accent6>
        <a:hlink>
          <a:srgbClr val="009999"/>
        </a:hlink>
        <a:folHlink>
          <a:srgbClr val="B2B2B2"/>
        </a:folHlink>
      </a:clrScheme>
      <a:clrMap bg1="dk2" tx1="lt1" bg2="dk1" tx2="lt2" accent1="accent1" accent2="accent2" accent3="accent3" accent4="accent4" accent5="accent5" accent6="accent6" hlink="hlink" folHlink="folHlink"/>
    </a:extraClrScheme>
    <a:extraClrScheme>
      <a:clrScheme name="Echo 2">
        <a:dk1>
          <a:srgbClr val="314183"/>
        </a:dk1>
        <a:lt1>
          <a:srgbClr val="FFFFFF"/>
        </a:lt1>
        <a:dk2>
          <a:srgbClr val="0B1E45"/>
        </a:dk2>
        <a:lt2>
          <a:srgbClr val="FFFFFF"/>
        </a:lt2>
        <a:accent1>
          <a:srgbClr val="6666FF"/>
        </a:accent1>
        <a:accent2>
          <a:srgbClr val="0066FF"/>
        </a:accent2>
        <a:accent3>
          <a:srgbClr val="AAABB0"/>
        </a:accent3>
        <a:accent4>
          <a:srgbClr val="DADADA"/>
        </a:accent4>
        <a:accent5>
          <a:srgbClr val="B8B8FF"/>
        </a:accent5>
        <a:accent6>
          <a:srgbClr val="005CE7"/>
        </a:accent6>
        <a:hlink>
          <a:srgbClr val="006699"/>
        </a:hlink>
        <a:folHlink>
          <a:srgbClr val="B2B2B2"/>
        </a:folHlink>
      </a:clrScheme>
      <a:clrMap bg1="dk2" tx1="lt1" bg2="dk1" tx2="lt2" accent1="accent1" accent2="accent2" accent3="accent3" accent4="accent4" accent5="accent5" accent6="accent6" hlink="hlink" folHlink="folHlink"/>
    </a:extraClrScheme>
    <a:extraClrScheme>
      <a:clrScheme name="Echo 3">
        <a:dk1>
          <a:srgbClr val="194349"/>
        </a:dk1>
        <a:lt1>
          <a:srgbClr val="FFFFCC"/>
        </a:lt1>
        <a:dk2>
          <a:srgbClr val="006666"/>
        </a:dk2>
        <a:lt2>
          <a:srgbClr val="FFFFFF"/>
        </a:lt2>
        <a:accent1>
          <a:srgbClr val="99CC00"/>
        </a:accent1>
        <a:accent2>
          <a:srgbClr val="00B6B2"/>
        </a:accent2>
        <a:accent3>
          <a:srgbClr val="AAB8B8"/>
        </a:accent3>
        <a:accent4>
          <a:srgbClr val="DADAAE"/>
        </a:accent4>
        <a:accent5>
          <a:srgbClr val="CAE2AA"/>
        </a:accent5>
        <a:accent6>
          <a:srgbClr val="00A5A1"/>
        </a:accent6>
        <a:hlink>
          <a:srgbClr val="669900"/>
        </a:hlink>
        <a:folHlink>
          <a:srgbClr val="666699"/>
        </a:folHlink>
      </a:clrScheme>
      <a:clrMap bg1="dk2" tx1="lt1" bg2="dk1" tx2="lt2" accent1="accent1" accent2="accent2" accent3="accent3" accent4="accent4" accent5="accent5" accent6="accent6" hlink="hlink" folHlink="folHlink"/>
    </a:extraClrScheme>
    <a:extraClrScheme>
      <a:clrScheme name="Echo 4">
        <a:dk1>
          <a:srgbClr val="194349"/>
        </a:dk1>
        <a:lt1>
          <a:srgbClr val="FFFFCC"/>
        </a:lt1>
        <a:dk2>
          <a:srgbClr val="0000FF"/>
        </a:dk2>
        <a:lt2>
          <a:srgbClr val="FFFFFF"/>
        </a:lt2>
        <a:accent1>
          <a:srgbClr val="0099FF"/>
        </a:accent1>
        <a:accent2>
          <a:srgbClr val="33CC33"/>
        </a:accent2>
        <a:accent3>
          <a:srgbClr val="AAAAFF"/>
        </a:accent3>
        <a:accent4>
          <a:srgbClr val="DADAAE"/>
        </a:accent4>
        <a:accent5>
          <a:srgbClr val="AACAFF"/>
        </a:accent5>
        <a:accent6>
          <a:srgbClr val="2DB92D"/>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cho 5">
        <a:dk1>
          <a:srgbClr val="194349"/>
        </a:dk1>
        <a:lt1>
          <a:srgbClr val="FFFFCC"/>
        </a:lt1>
        <a:dk2>
          <a:srgbClr val="72A497"/>
        </a:dk2>
        <a:lt2>
          <a:srgbClr val="000000"/>
        </a:lt2>
        <a:accent1>
          <a:srgbClr val="805D32"/>
        </a:accent1>
        <a:accent2>
          <a:srgbClr val="7D2F3C"/>
        </a:accent2>
        <a:accent3>
          <a:srgbClr val="BCCFC9"/>
        </a:accent3>
        <a:accent4>
          <a:srgbClr val="DADAAE"/>
        </a:accent4>
        <a:accent5>
          <a:srgbClr val="C0B6AD"/>
        </a:accent5>
        <a:accent6>
          <a:srgbClr val="712A35"/>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cho 6">
        <a:dk1>
          <a:srgbClr val="1C1C1C"/>
        </a:dk1>
        <a:lt1>
          <a:srgbClr val="FFFFFF"/>
        </a:lt1>
        <a:dk2>
          <a:srgbClr val="710F0F"/>
        </a:dk2>
        <a:lt2>
          <a:srgbClr val="FFFFFF"/>
        </a:lt2>
        <a:accent1>
          <a:srgbClr val="FF9900"/>
        </a:accent1>
        <a:accent2>
          <a:srgbClr val="FF3300"/>
        </a:accent2>
        <a:accent3>
          <a:srgbClr val="BBAAAA"/>
        </a:accent3>
        <a:accent4>
          <a:srgbClr val="DADADA"/>
        </a:accent4>
        <a:accent5>
          <a:srgbClr val="FFCAAA"/>
        </a:accent5>
        <a:accent6>
          <a:srgbClr val="E72D00"/>
        </a:accent6>
        <a:hlink>
          <a:srgbClr val="666699"/>
        </a:hlink>
        <a:folHlink>
          <a:srgbClr val="996633"/>
        </a:folHlink>
      </a:clrScheme>
      <a:clrMap bg1="dk2" tx1="lt1" bg2="dk1" tx2="lt2" accent1="accent1" accent2="accent2" accent3="accent3" accent4="accent4" accent5="accent5" accent6="accent6" hlink="hlink" folHlink="folHlink"/>
    </a:extraClrScheme>
    <a:extraClrScheme>
      <a:clrScheme name="Echo 7">
        <a:dk1>
          <a:srgbClr val="336666"/>
        </a:dk1>
        <a:lt1>
          <a:srgbClr val="FFFFFF"/>
        </a:lt1>
        <a:dk2>
          <a:srgbClr val="000000"/>
        </a:dk2>
        <a:lt2>
          <a:srgbClr val="666699"/>
        </a:lt2>
        <a:accent1>
          <a:srgbClr val="99CCCC"/>
        </a:accent1>
        <a:accent2>
          <a:srgbClr val="CCCCCC"/>
        </a:accent2>
        <a:accent3>
          <a:srgbClr val="FFFFFF"/>
        </a:accent3>
        <a:accent4>
          <a:srgbClr val="2A5656"/>
        </a:accent4>
        <a:accent5>
          <a:srgbClr val="CAE2E2"/>
        </a:accent5>
        <a:accent6>
          <a:srgbClr val="B9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ho 8">
        <a:dk1>
          <a:srgbClr val="000000"/>
        </a:dk1>
        <a:lt1>
          <a:srgbClr val="FFFFFF"/>
        </a:lt1>
        <a:dk2>
          <a:srgbClr val="000000"/>
        </a:dk2>
        <a:lt2>
          <a:srgbClr val="666699"/>
        </a:lt2>
        <a:accent1>
          <a:srgbClr val="FF9900"/>
        </a:accent1>
        <a:accent2>
          <a:srgbClr val="FF0000"/>
        </a:accent2>
        <a:accent3>
          <a:srgbClr val="FFFFFF"/>
        </a:accent3>
        <a:accent4>
          <a:srgbClr val="000000"/>
        </a:accent4>
        <a:accent5>
          <a:srgbClr val="FFCAAA"/>
        </a:accent5>
        <a:accent6>
          <a:srgbClr val="E70000"/>
        </a:accent6>
        <a:hlink>
          <a:srgbClr val="336699"/>
        </a:hlink>
        <a:folHlink>
          <a:srgbClr val="808080"/>
        </a:folHlink>
      </a:clrScheme>
      <a:clrMap bg1="lt1" tx1="dk1" bg2="lt2" tx2="dk2" accent1="accent1" accent2="accent2" accent3="accent3" accent4="accent4" accent5="accent5" accent6="accent6" hlink="hlink" folHlink="folHlink"/>
    </a:extraClrScheme>
    <a:extraClrScheme>
      <a:clrScheme name="Echo 9">
        <a:dk1>
          <a:srgbClr val="000000"/>
        </a:dk1>
        <a:lt1>
          <a:srgbClr val="FFFFFF"/>
        </a:lt1>
        <a:dk2>
          <a:srgbClr val="000000"/>
        </a:dk2>
        <a:lt2>
          <a:srgbClr val="666699"/>
        </a:lt2>
        <a:accent1>
          <a:srgbClr val="CC3300"/>
        </a:accent1>
        <a:accent2>
          <a:srgbClr val="CC9900"/>
        </a:accent2>
        <a:accent3>
          <a:srgbClr val="FFFFFF"/>
        </a:accent3>
        <a:accent4>
          <a:srgbClr val="000000"/>
        </a:accent4>
        <a:accent5>
          <a:srgbClr val="E2ADAA"/>
        </a:accent5>
        <a:accent6>
          <a:srgbClr val="B98A00"/>
        </a:accent6>
        <a:hlink>
          <a:srgbClr val="CC6600"/>
        </a:hlink>
        <a:folHlink>
          <a:srgbClr val="808080"/>
        </a:folHlink>
      </a:clrScheme>
      <a:clrMap bg1="lt1" tx1="dk1" bg2="lt2" tx2="dk2" accent1="accent1" accent2="accent2" accent3="accent3" accent4="accent4" accent5="accent5" accent6="accent6" hlink="hlink" folHlink="folHlink"/>
    </a:extraClrScheme>
    <a:extraClrScheme>
      <a:clrScheme name="Echo 10">
        <a:dk1>
          <a:srgbClr val="000000"/>
        </a:dk1>
        <a:lt1>
          <a:srgbClr val="FFFFFF"/>
        </a:lt1>
        <a:dk2>
          <a:srgbClr val="000000"/>
        </a:dk2>
        <a:lt2>
          <a:srgbClr val="666699"/>
        </a:lt2>
        <a:accent1>
          <a:srgbClr val="666699"/>
        </a:accent1>
        <a:accent2>
          <a:srgbClr val="9999FF"/>
        </a:accent2>
        <a:accent3>
          <a:srgbClr val="FFFFFF"/>
        </a:accent3>
        <a:accent4>
          <a:srgbClr val="000000"/>
        </a:accent4>
        <a:accent5>
          <a:srgbClr val="B8B8CA"/>
        </a:accent5>
        <a:accent6>
          <a:srgbClr val="8A8AE7"/>
        </a:accent6>
        <a:hlink>
          <a:srgbClr val="3366FF"/>
        </a:hlink>
        <a:folHlink>
          <a:srgbClr val="8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Echo</Template>
  <TotalTime>16791</TotalTime>
  <Words>501</Words>
  <Application>Microsoft Office PowerPoint</Application>
  <PresentationFormat>A4 Paper (210x297 mm)</PresentationFormat>
  <Paragraphs>185</Paragraphs>
  <Slides>20</Slides>
  <Notes>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Echo</vt:lpstr>
      <vt:lpstr>PowerPoint Presentation</vt:lpstr>
      <vt:lpstr>Contents </vt:lpstr>
      <vt:lpstr>PowerPoint Presentation</vt:lpstr>
      <vt:lpstr>Key technological developments in Information Technology</vt:lpstr>
      <vt:lpstr>Key technological developments in Information Technology</vt:lpstr>
      <vt:lpstr>Key technological developments in Information Technology</vt:lpstr>
      <vt:lpstr>Key technological developments in Information Technology</vt:lpstr>
      <vt:lpstr>Effects on Labour Markets and HR</vt:lpstr>
      <vt:lpstr>Effects on Labour Markets and HR</vt:lpstr>
      <vt:lpstr>Effects on Labour Markets and HR</vt:lpstr>
      <vt:lpstr>Effects on Labour Markets and HR</vt:lpstr>
      <vt:lpstr>Effects on Labour Markets and HR</vt:lpstr>
      <vt:lpstr>Effects on Labour Markets and HR</vt:lpstr>
      <vt:lpstr>The Concept of Knowledge Management (KM)</vt:lpstr>
      <vt:lpstr>The Concept of Knowledge Management (KM)</vt:lpstr>
      <vt:lpstr>The Concept of Knowledge Management (KM)</vt:lpstr>
      <vt:lpstr>The Concept of Knowledge Management (KM)</vt:lpstr>
      <vt:lpstr>The Concept of Knowledge Management (KM)</vt:lpstr>
      <vt:lpstr>Why technology is not always seen as beneficial</vt:lpstr>
      <vt:lpstr>Why technology is not always seen as beneficial</vt:lpstr>
    </vt:vector>
  </TitlesOfParts>
  <Company>Lloyds Banking Group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IN PRESENTATION TITLE CAPS</dc:title>
  <dc:creator>Jon Daniels</dc:creator>
  <cp:lastModifiedBy>asset22</cp:lastModifiedBy>
  <cp:revision>252</cp:revision>
  <cp:lastPrinted>2009-01-21T12:41:03Z</cp:lastPrinted>
  <dcterms:created xsi:type="dcterms:W3CDTF">2009-01-21T19:55:17Z</dcterms:created>
  <dcterms:modified xsi:type="dcterms:W3CDTF">2012-12-12T09:55:47Z</dcterms:modified>
</cp:coreProperties>
</file>