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4" r:id="rId11"/>
    <p:sldId id="263"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120" d="100"/>
          <a:sy n="120" d="100"/>
        </p:scale>
        <p:origin x="120"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BCDD854-DF14-414D-A884-3DD9AB266EBC}" type="datetimeFigureOut">
              <a:rPr lang="en-GB" smtClean="0"/>
              <a:t>29/11/2019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4A5134-C5C0-4B3A-B050-F02703A943CC}" type="slidenum">
              <a:rPr lang="en-GB" smtClean="0"/>
              <a:t>‹#›</a:t>
            </a:fld>
            <a:endParaRPr lang="en-GB"/>
          </a:p>
        </p:txBody>
      </p:sp>
    </p:spTree>
    <p:extLst>
      <p:ext uri="{BB962C8B-B14F-4D97-AF65-F5344CB8AC3E}">
        <p14:creationId xmlns:p14="http://schemas.microsoft.com/office/powerpoint/2010/main" val="1191247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CDD854-DF14-414D-A884-3DD9AB266EBC}" type="datetimeFigureOut">
              <a:rPr lang="en-GB" smtClean="0"/>
              <a:t>29/11/2019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4A5134-C5C0-4B3A-B050-F02703A943CC}" type="slidenum">
              <a:rPr lang="en-GB" smtClean="0"/>
              <a:t>‹#›</a:t>
            </a:fld>
            <a:endParaRPr lang="en-GB"/>
          </a:p>
        </p:txBody>
      </p:sp>
    </p:spTree>
    <p:extLst>
      <p:ext uri="{BB962C8B-B14F-4D97-AF65-F5344CB8AC3E}">
        <p14:creationId xmlns:p14="http://schemas.microsoft.com/office/powerpoint/2010/main" val="432372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BCDD854-DF14-414D-A884-3DD9AB266EBC}" type="datetimeFigureOut">
              <a:rPr lang="en-GB" smtClean="0"/>
              <a:t>29/11/2019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4A5134-C5C0-4B3A-B050-F02703A943CC}" type="slidenum">
              <a:rPr lang="en-GB" smtClean="0"/>
              <a:t>‹#›</a:t>
            </a:fld>
            <a:endParaRPr lang="en-GB"/>
          </a:p>
        </p:txBody>
      </p:sp>
    </p:spTree>
    <p:extLst>
      <p:ext uri="{BB962C8B-B14F-4D97-AF65-F5344CB8AC3E}">
        <p14:creationId xmlns:p14="http://schemas.microsoft.com/office/powerpoint/2010/main" val="2304567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BCDD854-DF14-414D-A884-3DD9AB266EBC}" type="datetimeFigureOut">
              <a:rPr lang="en-GB" smtClean="0"/>
              <a:t>29/11/2019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4A5134-C5C0-4B3A-B050-F02703A943CC}" type="slidenum">
              <a:rPr lang="en-GB" smtClean="0"/>
              <a:t>‹#›</a:t>
            </a:fld>
            <a:endParaRPr lang="en-GB"/>
          </a:p>
        </p:txBody>
      </p:sp>
    </p:spTree>
    <p:extLst>
      <p:ext uri="{BB962C8B-B14F-4D97-AF65-F5344CB8AC3E}">
        <p14:creationId xmlns:p14="http://schemas.microsoft.com/office/powerpoint/2010/main" val="2470098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BCDD854-DF14-414D-A884-3DD9AB266EBC}" type="datetimeFigureOut">
              <a:rPr lang="en-GB" smtClean="0"/>
              <a:t>29/11/2019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4A5134-C5C0-4B3A-B050-F02703A943CC}" type="slidenum">
              <a:rPr lang="en-GB" smtClean="0"/>
              <a:t>‹#›</a:t>
            </a:fld>
            <a:endParaRPr lang="en-GB"/>
          </a:p>
        </p:txBody>
      </p:sp>
    </p:spTree>
    <p:extLst>
      <p:ext uri="{BB962C8B-B14F-4D97-AF65-F5344CB8AC3E}">
        <p14:creationId xmlns:p14="http://schemas.microsoft.com/office/powerpoint/2010/main" val="2847231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BCDD854-DF14-414D-A884-3DD9AB266EBC}" type="datetimeFigureOut">
              <a:rPr lang="en-GB" smtClean="0"/>
              <a:t>29/11/2019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4A5134-C5C0-4B3A-B050-F02703A943CC}" type="slidenum">
              <a:rPr lang="en-GB" smtClean="0"/>
              <a:t>‹#›</a:t>
            </a:fld>
            <a:endParaRPr lang="en-GB"/>
          </a:p>
        </p:txBody>
      </p:sp>
    </p:spTree>
    <p:extLst>
      <p:ext uri="{BB962C8B-B14F-4D97-AF65-F5344CB8AC3E}">
        <p14:creationId xmlns:p14="http://schemas.microsoft.com/office/powerpoint/2010/main" val="2117800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CDD854-DF14-414D-A884-3DD9AB266EBC}" type="datetimeFigureOut">
              <a:rPr lang="en-GB" smtClean="0"/>
              <a:t>29/11/2019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4A5134-C5C0-4B3A-B050-F02703A943CC}" type="slidenum">
              <a:rPr lang="en-GB" smtClean="0"/>
              <a:t>‹#›</a:t>
            </a:fld>
            <a:endParaRPr lang="en-GB"/>
          </a:p>
        </p:txBody>
      </p:sp>
    </p:spTree>
    <p:extLst>
      <p:ext uri="{BB962C8B-B14F-4D97-AF65-F5344CB8AC3E}">
        <p14:creationId xmlns:p14="http://schemas.microsoft.com/office/powerpoint/2010/main" val="2307425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BCDD854-DF14-414D-A884-3DD9AB266EBC}" type="datetimeFigureOut">
              <a:rPr lang="en-GB" smtClean="0"/>
              <a:t>29/11/2019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4A5134-C5C0-4B3A-B050-F02703A943CC}" type="slidenum">
              <a:rPr lang="en-GB" smtClean="0"/>
              <a:t>‹#›</a:t>
            </a:fld>
            <a:endParaRPr lang="en-GB"/>
          </a:p>
        </p:txBody>
      </p:sp>
    </p:spTree>
    <p:extLst>
      <p:ext uri="{BB962C8B-B14F-4D97-AF65-F5344CB8AC3E}">
        <p14:creationId xmlns:p14="http://schemas.microsoft.com/office/powerpoint/2010/main" val="2473732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BCDD854-DF14-414D-A884-3DD9AB266EBC}" type="datetimeFigureOut">
              <a:rPr lang="en-GB" smtClean="0"/>
              <a:t>29/11/2019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4A5134-C5C0-4B3A-B050-F02703A943CC}" type="slidenum">
              <a:rPr lang="en-GB" smtClean="0"/>
              <a:t>‹#›</a:t>
            </a:fld>
            <a:endParaRPr lang="en-GB"/>
          </a:p>
        </p:txBody>
      </p:sp>
    </p:spTree>
    <p:extLst>
      <p:ext uri="{BB962C8B-B14F-4D97-AF65-F5344CB8AC3E}">
        <p14:creationId xmlns:p14="http://schemas.microsoft.com/office/powerpoint/2010/main" val="442372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CDD854-DF14-414D-A884-3DD9AB266EBC}" type="datetimeFigureOut">
              <a:rPr lang="en-GB" smtClean="0"/>
              <a:t>29/11/2019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4A5134-C5C0-4B3A-B050-F02703A943CC}" type="slidenum">
              <a:rPr lang="en-GB" smtClean="0"/>
              <a:t>‹#›</a:t>
            </a:fld>
            <a:endParaRPr lang="en-GB"/>
          </a:p>
        </p:txBody>
      </p:sp>
    </p:spTree>
    <p:extLst>
      <p:ext uri="{BB962C8B-B14F-4D97-AF65-F5344CB8AC3E}">
        <p14:creationId xmlns:p14="http://schemas.microsoft.com/office/powerpoint/2010/main" val="1289310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CDD854-DF14-414D-A884-3DD9AB266EBC}" type="datetimeFigureOut">
              <a:rPr lang="en-GB" smtClean="0"/>
              <a:t>29/11/2019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4A5134-C5C0-4B3A-B050-F02703A943CC}" type="slidenum">
              <a:rPr lang="en-GB" smtClean="0"/>
              <a:t>‹#›</a:t>
            </a:fld>
            <a:endParaRPr lang="en-GB"/>
          </a:p>
        </p:txBody>
      </p:sp>
    </p:spTree>
    <p:extLst>
      <p:ext uri="{BB962C8B-B14F-4D97-AF65-F5344CB8AC3E}">
        <p14:creationId xmlns:p14="http://schemas.microsoft.com/office/powerpoint/2010/main" val="19715531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CDD854-DF14-414D-A884-3DD9AB266EBC}" type="datetimeFigureOut">
              <a:rPr lang="en-GB" smtClean="0"/>
              <a:t>29/11/2019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4A5134-C5C0-4B3A-B050-F02703A943CC}" type="slidenum">
              <a:rPr lang="en-GB" smtClean="0"/>
              <a:t>‹#›</a:t>
            </a:fld>
            <a:endParaRPr lang="en-GB"/>
          </a:p>
        </p:txBody>
      </p:sp>
    </p:spTree>
    <p:extLst>
      <p:ext uri="{BB962C8B-B14F-4D97-AF65-F5344CB8AC3E}">
        <p14:creationId xmlns:p14="http://schemas.microsoft.com/office/powerpoint/2010/main" val="1992358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How to get a good grade</a:t>
            </a:r>
            <a:endParaRPr lang="en-GB" dirty="0"/>
          </a:p>
        </p:txBody>
      </p:sp>
      <p:sp>
        <p:nvSpPr>
          <p:cNvPr id="3" name="Subtitle 2"/>
          <p:cNvSpPr>
            <a:spLocks noGrp="1"/>
          </p:cNvSpPr>
          <p:nvPr>
            <p:ph type="subTitle" idx="1"/>
          </p:nvPr>
        </p:nvSpPr>
        <p:spPr/>
        <p:txBody>
          <a:bodyPr/>
          <a:lstStyle/>
          <a:p>
            <a:r>
              <a:rPr lang="en-GB" dirty="0" smtClean="0"/>
              <a:t>Martin Locock</a:t>
            </a:r>
            <a:endParaRPr lang="en-GB" dirty="0"/>
          </a:p>
        </p:txBody>
      </p:sp>
    </p:spTree>
    <p:extLst>
      <p:ext uri="{BB962C8B-B14F-4D97-AF65-F5344CB8AC3E}">
        <p14:creationId xmlns:p14="http://schemas.microsoft.com/office/powerpoint/2010/main" val="33477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Reminder</a:t>
            </a:r>
            <a:endParaRPr lang="en-GB" dirty="0"/>
          </a:p>
        </p:txBody>
      </p:sp>
      <p:sp>
        <p:nvSpPr>
          <p:cNvPr id="3" name="Content Placeholder 2"/>
          <p:cNvSpPr>
            <a:spLocks noGrp="1"/>
          </p:cNvSpPr>
          <p:nvPr>
            <p:ph idx="1"/>
          </p:nvPr>
        </p:nvSpPr>
        <p:spPr/>
        <p:txBody>
          <a:bodyPr/>
          <a:lstStyle/>
          <a:p>
            <a:r>
              <a:rPr lang="en-GB" dirty="0" smtClean="0"/>
              <a:t>Assessment marking criteria relate to the assessment description and the learning outcomes &gt; a ‘good’ essay will still receive poor marks if it doesn’t answer the question asked        </a:t>
            </a:r>
            <a:endParaRPr lang="en-GB" dirty="0"/>
          </a:p>
        </p:txBody>
      </p:sp>
    </p:spTree>
    <p:extLst>
      <p:ext uri="{BB962C8B-B14F-4D97-AF65-F5344CB8AC3E}">
        <p14:creationId xmlns:p14="http://schemas.microsoft.com/office/powerpoint/2010/main" val="14793719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Starting an assignment</a:t>
            </a:r>
            <a:endParaRPr lang="en-GB" dirty="0"/>
          </a:p>
        </p:txBody>
      </p:sp>
      <p:sp>
        <p:nvSpPr>
          <p:cNvPr id="3" name="Content Placeholder 2"/>
          <p:cNvSpPr>
            <a:spLocks noGrp="1"/>
          </p:cNvSpPr>
          <p:nvPr>
            <p:ph idx="1"/>
          </p:nvPr>
        </p:nvSpPr>
        <p:spPr/>
        <p:txBody>
          <a:bodyPr/>
          <a:lstStyle/>
          <a:p>
            <a:r>
              <a:rPr lang="en-GB" dirty="0" smtClean="0"/>
              <a:t>Read the task</a:t>
            </a:r>
          </a:p>
          <a:p>
            <a:r>
              <a:rPr lang="en-GB" dirty="0" smtClean="0"/>
              <a:t>Check the marking criteria</a:t>
            </a:r>
          </a:p>
          <a:p>
            <a:r>
              <a:rPr lang="en-GB" dirty="0" smtClean="0"/>
              <a:t>How long is it expected to be? (Word count)</a:t>
            </a:r>
          </a:p>
          <a:p>
            <a:r>
              <a:rPr lang="en-GB" dirty="0" smtClean="0"/>
              <a:t>What is the deadline?</a:t>
            </a:r>
          </a:p>
          <a:p>
            <a:r>
              <a:rPr lang="en-GB" dirty="0" smtClean="0"/>
              <a:t>How much time can you allocate?</a:t>
            </a:r>
          </a:p>
          <a:p>
            <a:r>
              <a:rPr lang="en-GB" dirty="0" smtClean="0"/>
              <a:t>How much time will you need for reading/research, how much for writing?</a:t>
            </a:r>
          </a:p>
          <a:p>
            <a:r>
              <a:rPr lang="en-GB" dirty="0" smtClean="0"/>
              <a:t>Allow time for checking and revision</a:t>
            </a:r>
          </a:p>
          <a:p>
            <a:endParaRPr lang="en-GB" dirty="0"/>
          </a:p>
        </p:txBody>
      </p:sp>
    </p:spTree>
    <p:extLst>
      <p:ext uri="{BB962C8B-B14F-4D97-AF65-F5344CB8AC3E}">
        <p14:creationId xmlns:p14="http://schemas.microsoft.com/office/powerpoint/2010/main" val="479637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Researching</a:t>
            </a:r>
            <a:endParaRPr lang="en-GB" dirty="0"/>
          </a:p>
        </p:txBody>
      </p:sp>
      <p:sp>
        <p:nvSpPr>
          <p:cNvPr id="3" name="Content Placeholder 2"/>
          <p:cNvSpPr>
            <a:spLocks noGrp="1"/>
          </p:cNvSpPr>
          <p:nvPr>
            <p:ph idx="1"/>
          </p:nvPr>
        </p:nvSpPr>
        <p:spPr/>
        <p:txBody>
          <a:bodyPr/>
          <a:lstStyle/>
          <a:p>
            <a:r>
              <a:rPr lang="en-GB" dirty="0" smtClean="0"/>
              <a:t>Note your sources as you collect information (Notepad)</a:t>
            </a:r>
          </a:p>
          <a:p>
            <a:r>
              <a:rPr lang="en-GB" dirty="0" smtClean="0"/>
              <a:t>Follow up references in sources you have found</a:t>
            </a:r>
          </a:p>
          <a:p>
            <a:r>
              <a:rPr lang="en-GB" dirty="0" smtClean="0"/>
              <a:t>Use the library catalogue and specialist databases not just the web</a:t>
            </a:r>
          </a:p>
          <a:p>
            <a:r>
              <a:rPr lang="en-GB" dirty="0" smtClean="0"/>
              <a:t>Make a record of your searching, even if negative</a:t>
            </a:r>
          </a:p>
          <a:p>
            <a:endParaRPr lang="en-GB" dirty="0"/>
          </a:p>
        </p:txBody>
      </p:sp>
    </p:spTree>
    <p:extLst>
      <p:ext uri="{BB962C8B-B14F-4D97-AF65-F5344CB8AC3E}">
        <p14:creationId xmlns:p14="http://schemas.microsoft.com/office/powerpoint/2010/main" val="3383345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Writing</a:t>
            </a:r>
            <a:endParaRPr lang="en-GB" dirty="0"/>
          </a:p>
        </p:txBody>
      </p:sp>
      <p:sp>
        <p:nvSpPr>
          <p:cNvPr id="3" name="Content Placeholder 2"/>
          <p:cNvSpPr>
            <a:spLocks noGrp="1"/>
          </p:cNvSpPr>
          <p:nvPr>
            <p:ph idx="1"/>
          </p:nvPr>
        </p:nvSpPr>
        <p:spPr/>
        <p:txBody>
          <a:bodyPr>
            <a:normAutofit lnSpcReduction="10000"/>
          </a:bodyPr>
          <a:lstStyle/>
          <a:p>
            <a:r>
              <a:rPr lang="en-GB" dirty="0" smtClean="0"/>
              <a:t>Start with an outline structure</a:t>
            </a:r>
          </a:p>
          <a:p>
            <a:r>
              <a:rPr lang="en-GB" dirty="0" smtClean="0"/>
              <a:t>Use headings</a:t>
            </a:r>
          </a:p>
          <a:p>
            <a:r>
              <a:rPr lang="en-GB" dirty="0" smtClean="0"/>
              <a:t>Write sections when you’re ready – don’t leave it until everything is done</a:t>
            </a:r>
          </a:p>
          <a:p>
            <a:r>
              <a:rPr lang="en-GB" dirty="0" smtClean="0"/>
              <a:t>Referencing layout: put your first sources in, check the layout, and use them as examples</a:t>
            </a:r>
          </a:p>
          <a:p>
            <a:r>
              <a:rPr lang="en-GB" dirty="0" smtClean="0"/>
              <a:t>Don’t include large blocks of quotations: we want to see what you think</a:t>
            </a:r>
          </a:p>
          <a:p>
            <a:r>
              <a:rPr lang="en-GB" dirty="0" smtClean="0"/>
              <a:t>But do make sure your quotations are clearly shown (in quotes/indented, with source)</a:t>
            </a:r>
            <a:endParaRPr lang="en-GB" dirty="0"/>
          </a:p>
        </p:txBody>
      </p:sp>
    </p:spTree>
    <p:extLst>
      <p:ext uri="{BB962C8B-B14F-4D97-AF65-F5344CB8AC3E}">
        <p14:creationId xmlns:p14="http://schemas.microsoft.com/office/powerpoint/2010/main" val="1510415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Revising</a:t>
            </a:r>
            <a:endParaRPr lang="en-GB" dirty="0"/>
          </a:p>
        </p:txBody>
      </p:sp>
      <p:sp>
        <p:nvSpPr>
          <p:cNvPr id="3" name="Content Placeholder 2"/>
          <p:cNvSpPr>
            <a:spLocks noGrp="1"/>
          </p:cNvSpPr>
          <p:nvPr>
            <p:ph idx="1"/>
          </p:nvPr>
        </p:nvSpPr>
        <p:spPr/>
        <p:txBody>
          <a:bodyPr/>
          <a:lstStyle/>
          <a:p>
            <a:r>
              <a:rPr lang="en-GB" dirty="0" smtClean="0"/>
              <a:t>Allow 1-2 days after finishing</a:t>
            </a:r>
          </a:p>
          <a:p>
            <a:r>
              <a:rPr lang="en-GB" dirty="0" smtClean="0"/>
              <a:t>Check all sources cited are in the Bibliography</a:t>
            </a:r>
          </a:p>
          <a:p>
            <a:r>
              <a:rPr lang="en-GB" dirty="0" smtClean="0"/>
              <a:t>Check all sources in the Bibliography are cited</a:t>
            </a:r>
          </a:p>
          <a:p>
            <a:r>
              <a:rPr lang="en-GB" dirty="0" smtClean="0"/>
              <a:t>Read through for sense (spellcheck errors)</a:t>
            </a:r>
          </a:p>
          <a:p>
            <a:r>
              <a:rPr lang="en-GB" dirty="0" smtClean="0"/>
              <a:t>Look at the learning outcomes – have you demonstrated that you have met them?</a:t>
            </a:r>
          </a:p>
          <a:p>
            <a:r>
              <a:rPr lang="en-GB" dirty="0" smtClean="0"/>
              <a:t>Tidy up the layout</a:t>
            </a:r>
          </a:p>
          <a:p>
            <a:r>
              <a:rPr lang="en-GB" dirty="0" smtClean="0"/>
              <a:t>Check your introduction and conclusion: are they clear?</a:t>
            </a:r>
            <a:endParaRPr lang="en-GB" dirty="0"/>
          </a:p>
        </p:txBody>
      </p:sp>
    </p:spTree>
    <p:extLst>
      <p:ext uri="{BB962C8B-B14F-4D97-AF65-F5344CB8AC3E}">
        <p14:creationId xmlns:p14="http://schemas.microsoft.com/office/powerpoint/2010/main" val="593060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Word count</a:t>
            </a:r>
            <a:endParaRPr lang="en-GB" dirty="0"/>
          </a:p>
        </p:txBody>
      </p:sp>
      <p:sp>
        <p:nvSpPr>
          <p:cNvPr id="3" name="Content Placeholder 2"/>
          <p:cNvSpPr>
            <a:spLocks noGrp="1"/>
          </p:cNvSpPr>
          <p:nvPr>
            <p:ph idx="1"/>
          </p:nvPr>
        </p:nvSpPr>
        <p:spPr/>
        <p:txBody>
          <a:bodyPr/>
          <a:lstStyle/>
          <a:p>
            <a:r>
              <a:rPr lang="en-GB" dirty="0" smtClean="0"/>
              <a:t>Too short?   Go back to the assignment brief. You probably have not demonstrated that you have covered all the requested elements. Have you only included your opinion and left out the evidence? Have you presented the evidence but not assessed and interpreted it? Have you made assumptions about the reader’s level of knowledge? Have you included a bibliography?</a:t>
            </a:r>
          </a:p>
          <a:p>
            <a:r>
              <a:rPr lang="en-GB" dirty="0" smtClean="0"/>
              <a:t>Too long? Is there detailed data that could be moved to an appendix? Can quotations be shortened? Can you tighten up wording? </a:t>
            </a:r>
            <a:endParaRPr lang="en-GB" dirty="0"/>
          </a:p>
        </p:txBody>
      </p:sp>
    </p:spTree>
    <p:extLst>
      <p:ext uri="{BB962C8B-B14F-4D97-AF65-F5344CB8AC3E}">
        <p14:creationId xmlns:p14="http://schemas.microsoft.com/office/powerpoint/2010/main" val="1291885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Review</a:t>
            </a:r>
            <a:endParaRPr lang="en-GB" dirty="0"/>
          </a:p>
        </p:txBody>
      </p:sp>
      <p:sp>
        <p:nvSpPr>
          <p:cNvPr id="3" name="Content Placeholder 2"/>
          <p:cNvSpPr>
            <a:spLocks noGrp="1"/>
          </p:cNvSpPr>
          <p:nvPr>
            <p:ph idx="1"/>
          </p:nvPr>
        </p:nvSpPr>
        <p:spPr/>
        <p:txBody>
          <a:bodyPr/>
          <a:lstStyle/>
          <a:p>
            <a:r>
              <a:rPr lang="en-GB" dirty="0" smtClean="0"/>
              <a:t>Consider what you think a realistic mark would be</a:t>
            </a:r>
          </a:p>
          <a:p>
            <a:r>
              <a:rPr lang="en-GB" dirty="0" smtClean="0"/>
              <a:t>Are there easy steps to improve it?</a:t>
            </a:r>
          </a:p>
          <a:p>
            <a:r>
              <a:rPr lang="en-GB" dirty="0" smtClean="0"/>
              <a:t>Have you shown that you have used a range of sources?</a:t>
            </a:r>
          </a:p>
          <a:p>
            <a:r>
              <a:rPr lang="en-GB" dirty="0" smtClean="0"/>
              <a:t>Have you shown that have critically reviewed the data?</a:t>
            </a:r>
          </a:p>
          <a:p>
            <a:r>
              <a:rPr lang="en-GB" dirty="0" smtClean="0"/>
              <a:t>Have you shown that you are aware of the policy/research context?</a:t>
            </a:r>
            <a:endParaRPr lang="en-GB" dirty="0"/>
          </a:p>
        </p:txBody>
      </p:sp>
    </p:spTree>
    <p:extLst>
      <p:ext uri="{BB962C8B-B14F-4D97-AF65-F5344CB8AC3E}">
        <p14:creationId xmlns:p14="http://schemas.microsoft.com/office/powerpoint/2010/main" val="549229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Submission</a:t>
            </a:r>
            <a:endParaRPr lang="en-GB" dirty="0"/>
          </a:p>
        </p:txBody>
      </p:sp>
      <p:sp>
        <p:nvSpPr>
          <p:cNvPr id="3" name="Content Placeholder 2"/>
          <p:cNvSpPr>
            <a:spLocks noGrp="1"/>
          </p:cNvSpPr>
          <p:nvPr>
            <p:ph idx="1"/>
          </p:nvPr>
        </p:nvSpPr>
        <p:spPr/>
        <p:txBody>
          <a:bodyPr/>
          <a:lstStyle/>
          <a:p>
            <a:r>
              <a:rPr lang="en-GB" dirty="0" smtClean="0"/>
              <a:t>Submit a draft to check your Originality score</a:t>
            </a:r>
          </a:p>
          <a:p>
            <a:r>
              <a:rPr lang="en-GB" dirty="0" smtClean="0"/>
              <a:t>Save as PDF (don’t print and scan)</a:t>
            </a:r>
          </a:p>
          <a:p>
            <a:r>
              <a:rPr lang="en-GB" dirty="0" smtClean="0"/>
              <a:t>Final check through</a:t>
            </a:r>
          </a:p>
          <a:p>
            <a:r>
              <a:rPr lang="en-GB" dirty="0" smtClean="0"/>
              <a:t>Submit via Moodle</a:t>
            </a:r>
          </a:p>
          <a:p>
            <a:endParaRPr lang="en-GB" dirty="0"/>
          </a:p>
        </p:txBody>
      </p:sp>
    </p:spTree>
    <p:extLst>
      <p:ext uri="{BB962C8B-B14F-4D97-AF65-F5344CB8AC3E}">
        <p14:creationId xmlns:p14="http://schemas.microsoft.com/office/powerpoint/2010/main" val="38981128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7" ma:contentTypeDescription="Create a new document." ma:contentTypeScope="" ma:versionID="601e252d30c759635e9eb75520645d0e">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1a6d27616b6ca7fc90ad7515e26e9841"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22EDAF0-C4FF-4C17-8A7D-666F874A4F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4DDDA09-CD80-4EC6-B4D4-A003BD8A34D5}">
  <ds:schemaRefs>
    <ds:schemaRef ds:uri="http://schemas.microsoft.com/sharepoint/v3/contenttype/forms"/>
  </ds:schemaRefs>
</ds:datastoreItem>
</file>

<file path=customXml/itemProps3.xml><?xml version="1.0" encoding="utf-8"?>
<ds:datastoreItem xmlns:ds="http://schemas.openxmlformats.org/officeDocument/2006/customXml" ds:itemID="{3102AA79-8D66-44D2-B764-707ED7D610D8}">
  <ds:schemaRefs>
    <ds:schemaRef ds:uri="http://schemas.microsoft.com/office/infopath/2007/PartnerControls"/>
    <ds:schemaRef ds:uri="http://purl.org/dc/dcmitype/"/>
    <ds:schemaRef ds:uri="a3276f14-397d-4ed7-b8c7-ece791485ff1"/>
    <ds:schemaRef ds:uri="http://schemas.microsoft.com/office/2006/metadata/properties"/>
    <ds:schemaRef ds:uri="http://purl.org/dc/elements/1.1/"/>
    <ds:schemaRef ds:uri="http://schemas.microsoft.com/office/2006/documentManagement/types"/>
    <ds:schemaRef ds:uri="http://schemas.openxmlformats.org/package/2006/metadata/core-properties"/>
    <ds:schemaRef ds:uri="http://purl.org/dc/terms/"/>
    <ds:schemaRef ds:uri="bf13d2f1-3fb4-4d24-806f-713eb38c1b0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17</TotalTime>
  <Words>430</Words>
  <Application>Microsoft Office PowerPoint</Application>
  <PresentationFormat>Widescreen</PresentationFormat>
  <Paragraphs>46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How to get a good grade</vt:lpstr>
      <vt:lpstr>Reminder</vt:lpstr>
      <vt:lpstr>Starting an assignment</vt:lpstr>
      <vt:lpstr>Researching</vt:lpstr>
      <vt:lpstr>Writing</vt:lpstr>
      <vt:lpstr>Revising</vt:lpstr>
      <vt:lpstr>Word count</vt:lpstr>
      <vt:lpstr>Review</vt:lpstr>
      <vt:lpstr>Submission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get a good grade</dc:title>
  <dc:creator>Martin Locock</dc:creator>
  <cp:lastModifiedBy>Martin Locock</cp:lastModifiedBy>
  <cp:revision>4</cp:revision>
  <dcterms:created xsi:type="dcterms:W3CDTF">2019-11-29T14:29:07Z</dcterms:created>
  <dcterms:modified xsi:type="dcterms:W3CDTF">2019-11-29T14:46:50Z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