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2058A0-9295-7080-51D6-0606C2804096}" v="283" dt="2026-10-22T08:39:34.374"/>
    <p1510:client id="{CFF6DDD0-32BC-308B-113C-C0444E910063}" v="110" dt="2026-10-21T16:29:37.748"/>
    <p1510:client id="{F27F6AF3-996A-E446-649F-1457F204373C}" v="1" dt="2026-10-22T11:06:49.2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elle David (2538736)" userId="S::2538736@student.uwtsd.ac.uk::2635de9c-f3d2-49d7-bbb5-f84df0da9c3a" providerId="AD" clId="Web-{CFF6DDD0-32BC-308B-113C-C0444E910063}"/>
    <pc:docChg chg="addSld modSld">
      <pc:chgData name="Larelle David (2538736)" userId="S::2538736@student.uwtsd.ac.uk::2635de9c-f3d2-49d7-bbb5-f84df0da9c3a" providerId="AD" clId="Web-{CFF6DDD0-32BC-308B-113C-C0444E910063}" dt="2026-10-21T16:29:37.748" v="91" actId="20577"/>
      <pc:docMkLst>
        <pc:docMk/>
      </pc:docMkLst>
      <pc:sldChg chg="modSp">
        <pc:chgData name="Larelle David (2538736)" userId="S::2538736@student.uwtsd.ac.uk::2635de9c-f3d2-49d7-bbb5-f84df0da9c3a" providerId="AD" clId="Web-{CFF6DDD0-32BC-308B-113C-C0444E910063}" dt="2026-10-21T16:25:18.461" v="37" actId="20577"/>
        <pc:sldMkLst>
          <pc:docMk/>
          <pc:sldMk cId="109857222" sldId="256"/>
        </pc:sldMkLst>
        <pc:spChg chg="mod">
          <ac:chgData name="Larelle David (2538736)" userId="S::2538736@student.uwtsd.ac.uk::2635de9c-f3d2-49d7-bbb5-f84df0da9c3a" providerId="AD" clId="Web-{CFF6DDD0-32BC-308B-113C-C0444E910063}" dt="2026-10-21T16:24:29.538" v="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arelle David (2538736)" userId="S::2538736@student.uwtsd.ac.uk::2635de9c-f3d2-49d7-bbb5-f84df0da9c3a" providerId="AD" clId="Web-{CFF6DDD0-32BC-308B-113C-C0444E910063}" dt="2026-10-21T16:25:18.461" v="3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Larelle David (2538736)" userId="S::2538736@student.uwtsd.ac.uk::2635de9c-f3d2-49d7-bbb5-f84df0da9c3a" providerId="AD" clId="Web-{CFF6DDD0-32BC-308B-113C-C0444E910063}" dt="2026-10-21T16:29:37.748" v="91" actId="20577"/>
        <pc:sldMkLst>
          <pc:docMk/>
          <pc:sldMk cId="2319588737" sldId="257"/>
        </pc:sldMkLst>
        <pc:spChg chg="mod">
          <ac:chgData name="Larelle David (2538736)" userId="S::2538736@student.uwtsd.ac.uk::2635de9c-f3d2-49d7-bbb5-f84df0da9c3a" providerId="AD" clId="Web-{CFF6DDD0-32BC-308B-113C-C0444E910063}" dt="2026-10-21T16:25:43.649" v="40" actId="20577"/>
          <ac:spMkLst>
            <pc:docMk/>
            <pc:sldMk cId="2319588737" sldId="257"/>
            <ac:spMk id="2" creationId="{5E31C5B7-34AD-30AC-AE97-BB4975195A6D}"/>
          </ac:spMkLst>
        </pc:spChg>
        <pc:spChg chg="mod">
          <ac:chgData name="Larelle David (2538736)" userId="S::2538736@student.uwtsd.ac.uk::2635de9c-f3d2-49d7-bbb5-f84df0da9c3a" providerId="AD" clId="Web-{CFF6DDD0-32BC-308B-113C-C0444E910063}" dt="2026-10-21T16:29:37.748" v="91" actId="20577"/>
          <ac:spMkLst>
            <pc:docMk/>
            <pc:sldMk cId="2319588737" sldId="257"/>
            <ac:spMk id="3" creationId="{50554611-3EB2-BA67-139B-51DE5E361F21}"/>
          </ac:spMkLst>
        </pc:spChg>
        <pc:spChg chg="add del mod">
          <ac:chgData name="Larelle David (2538736)" userId="S::2538736@student.uwtsd.ac.uk::2635de9c-f3d2-49d7-bbb5-f84df0da9c3a" providerId="AD" clId="Web-{CFF6DDD0-32BC-308B-113C-C0444E910063}" dt="2026-10-21T16:27:09.838" v="65"/>
          <ac:spMkLst>
            <pc:docMk/>
            <pc:sldMk cId="2319588737" sldId="257"/>
            <ac:spMk id="4" creationId="{AB173C55-39B3-8E6A-00A1-6685BDDAE569}"/>
          </ac:spMkLst>
        </pc:spChg>
        <pc:spChg chg="add mod">
          <ac:chgData name="Larelle David (2538736)" userId="S::2538736@student.uwtsd.ac.uk::2635de9c-f3d2-49d7-bbb5-f84df0da9c3a" providerId="AD" clId="Web-{CFF6DDD0-32BC-308B-113C-C0444E910063}" dt="2026-10-21T16:29:06.122" v="83" actId="1076"/>
          <ac:spMkLst>
            <pc:docMk/>
            <pc:sldMk cId="2319588737" sldId="257"/>
            <ac:spMk id="5" creationId="{3BA46F45-6AFB-B9C2-AC9A-FED585A919A4}"/>
          </ac:spMkLst>
        </pc:spChg>
        <pc:spChg chg="add del">
          <ac:chgData name="Larelle David (2538736)" userId="S::2538736@student.uwtsd.ac.uk::2635de9c-f3d2-49d7-bbb5-f84df0da9c3a" providerId="AD" clId="Web-{CFF6DDD0-32BC-308B-113C-C0444E910063}" dt="2026-10-21T16:28:25.855" v="78"/>
          <ac:spMkLst>
            <pc:docMk/>
            <pc:sldMk cId="2319588737" sldId="257"/>
            <ac:spMk id="6" creationId="{2056A0FE-ECCC-F712-FC5E-B565375CB598}"/>
          </ac:spMkLst>
        </pc:spChg>
        <pc:spChg chg="add mod">
          <ac:chgData name="Larelle David (2538736)" userId="S::2538736@student.uwtsd.ac.uk::2635de9c-f3d2-49d7-bbb5-f84df0da9c3a" providerId="AD" clId="Web-{CFF6DDD0-32BC-308B-113C-C0444E910063}" dt="2026-10-21T16:28:57.184" v="82" actId="1076"/>
          <ac:spMkLst>
            <pc:docMk/>
            <pc:sldMk cId="2319588737" sldId="257"/>
            <ac:spMk id="7" creationId="{E612353F-C062-6AEB-97C5-02B98AA5A2CC}"/>
          </ac:spMkLst>
        </pc:spChg>
      </pc:sldChg>
    </pc:docChg>
  </pc:docChgLst>
  <pc:docChgLst>
    <pc:chgData name="Larelle David (2538736)" userId="S::2538736@student.uwtsd.ac.uk::2635de9c-f3d2-49d7-bbb5-f84df0da9c3a" providerId="AD" clId="Web-{A02058A0-9295-7080-51D6-0606C2804096}"/>
    <pc:docChg chg="addSld delSld modSld">
      <pc:chgData name="Larelle David (2538736)" userId="S::2538736@student.uwtsd.ac.uk::2635de9c-f3d2-49d7-bbb5-f84df0da9c3a" providerId="AD" clId="Web-{A02058A0-9295-7080-51D6-0606C2804096}" dt="2026-10-22T08:39:34.374" v="224"/>
      <pc:docMkLst>
        <pc:docMk/>
      </pc:docMkLst>
      <pc:sldChg chg="addSp modSp">
        <pc:chgData name="Larelle David (2538736)" userId="S::2538736@student.uwtsd.ac.uk::2635de9c-f3d2-49d7-bbb5-f84df0da9c3a" providerId="AD" clId="Web-{A02058A0-9295-7080-51D6-0606C2804096}" dt="2026-10-22T08:35:17.851" v="123"/>
        <pc:sldMkLst>
          <pc:docMk/>
          <pc:sldMk cId="2319588737" sldId="257"/>
        </pc:sldMkLst>
        <pc:spChg chg="mod">
          <ac:chgData name="Larelle David (2538736)" userId="S::2538736@student.uwtsd.ac.uk::2635de9c-f3d2-49d7-bbb5-f84df0da9c3a" providerId="AD" clId="Web-{A02058A0-9295-7080-51D6-0606C2804096}" dt="2026-10-22T08:32:42.217" v="71" actId="1076"/>
          <ac:spMkLst>
            <pc:docMk/>
            <pc:sldMk cId="2319588737" sldId="257"/>
            <ac:spMk id="3" creationId="{50554611-3EB2-BA67-139B-51DE5E361F21}"/>
          </ac:spMkLst>
        </pc:spChg>
        <pc:spChg chg="add mod">
          <ac:chgData name="Larelle David (2538736)" userId="S::2538736@student.uwtsd.ac.uk::2635de9c-f3d2-49d7-bbb5-f84df0da9c3a" providerId="AD" clId="Web-{A02058A0-9295-7080-51D6-0606C2804096}" dt="2026-10-22T08:34:35.209" v="117" actId="20577"/>
          <ac:spMkLst>
            <pc:docMk/>
            <pc:sldMk cId="2319588737" sldId="257"/>
            <ac:spMk id="4" creationId="{3ACB1364-60B6-585E-2B58-69545E595F76}"/>
          </ac:spMkLst>
        </pc:spChg>
        <pc:spChg chg="mod">
          <ac:chgData name="Larelle David (2538736)" userId="S::2538736@student.uwtsd.ac.uk::2635de9c-f3d2-49d7-bbb5-f84df0da9c3a" providerId="AD" clId="Web-{A02058A0-9295-7080-51D6-0606C2804096}" dt="2026-10-22T08:32:45.358" v="72" actId="1076"/>
          <ac:spMkLst>
            <pc:docMk/>
            <pc:sldMk cId="2319588737" sldId="257"/>
            <ac:spMk id="5" creationId="{3BA46F45-6AFB-B9C2-AC9A-FED585A919A4}"/>
          </ac:spMkLst>
        </pc:spChg>
        <pc:spChg chg="add mod">
          <ac:chgData name="Larelle David (2538736)" userId="S::2538736@student.uwtsd.ac.uk::2635de9c-f3d2-49d7-bbb5-f84df0da9c3a" providerId="AD" clId="Web-{A02058A0-9295-7080-51D6-0606C2804096}" dt="2026-10-22T08:34:40.662" v="118"/>
          <ac:spMkLst>
            <pc:docMk/>
            <pc:sldMk cId="2319588737" sldId="257"/>
            <ac:spMk id="6" creationId="{E11D38FE-9C37-BFDE-80D3-FAA8D3FAEF21}"/>
          </ac:spMkLst>
        </pc:spChg>
        <pc:spChg chg="mod">
          <ac:chgData name="Larelle David (2538736)" userId="S::2538736@student.uwtsd.ac.uk::2635de9c-f3d2-49d7-bbb5-f84df0da9c3a" providerId="AD" clId="Web-{A02058A0-9295-7080-51D6-0606C2804096}" dt="2026-10-22T08:32:49.030" v="73" actId="1076"/>
          <ac:spMkLst>
            <pc:docMk/>
            <pc:sldMk cId="2319588737" sldId="257"/>
            <ac:spMk id="7" creationId="{E612353F-C062-6AEB-97C5-02B98AA5A2CC}"/>
          </ac:spMkLst>
        </pc:spChg>
        <pc:spChg chg="add mod">
          <ac:chgData name="Larelle David (2538736)" userId="S::2538736@student.uwtsd.ac.uk::2635de9c-f3d2-49d7-bbb5-f84df0da9c3a" providerId="AD" clId="Web-{A02058A0-9295-7080-51D6-0606C2804096}" dt="2026-10-22T08:34:45.381" v="119"/>
          <ac:spMkLst>
            <pc:docMk/>
            <pc:sldMk cId="2319588737" sldId="257"/>
            <ac:spMk id="8" creationId="{5D69E310-0180-CACC-A798-37B1762408F8}"/>
          </ac:spMkLst>
        </pc:spChg>
        <pc:spChg chg="add mod">
          <ac:chgData name="Larelle David (2538736)" userId="S::2538736@student.uwtsd.ac.uk::2635de9c-f3d2-49d7-bbb5-f84df0da9c3a" providerId="AD" clId="Web-{A02058A0-9295-7080-51D6-0606C2804096}" dt="2026-10-22T08:34:56.366" v="120"/>
          <ac:spMkLst>
            <pc:docMk/>
            <pc:sldMk cId="2319588737" sldId="257"/>
            <ac:spMk id="9" creationId="{6E5E4572-27A5-B9DD-F9CF-D53651340FA0}"/>
          </ac:spMkLst>
        </pc:spChg>
        <pc:spChg chg="add mod">
          <ac:chgData name="Larelle David (2538736)" userId="S::2538736@student.uwtsd.ac.uk::2635de9c-f3d2-49d7-bbb5-f84df0da9c3a" providerId="AD" clId="Web-{A02058A0-9295-7080-51D6-0606C2804096}" dt="2026-10-22T08:35:17.851" v="123"/>
          <ac:spMkLst>
            <pc:docMk/>
            <pc:sldMk cId="2319588737" sldId="257"/>
            <ac:spMk id="10" creationId="{85BDAEA5-3AE1-8375-8FEA-DB8D056335E8}"/>
          </ac:spMkLst>
        </pc:spChg>
        <pc:spChg chg="add mod">
          <ac:chgData name="Larelle David (2538736)" userId="S::2538736@student.uwtsd.ac.uk::2635de9c-f3d2-49d7-bbb5-f84df0da9c3a" providerId="AD" clId="Web-{A02058A0-9295-7080-51D6-0606C2804096}" dt="2026-10-22T08:33:55.316" v="108" actId="1076"/>
          <ac:spMkLst>
            <pc:docMk/>
            <pc:sldMk cId="2319588737" sldId="257"/>
            <ac:spMk id="11" creationId="{B476A478-A2FE-E11F-2555-C7650BA529CC}"/>
          </ac:spMkLst>
        </pc:spChg>
      </pc:sldChg>
      <pc:sldChg chg="addSp delSp modSp new del">
        <pc:chgData name="Larelle David (2538736)" userId="S::2538736@student.uwtsd.ac.uk::2635de9c-f3d2-49d7-bbb5-f84df0da9c3a" providerId="AD" clId="Web-{A02058A0-9295-7080-51D6-0606C2804096}" dt="2026-10-22T08:39:34.374" v="224"/>
        <pc:sldMkLst>
          <pc:docMk/>
          <pc:sldMk cId="2135757906" sldId="258"/>
        </pc:sldMkLst>
        <pc:spChg chg="del mod">
          <ac:chgData name="Larelle David (2538736)" userId="S::2538736@student.uwtsd.ac.uk::2635de9c-f3d2-49d7-bbb5-f84df0da9c3a" providerId="AD" clId="Web-{A02058A0-9295-7080-51D6-0606C2804096}" dt="2026-10-22T08:39:27.327" v="221"/>
          <ac:spMkLst>
            <pc:docMk/>
            <pc:sldMk cId="2135757906" sldId="258"/>
            <ac:spMk id="2" creationId="{C6688261-1888-D7F4-52A7-55838EDD4B30}"/>
          </ac:spMkLst>
        </pc:spChg>
        <pc:spChg chg="add del mod">
          <ac:chgData name="Larelle David (2538736)" userId="S::2538736@student.uwtsd.ac.uk::2635de9c-f3d2-49d7-bbb5-f84df0da9c3a" providerId="AD" clId="Web-{A02058A0-9295-7080-51D6-0606C2804096}" dt="2026-10-22T08:39:31.686" v="223"/>
          <ac:spMkLst>
            <pc:docMk/>
            <pc:sldMk cId="2135757906" sldId="258"/>
            <ac:spMk id="3" creationId="{D20EB47D-B829-4C05-00AD-5C12B7CC26E6}"/>
          </ac:spMkLst>
        </pc:spChg>
        <pc:spChg chg="add del mod">
          <ac:chgData name="Larelle David (2538736)" userId="S::2538736@student.uwtsd.ac.uk::2635de9c-f3d2-49d7-bbb5-f84df0da9c3a" providerId="AD" clId="Web-{A02058A0-9295-7080-51D6-0606C2804096}" dt="2026-10-22T08:38:56.842" v="219"/>
          <ac:spMkLst>
            <pc:docMk/>
            <pc:sldMk cId="2135757906" sldId="258"/>
            <ac:spMk id="5" creationId="{CB4A9CA1-6C5F-F0C7-6E04-51D8AF92B4D2}"/>
          </ac:spMkLst>
        </pc:spChg>
        <pc:spChg chg="add mod">
          <ac:chgData name="Larelle David (2538736)" userId="S::2538736@student.uwtsd.ac.uk::2635de9c-f3d2-49d7-bbb5-f84df0da9c3a" providerId="AD" clId="Web-{A02058A0-9295-7080-51D6-0606C2804096}" dt="2026-10-22T08:39:31.686" v="223"/>
          <ac:spMkLst>
            <pc:docMk/>
            <pc:sldMk cId="2135757906" sldId="258"/>
            <ac:spMk id="7" creationId="{4E369A46-6B1E-5FE5-C6DA-462C520037F9}"/>
          </ac:spMkLst>
        </pc:spChg>
      </pc:sldChg>
    </pc:docChg>
  </pc:docChgLst>
  <pc:docChgLst>
    <pc:chgData name="Larelle David (2538736)" userId="S::2538736@student.uwtsd.ac.uk::2635de9c-f3d2-49d7-bbb5-f84df0da9c3a" providerId="AD" clId="Web-{F27F6AF3-996A-E446-649F-1457F204373C}"/>
    <pc:docChg chg="modSld">
      <pc:chgData name="Larelle David (2538736)" userId="S::2538736@student.uwtsd.ac.uk::2635de9c-f3d2-49d7-bbb5-f84df0da9c3a" providerId="AD" clId="Web-{F27F6AF3-996A-E446-649F-1457F204373C}" dt="2026-10-22T11:06:49.298" v="0" actId="14100"/>
      <pc:docMkLst>
        <pc:docMk/>
      </pc:docMkLst>
      <pc:sldChg chg="modSp">
        <pc:chgData name="Larelle David (2538736)" userId="S::2538736@student.uwtsd.ac.uk::2635de9c-f3d2-49d7-bbb5-f84df0da9c3a" providerId="AD" clId="Web-{F27F6AF3-996A-E446-649F-1457F204373C}" dt="2026-10-22T11:06:49.298" v="0" actId="14100"/>
        <pc:sldMkLst>
          <pc:docMk/>
          <pc:sldMk cId="2319588737" sldId="257"/>
        </pc:sldMkLst>
        <pc:spChg chg="mod">
          <ac:chgData name="Larelle David (2538736)" userId="S::2538736@student.uwtsd.ac.uk::2635de9c-f3d2-49d7-bbb5-f84df0da9c3a" providerId="AD" clId="Web-{F27F6AF3-996A-E446-649F-1457F204373C}" dt="2026-10-22T11:06:49.298" v="0" actId="14100"/>
          <ac:spMkLst>
            <pc:docMk/>
            <pc:sldMk cId="2319588737" sldId="257"/>
            <ac:spMk id="9" creationId="{6E5E4572-27A5-B9DD-F9CF-D53651340FA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City Bike Rentals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Data graph </a:t>
            </a:r>
          </a:p>
          <a:p>
            <a:r>
              <a:rPr lang="en-GB"/>
              <a:t>Conducted by Junior assistant </a:t>
            </a:r>
          </a:p>
          <a:p>
            <a:r>
              <a:rPr lang="en-GB"/>
              <a:t>Larelle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1C5B7-34AD-30AC-AE97-BB4975195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Rental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54611-3EB2-BA67-139B-51DE5E361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0508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Below is a visual representation of </a:t>
            </a:r>
            <a:r>
              <a:rPr lang="en-GB"/>
              <a:t>rentals of bikes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A46F45-6AFB-B9C2-AC9A-FED585A919A4}"/>
              </a:ext>
            </a:extLst>
          </p:cNvPr>
          <p:cNvSpPr txBox="1"/>
          <p:nvPr/>
        </p:nvSpPr>
        <p:spPr>
          <a:xfrm>
            <a:off x="842824" y="20047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Bike Type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12353F-C062-6AEB-97C5-02B98AA5A2CC}"/>
              </a:ext>
            </a:extLst>
          </p:cNvPr>
          <p:cNvSpPr txBox="1"/>
          <p:nvPr/>
        </p:nvSpPr>
        <p:spPr>
          <a:xfrm>
            <a:off x="7246668" y="200365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Rentals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CB1364-60B6-585E-2B58-69545E595F76}"/>
              </a:ext>
            </a:extLst>
          </p:cNvPr>
          <p:cNvSpPr txBox="1"/>
          <p:nvPr/>
        </p:nvSpPr>
        <p:spPr>
          <a:xfrm>
            <a:off x="768927" y="2374075"/>
            <a:ext cx="2275114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ighlight>
                  <a:srgbClr val="FF0000"/>
                </a:highlight>
              </a:rPr>
              <a:t>STANDARD BIKE </a:t>
            </a:r>
            <a:endParaRPr lang="en-US" dirty="0">
              <a:highlight>
                <a:srgbClr val="FF0000"/>
              </a:highlight>
            </a:endParaRPr>
          </a:p>
          <a:p>
            <a:endParaRPr lang="en-US" dirty="0">
              <a:highlight>
                <a:srgbClr val="FF0000"/>
              </a:highlight>
            </a:endParaRPr>
          </a:p>
          <a:p>
            <a:endParaRPr lang="en-US" dirty="0"/>
          </a:p>
          <a:p>
            <a:endParaRPr lang="en-US" dirty="0"/>
          </a:p>
          <a:p>
            <a:r>
              <a:rPr lang="en-US">
                <a:highlight>
                  <a:srgbClr val="00FFFF"/>
                </a:highlight>
              </a:rPr>
              <a:t>ELECTRIC BIKE 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>
                <a:highlight>
                  <a:srgbClr val="00FF00"/>
                </a:highlight>
              </a:rPr>
              <a:t>MOUNTAIN BIKE 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>
                <a:highlight>
                  <a:srgbClr val="FF00FF"/>
                </a:highlight>
              </a:rPr>
              <a:t>CHILDRENS BIKE 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11D38FE-9C37-BFDE-80D3-FAA8D3FAEF21}"/>
              </a:ext>
            </a:extLst>
          </p:cNvPr>
          <p:cNvSpPr/>
          <p:nvPr/>
        </p:nvSpPr>
        <p:spPr>
          <a:xfrm>
            <a:off x="3228108" y="2376055"/>
            <a:ext cx="762000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42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D69E310-0180-CACC-A798-37B1762408F8}"/>
              </a:ext>
            </a:extLst>
          </p:cNvPr>
          <p:cNvSpPr/>
          <p:nvPr/>
        </p:nvSpPr>
        <p:spPr>
          <a:xfrm>
            <a:off x="3228108" y="3425041"/>
            <a:ext cx="4017819" cy="381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28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5E4572-27A5-B9DD-F9CF-D53651340FA0}"/>
              </a:ext>
            </a:extLst>
          </p:cNvPr>
          <p:cNvSpPr/>
          <p:nvPr/>
        </p:nvSpPr>
        <p:spPr>
          <a:xfrm>
            <a:off x="3228107" y="4513784"/>
            <a:ext cx="5080456" cy="42041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31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5BDAEA5-3AE1-8375-8FEA-DB8D056335E8}"/>
              </a:ext>
            </a:extLst>
          </p:cNvPr>
          <p:cNvSpPr/>
          <p:nvPr/>
        </p:nvSpPr>
        <p:spPr>
          <a:xfrm>
            <a:off x="3228108" y="5602184"/>
            <a:ext cx="3146962" cy="381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15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76A478-A2FE-E11F-2555-C7650BA529CC}"/>
              </a:ext>
            </a:extLst>
          </p:cNvPr>
          <p:cNvSpPr txBox="1"/>
          <p:nvPr/>
        </p:nvSpPr>
        <p:spPr>
          <a:xfrm>
            <a:off x="3048989" y="6375070"/>
            <a:ext cx="113755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AS THE GRAPH SHOWS THE STANDARD BIKE, HAD THE MOST RENTALS </a:t>
            </a:r>
          </a:p>
        </p:txBody>
      </p:sp>
    </p:spTree>
    <p:extLst>
      <p:ext uri="{BB962C8B-B14F-4D97-AF65-F5344CB8AC3E}">
        <p14:creationId xmlns:p14="http://schemas.microsoft.com/office/powerpoint/2010/main" val="23195887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City Bike Rentals </vt:lpstr>
      <vt:lpstr>Rental data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103</cp:revision>
  <dcterms:created xsi:type="dcterms:W3CDTF">2026-10-21T16:22:29Z</dcterms:created>
  <dcterms:modified xsi:type="dcterms:W3CDTF">2026-10-22T11:06:49Z</dcterms:modified>
</cp:coreProperties>
</file>