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7" r:id="rId6"/>
    <p:sldId id="257" r:id="rId7"/>
    <p:sldId id="259" r:id="rId8"/>
    <p:sldId id="262" r:id="rId9"/>
    <p:sldId id="272" r:id="rId10"/>
    <p:sldId id="273" r:id="rId11"/>
    <p:sldId id="274" r:id="rId12"/>
    <p:sldId id="305" r:id="rId13"/>
    <p:sldId id="276" r:id="rId14"/>
    <p:sldId id="299" r:id="rId15"/>
    <p:sldId id="268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394F68-8EE4-4C21-8ABF-2FAF11105504}" v="13" dt="2021-10-27T17:11:56.6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5" d="100"/>
          <a:sy n="55" d="100"/>
        </p:scale>
        <p:origin x="309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D5394F68-8EE4-4C21-8ABF-2FAF11105504}"/>
    <pc:docChg chg="undo custSel addSld delSld modSld">
      <pc:chgData name="James Williams" userId="c957a50b-491f-4d94-b4bc-52aca3e2340d" providerId="ADAL" clId="{D5394F68-8EE4-4C21-8ABF-2FAF11105504}" dt="2021-10-27T17:14:22.307" v="618" actId="2696"/>
      <pc:docMkLst>
        <pc:docMk/>
      </pc:docMkLst>
      <pc:sldChg chg="modSp mod">
        <pc:chgData name="James Williams" userId="c957a50b-491f-4d94-b4bc-52aca3e2340d" providerId="ADAL" clId="{D5394F68-8EE4-4C21-8ABF-2FAF11105504}" dt="2021-10-27T14:56:25.619" v="13" actId="20577"/>
        <pc:sldMkLst>
          <pc:docMk/>
          <pc:sldMk cId="3389638468" sldId="257"/>
        </pc:sldMkLst>
        <pc:spChg chg="mod">
          <ac:chgData name="James Williams" userId="c957a50b-491f-4d94-b4bc-52aca3e2340d" providerId="ADAL" clId="{D5394F68-8EE4-4C21-8ABF-2FAF11105504}" dt="2021-10-27T14:56:25.619" v="13" actId="20577"/>
          <ac:spMkLst>
            <pc:docMk/>
            <pc:sldMk cId="3389638468" sldId="257"/>
            <ac:spMk id="2" creationId="{879C4539-B374-44C3-BF74-E2700584EAC7}"/>
          </ac:spMkLst>
        </pc:spChg>
        <pc:spChg chg="mod">
          <ac:chgData name="James Williams" userId="c957a50b-491f-4d94-b4bc-52aca3e2340d" providerId="ADAL" clId="{D5394F68-8EE4-4C21-8ABF-2FAF11105504}" dt="2021-10-27T14:56:20.121" v="4" actId="6549"/>
          <ac:spMkLst>
            <pc:docMk/>
            <pc:sldMk cId="3389638468" sldId="257"/>
            <ac:spMk id="3" creationId="{D413427D-D21B-42D8-9002-D02A6D4A4779}"/>
          </ac:spMkLst>
        </pc:spChg>
      </pc:sldChg>
      <pc:sldChg chg="delSp del mod">
        <pc:chgData name="James Williams" userId="c957a50b-491f-4d94-b4bc-52aca3e2340d" providerId="ADAL" clId="{D5394F68-8EE4-4C21-8ABF-2FAF11105504}" dt="2021-10-27T14:56:12.884" v="2" actId="2696"/>
        <pc:sldMkLst>
          <pc:docMk/>
          <pc:sldMk cId="1796456923" sldId="258"/>
        </pc:sldMkLst>
        <pc:spChg chg="del">
          <ac:chgData name="James Williams" userId="c957a50b-491f-4d94-b4bc-52aca3e2340d" providerId="ADAL" clId="{D5394F68-8EE4-4C21-8ABF-2FAF11105504}" dt="2021-10-27T14:56:05.220" v="0" actId="478"/>
          <ac:spMkLst>
            <pc:docMk/>
            <pc:sldMk cId="1796456923" sldId="258"/>
            <ac:spMk id="3" creationId="{A7211006-71F9-4AFE-BB65-A8699221CC33}"/>
          </ac:spMkLst>
        </pc:spChg>
      </pc:sldChg>
      <pc:sldChg chg="addSp modSp mod">
        <pc:chgData name="James Williams" userId="c957a50b-491f-4d94-b4bc-52aca3e2340d" providerId="ADAL" clId="{D5394F68-8EE4-4C21-8ABF-2FAF11105504}" dt="2021-10-27T15:13:43.731" v="76" actId="14100"/>
        <pc:sldMkLst>
          <pc:docMk/>
          <pc:sldMk cId="2308685422" sldId="259"/>
        </pc:sldMkLst>
        <pc:spChg chg="mod">
          <ac:chgData name="James Williams" userId="c957a50b-491f-4d94-b4bc-52aca3e2340d" providerId="ADAL" clId="{D5394F68-8EE4-4C21-8ABF-2FAF11105504}" dt="2021-10-27T14:59:08.912" v="38" actId="20577"/>
          <ac:spMkLst>
            <pc:docMk/>
            <pc:sldMk cId="2308685422" sldId="259"/>
            <ac:spMk id="2" creationId="{7BE8D325-5E99-45EB-99A7-1D35A3979691}"/>
          </ac:spMkLst>
        </pc:spChg>
        <pc:spChg chg="mod">
          <ac:chgData name="James Williams" userId="c957a50b-491f-4d94-b4bc-52aca3e2340d" providerId="ADAL" clId="{D5394F68-8EE4-4C21-8ABF-2FAF11105504}" dt="2021-10-27T15:13:43.731" v="76" actId="14100"/>
          <ac:spMkLst>
            <pc:docMk/>
            <pc:sldMk cId="2308685422" sldId="259"/>
            <ac:spMk id="3" creationId="{DCEB263E-DB1B-4BF3-AB36-E0DA3AAE283E}"/>
          </ac:spMkLst>
        </pc:spChg>
        <pc:spChg chg="add mod">
          <ac:chgData name="James Williams" userId="c957a50b-491f-4d94-b4bc-52aca3e2340d" providerId="ADAL" clId="{D5394F68-8EE4-4C21-8ABF-2FAF11105504}" dt="2021-10-27T15:13:40.615" v="75" actId="1076"/>
          <ac:spMkLst>
            <pc:docMk/>
            <pc:sldMk cId="2308685422" sldId="259"/>
            <ac:spMk id="6" creationId="{84E3A1FB-8109-48FB-B2A7-3B73AE39273E}"/>
          </ac:spMkLst>
        </pc:spChg>
        <pc:picChg chg="add mod">
          <ac:chgData name="James Williams" userId="c957a50b-491f-4d94-b4bc-52aca3e2340d" providerId="ADAL" clId="{D5394F68-8EE4-4C21-8ABF-2FAF11105504}" dt="2021-10-27T15:13:38.311" v="74" actId="1076"/>
          <ac:picMkLst>
            <pc:docMk/>
            <pc:sldMk cId="2308685422" sldId="259"/>
            <ac:picMk id="5" creationId="{2B1A92C2-01EB-44FA-9227-7A22FC56118F}"/>
          </ac:picMkLst>
        </pc:picChg>
      </pc:sldChg>
      <pc:sldChg chg="del">
        <pc:chgData name="James Williams" userId="c957a50b-491f-4d94-b4bc-52aca3e2340d" providerId="ADAL" clId="{D5394F68-8EE4-4C21-8ABF-2FAF11105504}" dt="2021-10-27T14:56:11.025" v="1" actId="2696"/>
        <pc:sldMkLst>
          <pc:docMk/>
          <pc:sldMk cId="2636626544" sldId="260"/>
        </pc:sldMkLst>
      </pc:sldChg>
      <pc:sldChg chg="del">
        <pc:chgData name="James Williams" userId="c957a50b-491f-4d94-b4bc-52aca3e2340d" providerId="ADAL" clId="{D5394F68-8EE4-4C21-8ABF-2FAF11105504}" dt="2021-10-27T14:56:15.535" v="3" actId="2696"/>
        <pc:sldMkLst>
          <pc:docMk/>
          <pc:sldMk cId="561078516" sldId="261"/>
        </pc:sldMkLst>
      </pc:sldChg>
      <pc:sldChg chg="addSp delSp modSp mod setBg">
        <pc:chgData name="James Williams" userId="c957a50b-491f-4d94-b4bc-52aca3e2340d" providerId="ADAL" clId="{D5394F68-8EE4-4C21-8ABF-2FAF11105504}" dt="2021-10-27T15:18:42.488" v="271" actId="20577"/>
        <pc:sldMkLst>
          <pc:docMk/>
          <pc:sldMk cId="225581872" sldId="262"/>
        </pc:sldMkLst>
        <pc:spChg chg="mod">
          <ac:chgData name="James Williams" userId="c957a50b-491f-4d94-b4bc-52aca3e2340d" providerId="ADAL" clId="{D5394F68-8EE4-4C21-8ABF-2FAF11105504}" dt="2021-10-27T15:15:30.372" v="108" actId="5793"/>
          <ac:spMkLst>
            <pc:docMk/>
            <pc:sldMk cId="225581872" sldId="262"/>
            <ac:spMk id="2" creationId="{7BE8D325-5E99-45EB-99A7-1D35A3979691}"/>
          </ac:spMkLst>
        </pc:spChg>
        <pc:spChg chg="mod">
          <ac:chgData name="James Williams" userId="c957a50b-491f-4d94-b4bc-52aca3e2340d" providerId="ADAL" clId="{D5394F68-8EE4-4C21-8ABF-2FAF11105504}" dt="2021-10-27T15:18:42.488" v="271" actId="20577"/>
          <ac:spMkLst>
            <pc:docMk/>
            <pc:sldMk cId="225581872" sldId="262"/>
            <ac:spMk id="3" creationId="{DCEB263E-DB1B-4BF3-AB36-E0DA3AAE283E}"/>
          </ac:spMkLst>
        </pc:spChg>
        <pc:grpChg chg="del">
          <ac:chgData name="James Williams" userId="c957a50b-491f-4d94-b4bc-52aca3e2340d" providerId="ADAL" clId="{D5394F68-8EE4-4C21-8ABF-2FAF11105504}" dt="2021-10-27T14:59:16.470" v="39" actId="478"/>
          <ac:grpSpMkLst>
            <pc:docMk/>
            <pc:sldMk cId="225581872" sldId="262"/>
            <ac:grpSpMk id="7" creationId="{E9846E02-8AF4-458A-B28C-A724D8F3E691}"/>
          </ac:grpSpMkLst>
        </pc:grpChg>
        <pc:picChg chg="add del mod">
          <ac:chgData name="James Williams" userId="c957a50b-491f-4d94-b4bc-52aca3e2340d" providerId="ADAL" clId="{D5394F68-8EE4-4C21-8ABF-2FAF11105504}" dt="2021-10-27T15:14:46.910" v="84" actId="14100"/>
          <ac:picMkLst>
            <pc:docMk/>
            <pc:sldMk cId="225581872" sldId="262"/>
            <ac:picMk id="8" creationId="{5288FA63-B285-4EBF-A077-6FCECD90B37B}"/>
          </ac:picMkLst>
        </pc:picChg>
      </pc:sldChg>
      <pc:sldChg chg="add del">
        <pc:chgData name="James Williams" userId="c957a50b-491f-4d94-b4bc-52aca3e2340d" providerId="ADAL" clId="{D5394F68-8EE4-4C21-8ABF-2FAF11105504}" dt="2021-10-27T16:40:08.515" v="272" actId="2696"/>
        <pc:sldMkLst>
          <pc:docMk/>
          <pc:sldMk cId="4008489403" sldId="267"/>
        </pc:sldMkLst>
      </pc:sldChg>
      <pc:sldChg chg="addSp modSp add mod setBg setClrOvrMap">
        <pc:chgData name="James Williams" userId="c957a50b-491f-4d94-b4bc-52aca3e2340d" providerId="ADAL" clId="{D5394F68-8EE4-4C21-8ABF-2FAF11105504}" dt="2021-10-27T17:14:16.219" v="617" actId="1076"/>
        <pc:sldMkLst>
          <pc:docMk/>
          <pc:sldMk cId="2744674804" sldId="268"/>
        </pc:sldMkLst>
        <pc:spChg chg="mod">
          <ac:chgData name="James Williams" userId="c957a50b-491f-4d94-b4bc-52aca3e2340d" providerId="ADAL" clId="{D5394F68-8EE4-4C21-8ABF-2FAF11105504}" dt="2021-10-27T17:14:01.381" v="614" actId="26606"/>
          <ac:spMkLst>
            <pc:docMk/>
            <pc:sldMk cId="2744674804" sldId="268"/>
            <ac:spMk id="2" creationId="{D8FD6AB3-44F1-49F3-94BB-98B9BDC301BB}"/>
          </ac:spMkLst>
        </pc:spChg>
        <pc:spChg chg="mod">
          <ac:chgData name="James Williams" userId="c957a50b-491f-4d94-b4bc-52aca3e2340d" providerId="ADAL" clId="{D5394F68-8EE4-4C21-8ABF-2FAF11105504}" dt="2021-10-27T17:14:01.381" v="614" actId="26606"/>
          <ac:spMkLst>
            <pc:docMk/>
            <pc:sldMk cId="2744674804" sldId="268"/>
            <ac:spMk id="3" creationId="{6624C785-6A0E-4F79-A004-25883BFC9942}"/>
          </ac:spMkLst>
        </pc:spChg>
        <pc:spChg chg="add">
          <ac:chgData name="James Williams" userId="c957a50b-491f-4d94-b4bc-52aca3e2340d" providerId="ADAL" clId="{D5394F68-8EE4-4C21-8ABF-2FAF11105504}" dt="2021-10-27T17:14:01.381" v="614" actId="26606"/>
          <ac:spMkLst>
            <pc:docMk/>
            <pc:sldMk cId="2744674804" sldId="268"/>
            <ac:spMk id="10" creationId="{9A457F22-2034-4200-B6E4-5B8372AAC226}"/>
          </ac:spMkLst>
        </pc:spChg>
        <pc:spChg chg="add">
          <ac:chgData name="James Williams" userId="c957a50b-491f-4d94-b4bc-52aca3e2340d" providerId="ADAL" clId="{D5394F68-8EE4-4C21-8ABF-2FAF11105504}" dt="2021-10-27T17:14:01.381" v="614" actId="26606"/>
          <ac:spMkLst>
            <pc:docMk/>
            <pc:sldMk cId="2744674804" sldId="268"/>
            <ac:spMk id="12" creationId="{A9DA7986-F4F5-4F92-94A3-343B2D72001D}"/>
          </ac:spMkLst>
        </pc:spChg>
        <pc:spChg chg="add">
          <ac:chgData name="James Williams" userId="c957a50b-491f-4d94-b4bc-52aca3e2340d" providerId="ADAL" clId="{D5394F68-8EE4-4C21-8ABF-2FAF11105504}" dt="2021-10-27T17:14:01.381" v="614" actId="26606"/>
          <ac:spMkLst>
            <pc:docMk/>
            <pc:sldMk cId="2744674804" sldId="268"/>
            <ac:spMk id="14" creationId="{428E76FD-76EE-4DE6-BBA4-EEA6E4B98CD0}"/>
          </ac:spMkLst>
        </pc:spChg>
        <pc:picChg chg="mod">
          <ac:chgData name="James Williams" userId="c957a50b-491f-4d94-b4bc-52aca3e2340d" providerId="ADAL" clId="{D5394F68-8EE4-4C21-8ABF-2FAF11105504}" dt="2021-10-27T17:14:16.219" v="617" actId="1076"/>
          <ac:picMkLst>
            <pc:docMk/>
            <pc:sldMk cId="2744674804" sldId="268"/>
            <ac:picMk id="5" creationId="{AA326B47-9EE5-455A-9349-56A5018AAC0F}"/>
          </ac:picMkLst>
        </pc:picChg>
      </pc:sldChg>
      <pc:sldChg chg="addSp delSp modSp mod">
        <pc:chgData name="James Williams" userId="c957a50b-491f-4d94-b4bc-52aca3e2340d" providerId="ADAL" clId="{D5394F68-8EE4-4C21-8ABF-2FAF11105504}" dt="2021-10-27T16:47:43.661" v="324" actId="478"/>
        <pc:sldMkLst>
          <pc:docMk/>
          <pc:sldMk cId="3066287374" sldId="272"/>
        </pc:sldMkLst>
        <pc:spChg chg="mod">
          <ac:chgData name="James Williams" userId="c957a50b-491f-4d94-b4bc-52aca3e2340d" providerId="ADAL" clId="{D5394F68-8EE4-4C21-8ABF-2FAF11105504}" dt="2021-10-27T16:40:18.428" v="278" actId="20577"/>
          <ac:spMkLst>
            <pc:docMk/>
            <pc:sldMk cId="3066287374" sldId="272"/>
            <ac:spMk id="2" creationId="{7BE8D325-5E99-45EB-99A7-1D35A3979691}"/>
          </ac:spMkLst>
        </pc:spChg>
        <pc:spChg chg="mod">
          <ac:chgData name="James Williams" userId="c957a50b-491f-4d94-b4bc-52aca3e2340d" providerId="ADAL" clId="{D5394F68-8EE4-4C21-8ABF-2FAF11105504}" dt="2021-10-27T16:46:39.981" v="306" actId="20577"/>
          <ac:spMkLst>
            <pc:docMk/>
            <pc:sldMk cId="3066287374" sldId="272"/>
            <ac:spMk id="3" creationId="{DCEB263E-DB1B-4BF3-AB36-E0DA3AAE283E}"/>
          </ac:spMkLst>
        </pc:spChg>
        <pc:graphicFrameChg chg="add del mod modGraphic">
          <ac:chgData name="James Williams" userId="c957a50b-491f-4d94-b4bc-52aca3e2340d" providerId="ADAL" clId="{D5394F68-8EE4-4C21-8ABF-2FAF11105504}" dt="2021-10-27T16:47:43.661" v="324" actId="478"/>
          <ac:graphicFrameMkLst>
            <pc:docMk/>
            <pc:sldMk cId="3066287374" sldId="272"/>
            <ac:graphicFrameMk id="4" creationId="{F3351104-94AB-40D2-855B-E94174DB7806}"/>
          </ac:graphicFrameMkLst>
        </pc:graphicFrameChg>
      </pc:sldChg>
      <pc:sldChg chg="modSp mod">
        <pc:chgData name="James Williams" userId="c957a50b-491f-4d94-b4bc-52aca3e2340d" providerId="ADAL" clId="{D5394F68-8EE4-4C21-8ABF-2FAF11105504}" dt="2021-10-27T16:46:15.989" v="299" actId="20577"/>
        <pc:sldMkLst>
          <pc:docMk/>
          <pc:sldMk cId="740304691" sldId="273"/>
        </pc:sldMkLst>
        <pc:spChg chg="mod">
          <ac:chgData name="James Williams" userId="c957a50b-491f-4d94-b4bc-52aca3e2340d" providerId="ADAL" clId="{D5394F68-8EE4-4C21-8ABF-2FAF11105504}" dt="2021-10-27T16:41:16.950" v="293" actId="20577"/>
          <ac:spMkLst>
            <pc:docMk/>
            <pc:sldMk cId="740304691" sldId="273"/>
            <ac:spMk id="2" creationId="{7BE8D325-5E99-45EB-99A7-1D35A3979691}"/>
          </ac:spMkLst>
        </pc:spChg>
        <pc:spChg chg="mod">
          <ac:chgData name="James Williams" userId="c957a50b-491f-4d94-b4bc-52aca3e2340d" providerId="ADAL" clId="{D5394F68-8EE4-4C21-8ABF-2FAF11105504}" dt="2021-10-27T16:46:15.989" v="299" actId="20577"/>
          <ac:spMkLst>
            <pc:docMk/>
            <pc:sldMk cId="740304691" sldId="273"/>
            <ac:spMk id="3" creationId="{DCEB263E-DB1B-4BF3-AB36-E0DA3AAE283E}"/>
          </ac:spMkLst>
        </pc:spChg>
      </pc:sldChg>
      <pc:sldChg chg="addSp delSp modSp mod">
        <pc:chgData name="James Williams" userId="c957a50b-491f-4d94-b4bc-52aca3e2340d" providerId="ADAL" clId="{D5394F68-8EE4-4C21-8ABF-2FAF11105504}" dt="2021-10-27T16:54:38.884" v="446" actId="403"/>
        <pc:sldMkLst>
          <pc:docMk/>
          <pc:sldMk cId="3465548245" sldId="274"/>
        </pc:sldMkLst>
        <pc:spChg chg="mod">
          <ac:chgData name="James Williams" userId="c957a50b-491f-4d94-b4bc-52aca3e2340d" providerId="ADAL" clId="{D5394F68-8EE4-4C21-8ABF-2FAF11105504}" dt="2021-10-27T16:49:27.135" v="374" actId="313"/>
          <ac:spMkLst>
            <pc:docMk/>
            <pc:sldMk cId="3465548245" sldId="274"/>
            <ac:spMk id="2" creationId="{7BE8D325-5E99-45EB-99A7-1D35A3979691}"/>
          </ac:spMkLst>
        </pc:spChg>
        <pc:spChg chg="del">
          <ac:chgData name="James Williams" userId="c957a50b-491f-4d94-b4bc-52aca3e2340d" providerId="ADAL" clId="{D5394F68-8EE4-4C21-8ABF-2FAF11105504}" dt="2021-10-27T16:48:07.953" v="325" actId="478"/>
          <ac:spMkLst>
            <pc:docMk/>
            <pc:sldMk cId="3465548245" sldId="274"/>
            <ac:spMk id="3" creationId="{DCEB263E-DB1B-4BF3-AB36-E0DA3AAE283E}"/>
          </ac:spMkLst>
        </pc:spChg>
        <pc:spChg chg="add mod">
          <ac:chgData name="James Williams" userId="c957a50b-491f-4d94-b4bc-52aca3e2340d" providerId="ADAL" clId="{D5394F68-8EE4-4C21-8ABF-2FAF11105504}" dt="2021-10-27T16:54:38.884" v="446" actId="403"/>
          <ac:spMkLst>
            <pc:docMk/>
            <pc:sldMk cId="3465548245" sldId="274"/>
            <ac:spMk id="6" creationId="{AFE421AD-2E0E-4236-B136-2A30F9042B40}"/>
          </ac:spMkLst>
        </pc:spChg>
        <pc:spChg chg="add del mod">
          <ac:chgData name="James Williams" userId="c957a50b-491f-4d94-b4bc-52aca3e2340d" providerId="ADAL" clId="{D5394F68-8EE4-4C21-8ABF-2FAF11105504}" dt="2021-10-27T16:48:13.831" v="327" actId="767"/>
          <ac:spMkLst>
            <pc:docMk/>
            <pc:sldMk cId="3465548245" sldId="274"/>
            <ac:spMk id="7" creationId="{25833E2D-D818-42AE-BA3B-3126817DDBA5}"/>
          </ac:spMkLst>
        </pc:spChg>
        <pc:graphicFrameChg chg="del modGraphic">
          <ac:chgData name="James Williams" userId="c957a50b-491f-4d94-b4bc-52aca3e2340d" providerId="ADAL" clId="{D5394F68-8EE4-4C21-8ABF-2FAF11105504}" dt="2021-10-27T16:47:19.814" v="319" actId="21"/>
          <ac:graphicFrameMkLst>
            <pc:docMk/>
            <pc:sldMk cId="3465548245" sldId="274"/>
            <ac:graphicFrameMk id="4" creationId="{9BF7109A-E122-4147-B4DD-4CDDA0243D69}"/>
          </ac:graphicFrameMkLst>
        </pc:graphicFrameChg>
      </pc:sldChg>
      <pc:sldChg chg="del">
        <pc:chgData name="James Williams" userId="c957a50b-491f-4d94-b4bc-52aca3e2340d" providerId="ADAL" clId="{D5394F68-8EE4-4C21-8ABF-2FAF11105504}" dt="2021-10-27T17:02:57.586" v="491" actId="2696"/>
        <pc:sldMkLst>
          <pc:docMk/>
          <pc:sldMk cId="285058039" sldId="275"/>
        </pc:sldMkLst>
      </pc:sldChg>
      <pc:sldChg chg="modSp mod">
        <pc:chgData name="James Williams" userId="c957a50b-491f-4d94-b4bc-52aca3e2340d" providerId="ADAL" clId="{D5394F68-8EE4-4C21-8ABF-2FAF11105504}" dt="2021-10-27T17:03:01.636" v="497" actId="20577"/>
        <pc:sldMkLst>
          <pc:docMk/>
          <pc:sldMk cId="2307667373" sldId="276"/>
        </pc:sldMkLst>
        <pc:spChg chg="mod">
          <ac:chgData name="James Williams" userId="c957a50b-491f-4d94-b4bc-52aca3e2340d" providerId="ADAL" clId="{D5394F68-8EE4-4C21-8ABF-2FAF11105504}" dt="2021-10-27T17:03:01.636" v="497" actId="20577"/>
          <ac:spMkLst>
            <pc:docMk/>
            <pc:sldMk cId="2307667373" sldId="276"/>
            <ac:spMk id="2" creationId="{7BE8D325-5E99-45EB-99A7-1D35A3979691}"/>
          </ac:spMkLst>
        </pc:spChg>
      </pc:sldChg>
      <pc:sldChg chg="addSp modSp mod">
        <pc:chgData name="James Williams" userId="c957a50b-491f-4d94-b4bc-52aca3e2340d" providerId="ADAL" clId="{D5394F68-8EE4-4C21-8ABF-2FAF11105504}" dt="2021-10-27T15:02:35.996" v="51" actId="404"/>
        <pc:sldMkLst>
          <pc:docMk/>
          <pc:sldMk cId="2119460694" sldId="277"/>
        </pc:sldMkLst>
        <pc:spChg chg="add mod">
          <ac:chgData name="James Williams" userId="c957a50b-491f-4d94-b4bc-52aca3e2340d" providerId="ADAL" clId="{D5394F68-8EE4-4C21-8ABF-2FAF11105504}" dt="2021-10-27T15:02:35.996" v="51" actId="404"/>
          <ac:spMkLst>
            <pc:docMk/>
            <pc:sldMk cId="2119460694" sldId="277"/>
            <ac:spMk id="10" creationId="{9D04C5F4-0E09-4391-8AFE-5DCD8B43C2AD}"/>
          </ac:spMkLst>
        </pc:spChg>
        <pc:picChg chg="add mod">
          <ac:chgData name="James Williams" userId="c957a50b-491f-4d94-b4bc-52aca3e2340d" providerId="ADAL" clId="{D5394F68-8EE4-4C21-8ABF-2FAF11105504}" dt="2021-10-27T15:02:25.335" v="47" actId="1076"/>
          <ac:picMkLst>
            <pc:docMk/>
            <pc:sldMk cId="2119460694" sldId="277"/>
            <ac:picMk id="9" creationId="{CFC35D82-5945-49C9-A2AE-F3DE9C901C39}"/>
          </ac:picMkLst>
        </pc:picChg>
      </pc:sldChg>
      <pc:sldChg chg="delSp modSp mod">
        <pc:chgData name="James Williams" userId="c957a50b-491f-4d94-b4bc-52aca3e2340d" providerId="ADAL" clId="{D5394F68-8EE4-4C21-8ABF-2FAF11105504}" dt="2021-10-27T17:12:29.943" v="605" actId="20577"/>
        <pc:sldMkLst>
          <pc:docMk/>
          <pc:sldMk cId="1295030162" sldId="278"/>
        </pc:sldMkLst>
        <pc:spChg chg="mod">
          <ac:chgData name="James Williams" userId="c957a50b-491f-4d94-b4bc-52aca3e2340d" providerId="ADAL" clId="{D5394F68-8EE4-4C21-8ABF-2FAF11105504}" dt="2021-10-27T17:12:29.943" v="605" actId="20577"/>
          <ac:spMkLst>
            <pc:docMk/>
            <pc:sldMk cId="1295030162" sldId="278"/>
            <ac:spMk id="2" creationId="{C1356D87-8E03-45C3-9ACD-92353DE97DCC}"/>
          </ac:spMkLst>
        </pc:spChg>
        <pc:spChg chg="del">
          <ac:chgData name="James Williams" userId="c957a50b-491f-4d94-b4bc-52aca3e2340d" providerId="ADAL" clId="{D5394F68-8EE4-4C21-8ABF-2FAF11105504}" dt="2021-10-27T17:12:24.608" v="590" actId="478"/>
          <ac:spMkLst>
            <pc:docMk/>
            <pc:sldMk cId="1295030162" sldId="278"/>
            <ac:spMk id="3" creationId="{A7211006-71F9-4AFE-BB65-A8699221CC33}"/>
          </ac:spMkLst>
        </pc:spChg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4177724980" sldId="279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993339042" sldId="280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3618779594" sldId="281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602489657" sldId="282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177644640" sldId="283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868829475" sldId="284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888418348" sldId="285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886944446" sldId="286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200590331" sldId="287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3697113330" sldId="288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32040031" sldId="289"/>
        </pc:sldMkLst>
      </pc:sldChg>
      <pc:sldChg chg="add del">
        <pc:chgData name="James Williams" userId="c957a50b-491f-4d94-b4bc-52aca3e2340d" providerId="ADAL" clId="{D5394F68-8EE4-4C21-8ABF-2FAF11105504}" dt="2021-10-27T17:14:22.307" v="618" actId="2696"/>
        <pc:sldMkLst>
          <pc:docMk/>
          <pc:sldMk cId="2392139826" sldId="289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246438975" sldId="290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450662541" sldId="291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464369164" sldId="292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84044309" sldId="293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573897078" sldId="294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801884302" sldId="295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421632553" sldId="296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466819838" sldId="297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4087734209" sldId="298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059584125" sldId="299"/>
        </pc:sldMkLst>
      </pc:sldChg>
      <pc:sldChg chg="addSp delSp modSp add mod setClrOvrMap">
        <pc:chgData name="James Williams" userId="c957a50b-491f-4d94-b4bc-52aca3e2340d" providerId="ADAL" clId="{D5394F68-8EE4-4C21-8ABF-2FAF11105504}" dt="2021-10-27T17:13:30.238" v="611" actId="20577"/>
        <pc:sldMkLst>
          <pc:docMk/>
          <pc:sldMk cId="2961266617" sldId="299"/>
        </pc:sldMkLst>
        <pc:spChg chg="mod">
          <ac:chgData name="James Williams" userId="c957a50b-491f-4d94-b4bc-52aca3e2340d" providerId="ADAL" clId="{D5394F68-8EE4-4C21-8ABF-2FAF11105504}" dt="2021-10-27T17:13:17.665" v="609" actId="26606"/>
          <ac:spMkLst>
            <pc:docMk/>
            <pc:sldMk cId="2961266617" sldId="299"/>
            <ac:spMk id="2" creationId="{4E19FDFA-248F-4679-A0E2-5599C132D48C}"/>
          </ac:spMkLst>
        </pc:spChg>
        <pc:spChg chg="mod">
          <ac:chgData name="James Williams" userId="c957a50b-491f-4d94-b4bc-52aca3e2340d" providerId="ADAL" clId="{D5394F68-8EE4-4C21-8ABF-2FAF11105504}" dt="2021-10-27T17:13:30.238" v="611" actId="20577"/>
          <ac:spMkLst>
            <pc:docMk/>
            <pc:sldMk cId="2961266617" sldId="299"/>
            <ac:spMk id="3" creationId="{795B3E02-BC8B-4FF6-B744-2254AEFA265E}"/>
          </ac:spMkLst>
        </pc:spChg>
        <pc:spChg chg="add del">
          <ac:chgData name="James Williams" userId="c957a50b-491f-4d94-b4bc-52aca3e2340d" providerId="ADAL" clId="{D5394F68-8EE4-4C21-8ABF-2FAF11105504}" dt="2021-10-27T17:13:17.642" v="608" actId="26606"/>
          <ac:spMkLst>
            <pc:docMk/>
            <pc:sldMk cId="2961266617" sldId="299"/>
            <ac:spMk id="10" creationId="{5F9F5EB8-AB42-47FD-8F4A-176C0A4B1B0A}"/>
          </ac:spMkLst>
        </pc:spChg>
        <pc:spChg chg="add del">
          <ac:chgData name="James Williams" userId="c957a50b-491f-4d94-b4bc-52aca3e2340d" providerId="ADAL" clId="{D5394F68-8EE4-4C21-8ABF-2FAF11105504}" dt="2021-10-27T17:13:17.642" v="608" actId="26606"/>
          <ac:spMkLst>
            <pc:docMk/>
            <pc:sldMk cId="2961266617" sldId="299"/>
            <ac:spMk id="12" creationId="{8B3AE79A-6B95-44C3-B0A5-80E2F3E60606}"/>
          </ac:spMkLst>
        </pc:spChg>
        <pc:spChg chg="add del">
          <ac:chgData name="James Williams" userId="c957a50b-491f-4d94-b4bc-52aca3e2340d" providerId="ADAL" clId="{D5394F68-8EE4-4C21-8ABF-2FAF11105504}" dt="2021-10-27T17:13:17.642" v="608" actId="26606"/>
          <ac:spMkLst>
            <pc:docMk/>
            <pc:sldMk cId="2961266617" sldId="299"/>
            <ac:spMk id="14" creationId="{4A49FE10-080D-48D7-80FF-9A64D270AD87}"/>
          </ac:spMkLst>
        </pc:spChg>
        <pc:spChg chg="add del">
          <ac:chgData name="James Williams" userId="c957a50b-491f-4d94-b4bc-52aca3e2340d" providerId="ADAL" clId="{D5394F68-8EE4-4C21-8ABF-2FAF11105504}" dt="2021-10-27T17:13:17.642" v="608" actId="26606"/>
          <ac:spMkLst>
            <pc:docMk/>
            <pc:sldMk cId="2961266617" sldId="299"/>
            <ac:spMk id="16" creationId="{60A9E987-6859-4A62-922F-51B47D50D793}"/>
          </ac:spMkLst>
        </pc:spChg>
        <pc:spChg chg="add">
          <ac:chgData name="James Williams" userId="c957a50b-491f-4d94-b4bc-52aca3e2340d" providerId="ADAL" clId="{D5394F68-8EE4-4C21-8ABF-2FAF11105504}" dt="2021-10-27T17:13:17.665" v="609" actId="26606"/>
          <ac:spMkLst>
            <pc:docMk/>
            <pc:sldMk cId="2961266617" sldId="299"/>
            <ac:spMk id="18" creationId="{5F9F5EB8-AB42-47FD-8F4A-176C0A4B1B0A}"/>
          </ac:spMkLst>
        </pc:spChg>
        <pc:spChg chg="add">
          <ac:chgData name="James Williams" userId="c957a50b-491f-4d94-b4bc-52aca3e2340d" providerId="ADAL" clId="{D5394F68-8EE4-4C21-8ABF-2FAF11105504}" dt="2021-10-27T17:13:17.665" v="609" actId="26606"/>
          <ac:spMkLst>
            <pc:docMk/>
            <pc:sldMk cId="2961266617" sldId="299"/>
            <ac:spMk id="19" creationId="{C67564D6-576C-45C9-B7EA-F7701B149F73}"/>
          </ac:spMkLst>
        </pc:spChg>
        <pc:spChg chg="add">
          <ac:chgData name="James Williams" userId="c957a50b-491f-4d94-b4bc-52aca3e2340d" providerId="ADAL" clId="{D5394F68-8EE4-4C21-8ABF-2FAF11105504}" dt="2021-10-27T17:13:17.665" v="609" actId="26606"/>
          <ac:spMkLst>
            <pc:docMk/>
            <pc:sldMk cId="2961266617" sldId="299"/>
            <ac:spMk id="21" creationId="{F9060CEE-D73E-44ED-A407-C828C9E4D942}"/>
          </ac:spMkLst>
        </pc:spChg>
        <pc:spChg chg="add">
          <ac:chgData name="James Williams" userId="c957a50b-491f-4d94-b4bc-52aca3e2340d" providerId="ADAL" clId="{D5394F68-8EE4-4C21-8ABF-2FAF11105504}" dt="2021-10-27T17:13:17.665" v="609" actId="26606"/>
          <ac:spMkLst>
            <pc:docMk/>
            <pc:sldMk cId="2961266617" sldId="299"/>
            <ac:spMk id="22" creationId="{AF0B544C-FD6C-42D8-B6B7-DDF7E60D035D}"/>
          </ac:spMkLst>
        </pc:spChg>
        <pc:picChg chg="add del">
          <ac:chgData name="James Williams" userId="c957a50b-491f-4d94-b4bc-52aca3e2340d" providerId="ADAL" clId="{D5394F68-8EE4-4C21-8ABF-2FAF11105504}" dt="2021-10-27T17:13:17.642" v="608" actId="26606"/>
          <ac:picMkLst>
            <pc:docMk/>
            <pc:sldMk cId="2961266617" sldId="299"/>
            <ac:picMk id="7" creationId="{8CDBE9E5-B874-4241-ADDD-A53380B2BE7A}"/>
          </ac:picMkLst>
        </pc:picChg>
        <pc:picChg chg="add">
          <ac:chgData name="James Williams" userId="c957a50b-491f-4d94-b4bc-52aca3e2340d" providerId="ADAL" clId="{D5394F68-8EE4-4C21-8ABF-2FAF11105504}" dt="2021-10-27T17:13:17.665" v="609" actId="26606"/>
          <ac:picMkLst>
            <pc:docMk/>
            <pc:sldMk cId="2961266617" sldId="299"/>
            <ac:picMk id="20" creationId="{2F828D59-9D3B-4785-9FC2-0D296B3C8C9C}"/>
          </ac:picMkLst>
        </pc:picChg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1510502235" sldId="300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3761243446" sldId="301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595064749" sldId="302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3439672103" sldId="303"/>
        </pc:sldMkLst>
      </pc:sldChg>
      <pc:sldChg chg="del">
        <pc:chgData name="James Williams" userId="c957a50b-491f-4d94-b4bc-52aca3e2340d" providerId="ADAL" clId="{D5394F68-8EE4-4C21-8ABF-2FAF11105504}" dt="2021-10-27T17:05:20.999" v="498" actId="2696"/>
        <pc:sldMkLst>
          <pc:docMk/>
          <pc:sldMk cId="2500657867" sldId="304"/>
        </pc:sldMkLst>
      </pc:sldChg>
      <pc:sldChg chg="addSp modSp add mod setBg">
        <pc:chgData name="James Williams" userId="c957a50b-491f-4d94-b4bc-52aca3e2340d" providerId="ADAL" clId="{D5394F68-8EE4-4C21-8ABF-2FAF11105504}" dt="2021-10-27T17:12:12.006" v="589" actId="404"/>
        <pc:sldMkLst>
          <pc:docMk/>
          <pc:sldMk cId="3136927749" sldId="305"/>
        </pc:sldMkLst>
        <pc:spChg chg="mod">
          <ac:chgData name="James Williams" userId="c957a50b-491f-4d94-b4bc-52aca3e2340d" providerId="ADAL" clId="{D5394F68-8EE4-4C21-8ABF-2FAF11105504}" dt="2021-10-27T17:11:52.918" v="582" actId="1076"/>
          <ac:spMkLst>
            <pc:docMk/>
            <pc:sldMk cId="3136927749" sldId="305"/>
            <ac:spMk id="2" creationId="{2B75CD77-B0CD-41F0-B6F4-812C9DAC10E2}"/>
          </ac:spMkLst>
        </pc:spChg>
        <pc:spChg chg="add mod">
          <ac:chgData name="James Williams" userId="c957a50b-491f-4d94-b4bc-52aca3e2340d" providerId="ADAL" clId="{D5394F68-8EE4-4C21-8ABF-2FAF11105504}" dt="2021-10-27T17:02:47.094" v="490" actId="20577"/>
          <ac:spMkLst>
            <pc:docMk/>
            <pc:sldMk cId="3136927749" sldId="305"/>
            <ac:spMk id="4" creationId="{12E3FC52-C4D9-463C-92B0-7472755E3030}"/>
          </ac:spMkLst>
        </pc:spChg>
        <pc:graphicFrameChg chg="mod modGraphic">
          <ac:chgData name="James Williams" userId="c957a50b-491f-4d94-b4bc-52aca3e2340d" providerId="ADAL" clId="{D5394F68-8EE4-4C21-8ABF-2FAF11105504}" dt="2021-10-27T17:12:12.006" v="589" actId="404"/>
          <ac:graphicFrameMkLst>
            <pc:docMk/>
            <pc:sldMk cId="3136927749" sldId="305"/>
            <ac:graphicFrameMk id="5" creationId="{0E941922-CE91-4DF6-BA44-87B3C4808366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Moodle.*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* Currently subject to minor changes through the internal &amp; external verification process</a:t>
          </a:r>
          <a:r>
            <a:rPr lang="en-GB" sz="1800" dirty="0"/>
            <a:t>.</a:t>
          </a:r>
          <a:endParaRPr lang="en-US" sz="1800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8407832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3783524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Available to download from the Assessment tile on Moodle.*</a:t>
          </a:r>
        </a:p>
      </dsp:txBody>
      <dsp:txXfrm>
        <a:off x="2039300" y="2059899"/>
        <a:ext cx="3783524" cy="1765627"/>
      </dsp:txXfrm>
    </dsp:sp>
    <dsp:sp modelId="{99201AF6-7199-4CA3-B0F8-757F1AB06443}">
      <dsp:nvSpPr>
        <dsp:cNvPr id="0" name=""/>
        <dsp:cNvSpPr/>
      </dsp:nvSpPr>
      <dsp:spPr>
        <a:xfrm>
          <a:off x="5822824" y="2059899"/>
          <a:ext cx="2585007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* Currently subject to minor changes through the internal &amp; external verification process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5822824" y="2059899"/>
        <a:ext cx="2585007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latin typeface="Arial Rounded MT Bold" panose="020F070403050403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BF2612-1B39-42A8-A692-96F779808F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972606" y="352273"/>
            <a:ext cx="4257869" cy="1393484"/>
          </a:xfrm>
          <a:prstGeom prst="rect">
            <a:avLst/>
          </a:prstGeom>
          <a:ln w="76200">
            <a:solidFill>
              <a:schemeClr val="bg1">
                <a:lumMod val="10000"/>
                <a:lumOff val="9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66690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8874142" cy="1508760"/>
          </a:xfrm>
        </p:spPr>
        <p:txBody>
          <a:bodyPr/>
          <a:lstStyle>
            <a:lvl1pPr>
              <a:defRPr>
                <a:latin typeface="Arial Rounded MT Bold" panose="020F07040305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2pPr>
            <a:lvl3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3pPr>
            <a:lvl4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4pPr>
            <a:lvl5pPr>
              <a:defRPr>
                <a:latin typeface="Calibri" panose="020F0502020204030204" pitchFamily="34" charset="0"/>
                <a:cs typeface="Calibri" panose="020F05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96EA1E-3109-4FF1-B5B0-F63D843C260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077061" y="559837"/>
            <a:ext cx="1987422" cy="86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  <a:latin typeface="Arial Rounded MT Bold" panose="020F07040305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0C4D-54BD-4C5D-9CB3-C4EF64D61A2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14117" y="318533"/>
            <a:ext cx="3153747" cy="1271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31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3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5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7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7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955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10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144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559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140C343C-3922-49C4-AEFE-EBEDF66764B1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ABCE313-F0EB-450E-A4EA-483374A444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851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5/7-mind-blowing-tips-to-choose-the-best-software-development-compan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istsresource.org/tip-sheets/reporting/data-visualization-tips-software-applications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48715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9A7695ED-335C-4D08-AA65-0EDC2730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657600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A6DFE-C643-4FB0-8A61-7E47E16AC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3794760"/>
            <a:ext cx="11471565" cy="1739347"/>
          </a:xfrm>
        </p:spPr>
        <p:txBody>
          <a:bodyPr>
            <a:normAutofit/>
          </a:bodyPr>
          <a:lstStyle/>
          <a:p>
            <a:r>
              <a:rPr lang="en-GB" dirty="0"/>
              <a:t>Software &amp; Apps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59E049-3D9E-410F-BE4A-3827C6B64E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5033" y="5505614"/>
            <a:ext cx="9541933" cy="952815"/>
          </a:xfrm>
        </p:spPr>
        <p:txBody>
          <a:bodyPr>
            <a:normAutofit fontScale="85000" lnSpcReduction="20000"/>
          </a:bodyPr>
          <a:lstStyle/>
          <a:p>
            <a:endParaRPr lang="en-GB" b="1" dirty="0"/>
          </a:p>
          <a:p>
            <a:r>
              <a:rPr lang="en-GB" sz="4600" b="1" dirty="0"/>
              <a:t>1. Module Introduction and Overview</a:t>
            </a:r>
          </a:p>
        </p:txBody>
      </p:sp>
      <p:pic>
        <p:nvPicPr>
          <p:cNvPr id="11" name="Picture 4" descr="Technological background">
            <a:extLst>
              <a:ext uri="{FF2B5EF4-FFF2-40B4-BE49-F238E27FC236}">
                <a16:creationId xmlns:a16="http://schemas.microsoft.com/office/drawing/2014/main" id="{40DCA88C-1856-4EC9-B4FB-D51B3CD20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76" b="30280"/>
          <a:stretch/>
        </p:blipFill>
        <p:spPr>
          <a:xfrm>
            <a:off x="20" y="10"/>
            <a:ext cx="12191980" cy="3657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70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842" y="1963554"/>
            <a:ext cx="4649919" cy="4562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u="sng" dirty="0"/>
              <a:t>Part 1:</a:t>
            </a:r>
          </a:p>
          <a:p>
            <a:r>
              <a:rPr lang="en-GB" sz="4000" dirty="0"/>
              <a:t>Module Aim</a:t>
            </a:r>
          </a:p>
          <a:p>
            <a:r>
              <a:rPr lang="en-GB" sz="4000" dirty="0"/>
              <a:t>Learning Outcomes</a:t>
            </a:r>
          </a:p>
          <a:p>
            <a:r>
              <a:rPr lang="en-GB" sz="4000" dirty="0"/>
              <a:t>Indicative content</a:t>
            </a:r>
          </a:p>
          <a:p>
            <a:r>
              <a:rPr lang="en-GB" sz="4000" dirty="0"/>
              <a:t>Assessment</a:t>
            </a:r>
          </a:p>
          <a:p>
            <a:r>
              <a:rPr lang="en-GB" sz="4000" dirty="0"/>
              <a:t>Learning time.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F17650A-7DDB-471A-8D0B-1418380E05CC}"/>
              </a:ext>
            </a:extLst>
          </p:cNvPr>
          <p:cNvSpPr txBox="1">
            <a:spLocks/>
          </p:cNvSpPr>
          <p:nvPr/>
        </p:nvSpPr>
        <p:spPr>
          <a:xfrm>
            <a:off x="4844716" y="1963554"/>
            <a:ext cx="6911856" cy="4562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tx1"/>
              </a:buClr>
              <a:buFont typeface="Wingdings" pitchFamily="2" charset="2"/>
              <a:buChar char=""/>
              <a:defRPr sz="22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114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6400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8686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09728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12846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71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29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06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tx1"/>
              </a:buClr>
              <a:buFont typeface="Wingdings" pitchFamily="2" charset="2"/>
              <a:buChar char="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</a:pPr>
            <a:r>
              <a:rPr lang="en-GB" sz="4000" b="1" u="sng" dirty="0"/>
              <a:t>Part 2:</a:t>
            </a:r>
          </a:p>
          <a:p>
            <a:r>
              <a:rPr lang="en-GB" sz="4000" dirty="0"/>
              <a:t>Overview of Applications covered in the module.</a:t>
            </a:r>
          </a:p>
          <a:p>
            <a:pPr marL="0" indent="0">
              <a:buFont typeface="Wingdings" pitchFamily="2" charset="2"/>
              <a:buNone/>
            </a:pPr>
            <a:endParaRPr lang="en-GB" sz="4000" dirty="0"/>
          </a:p>
        </p:txBody>
      </p: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FC35D82-5945-49C9-A2AE-F3DE9C901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31517" y="3909524"/>
            <a:ext cx="4708385" cy="26579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04C5F4-0E09-4391-8AFE-5DCD8B43C2AD}"/>
              </a:ext>
            </a:extLst>
          </p:cNvPr>
          <p:cNvSpPr txBox="1"/>
          <p:nvPr/>
        </p:nvSpPr>
        <p:spPr>
          <a:xfrm>
            <a:off x="5393410" y="6627168"/>
            <a:ext cx="4546492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>
                <a:hlinkClick r:id="rId3" tooltip="https://technofaq.org/posts/2021/05/7-mind-blowing-tips-to-choose-the-best-software-development-company/"/>
              </a:rPr>
              <a:t>This Photo</a:t>
            </a:r>
            <a:r>
              <a:rPr lang="en-GB" sz="500" dirty="0"/>
              <a:t> by Unknown Author is licensed under </a:t>
            </a:r>
            <a:r>
              <a:rPr lang="en-GB" sz="500" dirty="0">
                <a:hlinkClick r:id="rId4" tooltip="https://creativecommons.org/licenses/by-nc-sa/3.0/"/>
              </a:rPr>
              <a:t>CC BY-SA-NC</a:t>
            </a: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211946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3427D-D21B-42D8-9002-D02A6D4A4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ctr" fontAlgn="auto" hangingPunct="1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give students both a theoretical and a practical understanding and knowledge of various software and applications used within Businesses.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638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  <a:br>
              <a:rPr lang="en-GB" dirty="0"/>
            </a:br>
            <a:r>
              <a:rPr lang="en-GB" dirty="0"/>
              <a:t>/ STUDENT 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738" y="2104670"/>
            <a:ext cx="7282403" cy="381568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Upon the successful completion of this module, the student should be able to:</a:t>
            </a:r>
            <a:endParaRPr lang="en-GB" sz="2800" dirty="0"/>
          </a:p>
          <a:p>
            <a:pPr lvl="2"/>
            <a:r>
              <a:rPr lang="en-GB" sz="3200" dirty="0"/>
              <a:t>Demonstrate knowledge and skills to use software packages and applications to support day-to-day business operations. </a:t>
            </a:r>
          </a:p>
          <a:p>
            <a:endParaRPr lang="en-GB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B1A92C2-01EB-44FA-9227-7A22FC5611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13523" y="2619214"/>
            <a:ext cx="3378514" cy="2948281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E3A1FB-8109-48FB-B2A7-3B73AE39273E}"/>
              </a:ext>
            </a:extLst>
          </p:cNvPr>
          <p:cNvSpPr txBox="1"/>
          <p:nvPr/>
        </p:nvSpPr>
        <p:spPr>
          <a:xfrm>
            <a:off x="9932902" y="5637237"/>
            <a:ext cx="1459135" cy="13849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300">
                <a:hlinkClick r:id="rId3" tooltip="http://journalistsresource.org/tip-sheets/reporting/data-visualization-tips-software-applications"/>
              </a:rPr>
              <a:t>This Photo</a:t>
            </a:r>
            <a:r>
              <a:rPr lang="en-GB" sz="300"/>
              <a:t> by Unknown Author is licensed under </a:t>
            </a:r>
            <a:r>
              <a:rPr lang="en-GB" sz="300">
                <a:hlinkClick r:id="rId4" tooltip="https://creativecommons.org/licenses/by-nd/3.0/"/>
              </a:rPr>
              <a:t>CC BY-ND</a:t>
            </a:r>
            <a:endParaRPr lang="en-GB" sz="300"/>
          </a:p>
        </p:txBody>
      </p:sp>
    </p:spTree>
    <p:extLst>
      <p:ext uri="{BB962C8B-B14F-4D97-AF65-F5344CB8AC3E}">
        <p14:creationId xmlns:p14="http://schemas.microsoft.com/office/powerpoint/2010/main" val="2308685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8452" y="1988432"/>
            <a:ext cx="6263640" cy="420624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Essential software for business operation</a:t>
            </a:r>
          </a:p>
          <a:p>
            <a:r>
              <a:rPr lang="en-GB" sz="2400" dirty="0"/>
              <a:t>Office software packages </a:t>
            </a:r>
          </a:p>
          <a:p>
            <a:r>
              <a:rPr lang="en-GB" sz="2400" dirty="0"/>
              <a:t>Spreadsheet and Database concepts</a:t>
            </a:r>
          </a:p>
          <a:p>
            <a:r>
              <a:rPr lang="en-GB" sz="2400" dirty="0"/>
              <a:t>Online collaboration tools - MS Teams. </a:t>
            </a:r>
          </a:p>
          <a:p>
            <a:r>
              <a:rPr lang="en-GB" sz="2400" dirty="0"/>
              <a:t>Email and other communication tools</a:t>
            </a:r>
          </a:p>
          <a:p>
            <a:r>
              <a:rPr lang="en-GB" sz="2400" dirty="0"/>
              <a:t>PowerPoint Presentations</a:t>
            </a:r>
          </a:p>
          <a:p>
            <a:r>
              <a:rPr lang="en-GB" sz="2400" dirty="0"/>
              <a:t>Enterprise Systems – ERP.</a:t>
            </a:r>
          </a:p>
          <a:p>
            <a:r>
              <a:rPr lang="en-GB" sz="2400" dirty="0"/>
              <a:t>Project Management tools.</a:t>
            </a:r>
          </a:p>
          <a:p>
            <a:r>
              <a:rPr lang="en-GB" sz="2400" dirty="0"/>
              <a:t>E-Commerce &amp; Online Marketing.</a:t>
            </a:r>
          </a:p>
        </p:txBody>
      </p:sp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5288FA63-B285-4EBF-A077-6FCECD90B3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2444" b="-2"/>
          <a:stretch/>
        </p:blipFill>
        <p:spPr>
          <a:xfrm>
            <a:off x="8376833" y="1822028"/>
            <a:ext cx="3812601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81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of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Written Examination	☐</a:t>
            </a:r>
          </a:p>
          <a:p>
            <a:pPr marL="0" indent="0">
              <a:buNone/>
            </a:pPr>
            <a:r>
              <a:rPr lang="en-GB" sz="2800" b="1" dirty="0"/>
              <a:t>Coursework			☒</a:t>
            </a:r>
          </a:p>
          <a:p>
            <a:pPr marL="0" indent="0">
              <a:buNone/>
            </a:pPr>
            <a:r>
              <a:rPr lang="en-GB" sz="2800" b="1" dirty="0"/>
              <a:t>Practical			☐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3600" b="1" u="sng" dirty="0"/>
              <a:t>Mode of assessment:</a:t>
            </a:r>
            <a:r>
              <a:rPr lang="en-GB" sz="3600" b="1" dirty="0"/>
              <a:t>		</a:t>
            </a:r>
            <a:r>
              <a:rPr lang="en-GB" sz="3600" b="1" u="sng" dirty="0"/>
              <a:t>Weighting:</a:t>
            </a:r>
          </a:p>
          <a:p>
            <a:pPr marL="0" indent="0">
              <a:buNone/>
            </a:pPr>
            <a:r>
              <a:rPr lang="en-GB" sz="3600" b="1" dirty="0"/>
              <a:t>E-Portfolio				100%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287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of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u="sng" dirty="0"/>
              <a:t>Portfolio:</a:t>
            </a:r>
          </a:p>
          <a:p>
            <a:pPr marL="0" indent="0">
              <a:buNone/>
            </a:pPr>
            <a:r>
              <a:rPr lang="en-GB" sz="2800" b="1" dirty="0"/>
              <a:t>Students will produce a portfolio of work appropriate to the nature of their area of study.</a:t>
            </a: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304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1" y="1988431"/>
            <a:ext cx="11234472" cy="4206240"/>
          </a:xfrm>
        </p:spPr>
        <p:txBody>
          <a:bodyPr>
            <a:normAutofit/>
          </a:bodyPr>
          <a:lstStyle/>
          <a:p>
            <a:r>
              <a:rPr lang="en-GB" sz="3200" b="1" dirty="0"/>
              <a:t>Task 1: e-Commerce Website builders </a:t>
            </a:r>
            <a:r>
              <a:rPr lang="en-GB" sz="3200" dirty="0"/>
              <a:t>&amp; e-Portfolio creation.</a:t>
            </a:r>
          </a:p>
          <a:p>
            <a:r>
              <a:rPr lang="en-GB" sz="3200" b="1" dirty="0"/>
              <a:t>Task 2: Mind-map</a:t>
            </a:r>
            <a:r>
              <a:rPr lang="en-GB" sz="3200" dirty="0"/>
              <a:t> of contemporary software applications.</a:t>
            </a:r>
          </a:p>
          <a:p>
            <a:r>
              <a:rPr lang="en-GB" sz="3200" b="1" dirty="0"/>
              <a:t>Task 3: Office Apps </a:t>
            </a:r>
            <a:r>
              <a:rPr lang="en-GB" sz="3200" dirty="0"/>
              <a:t>for creating, storing, analysing &amp; presenting data.</a:t>
            </a:r>
          </a:p>
          <a:p>
            <a:r>
              <a:rPr lang="en-GB" sz="3200" b="1" dirty="0"/>
              <a:t>Task 4: </a:t>
            </a:r>
            <a:r>
              <a:rPr lang="en-GB" sz="3200" dirty="0"/>
              <a:t>Poster of </a:t>
            </a:r>
            <a:r>
              <a:rPr lang="en-GB" sz="3200" b="1" dirty="0"/>
              <a:t>Digital Dashboard and Data Analytics software</a:t>
            </a:r>
            <a:r>
              <a:rPr lang="en-GB" sz="3200" dirty="0"/>
              <a:t>.</a:t>
            </a:r>
          </a:p>
          <a:p>
            <a:r>
              <a:rPr lang="en-GB" sz="3200" b="1" dirty="0"/>
              <a:t>Task 5: </a:t>
            </a:r>
            <a:r>
              <a:rPr lang="en-GB" sz="3200" dirty="0"/>
              <a:t>Communication, </a:t>
            </a:r>
            <a:r>
              <a:rPr lang="en-GB" sz="3200" b="1" dirty="0"/>
              <a:t>Collaboration &amp; Project Management applications</a:t>
            </a:r>
            <a:r>
              <a:rPr lang="en-GB" sz="3200" dirty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6554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13" y="1546694"/>
            <a:ext cx="7675762" cy="3025305"/>
          </a:xfrm>
        </p:spPr>
        <p:txBody>
          <a:bodyPr>
            <a:normAutofit/>
          </a:bodyPr>
          <a:lstStyle/>
          <a:p>
            <a:b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Tutor Show: </a:t>
            </a:r>
            <a:br>
              <a:rPr lang="en-US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US" cap="none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 on Moodle.</a:t>
            </a:r>
            <a:b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36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Assignment.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375928"/>
              </p:ext>
            </p:extLst>
          </p:nvPr>
        </p:nvGraphicFramePr>
        <p:xfrm>
          <a:off x="929897" y="2122352"/>
          <a:ext cx="8407832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12E3FC52-C4D9-463C-92B0-7472755E3030}"/>
              </a:ext>
            </a:extLst>
          </p:cNvPr>
          <p:cNvSpPr txBox="1">
            <a:spLocks/>
          </p:cNvSpPr>
          <p:nvPr/>
        </p:nvSpPr>
        <p:spPr>
          <a:xfrm>
            <a:off x="1202919" y="284176"/>
            <a:ext cx="8874142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bg2"/>
                </a:solidFill>
                <a:latin typeface="Arial Rounded MT Bold" panose="020F0704030504030204" pitchFamily="34" charset="0"/>
                <a:ea typeface="+mj-ea"/>
                <a:cs typeface="+mj-cs"/>
              </a:defRPr>
            </a:lvl1pPr>
          </a:lstStyle>
          <a:p>
            <a:r>
              <a:rPr lang="en-GB" dirty="0"/>
              <a:t>Assignment location.</a:t>
            </a:r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Time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263E-DB1B-4BF3-AB36-E0DA3AAE2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time for the module is divided as follows: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7517B3A-0E5A-4720-8738-D20CCAFD7FB4}"/>
              </a:ext>
            </a:extLst>
          </p:cNvPr>
          <p:cNvGraphicFramePr>
            <a:graphicFrameLocks noGrp="1"/>
          </p:cNvGraphicFramePr>
          <p:nvPr/>
        </p:nvGraphicFramePr>
        <p:xfrm>
          <a:off x="1202920" y="2759242"/>
          <a:ext cx="9784080" cy="3458675"/>
        </p:xfrm>
        <a:graphic>
          <a:graphicData uri="http://schemas.openxmlformats.org/drawingml/2006/table">
            <a:tbl>
              <a:tblPr firstRow="1" firstCol="1" bandRow="1"/>
              <a:tblGrid>
                <a:gridCol w="4524112">
                  <a:extLst>
                    <a:ext uri="{9D8B030D-6E8A-4147-A177-3AD203B41FA5}">
                      <a16:colId xmlns:a16="http://schemas.microsoft.com/office/drawing/2014/main" val="3087589907"/>
                    </a:ext>
                  </a:extLst>
                </a:gridCol>
                <a:gridCol w="2165684">
                  <a:extLst>
                    <a:ext uri="{9D8B030D-6E8A-4147-A177-3AD203B41FA5}">
                      <a16:colId xmlns:a16="http://schemas.microsoft.com/office/drawing/2014/main" val="4120261124"/>
                    </a:ext>
                  </a:extLst>
                </a:gridCol>
                <a:gridCol w="3094284">
                  <a:extLst>
                    <a:ext uri="{9D8B030D-6E8A-4147-A177-3AD203B41FA5}">
                      <a16:colId xmlns:a16="http://schemas.microsoft.com/office/drawing/2014/main" val="3077528313"/>
                    </a:ext>
                  </a:extLst>
                </a:gridCol>
              </a:tblGrid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7116647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471300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9671109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3761568"/>
                  </a:ext>
                </a:extLst>
              </a:tr>
              <a:tr h="691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GB" sz="4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36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4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3041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667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C67564D6-576C-45C9-B7EA-F7701B149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099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Graphic 6" descr="Download">
            <a:extLst>
              <a:ext uri="{FF2B5EF4-FFF2-40B4-BE49-F238E27FC236}">
                <a16:creationId xmlns:a16="http://schemas.microsoft.com/office/drawing/2014/main" id="{2F828D59-9D3B-4785-9FC2-0D296B3C8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21" name="Rectangle 13">
            <a:extLst>
              <a:ext uri="{FF2B5EF4-FFF2-40B4-BE49-F238E27FC236}">
                <a16:creationId xmlns:a16="http://schemas.microsoft.com/office/drawing/2014/main" id="{F9060CEE-D73E-44ED-A407-C828C9E4D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0"/>
            <a:ext cx="756100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AF0B544C-FD6C-42D8-B6B7-DDF7E60D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2059012"/>
            <a:ext cx="7561006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b="1" spc="150">
                <a:solidFill>
                  <a:schemeClr val="tx2"/>
                </a:solidFill>
                <a:latin typeface="+mj-lt"/>
              </a:rPr>
              <a:t>Register.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246" y="3996250"/>
            <a:ext cx="6905666" cy="19424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bg2"/>
                </a:solidFill>
                <a:latin typeface="+mn-lt"/>
                <a:cs typeface="+mn-cs"/>
              </a:rPr>
              <a:t>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+mj-lt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634277" y="2011680"/>
            <a:ext cx="3676678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  <a:buFont typeface="Wingdings" pitchFamily="2" charset="2"/>
              <a:buChar char=""/>
            </a:pPr>
            <a:r>
              <a:rPr lang="en-US">
                <a:solidFill>
                  <a:schemeClr val="bg1"/>
                </a:solidFill>
              </a:rPr>
              <a:t>Q&amp;A.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795" y="1265422"/>
            <a:ext cx="3635141" cy="363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6D87-8E03-45C3-9ACD-92353DE97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 </a:t>
            </a:r>
          </a:p>
        </p:txBody>
      </p:sp>
    </p:spTree>
    <p:extLst>
      <p:ext uri="{BB962C8B-B14F-4D97-AF65-F5344CB8AC3E}">
        <p14:creationId xmlns:p14="http://schemas.microsoft.com/office/powerpoint/2010/main" val="12950301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Custom 1">
      <a:dk1>
        <a:srgbClr val="2C2C2C"/>
      </a:dk1>
      <a:lt1>
        <a:srgbClr val="FFFFFF"/>
      </a:lt1>
      <a:dk2>
        <a:srgbClr val="0674A5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48d6ce274c2c99f53fa470523dcf380d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2e65138d66d826f98f465ac36663b993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8A276B6-176B-4067-82FD-C89B44799588}">
  <ds:schemaRefs>
    <ds:schemaRef ds:uri="http://schemas.microsoft.com/office/2006/documentManagement/types"/>
    <ds:schemaRef ds:uri="http://purl.org/dc/terms/"/>
    <ds:schemaRef ds:uri="http://purl.org/dc/elements/1.1/"/>
    <ds:schemaRef ds:uri="4f627824-a7cf-4e54-9661-934e5f85792b"/>
    <ds:schemaRef ds:uri="http://schemas.microsoft.com/office/infopath/2007/PartnerControls"/>
    <ds:schemaRef ds:uri="http://www.w3.org/XML/1998/namespace"/>
    <ds:schemaRef ds:uri="19514574-b5d9-49eb-9678-28308461b4ba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332A56-BB42-464B-B748-8153E505D8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76FA44-2F1D-423A-A197-9873AC9D2B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319</TotalTime>
  <Words>379</Words>
  <Application>Microsoft Office PowerPoint</Application>
  <PresentationFormat>Widescreen</PresentationFormat>
  <Paragraphs>74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Rounded MT Bold</vt:lpstr>
      <vt:lpstr>Calibri</vt:lpstr>
      <vt:lpstr>Corbel</vt:lpstr>
      <vt:lpstr>Times New Roman</vt:lpstr>
      <vt:lpstr>Wingdings</vt:lpstr>
      <vt:lpstr>Banded</vt:lpstr>
      <vt:lpstr>Software &amp; Apps for Business</vt:lpstr>
      <vt:lpstr>Table of contents</vt:lpstr>
      <vt:lpstr>Module Aim</vt:lpstr>
      <vt:lpstr>LEARNING OUTCOMES / STUDENT objective</vt:lpstr>
      <vt:lpstr>Indicative content</vt:lpstr>
      <vt:lpstr>Assessment 1 of 1</vt:lpstr>
      <vt:lpstr>Assessment 1 of 1</vt:lpstr>
      <vt:lpstr>Assignment TASKS</vt:lpstr>
      <vt:lpstr> Tutor Show:  1. Assignment location on Moodle. 2. Overview of Assignment. </vt:lpstr>
      <vt:lpstr>STUDY Time allocation</vt:lpstr>
      <vt:lpstr>Register.</vt:lpstr>
      <vt:lpstr> Questions.</vt:lpstr>
      <vt:lpstr>The end.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 (SOAC)</dc:creator>
  <cp:lastModifiedBy>James Williams</cp:lastModifiedBy>
  <cp:revision>12</cp:revision>
  <dcterms:created xsi:type="dcterms:W3CDTF">2021-01-16T10:49:17Z</dcterms:created>
  <dcterms:modified xsi:type="dcterms:W3CDTF">2021-10-27T17:14:29Z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