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removePersonalInfoOnSave="1" saveSubsetFonts="1">
  <p:sldMasterIdLst>
    <p:sldMasterId id="2147483648" r:id="rId1"/>
  </p:sldMasterIdLst>
  <p:notesMasterIdLst>
    <p:notesMasterId r:id="rId2"/>
  </p:notesMasterIdLst>
  <p:sldIdLst>
    <p:sldId id="257" r:id="rId3"/>
    <p:sldId id="258" r:id="rId4"/>
  </p:sldIdLst>
  <p:sldSz cy="21386800" cx="30279975"/>
  <p:notesSz cx="9144000" cy="6858000"/>
  <p:embeddedFontLst>
    <p:embeddedFont>
      <p:font typeface="Calibri" pitchFamily="34" charset="0"/>
      <p:regular r:id="rId5"/>
      <p:bold r:id="rId6"/>
      <p:italic r:id="rId7"/>
      <p:boldItalic r:id="rId8"/>
    </p:embeddedFont>
  </p:embeddedFontLst>
  <p:defaultTextStyle>
    <a:defPPr>
      <a:defRPr lang="en-US"/>
    </a:defPPr>
    <a:lvl1pPr algn="l" defTabSz="1294790" eaLnBrk="1" hangingPunct="1" latinLnBrk="0" marL="0" rtl="0">
      <a:defRPr sz="2500" kern="1200">
        <a:solidFill>
          <a:schemeClr val="tx1"/>
        </a:solidFill>
        <a:latin typeface="+mn-lt"/>
        <a:ea typeface="+mn-ea"/>
        <a:cs typeface="+mn-cs"/>
      </a:defRPr>
    </a:lvl1pPr>
    <a:lvl2pPr algn="l" defTabSz="1294790" eaLnBrk="1" hangingPunct="1" latinLnBrk="0" marL="647395" rtl="0">
      <a:defRPr sz="2500" kern="1200">
        <a:solidFill>
          <a:schemeClr val="tx1"/>
        </a:solidFill>
        <a:latin typeface="+mn-lt"/>
        <a:ea typeface="+mn-ea"/>
        <a:cs typeface="+mn-cs"/>
      </a:defRPr>
    </a:lvl2pPr>
    <a:lvl3pPr algn="l" defTabSz="1294790" eaLnBrk="1" hangingPunct="1" latinLnBrk="0" marL="1294790" rtl="0">
      <a:defRPr sz="2500" kern="1200">
        <a:solidFill>
          <a:schemeClr val="tx1"/>
        </a:solidFill>
        <a:latin typeface="+mn-lt"/>
        <a:ea typeface="+mn-ea"/>
        <a:cs typeface="+mn-cs"/>
      </a:defRPr>
    </a:lvl3pPr>
    <a:lvl4pPr algn="l" defTabSz="1294790" eaLnBrk="1" hangingPunct="1" latinLnBrk="0" marL="1942186" rtl="0">
      <a:defRPr sz="2500" kern="1200">
        <a:solidFill>
          <a:schemeClr val="tx1"/>
        </a:solidFill>
        <a:latin typeface="+mn-lt"/>
        <a:ea typeface="+mn-ea"/>
        <a:cs typeface="+mn-cs"/>
      </a:defRPr>
    </a:lvl4pPr>
    <a:lvl5pPr algn="l" defTabSz="1294790" eaLnBrk="1" hangingPunct="1" latinLnBrk="0" marL="2589581" rtl="0">
      <a:defRPr sz="2500" kern="1200">
        <a:solidFill>
          <a:schemeClr val="tx1"/>
        </a:solidFill>
        <a:latin typeface="+mn-lt"/>
        <a:ea typeface="+mn-ea"/>
        <a:cs typeface="+mn-cs"/>
      </a:defRPr>
    </a:lvl5pPr>
    <a:lvl6pPr algn="l" defTabSz="1294790" eaLnBrk="1" hangingPunct="1" latinLnBrk="0" marL="3236976" rtl="0">
      <a:defRPr sz="2500" kern="1200">
        <a:solidFill>
          <a:schemeClr val="tx1"/>
        </a:solidFill>
        <a:latin typeface="+mn-lt"/>
        <a:ea typeface="+mn-ea"/>
        <a:cs typeface="+mn-cs"/>
      </a:defRPr>
    </a:lvl6pPr>
    <a:lvl7pPr algn="l" defTabSz="1294790" eaLnBrk="1" hangingPunct="1" latinLnBrk="0" marL="3884371" rtl="0">
      <a:defRPr sz="2500" kern="1200">
        <a:solidFill>
          <a:schemeClr val="tx1"/>
        </a:solidFill>
        <a:latin typeface="+mn-lt"/>
        <a:ea typeface="+mn-ea"/>
        <a:cs typeface="+mn-cs"/>
      </a:defRPr>
    </a:lvl7pPr>
    <a:lvl8pPr algn="l" defTabSz="1294790" eaLnBrk="1" hangingPunct="1" latinLnBrk="0" marL="4531766" rtl="0">
      <a:defRPr sz="2500" kern="1200">
        <a:solidFill>
          <a:schemeClr val="tx1"/>
        </a:solidFill>
        <a:latin typeface="+mn-lt"/>
        <a:ea typeface="+mn-ea"/>
        <a:cs typeface="+mn-cs"/>
      </a:defRPr>
    </a:lvl8pPr>
    <a:lvl9pPr algn="l" defTabSz="1294790" eaLnBrk="1" hangingPunct="1" latinLnBrk="0" marL="5179162" rtl="0">
      <a:defRPr sz="25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p:cViewPr>
        <p:scale>
          <a:sx n="26" d="100"/>
          <a:sy n="26" d="100"/>
        </p:scale>
        <p:origin x="-912" y="246"/>
      </p:cViewPr>
      <p:guideLst>
        <p:guide orient="horz" pos="2161"/>
        <p:guide pos="577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font" Target="fonts/font1.fntdata"/><Relationship Id="rId6" Type="http://schemas.openxmlformats.org/officeDocument/2006/relationships/font" Target="fonts/font2.fntdata"/><Relationship Id="rId7" Type="http://schemas.openxmlformats.org/officeDocument/2006/relationships/font" Target="fonts/font3.fntdata"/><Relationship Id="rId8" Type="http://schemas.openxmlformats.org/officeDocument/2006/relationships/font" Target="fonts/font4.fntdata"/><Relationship Id="rId9" Type="http://schemas.openxmlformats.org/officeDocument/2006/relationships/tableStyles" Target="tableStyles.xml"/><Relationship Id="rId10" Type="http://schemas.openxmlformats.org/officeDocument/2006/relationships/presProps" Target="presProps.xml"/><Relationship Id="rId11" Type="http://schemas.openxmlformats.org/officeDocument/2006/relationships/viewProps" Target="viewProps.xml"/><Relationship Id="rId1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31" name=""/>
        <p:cNvGrpSpPr/>
        <p:nvPr/>
      </p:nvGrpSpPr>
      <p:grpSpPr>
        <a:xfrm>
          <a:off x="0" y="0"/>
          <a:ext cx="0" cy="0"/>
          <a:chOff x="0" y="0"/>
          <a:chExt cx="0" cy="0"/>
        </a:xfrm>
      </p:grpSpPr>
      <p:sp>
        <p:nvSpPr>
          <p:cNvPr id="1048658"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a:endParaRPr lang="en-IN"/>
          </a:p>
        </p:txBody>
      </p:sp>
      <p:sp>
        <p:nvSpPr>
          <p:cNvPr id="1048659"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fld id="{429A634A-6032-479D-A20D-7EBD5ADB716A}" type="datetimeFigureOut">
              <a:rPr lang="en-IN" smtClean="0"/>
              <a:t>31-10-2025</a:t>
            </a:fld>
            <a:endParaRPr lang="en-IN"/>
          </a:p>
        </p:txBody>
      </p:sp>
      <p:sp>
        <p:nvSpPr>
          <p:cNvPr id="1048660" name="Slide Image Placeholder 3"/>
          <p:cNvSpPr>
            <a:spLocks noChangeAspect="1" noRot="1" noGrp="1"/>
          </p:cNvSpPr>
          <p:nvPr>
            <p:ph type="sldImg" idx="2"/>
          </p:nvPr>
        </p:nvSpPr>
        <p:spPr>
          <a:xfrm>
            <a:off x="2751138" y="514350"/>
            <a:ext cx="3641725" cy="2571750"/>
          </a:xfrm>
          <a:prstGeom prst="rect"/>
          <a:noFill/>
          <a:ln w="12700">
            <a:solidFill>
              <a:prstClr val="black"/>
            </a:solidFill>
          </a:ln>
        </p:spPr>
        <p:txBody>
          <a:bodyPr anchor="ctr" bIns="45720" lIns="91440" rIns="91440" rtlCol="0" tIns="45720" vert="horz"/>
          <a:p>
            <a:endParaRPr lang="en-IN"/>
          </a:p>
        </p:txBody>
      </p:sp>
      <p:sp>
        <p:nvSpPr>
          <p:cNvPr id="1048661" name="Notes Placeholder 4"/>
          <p:cNvSpPr>
            <a:spLocks noGrp="1"/>
          </p:cNvSpPr>
          <p:nvPr>
            <p:ph type="body" sz="quarter" idx="3"/>
          </p:nvPr>
        </p:nvSpPr>
        <p:spPr>
          <a:xfrm>
            <a:off x="914400" y="3257550"/>
            <a:ext cx="7315200" cy="3086100"/>
          </a:xfrm>
          <a:prstGeom prst="rect"/>
        </p:spPr>
        <p:txBody>
          <a:bodyPr bIns="45720" lIns="91440" rIns="91440" rtlCol="0" tIns="45720" vert="horz"/>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1048662" name="Footer Placeholder 5"/>
          <p:cNvSpPr>
            <a:spLocks noGrp="1"/>
          </p:cNvSpPr>
          <p:nvPr>
            <p:ph type="ftr" sz="quarter" idx="4"/>
          </p:nvPr>
        </p:nvSpPr>
        <p:spPr>
          <a:xfrm>
            <a:off x="0" y="6513513"/>
            <a:ext cx="3962400" cy="342900"/>
          </a:xfrm>
          <a:prstGeom prst="rect"/>
        </p:spPr>
        <p:txBody>
          <a:bodyPr anchor="b" bIns="45720" lIns="91440" rIns="91440" rtlCol="0" tIns="45720" vert="horz"/>
          <a:lstStyle>
            <a:lvl1pPr algn="l">
              <a:defRPr sz="1200"/>
            </a:lvl1pPr>
          </a:lstStyle>
          <a:p>
            <a:endParaRPr lang="en-IN"/>
          </a:p>
        </p:txBody>
      </p:sp>
      <p:sp>
        <p:nvSpPr>
          <p:cNvPr id="1048663" name="Slide Number Placeholder 6"/>
          <p:cNvSpPr>
            <a:spLocks noGrp="1"/>
          </p:cNvSpPr>
          <p:nvPr>
            <p:ph type="sldNum" sz="quarter" idx="5"/>
          </p:nvPr>
        </p:nvSpPr>
        <p:spPr>
          <a:xfrm>
            <a:off x="5180013" y="6513513"/>
            <a:ext cx="3962400" cy="342900"/>
          </a:xfrm>
          <a:prstGeom prst="rect"/>
        </p:spPr>
        <p:txBody>
          <a:bodyPr anchor="b" bIns="45720" lIns="91440" rIns="91440" rtlCol="0" tIns="45720" vert="horz"/>
          <a:lstStyle>
            <a:lvl1pPr algn="r">
              <a:defRPr sz="1200"/>
            </a:lvl1pPr>
          </a:lstStyle>
          <a:p>
            <a:fld id="{9E5CED84-9AD5-4279-B6DE-6782CF8716C6}" type="slidenum">
              <a:rPr lang="en-IN" smtClean="0"/>
              <a:t>‹#›</a:t>
            </a:fld>
            <a:endParaRPr lang="en-IN"/>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9" name=""/>
        <p:cNvGrpSpPr/>
        <p:nvPr/>
      </p:nvGrpSpPr>
      <p:grpSpPr>
        <a:xfrm>
          <a:off x="0" y="0"/>
          <a:ext cx="0" cy="0"/>
          <a:chOff x="0" y="0"/>
          <a:chExt cx="0" cy="0"/>
        </a:xfrm>
      </p:grpSpPr>
      <p:sp>
        <p:nvSpPr>
          <p:cNvPr id="1048597" name="Slide Image Placeholder 1"/>
          <p:cNvSpPr>
            <a:spLocks noChangeAspect="1" noRot="1" noGrp="1"/>
          </p:cNvSpPr>
          <p:nvPr>
            <p:ph type="sldImg"/>
          </p:nvPr>
        </p:nvSpPr>
        <p:spPr/>
      </p:sp>
      <p:sp>
        <p:nvSpPr>
          <p:cNvPr id="1048598" name="Notes Placeholder 2"/>
          <p:cNvSpPr>
            <a:spLocks noGrp="1"/>
          </p:cNvSpPr>
          <p:nvPr>
            <p:ph type="body" idx="1"/>
          </p:nvPr>
        </p:nvSpPr>
        <p:spPr/>
        <p:txBody>
          <a:bodyPr/>
          <a:p>
            <a:endParaRPr dirty="0" lang="en-IN"/>
          </a:p>
        </p:txBody>
      </p:sp>
      <p:sp>
        <p:nvSpPr>
          <p:cNvPr id="1048599" name="Slide Number Placeholder 3"/>
          <p:cNvSpPr>
            <a:spLocks noGrp="1"/>
          </p:cNvSpPr>
          <p:nvPr>
            <p:ph type="sldNum" sz="quarter" idx="10"/>
          </p:nvPr>
        </p:nvSpPr>
        <p:spPr/>
        <p:txBody>
          <a:bodyPr/>
          <a:p>
            <a:fld id="{9E5CED84-9AD5-4279-B6DE-6782CF8716C6}" type="slidenum">
              <a:rPr lang="en-IN" smtClean="0"/>
              <a:t>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1" name=""/>
        <p:cNvGrpSpPr/>
        <p:nvPr/>
      </p:nvGrpSpPr>
      <p:grpSpPr>
        <a:xfrm>
          <a:off x="0" y="0"/>
          <a:ext cx="0" cy="0"/>
          <a:chOff x="0" y="0"/>
          <a:chExt cx="0" cy="0"/>
        </a:xfrm>
      </p:grpSpPr>
      <p:sp>
        <p:nvSpPr>
          <p:cNvPr id="1048603" name="Title 1"/>
          <p:cNvSpPr>
            <a:spLocks noGrp="1"/>
          </p:cNvSpPr>
          <p:nvPr>
            <p:ph type="ctrTitle"/>
          </p:nvPr>
        </p:nvSpPr>
        <p:spPr>
          <a:xfrm>
            <a:off x="1374049" y="2131692"/>
            <a:ext cx="15572559" cy="1470898"/>
          </a:xfrm>
        </p:spPr>
        <p:txBody>
          <a:bodyPr/>
          <a:p>
            <a:r>
              <a:rPr lang="en-US"/>
              <a:t>Click to edit Master title style</a:t>
            </a:r>
          </a:p>
        </p:txBody>
      </p:sp>
      <p:sp>
        <p:nvSpPr>
          <p:cNvPr id="1048604" name="Subtitle 2"/>
          <p:cNvSpPr>
            <a:spLocks noGrp="1"/>
          </p:cNvSpPr>
          <p:nvPr>
            <p:ph type="subTitle" idx="1"/>
          </p:nvPr>
        </p:nvSpPr>
        <p:spPr>
          <a:xfrm>
            <a:off x="2748099" y="3888509"/>
            <a:ext cx="12824460" cy="1753641"/>
          </a:xfrm>
        </p:spPr>
        <p:txBody>
          <a:bodyPr/>
          <a:lstStyle>
            <a:lvl1pPr algn="ctr" indent="0" marL="0">
              <a:buNone/>
              <a:defRPr>
                <a:solidFill>
                  <a:schemeClr val="tx1">
                    <a:tint val="75000"/>
                  </a:schemeClr>
                </a:solidFill>
              </a:defRPr>
            </a:lvl1pPr>
            <a:lvl2pPr algn="ctr" indent="0" marL="647395">
              <a:buNone/>
              <a:defRPr>
                <a:solidFill>
                  <a:schemeClr val="tx1">
                    <a:tint val="75000"/>
                  </a:schemeClr>
                </a:solidFill>
              </a:defRPr>
            </a:lvl2pPr>
            <a:lvl3pPr algn="ctr" indent="0" marL="1294790">
              <a:buNone/>
              <a:defRPr>
                <a:solidFill>
                  <a:schemeClr val="tx1">
                    <a:tint val="75000"/>
                  </a:schemeClr>
                </a:solidFill>
              </a:defRPr>
            </a:lvl3pPr>
            <a:lvl4pPr algn="ctr" indent="0" marL="1942186">
              <a:buNone/>
              <a:defRPr>
                <a:solidFill>
                  <a:schemeClr val="tx1">
                    <a:tint val="75000"/>
                  </a:schemeClr>
                </a:solidFill>
              </a:defRPr>
            </a:lvl4pPr>
            <a:lvl5pPr algn="ctr" indent="0" marL="2589581">
              <a:buNone/>
              <a:defRPr>
                <a:solidFill>
                  <a:schemeClr val="tx1">
                    <a:tint val="75000"/>
                  </a:schemeClr>
                </a:solidFill>
              </a:defRPr>
            </a:lvl5pPr>
            <a:lvl6pPr algn="ctr" indent="0" marL="3236976">
              <a:buNone/>
              <a:defRPr>
                <a:solidFill>
                  <a:schemeClr val="tx1">
                    <a:tint val="75000"/>
                  </a:schemeClr>
                </a:solidFill>
              </a:defRPr>
            </a:lvl6pPr>
            <a:lvl7pPr algn="ctr" indent="0" marL="3884371">
              <a:buNone/>
              <a:defRPr>
                <a:solidFill>
                  <a:schemeClr val="tx1">
                    <a:tint val="75000"/>
                  </a:schemeClr>
                </a:solidFill>
              </a:defRPr>
            </a:lvl7pPr>
            <a:lvl8pPr algn="ctr" indent="0" marL="4531766">
              <a:buNone/>
              <a:defRPr>
                <a:solidFill>
                  <a:schemeClr val="tx1">
                    <a:tint val="75000"/>
                  </a:schemeClr>
                </a:solidFill>
              </a:defRPr>
            </a:lvl8pPr>
            <a:lvl9pPr algn="ctr" indent="0" marL="5179162">
              <a:buNone/>
              <a:defRPr>
                <a:solidFill>
                  <a:schemeClr val="tx1">
                    <a:tint val="75000"/>
                  </a:schemeClr>
                </a:solidFill>
              </a:defRPr>
            </a:lvl9pPr>
          </a:lstStyle>
          <a:p>
            <a:r>
              <a:rPr lang="en-US"/>
              <a:t>Click to edit Master subtitle style</a:t>
            </a:r>
          </a:p>
        </p:txBody>
      </p:sp>
      <p:sp>
        <p:nvSpPr>
          <p:cNvPr id="1048605" name="Date Placeholder 3"/>
          <p:cNvSpPr>
            <a:spLocks noGrp="1"/>
          </p:cNvSpPr>
          <p:nvPr>
            <p:ph type="dt" sz="half" idx="10"/>
          </p:nvPr>
        </p:nvSpPr>
        <p:spPr/>
        <p:txBody>
          <a:bodyPr/>
          <a:p>
            <a:fld id="{1D8BD707-D9CF-40AE-B4C6-C98DA3205C09}" type="datetimeFigureOut">
              <a:rPr lang="en-US" smtClean="0"/>
              <a:t>10/31/2025</a:t>
            </a:fld>
            <a:endParaRPr lang="en-US"/>
          </a:p>
        </p:txBody>
      </p:sp>
      <p:sp>
        <p:nvSpPr>
          <p:cNvPr id="1048606" name="Footer Placeholder 4"/>
          <p:cNvSpPr>
            <a:spLocks noGrp="1"/>
          </p:cNvSpPr>
          <p:nvPr>
            <p:ph type="ftr" sz="quarter" idx="11"/>
          </p:nvPr>
        </p:nvSpPr>
        <p:spPr/>
        <p:txBody>
          <a:bodyPr/>
          <a:p>
            <a:endParaRPr lang="en-US"/>
          </a:p>
        </p:txBody>
      </p:sp>
      <p:sp>
        <p:nvSpPr>
          <p:cNvPr id="104860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4" name=""/>
        <p:cNvGrpSpPr/>
        <p:nvPr/>
      </p:nvGrpSpPr>
      <p:grpSpPr>
        <a:xfrm>
          <a:off x="0" y="0"/>
          <a:ext cx="0" cy="0"/>
          <a:chOff x="0" y="0"/>
          <a:chExt cx="0" cy="0"/>
        </a:xfrm>
      </p:grpSpPr>
      <p:sp>
        <p:nvSpPr>
          <p:cNvPr id="1048617" name="Title 1"/>
          <p:cNvSpPr>
            <a:spLocks noGrp="1"/>
          </p:cNvSpPr>
          <p:nvPr>
            <p:ph type="title"/>
          </p:nvPr>
        </p:nvSpPr>
        <p:spPr/>
        <p:txBody>
          <a:bodyPr/>
          <a:p>
            <a:r>
              <a:rPr lang="en-US"/>
              <a:t>Click to edit Master title style</a:t>
            </a:r>
          </a:p>
        </p:txBody>
      </p:sp>
      <p:sp>
        <p:nvSpPr>
          <p:cNvPr id="1048618"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19" name="Date Placeholder 3"/>
          <p:cNvSpPr>
            <a:spLocks noGrp="1"/>
          </p:cNvSpPr>
          <p:nvPr>
            <p:ph type="dt" sz="half" idx="10"/>
          </p:nvPr>
        </p:nvSpPr>
        <p:spPr/>
        <p:txBody>
          <a:bodyPr/>
          <a:p>
            <a:fld id="{1D8BD707-D9CF-40AE-B4C6-C98DA3205C09}" type="datetimeFigureOut">
              <a:rPr lang="en-US" smtClean="0"/>
              <a:t>10/31/2025</a:t>
            </a:fld>
            <a:endParaRPr lang="en-US"/>
          </a:p>
        </p:txBody>
      </p:sp>
      <p:sp>
        <p:nvSpPr>
          <p:cNvPr id="1048620" name="Footer Placeholder 4"/>
          <p:cNvSpPr>
            <a:spLocks noGrp="1"/>
          </p:cNvSpPr>
          <p:nvPr>
            <p:ph type="ftr" sz="quarter" idx="11"/>
          </p:nvPr>
        </p:nvSpPr>
        <p:spPr/>
        <p:txBody>
          <a:bodyPr/>
          <a:p>
            <a:endParaRPr lang="en-US"/>
          </a:p>
        </p:txBody>
      </p:sp>
      <p:sp>
        <p:nvSpPr>
          <p:cNvPr id="1048621"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7" name=""/>
        <p:cNvGrpSpPr/>
        <p:nvPr/>
      </p:nvGrpSpPr>
      <p:grpSpPr>
        <a:xfrm>
          <a:off x="0" y="0"/>
          <a:ext cx="0" cy="0"/>
          <a:chOff x="0" y="0"/>
          <a:chExt cx="0" cy="0"/>
        </a:xfrm>
      </p:grpSpPr>
      <p:sp>
        <p:nvSpPr>
          <p:cNvPr id="1048633" name="Title 1"/>
          <p:cNvSpPr>
            <a:spLocks noGrp="1"/>
          </p:cNvSpPr>
          <p:nvPr>
            <p:ph type="title"/>
          </p:nvPr>
        </p:nvSpPr>
        <p:spPr>
          <a:xfrm>
            <a:off x="1447205" y="4409519"/>
            <a:ext cx="15572559" cy="1362884"/>
          </a:xfrm>
        </p:spPr>
        <p:txBody>
          <a:bodyPr anchor="t"/>
          <a:lstStyle>
            <a:lvl1pPr algn="l">
              <a:defRPr b="1" cap="all" sz="5700"/>
            </a:lvl1pPr>
          </a:lstStyle>
          <a:p>
            <a:r>
              <a:rPr lang="en-US"/>
              <a:t>Click to edit Master title style</a:t>
            </a:r>
          </a:p>
        </p:txBody>
      </p:sp>
      <p:sp>
        <p:nvSpPr>
          <p:cNvPr id="1048634" name="Text Placeholder 2"/>
          <p:cNvSpPr>
            <a:spLocks noGrp="1"/>
          </p:cNvSpPr>
          <p:nvPr>
            <p:ph type="body" idx="1"/>
          </p:nvPr>
        </p:nvSpPr>
        <p:spPr>
          <a:xfrm>
            <a:off x="1447205" y="2908441"/>
            <a:ext cx="15572559" cy="1501078"/>
          </a:xfrm>
        </p:spPr>
        <p:txBody>
          <a:bodyPr anchor="b"/>
          <a:lstStyle>
            <a:lvl1pPr indent="0" marL="0">
              <a:buNone/>
              <a:defRPr sz="2800">
                <a:solidFill>
                  <a:schemeClr val="tx1">
                    <a:tint val="75000"/>
                  </a:schemeClr>
                </a:solidFill>
              </a:defRPr>
            </a:lvl1pPr>
            <a:lvl2pPr indent="0" marL="647395">
              <a:buNone/>
              <a:defRPr sz="2500">
                <a:solidFill>
                  <a:schemeClr val="tx1">
                    <a:tint val="75000"/>
                  </a:schemeClr>
                </a:solidFill>
              </a:defRPr>
            </a:lvl2pPr>
            <a:lvl3pPr indent="0" marL="1294790">
              <a:buNone/>
              <a:defRPr sz="2300">
                <a:solidFill>
                  <a:schemeClr val="tx1">
                    <a:tint val="75000"/>
                  </a:schemeClr>
                </a:solidFill>
              </a:defRPr>
            </a:lvl3pPr>
            <a:lvl4pPr indent="0" marL="1942186">
              <a:buNone/>
              <a:defRPr sz="2000">
                <a:solidFill>
                  <a:schemeClr val="tx1">
                    <a:tint val="75000"/>
                  </a:schemeClr>
                </a:solidFill>
              </a:defRPr>
            </a:lvl4pPr>
            <a:lvl5pPr indent="0" marL="2589581">
              <a:buNone/>
              <a:defRPr sz="2000">
                <a:solidFill>
                  <a:schemeClr val="tx1">
                    <a:tint val="75000"/>
                  </a:schemeClr>
                </a:solidFill>
              </a:defRPr>
            </a:lvl5pPr>
            <a:lvl6pPr indent="0" marL="3236976">
              <a:buNone/>
              <a:defRPr sz="2000">
                <a:solidFill>
                  <a:schemeClr val="tx1">
                    <a:tint val="75000"/>
                  </a:schemeClr>
                </a:solidFill>
              </a:defRPr>
            </a:lvl6pPr>
            <a:lvl7pPr indent="0" marL="3884371">
              <a:buNone/>
              <a:defRPr sz="2000">
                <a:solidFill>
                  <a:schemeClr val="tx1">
                    <a:tint val="75000"/>
                  </a:schemeClr>
                </a:solidFill>
              </a:defRPr>
            </a:lvl7pPr>
            <a:lvl8pPr indent="0" marL="4531766">
              <a:buNone/>
              <a:defRPr sz="2000">
                <a:solidFill>
                  <a:schemeClr val="tx1">
                    <a:tint val="75000"/>
                  </a:schemeClr>
                </a:solidFill>
              </a:defRPr>
            </a:lvl8pPr>
            <a:lvl9pPr indent="0" marL="5179162">
              <a:buNone/>
              <a:defRPr sz="2000">
                <a:solidFill>
                  <a:schemeClr val="tx1">
                    <a:tint val="75000"/>
                  </a:schemeClr>
                </a:solidFill>
              </a:defRPr>
            </a:lvl9pPr>
          </a:lstStyle>
          <a:p>
            <a:pPr lvl="0"/>
            <a:r>
              <a:rPr lang="en-US"/>
              <a:t>Click to edit Master text styles</a:t>
            </a:r>
          </a:p>
        </p:txBody>
      </p:sp>
      <p:sp>
        <p:nvSpPr>
          <p:cNvPr id="1048635" name="Date Placeholder 3"/>
          <p:cNvSpPr>
            <a:spLocks noGrp="1"/>
          </p:cNvSpPr>
          <p:nvPr>
            <p:ph type="dt" sz="half" idx="10"/>
          </p:nvPr>
        </p:nvSpPr>
        <p:spPr/>
        <p:txBody>
          <a:bodyPr/>
          <a:p>
            <a:fld id="{1D8BD707-D9CF-40AE-B4C6-C98DA3205C09}" type="datetimeFigureOut">
              <a:rPr lang="en-US" smtClean="0"/>
              <a:t>10/31/2025</a:t>
            </a:fld>
            <a:endParaRPr lang="en-US"/>
          </a:p>
        </p:txBody>
      </p:sp>
      <p:sp>
        <p:nvSpPr>
          <p:cNvPr id="1048636" name="Footer Placeholder 4"/>
          <p:cNvSpPr>
            <a:spLocks noGrp="1"/>
          </p:cNvSpPr>
          <p:nvPr>
            <p:ph type="ftr" sz="quarter" idx="11"/>
          </p:nvPr>
        </p:nvSpPr>
        <p:spPr/>
        <p:txBody>
          <a:bodyPr/>
          <a:p>
            <a:endParaRPr lang="en-US"/>
          </a:p>
        </p:txBody>
      </p:sp>
      <p:sp>
        <p:nvSpPr>
          <p:cNvPr id="104863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8" name=""/>
        <p:cNvGrpSpPr/>
        <p:nvPr/>
      </p:nvGrpSpPr>
      <p:grpSpPr>
        <a:xfrm>
          <a:off x="0" y="0"/>
          <a:ext cx="0" cy="0"/>
          <a:chOff x="0" y="0"/>
          <a:chExt cx="0" cy="0"/>
        </a:xfrm>
      </p:grpSpPr>
      <p:sp>
        <p:nvSpPr>
          <p:cNvPr id="1048638" name="Title 1"/>
          <p:cNvSpPr>
            <a:spLocks noGrp="1"/>
          </p:cNvSpPr>
          <p:nvPr>
            <p:ph type="title"/>
          </p:nvPr>
        </p:nvSpPr>
        <p:spPr/>
        <p:txBody>
          <a:bodyPr/>
          <a:p>
            <a:r>
              <a:rPr lang="en-US"/>
              <a:t>Click to edit Master title style</a:t>
            </a:r>
          </a:p>
        </p:txBody>
      </p:sp>
      <p:sp>
        <p:nvSpPr>
          <p:cNvPr id="1048639" name="Content Placeholder 2"/>
          <p:cNvSpPr>
            <a:spLocks noGrp="1"/>
          </p:cNvSpPr>
          <p:nvPr>
            <p:ph sz="half" idx="1"/>
          </p:nvPr>
        </p:nvSpPr>
        <p:spPr>
          <a:xfrm>
            <a:off x="916033" y="1601151"/>
            <a:ext cx="8091624" cy="4528652"/>
          </a:xfrm>
        </p:spPr>
        <p:txBody>
          <a:bodyPr/>
          <a:lstStyle>
            <a:lvl1pPr>
              <a:defRPr sz="40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0" name="Content Placeholder 3"/>
          <p:cNvSpPr>
            <a:spLocks noGrp="1"/>
          </p:cNvSpPr>
          <p:nvPr>
            <p:ph sz="half" idx="2"/>
          </p:nvPr>
        </p:nvSpPr>
        <p:spPr>
          <a:xfrm>
            <a:off x="9313001" y="1601151"/>
            <a:ext cx="8091624" cy="4528652"/>
          </a:xfrm>
        </p:spPr>
        <p:txBody>
          <a:bodyPr/>
          <a:lstStyle>
            <a:lvl1pPr>
              <a:defRPr sz="40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1" name="Date Placeholder 4"/>
          <p:cNvSpPr>
            <a:spLocks noGrp="1"/>
          </p:cNvSpPr>
          <p:nvPr>
            <p:ph type="dt" sz="half" idx="10"/>
          </p:nvPr>
        </p:nvSpPr>
        <p:spPr/>
        <p:txBody>
          <a:bodyPr/>
          <a:p>
            <a:fld id="{1D8BD707-D9CF-40AE-B4C6-C98DA3205C09}" type="datetimeFigureOut">
              <a:rPr lang="en-US" smtClean="0"/>
              <a:t>10/31/2025</a:t>
            </a:fld>
            <a:endParaRPr lang="en-US"/>
          </a:p>
        </p:txBody>
      </p:sp>
      <p:sp>
        <p:nvSpPr>
          <p:cNvPr id="1048642" name="Footer Placeholder 5"/>
          <p:cNvSpPr>
            <a:spLocks noGrp="1"/>
          </p:cNvSpPr>
          <p:nvPr>
            <p:ph type="ftr" sz="quarter" idx="11"/>
          </p:nvPr>
        </p:nvSpPr>
        <p:spPr/>
        <p:txBody>
          <a:bodyPr/>
          <a:p>
            <a:endParaRPr lang="en-US"/>
          </a:p>
        </p:txBody>
      </p:sp>
      <p:sp>
        <p:nvSpPr>
          <p:cNvPr id="104864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29" name=""/>
        <p:cNvGrpSpPr/>
        <p:nvPr/>
      </p:nvGrpSpPr>
      <p:grpSpPr>
        <a:xfrm>
          <a:off x="0" y="0"/>
          <a:ext cx="0" cy="0"/>
          <a:chOff x="0" y="0"/>
          <a:chExt cx="0" cy="0"/>
        </a:xfrm>
      </p:grpSpPr>
      <p:sp>
        <p:nvSpPr>
          <p:cNvPr id="1048644" name="Title 1"/>
          <p:cNvSpPr>
            <a:spLocks noGrp="1"/>
          </p:cNvSpPr>
          <p:nvPr>
            <p:ph type="title"/>
          </p:nvPr>
        </p:nvSpPr>
        <p:spPr/>
        <p:txBody>
          <a:bodyPr/>
          <a:p>
            <a:r>
              <a:rPr lang="en-US"/>
              <a:t>Click to edit Master title style</a:t>
            </a:r>
          </a:p>
        </p:txBody>
      </p:sp>
      <p:sp>
        <p:nvSpPr>
          <p:cNvPr id="1048645" name="Text Placeholder 2"/>
          <p:cNvSpPr>
            <a:spLocks noGrp="1"/>
          </p:cNvSpPr>
          <p:nvPr>
            <p:ph type="body" idx="1"/>
          </p:nvPr>
        </p:nvSpPr>
        <p:spPr>
          <a:xfrm>
            <a:off x="916033" y="1536025"/>
            <a:ext cx="8094805" cy="640142"/>
          </a:xfrm>
        </p:spPr>
        <p:txBody>
          <a:bodyPr anchor="b"/>
          <a:lstStyle>
            <a:lvl1pPr indent="0" marL="0">
              <a:buNone/>
              <a:defRPr b="1" sz="3400"/>
            </a:lvl1pPr>
            <a:lvl2pPr indent="0" marL="647395">
              <a:buNone/>
              <a:defRPr b="1" sz="2800"/>
            </a:lvl2pPr>
            <a:lvl3pPr indent="0" marL="1294790">
              <a:buNone/>
              <a:defRPr b="1" sz="2500"/>
            </a:lvl3pPr>
            <a:lvl4pPr indent="0" marL="1942186">
              <a:buNone/>
              <a:defRPr b="1" sz="2300"/>
            </a:lvl4pPr>
            <a:lvl5pPr indent="0" marL="2589581">
              <a:buNone/>
              <a:defRPr b="1" sz="2300"/>
            </a:lvl5pPr>
            <a:lvl6pPr indent="0" marL="3236976">
              <a:buNone/>
              <a:defRPr b="1" sz="2300"/>
            </a:lvl6pPr>
            <a:lvl7pPr indent="0" marL="3884371">
              <a:buNone/>
              <a:defRPr b="1" sz="2300"/>
            </a:lvl7pPr>
            <a:lvl8pPr indent="0" marL="4531766">
              <a:buNone/>
              <a:defRPr b="1" sz="2300"/>
            </a:lvl8pPr>
            <a:lvl9pPr indent="0" marL="5179162">
              <a:buNone/>
              <a:defRPr b="1" sz="2300"/>
            </a:lvl9pPr>
          </a:lstStyle>
          <a:p>
            <a:pPr lvl="0"/>
            <a:r>
              <a:rPr lang="en-US"/>
              <a:t>Click to edit Master text styles</a:t>
            </a:r>
          </a:p>
        </p:txBody>
      </p:sp>
      <p:sp>
        <p:nvSpPr>
          <p:cNvPr id="1048646" name="Content Placeholder 3"/>
          <p:cNvSpPr>
            <a:spLocks noGrp="1"/>
          </p:cNvSpPr>
          <p:nvPr>
            <p:ph sz="half" idx="2"/>
          </p:nvPr>
        </p:nvSpPr>
        <p:spPr>
          <a:xfrm>
            <a:off x="916033" y="2176167"/>
            <a:ext cx="8094805" cy="3953636"/>
          </a:xfrm>
        </p:spPr>
        <p:txBody>
          <a:bodyPr/>
          <a:lstStyle>
            <a:lvl1pPr>
              <a:defRPr sz="3400"/>
            </a:lvl1pPr>
            <a:lvl2pPr>
              <a:defRPr sz="2800"/>
            </a:lvl2pPr>
            <a:lvl3pPr>
              <a:defRPr sz="25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7" name="Text Placeholder 4"/>
          <p:cNvSpPr>
            <a:spLocks noGrp="1"/>
          </p:cNvSpPr>
          <p:nvPr>
            <p:ph type="body" sz="quarter" idx="3"/>
          </p:nvPr>
        </p:nvSpPr>
        <p:spPr>
          <a:xfrm>
            <a:off x="9306640" y="1536025"/>
            <a:ext cx="8097985" cy="640142"/>
          </a:xfrm>
        </p:spPr>
        <p:txBody>
          <a:bodyPr anchor="b"/>
          <a:lstStyle>
            <a:lvl1pPr indent="0" marL="0">
              <a:buNone/>
              <a:defRPr b="1" sz="3400"/>
            </a:lvl1pPr>
            <a:lvl2pPr indent="0" marL="647395">
              <a:buNone/>
              <a:defRPr b="1" sz="2800"/>
            </a:lvl2pPr>
            <a:lvl3pPr indent="0" marL="1294790">
              <a:buNone/>
              <a:defRPr b="1" sz="2500"/>
            </a:lvl3pPr>
            <a:lvl4pPr indent="0" marL="1942186">
              <a:buNone/>
              <a:defRPr b="1" sz="2300"/>
            </a:lvl4pPr>
            <a:lvl5pPr indent="0" marL="2589581">
              <a:buNone/>
              <a:defRPr b="1" sz="2300"/>
            </a:lvl5pPr>
            <a:lvl6pPr indent="0" marL="3236976">
              <a:buNone/>
              <a:defRPr b="1" sz="2300"/>
            </a:lvl6pPr>
            <a:lvl7pPr indent="0" marL="3884371">
              <a:buNone/>
              <a:defRPr b="1" sz="2300"/>
            </a:lvl7pPr>
            <a:lvl8pPr indent="0" marL="4531766">
              <a:buNone/>
              <a:defRPr b="1" sz="2300"/>
            </a:lvl8pPr>
            <a:lvl9pPr indent="0" marL="5179162">
              <a:buNone/>
              <a:defRPr b="1" sz="2300"/>
            </a:lvl9pPr>
          </a:lstStyle>
          <a:p>
            <a:pPr lvl="0"/>
            <a:r>
              <a:rPr lang="en-US"/>
              <a:t>Click to edit Master text styles</a:t>
            </a:r>
          </a:p>
        </p:txBody>
      </p:sp>
      <p:sp>
        <p:nvSpPr>
          <p:cNvPr id="1048648" name="Content Placeholder 5"/>
          <p:cNvSpPr>
            <a:spLocks noGrp="1"/>
          </p:cNvSpPr>
          <p:nvPr>
            <p:ph sz="quarter" idx="4"/>
          </p:nvPr>
        </p:nvSpPr>
        <p:spPr>
          <a:xfrm>
            <a:off x="9306640" y="2176167"/>
            <a:ext cx="8097985" cy="3953636"/>
          </a:xfrm>
        </p:spPr>
        <p:txBody>
          <a:bodyPr/>
          <a:lstStyle>
            <a:lvl1pPr>
              <a:defRPr sz="3400"/>
            </a:lvl1pPr>
            <a:lvl2pPr>
              <a:defRPr sz="2800"/>
            </a:lvl2pPr>
            <a:lvl3pPr>
              <a:defRPr sz="25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9" name="Date Placeholder 6"/>
          <p:cNvSpPr>
            <a:spLocks noGrp="1"/>
          </p:cNvSpPr>
          <p:nvPr>
            <p:ph type="dt" sz="half" idx="10"/>
          </p:nvPr>
        </p:nvSpPr>
        <p:spPr/>
        <p:txBody>
          <a:bodyPr/>
          <a:p>
            <a:fld id="{1D8BD707-D9CF-40AE-B4C6-C98DA3205C09}" type="datetimeFigureOut">
              <a:rPr lang="en-US" smtClean="0"/>
              <a:t>10/31/2025</a:t>
            </a:fld>
            <a:endParaRPr lang="en-US"/>
          </a:p>
        </p:txBody>
      </p:sp>
      <p:sp>
        <p:nvSpPr>
          <p:cNvPr id="1048650" name="Footer Placeholder 7"/>
          <p:cNvSpPr>
            <a:spLocks noGrp="1"/>
          </p:cNvSpPr>
          <p:nvPr>
            <p:ph type="ftr" sz="quarter" idx="11"/>
          </p:nvPr>
        </p:nvSpPr>
        <p:spPr/>
        <p:txBody>
          <a:bodyPr/>
          <a:p>
            <a:endParaRPr lang="en-US"/>
          </a:p>
        </p:txBody>
      </p:sp>
      <p:sp>
        <p:nvSpPr>
          <p:cNvPr id="1048651"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2" name=""/>
        <p:cNvGrpSpPr/>
        <p:nvPr/>
      </p:nvGrpSpPr>
      <p:grpSpPr>
        <a:xfrm>
          <a:off x="0" y="0"/>
          <a:ext cx="0" cy="0"/>
          <a:chOff x="0" y="0"/>
          <a:chExt cx="0" cy="0"/>
        </a:xfrm>
      </p:grpSpPr>
      <p:sp>
        <p:nvSpPr>
          <p:cNvPr id="1048608" name="Title 1"/>
          <p:cNvSpPr>
            <a:spLocks noGrp="1"/>
          </p:cNvSpPr>
          <p:nvPr>
            <p:ph type="title"/>
          </p:nvPr>
        </p:nvSpPr>
        <p:spPr/>
        <p:txBody>
          <a:bodyPr/>
          <a:p>
            <a:r>
              <a:rPr lang="en-US"/>
              <a:t>Click to edit Master title style</a:t>
            </a:r>
          </a:p>
        </p:txBody>
      </p:sp>
      <p:sp>
        <p:nvSpPr>
          <p:cNvPr id="1048609" name="Date Placeholder 2"/>
          <p:cNvSpPr>
            <a:spLocks noGrp="1"/>
          </p:cNvSpPr>
          <p:nvPr>
            <p:ph type="dt" sz="half" idx="10"/>
          </p:nvPr>
        </p:nvSpPr>
        <p:spPr/>
        <p:txBody>
          <a:bodyPr/>
          <a:p>
            <a:fld id="{1D8BD707-D9CF-40AE-B4C6-C98DA3205C09}" type="datetimeFigureOut">
              <a:rPr lang="en-US" smtClean="0"/>
              <a:t>10/31/2025</a:t>
            </a:fld>
            <a:endParaRPr lang="en-US"/>
          </a:p>
        </p:txBody>
      </p:sp>
      <p:sp>
        <p:nvSpPr>
          <p:cNvPr id="1048610" name="Footer Placeholder 3"/>
          <p:cNvSpPr>
            <a:spLocks noGrp="1"/>
          </p:cNvSpPr>
          <p:nvPr>
            <p:ph type="ftr" sz="quarter" idx="11"/>
          </p:nvPr>
        </p:nvSpPr>
        <p:spPr/>
        <p:txBody>
          <a:bodyPr/>
          <a:p>
            <a:endParaRPr lang="en-US"/>
          </a:p>
        </p:txBody>
      </p:sp>
      <p:sp>
        <p:nvSpPr>
          <p:cNvPr id="1048611"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6"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10/31/2025</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30" name=""/>
        <p:cNvGrpSpPr/>
        <p:nvPr/>
      </p:nvGrpSpPr>
      <p:grpSpPr>
        <a:xfrm>
          <a:off x="0" y="0"/>
          <a:ext cx="0" cy="0"/>
          <a:chOff x="0" y="0"/>
          <a:chExt cx="0" cy="0"/>
        </a:xfrm>
      </p:grpSpPr>
      <p:sp>
        <p:nvSpPr>
          <p:cNvPr id="1048652" name="Title 1"/>
          <p:cNvSpPr>
            <a:spLocks noGrp="1"/>
          </p:cNvSpPr>
          <p:nvPr>
            <p:ph type="title"/>
          </p:nvPr>
        </p:nvSpPr>
        <p:spPr>
          <a:xfrm>
            <a:off x="916034" y="273212"/>
            <a:ext cx="6027370" cy="1162740"/>
          </a:xfrm>
        </p:spPr>
        <p:txBody>
          <a:bodyPr anchor="b"/>
          <a:lstStyle>
            <a:lvl1pPr algn="l">
              <a:defRPr b="1" sz="2800"/>
            </a:lvl1pPr>
          </a:lstStyle>
          <a:p>
            <a:r>
              <a:rPr lang="en-US"/>
              <a:t>Click to edit Master title style</a:t>
            </a:r>
          </a:p>
        </p:txBody>
      </p:sp>
      <p:sp>
        <p:nvSpPr>
          <p:cNvPr id="1048653" name="Content Placeholder 2"/>
          <p:cNvSpPr>
            <a:spLocks noGrp="1"/>
          </p:cNvSpPr>
          <p:nvPr>
            <p:ph idx="1"/>
          </p:nvPr>
        </p:nvSpPr>
        <p:spPr>
          <a:xfrm>
            <a:off x="7162868" y="273213"/>
            <a:ext cx="10241756" cy="5856591"/>
          </a:xfrm>
        </p:spPr>
        <p:txBody>
          <a:bodyPr/>
          <a:lstStyle>
            <a:lvl1pPr>
              <a:defRPr sz="4500"/>
            </a:lvl1pPr>
            <a:lvl2pPr>
              <a:defRPr sz="40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4" name="Text Placeholder 3"/>
          <p:cNvSpPr>
            <a:spLocks noGrp="1"/>
          </p:cNvSpPr>
          <p:nvPr>
            <p:ph type="body" sz="half" idx="2"/>
          </p:nvPr>
        </p:nvSpPr>
        <p:spPr>
          <a:xfrm>
            <a:off x="916034" y="1435953"/>
            <a:ext cx="6027370" cy="4693850"/>
          </a:xfrm>
        </p:spPr>
        <p:txBody>
          <a:bodyPr/>
          <a:lstStyle>
            <a:lvl1pPr indent="0" marL="0">
              <a:buNone/>
              <a:defRPr sz="2000"/>
            </a:lvl1pPr>
            <a:lvl2pPr indent="0" marL="647395">
              <a:buNone/>
              <a:defRPr sz="1700"/>
            </a:lvl2pPr>
            <a:lvl3pPr indent="0" marL="1294790">
              <a:buNone/>
              <a:defRPr sz="1400"/>
            </a:lvl3pPr>
            <a:lvl4pPr indent="0" marL="1942186">
              <a:buNone/>
              <a:defRPr sz="1300"/>
            </a:lvl4pPr>
            <a:lvl5pPr indent="0" marL="2589581">
              <a:buNone/>
              <a:defRPr sz="1300"/>
            </a:lvl5pPr>
            <a:lvl6pPr indent="0" marL="3236976">
              <a:buNone/>
              <a:defRPr sz="1300"/>
            </a:lvl6pPr>
            <a:lvl7pPr indent="0" marL="3884371">
              <a:buNone/>
              <a:defRPr sz="1300"/>
            </a:lvl7pPr>
            <a:lvl8pPr indent="0" marL="4531766">
              <a:buNone/>
              <a:defRPr sz="1300"/>
            </a:lvl8pPr>
            <a:lvl9pPr indent="0" marL="5179162">
              <a:buNone/>
              <a:defRPr sz="1300"/>
            </a:lvl9pPr>
          </a:lstStyle>
          <a:p>
            <a:pPr lvl="0"/>
            <a:r>
              <a:rPr lang="en-US"/>
              <a:t>Click to edit Master text styles</a:t>
            </a:r>
          </a:p>
        </p:txBody>
      </p:sp>
      <p:sp>
        <p:nvSpPr>
          <p:cNvPr id="1048655" name="Date Placeholder 4"/>
          <p:cNvSpPr>
            <a:spLocks noGrp="1"/>
          </p:cNvSpPr>
          <p:nvPr>
            <p:ph type="dt" sz="half" idx="10"/>
          </p:nvPr>
        </p:nvSpPr>
        <p:spPr/>
        <p:txBody>
          <a:bodyPr/>
          <a:p>
            <a:fld id="{1D8BD707-D9CF-40AE-B4C6-C98DA3205C09}" type="datetimeFigureOut">
              <a:rPr lang="en-US" smtClean="0"/>
              <a:t>10/31/2025</a:t>
            </a:fld>
            <a:endParaRPr lang="en-US"/>
          </a:p>
        </p:txBody>
      </p:sp>
      <p:sp>
        <p:nvSpPr>
          <p:cNvPr id="1048656" name="Footer Placeholder 5"/>
          <p:cNvSpPr>
            <a:spLocks noGrp="1"/>
          </p:cNvSpPr>
          <p:nvPr>
            <p:ph type="ftr" sz="quarter" idx="11"/>
          </p:nvPr>
        </p:nvSpPr>
        <p:spPr/>
        <p:txBody>
          <a:bodyPr/>
          <a:p>
            <a:endParaRPr lang="en-US"/>
          </a:p>
        </p:txBody>
      </p:sp>
      <p:sp>
        <p:nvSpPr>
          <p:cNvPr id="1048657"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5" name=""/>
        <p:cNvGrpSpPr/>
        <p:nvPr/>
      </p:nvGrpSpPr>
      <p:grpSpPr>
        <a:xfrm>
          <a:off x="0" y="0"/>
          <a:ext cx="0" cy="0"/>
          <a:chOff x="0" y="0"/>
          <a:chExt cx="0" cy="0"/>
        </a:xfrm>
      </p:grpSpPr>
      <p:sp>
        <p:nvSpPr>
          <p:cNvPr id="1048622" name="Title 1"/>
          <p:cNvSpPr>
            <a:spLocks noGrp="1"/>
          </p:cNvSpPr>
          <p:nvPr>
            <p:ph type="title"/>
          </p:nvPr>
        </p:nvSpPr>
        <p:spPr>
          <a:xfrm>
            <a:off x="3590977" y="4803452"/>
            <a:ext cx="10992394" cy="567075"/>
          </a:xfrm>
        </p:spPr>
        <p:txBody>
          <a:bodyPr anchor="b"/>
          <a:lstStyle>
            <a:lvl1pPr algn="l">
              <a:defRPr b="1" sz="2800"/>
            </a:lvl1pPr>
          </a:lstStyle>
          <a:p>
            <a:r>
              <a:rPr lang="en-US"/>
              <a:t>Click to edit Master title style</a:t>
            </a:r>
          </a:p>
        </p:txBody>
      </p:sp>
      <p:sp>
        <p:nvSpPr>
          <p:cNvPr id="1048623" name="Picture Placeholder 2"/>
          <p:cNvSpPr>
            <a:spLocks noGrp="1"/>
          </p:cNvSpPr>
          <p:nvPr>
            <p:ph type="pic" idx="1"/>
          </p:nvPr>
        </p:nvSpPr>
        <p:spPr>
          <a:xfrm>
            <a:off x="3590977" y="613139"/>
            <a:ext cx="10992394" cy="4117245"/>
          </a:xfrm>
        </p:spPr>
        <p:txBody>
          <a:bodyPr/>
          <a:lstStyle>
            <a:lvl1pPr indent="0" marL="0">
              <a:buNone/>
              <a:defRPr sz="4500"/>
            </a:lvl1pPr>
            <a:lvl2pPr indent="0" marL="647395">
              <a:buNone/>
              <a:defRPr sz="4000"/>
            </a:lvl2pPr>
            <a:lvl3pPr indent="0" marL="1294790">
              <a:buNone/>
              <a:defRPr sz="3400"/>
            </a:lvl3pPr>
            <a:lvl4pPr indent="0" marL="1942186">
              <a:buNone/>
              <a:defRPr sz="2800"/>
            </a:lvl4pPr>
            <a:lvl5pPr indent="0" marL="2589581">
              <a:buNone/>
              <a:defRPr sz="2800"/>
            </a:lvl5pPr>
            <a:lvl6pPr indent="0" marL="3236976">
              <a:buNone/>
              <a:defRPr sz="2800"/>
            </a:lvl6pPr>
            <a:lvl7pPr indent="0" marL="3884371">
              <a:buNone/>
              <a:defRPr sz="2800"/>
            </a:lvl7pPr>
            <a:lvl8pPr indent="0" marL="4531766">
              <a:buNone/>
              <a:defRPr sz="2800"/>
            </a:lvl8pPr>
            <a:lvl9pPr indent="0" marL="5179162">
              <a:buNone/>
              <a:defRPr sz="2800"/>
            </a:lvl9pPr>
          </a:lstStyle>
          <a:p>
            <a:endParaRPr lang="en-US"/>
          </a:p>
        </p:txBody>
      </p:sp>
      <p:sp>
        <p:nvSpPr>
          <p:cNvPr id="1048624" name="Text Placeholder 3"/>
          <p:cNvSpPr>
            <a:spLocks noGrp="1"/>
          </p:cNvSpPr>
          <p:nvPr>
            <p:ph type="body" sz="half" idx="2"/>
          </p:nvPr>
        </p:nvSpPr>
        <p:spPr>
          <a:xfrm>
            <a:off x="3590977" y="5370527"/>
            <a:ext cx="10992394" cy="805340"/>
          </a:xfrm>
        </p:spPr>
        <p:txBody>
          <a:bodyPr/>
          <a:lstStyle>
            <a:lvl1pPr indent="0" marL="0">
              <a:buNone/>
              <a:defRPr sz="2000"/>
            </a:lvl1pPr>
            <a:lvl2pPr indent="0" marL="647395">
              <a:buNone/>
              <a:defRPr sz="1700"/>
            </a:lvl2pPr>
            <a:lvl3pPr indent="0" marL="1294790">
              <a:buNone/>
              <a:defRPr sz="1400"/>
            </a:lvl3pPr>
            <a:lvl4pPr indent="0" marL="1942186">
              <a:buNone/>
              <a:defRPr sz="1300"/>
            </a:lvl4pPr>
            <a:lvl5pPr indent="0" marL="2589581">
              <a:buNone/>
              <a:defRPr sz="1300"/>
            </a:lvl5pPr>
            <a:lvl6pPr indent="0" marL="3236976">
              <a:buNone/>
              <a:defRPr sz="1300"/>
            </a:lvl6pPr>
            <a:lvl7pPr indent="0" marL="3884371">
              <a:buNone/>
              <a:defRPr sz="1300"/>
            </a:lvl7pPr>
            <a:lvl8pPr indent="0" marL="4531766">
              <a:buNone/>
              <a:defRPr sz="1300"/>
            </a:lvl8pPr>
            <a:lvl9pPr indent="0" marL="5179162">
              <a:buNone/>
              <a:defRPr sz="1300"/>
            </a:lvl9pPr>
          </a:lstStyle>
          <a:p>
            <a:pPr lvl="0"/>
            <a:r>
              <a:rPr lang="en-US"/>
              <a:t>Click to edit Master text styles</a:t>
            </a:r>
          </a:p>
        </p:txBody>
      </p:sp>
      <p:sp>
        <p:nvSpPr>
          <p:cNvPr id="1048625" name="Date Placeholder 4"/>
          <p:cNvSpPr>
            <a:spLocks noGrp="1"/>
          </p:cNvSpPr>
          <p:nvPr>
            <p:ph type="dt" sz="half" idx="10"/>
          </p:nvPr>
        </p:nvSpPr>
        <p:spPr/>
        <p:txBody>
          <a:bodyPr/>
          <a:p>
            <a:fld id="{1D8BD707-D9CF-40AE-B4C6-C98DA3205C09}" type="datetimeFigureOut">
              <a:rPr lang="en-US" smtClean="0"/>
              <a:t>10/31/2025</a:t>
            </a:fld>
            <a:endParaRPr lang="en-US"/>
          </a:p>
        </p:txBody>
      </p:sp>
      <p:sp>
        <p:nvSpPr>
          <p:cNvPr id="1048626" name="Footer Placeholder 5"/>
          <p:cNvSpPr>
            <a:spLocks noGrp="1"/>
          </p:cNvSpPr>
          <p:nvPr>
            <p:ph type="ftr" sz="quarter" idx="11"/>
          </p:nvPr>
        </p:nvSpPr>
        <p:spPr/>
        <p:txBody>
          <a:bodyPr/>
          <a:p>
            <a:endParaRPr lang="en-US"/>
          </a:p>
        </p:txBody>
      </p:sp>
      <p:sp>
        <p:nvSpPr>
          <p:cNvPr id="1048627"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6" name=""/>
        <p:cNvGrpSpPr/>
        <p:nvPr/>
      </p:nvGrpSpPr>
      <p:grpSpPr>
        <a:xfrm>
          <a:off x="0" y="0"/>
          <a:ext cx="0" cy="0"/>
          <a:chOff x="0" y="0"/>
          <a:chExt cx="0" cy="0"/>
        </a:xfrm>
      </p:grpSpPr>
      <p:sp>
        <p:nvSpPr>
          <p:cNvPr id="1048628" name="Title 1"/>
          <p:cNvSpPr>
            <a:spLocks noGrp="1"/>
          </p:cNvSpPr>
          <p:nvPr>
            <p:ph type="title"/>
          </p:nvPr>
        </p:nvSpPr>
        <p:spPr/>
        <p:txBody>
          <a:bodyPr/>
          <a:p>
            <a:r>
              <a:rPr lang="en-US"/>
              <a:t>Click to edit Master title style</a:t>
            </a:r>
          </a:p>
        </p:txBody>
      </p:sp>
      <p:sp>
        <p:nvSpPr>
          <p:cNvPr id="1048629"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0" name="Date Placeholder 3"/>
          <p:cNvSpPr>
            <a:spLocks noGrp="1"/>
          </p:cNvSpPr>
          <p:nvPr>
            <p:ph type="dt" sz="half" idx="10"/>
          </p:nvPr>
        </p:nvSpPr>
        <p:spPr/>
        <p:txBody>
          <a:bodyPr/>
          <a:p>
            <a:fld id="{1D8BD707-D9CF-40AE-B4C6-C98DA3205C09}" type="datetimeFigureOut">
              <a:rPr lang="en-US" smtClean="0"/>
              <a:t>10/31/2025</a:t>
            </a:fld>
            <a:endParaRPr lang="en-US"/>
          </a:p>
        </p:txBody>
      </p:sp>
      <p:sp>
        <p:nvSpPr>
          <p:cNvPr id="1048631" name="Footer Placeholder 4"/>
          <p:cNvSpPr>
            <a:spLocks noGrp="1"/>
          </p:cNvSpPr>
          <p:nvPr>
            <p:ph type="ftr" sz="quarter" idx="11"/>
          </p:nvPr>
        </p:nvSpPr>
        <p:spPr/>
        <p:txBody>
          <a:bodyPr/>
          <a:p>
            <a:endParaRPr lang="en-US"/>
          </a:p>
        </p:txBody>
      </p:sp>
      <p:sp>
        <p:nvSpPr>
          <p:cNvPr id="104863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3" name=""/>
        <p:cNvGrpSpPr/>
        <p:nvPr/>
      </p:nvGrpSpPr>
      <p:grpSpPr>
        <a:xfrm>
          <a:off x="0" y="0"/>
          <a:ext cx="0" cy="0"/>
          <a:chOff x="0" y="0"/>
          <a:chExt cx="0" cy="0"/>
        </a:xfrm>
      </p:grpSpPr>
      <p:sp>
        <p:nvSpPr>
          <p:cNvPr id="1048612" name="Vertical Title 1"/>
          <p:cNvSpPr>
            <a:spLocks noGrp="1"/>
          </p:cNvSpPr>
          <p:nvPr>
            <p:ph type="title" orient="vert"/>
          </p:nvPr>
        </p:nvSpPr>
        <p:spPr>
          <a:xfrm>
            <a:off x="13282476" y="274802"/>
            <a:ext cx="4122148" cy="5855002"/>
          </a:xfrm>
        </p:spPr>
        <p:txBody>
          <a:bodyPr vert="eaVert"/>
          <a:p>
            <a:r>
              <a:rPr lang="en-US"/>
              <a:t>Click to edit Master title style</a:t>
            </a:r>
          </a:p>
        </p:txBody>
      </p:sp>
      <p:sp>
        <p:nvSpPr>
          <p:cNvPr id="1048613" name="Vertical Text Placeholder 2"/>
          <p:cNvSpPr>
            <a:spLocks noGrp="1"/>
          </p:cNvSpPr>
          <p:nvPr>
            <p:ph type="body" orient="vert" idx="1"/>
          </p:nvPr>
        </p:nvSpPr>
        <p:spPr>
          <a:xfrm>
            <a:off x="916033" y="274802"/>
            <a:ext cx="12061099" cy="5855002"/>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14" name="Date Placeholder 3"/>
          <p:cNvSpPr>
            <a:spLocks noGrp="1"/>
          </p:cNvSpPr>
          <p:nvPr>
            <p:ph type="dt" sz="half" idx="10"/>
          </p:nvPr>
        </p:nvSpPr>
        <p:spPr/>
        <p:txBody>
          <a:bodyPr/>
          <a:p>
            <a:fld id="{1D8BD707-D9CF-40AE-B4C6-C98DA3205C09}" type="datetimeFigureOut">
              <a:rPr lang="en-US" smtClean="0"/>
              <a:t>10/31/2025</a:t>
            </a:fld>
            <a:endParaRPr lang="en-US"/>
          </a:p>
        </p:txBody>
      </p:sp>
      <p:sp>
        <p:nvSpPr>
          <p:cNvPr id="1048615" name="Footer Placeholder 4"/>
          <p:cNvSpPr>
            <a:spLocks noGrp="1"/>
          </p:cNvSpPr>
          <p:nvPr>
            <p:ph type="ftr" sz="quarter" idx="11"/>
          </p:nvPr>
        </p:nvSpPr>
        <p:spPr/>
        <p:txBody>
          <a:bodyPr/>
          <a:p>
            <a:endParaRPr lang="en-US"/>
          </a:p>
        </p:txBody>
      </p:sp>
      <p:sp>
        <p:nvSpPr>
          <p:cNvPr id="1048616"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4" name=""/>
        <p:cNvGrpSpPr/>
        <p:nvPr/>
      </p:nvGrpSpPr>
      <p:grpSpPr>
        <a:xfrm>
          <a:off x="0" y="0"/>
          <a:ext cx="0" cy="0"/>
          <a:chOff x="0" y="0"/>
          <a:chExt cx="0" cy="0"/>
        </a:xfrm>
      </p:grpSpPr>
      <p:sp>
        <p:nvSpPr>
          <p:cNvPr id="1048576" name="Title Placeholder 1"/>
          <p:cNvSpPr>
            <a:spLocks noGrp="1"/>
          </p:cNvSpPr>
          <p:nvPr>
            <p:ph type="title"/>
          </p:nvPr>
        </p:nvSpPr>
        <p:spPr>
          <a:xfrm>
            <a:off x="916033" y="274801"/>
            <a:ext cx="16488591" cy="1143679"/>
          </a:xfrm>
          <a:prstGeom prst="rect"/>
        </p:spPr>
        <p:txBody>
          <a:bodyPr anchor="ctr" bIns="64740" lIns="129479" rIns="129479" rtlCol="0" tIns="64740" vert="horz">
            <a:normAutofit/>
          </a:bodyPr>
          <a:p>
            <a:r>
              <a:rPr lang="en-US"/>
              <a:t>Click to edit Master title style</a:t>
            </a:r>
          </a:p>
        </p:txBody>
      </p:sp>
      <p:sp>
        <p:nvSpPr>
          <p:cNvPr id="1048577" name="Text Placeholder 2"/>
          <p:cNvSpPr>
            <a:spLocks noGrp="1"/>
          </p:cNvSpPr>
          <p:nvPr>
            <p:ph type="body" idx="1"/>
          </p:nvPr>
        </p:nvSpPr>
        <p:spPr>
          <a:xfrm>
            <a:off x="916033" y="1601151"/>
            <a:ext cx="16488591" cy="4528652"/>
          </a:xfrm>
          <a:prstGeom prst="rect"/>
        </p:spPr>
        <p:txBody>
          <a:bodyPr bIns="64740" lIns="129479" rIns="129479" rtlCol="0" tIns="6474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916033" y="6360127"/>
            <a:ext cx="4274820" cy="365342"/>
          </a:xfrm>
          <a:prstGeom prst="rect"/>
        </p:spPr>
        <p:txBody>
          <a:bodyPr anchor="ctr" bIns="64740" lIns="129479" rIns="129479" rtlCol="0" tIns="64740" vert="horz"/>
          <a:lstStyle>
            <a:lvl1pPr algn="l">
              <a:defRPr sz="1700">
                <a:solidFill>
                  <a:schemeClr val="tx1">
                    <a:tint val="75000"/>
                  </a:schemeClr>
                </a:solidFill>
              </a:defRPr>
            </a:lvl1pPr>
          </a:lstStyle>
          <a:p>
            <a:fld id="{1D8BD707-D9CF-40AE-B4C6-C98DA3205C09}" type="datetimeFigureOut">
              <a:rPr lang="en-US" smtClean="0"/>
              <a:t>10/31/2025</a:t>
            </a:fld>
            <a:endParaRPr lang="en-US"/>
          </a:p>
        </p:txBody>
      </p:sp>
      <p:sp>
        <p:nvSpPr>
          <p:cNvPr id="1048579" name="Footer Placeholder 4"/>
          <p:cNvSpPr>
            <a:spLocks noGrp="1"/>
          </p:cNvSpPr>
          <p:nvPr>
            <p:ph type="ftr" sz="quarter" idx="3"/>
          </p:nvPr>
        </p:nvSpPr>
        <p:spPr>
          <a:xfrm>
            <a:off x="6259558" y="6360127"/>
            <a:ext cx="5801541" cy="365342"/>
          </a:xfrm>
          <a:prstGeom prst="rect"/>
        </p:spPr>
        <p:txBody>
          <a:bodyPr anchor="ctr" bIns="64740" lIns="129479" rIns="129479" rtlCol="0" tIns="64740" vert="horz"/>
          <a:lstStyle>
            <a:lvl1pPr algn="ctr">
              <a:defRPr sz="17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13129804" y="6360127"/>
            <a:ext cx="4274820" cy="365342"/>
          </a:xfrm>
          <a:prstGeom prst="rect"/>
        </p:spPr>
        <p:txBody>
          <a:bodyPr anchor="ctr" bIns="64740" lIns="129479" rIns="129479" rtlCol="0" tIns="64740" vert="horz"/>
          <a:lstStyle>
            <a:lvl1pPr algn="r">
              <a:defRPr sz="17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94790" eaLnBrk="1" hangingPunct="1" latinLnBrk="0" rtl="0">
        <a:spcBef>
          <a:spcPct val="0"/>
        </a:spcBef>
        <a:buNone/>
        <a:defRPr sz="6200" kern="1200">
          <a:solidFill>
            <a:schemeClr val="tx1"/>
          </a:solidFill>
          <a:latin typeface="+mj-lt"/>
          <a:ea typeface="+mj-ea"/>
          <a:cs typeface="+mj-cs"/>
        </a:defRPr>
      </a:lvl1pPr>
    </p:titleStyle>
    <p:bodyStyle>
      <a:lvl1pPr algn="l" defTabSz="1294790" eaLnBrk="1" hangingPunct="1" indent="-485546" latinLnBrk="0" marL="485546" rtl="0">
        <a:spcBef>
          <a:spcPct val="20000"/>
        </a:spcBef>
        <a:buFont typeface="Arial" pitchFamily="34" charset="0"/>
        <a:buChar char="•"/>
        <a:defRPr sz="4500" kern="1200">
          <a:solidFill>
            <a:schemeClr val="tx1"/>
          </a:solidFill>
          <a:latin typeface="+mn-lt"/>
          <a:ea typeface="+mn-ea"/>
          <a:cs typeface="+mn-cs"/>
        </a:defRPr>
      </a:lvl1pPr>
      <a:lvl2pPr algn="l" defTabSz="1294790" eaLnBrk="1" hangingPunct="1" indent="-404622" latinLnBrk="0" marL="1052017" rtl="0">
        <a:spcBef>
          <a:spcPct val="20000"/>
        </a:spcBef>
        <a:buFont typeface="Arial" pitchFamily="34" charset="0"/>
        <a:buChar char="–"/>
        <a:defRPr sz="4000" kern="1200">
          <a:solidFill>
            <a:schemeClr val="tx1"/>
          </a:solidFill>
          <a:latin typeface="+mn-lt"/>
          <a:ea typeface="+mn-ea"/>
          <a:cs typeface="+mn-cs"/>
        </a:defRPr>
      </a:lvl2pPr>
      <a:lvl3pPr algn="l" defTabSz="1294790" eaLnBrk="1" hangingPunct="1" indent="-323698" latinLnBrk="0" marL="1618488" rtl="0">
        <a:spcBef>
          <a:spcPct val="20000"/>
        </a:spcBef>
        <a:buFont typeface="Arial" pitchFamily="34" charset="0"/>
        <a:buChar char="•"/>
        <a:defRPr sz="3400" kern="1200">
          <a:solidFill>
            <a:schemeClr val="tx1"/>
          </a:solidFill>
          <a:latin typeface="+mn-lt"/>
          <a:ea typeface="+mn-ea"/>
          <a:cs typeface="+mn-cs"/>
        </a:defRPr>
      </a:lvl3pPr>
      <a:lvl4pPr algn="l" defTabSz="1294790" eaLnBrk="1" hangingPunct="1" indent="-323698" latinLnBrk="0" marL="2265883" rtl="0">
        <a:spcBef>
          <a:spcPct val="20000"/>
        </a:spcBef>
        <a:buFont typeface="Arial" pitchFamily="34" charset="0"/>
        <a:buChar char="–"/>
        <a:defRPr sz="2800" kern="1200">
          <a:solidFill>
            <a:schemeClr val="tx1"/>
          </a:solidFill>
          <a:latin typeface="+mn-lt"/>
          <a:ea typeface="+mn-ea"/>
          <a:cs typeface="+mn-cs"/>
        </a:defRPr>
      </a:lvl4pPr>
      <a:lvl5pPr algn="l" defTabSz="1294790" eaLnBrk="1" hangingPunct="1" indent="-323698" latinLnBrk="0" marL="2913278" rtl="0">
        <a:spcBef>
          <a:spcPct val="20000"/>
        </a:spcBef>
        <a:buFont typeface="Arial" pitchFamily="34" charset="0"/>
        <a:buChar char="»"/>
        <a:defRPr sz="2800" kern="1200">
          <a:solidFill>
            <a:schemeClr val="tx1"/>
          </a:solidFill>
          <a:latin typeface="+mn-lt"/>
          <a:ea typeface="+mn-ea"/>
          <a:cs typeface="+mn-cs"/>
        </a:defRPr>
      </a:lvl5pPr>
      <a:lvl6pPr algn="l" defTabSz="1294790" eaLnBrk="1" hangingPunct="1" indent="-323698" latinLnBrk="0" marL="3560674" rtl="0">
        <a:spcBef>
          <a:spcPct val="20000"/>
        </a:spcBef>
        <a:buFont typeface="Arial" pitchFamily="34" charset="0"/>
        <a:buChar char="•"/>
        <a:defRPr sz="2800" kern="1200">
          <a:solidFill>
            <a:schemeClr val="tx1"/>
          </a:solidFill>
          <a:latin typeface="+mn-lt"/>
          <a:ea typeface="+mn-ea"/>
          <a:cs typeface="+mn-cs"/>
        </a:defRPr>
      </a:lvl6pPr>
      <a:lvl7pPr algn="l" defTabSz="1294790" eaLnBrk="1" hangingPunct="1" indent="-323698" latinLnBrk="0" marL="4208069" rtl="0">
        <a:spcBef>
          <a:spcPct val="20000"/>
        </a:spcBef>
        <a:buFont typeface="Arial" pitchFamily="34" charset="0"/>
        <a:buChar char="•"/>
        <a:defRPr sz="2800" kern="1200">
          <a:solidFill>
            <a:schemeClr val="tx1"/>
          </a:solidFill>
          <a:latin typeface="+mn-lt"/>
          <a:ea typeface="+mn-ea"/>
          <a:cs typeface="+mn-cs"/>
        </a:defRPr>
      </a:lvl7pPr>
      <a:lvl8pPr algn="l" defTabSz="1294790" eaLnBrk="1" hangingPunct="1" indent="-323698" latinLnBrk="0" marL="4855464" rtl="0">
        <a:spcBef>
          <a:spcPct val="20000"/>
        </a:spcBef>
        <a:buFont typeface="Arial" pitchFamily="34" charset="0"/>
        <a:buChar char="•"/>
        <a:defRPr sz="2800" kern="1200">
          <a:solidFill>
            <a:schemeClr val="tx1"/>
          </a:solidFill>
          <a:latin typeface="+mn-lt"/>
          <a:ea typeface="+mn-ea"/>
          <a:cs typeface="+mn-cs"/>
        </a:defRPr>
      </a:lvl8pPr>
      <a:lvl9pPr algn="l" defTabSz="1294790" eaLnBrk="1" hangingPunct="1" indent="-323698" latinLnBrk="0" marL="5502859" rtl="0">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algn="l" defTabSz="1294790" eaLnBrk="1" hangingPunct="1" latinLnBrk="0" marL="0" rtl="0">
        <a:defRPr sz="2500" kern="1200">
          <a:solidFill>
            <a:schemeClr val="tx1"/>
          </a:solidFill>
          <a:latin typeface="+mn-lt"/>
          <a:ea typeface="+mn-ea"/>
          <a:cs typeface="+mn-cs"/>
        </a:defRPr>
      </a:lvl1pPr>
      <a:lvl2pPr algn="l" defTabSz="1294790" eaLnBrk="1" hangingPunct="1" latinLnBrk="0" marL="647395" rtl="0">
        <a:defRPr sz="2500" kern="1200">
          <a:solidFill>
            <a:schemeClr val="tx1"/>
          </a:solidFill>
          <a:latin typeface="+mn-lt"/>
          <a:ea typeface="+mn-ea"/>
          <a:cs typeface="+mn-cs"/>
        </a:defRPr>
      </a:lvl2pPr>
      <a:lvl3pPr algn="l" defTabSz="1294790" eaLnBrk="1" hangingPunct="1" latinLnBrk="0" marL="1294790" rtl="0">
        <a:defRPr sz="2500" kern="1200">
          <a:solidFill>
            <a:schemeClr val="tx1"/>
          </a:solidFill>
          <a:latin typeface="+mn-lt"/>
          <a:ea typeface="+mn-ea"/>
          <a:cs typeface="+mn-cs"/>
        </a:defRPr>
      </a:lvl3pPr>
      <a:lvl4pPr algn="l" defTabSz="1294790" eaLnBrk="1" hangingPunct="1" latinLnBrk="0" marL="1942186" rtl="0">
        <a:defRPr sz="2500" kern="1200">
          <a:solidFill>
            <a:schemeClr val="tx1"/>
          </a:solidFill>
          <a:latin typeface="+mn-lt"/>
          <a:ea typeface="+mn-ea"/>
          <a:cs typeface="+mn-cs"/>
        </a:defRPr>
      </a:lvl4pPr>
      <a:lvl5pPr algn="l" defTabSz="1294790" eaLnBrk="1" hangingPunct="1" latinLnBrk="0" marL="2589581" rtl="0">
        <a:defRPr sz="2500" kern="1200">
          <a:solidFill>
            <a:schemeClr val="tx1"/>
          </a:solidFill>
          <a:latin typeface="+mn-lt"/>
          <a:ea typeface="+mn-ea"/>
          <a:cs typeface="+mn-cs"/>
        </a:defRPr>
      </a:lvl5pPr>
      <a:lvl6pPr algn="l" defTabSz="1294790" eaLnBrk="1" hangingPunct="1" latinLnBrk="0" marL="3236976" rtl="0">
        <a:defRPr sz="2500" kern="1200">
          <a:solidFill>
            <a:schemeClr val="tx1"/>
          </a:solidFill>
          <a:latin typeface="+mn-lt"/>
          <a:ea typeface="+mn-ea"/>
          <a:cs typeface="+mn-cs"/>
        </a:defRPr>
      </a:lvl6pPr>
      <a:lvl7pPr algn="l" defTabSz="1294790" eaLnBrk="1" hangingPunct="1" latinLnBrk="0" marL="3884371" rtl="0">
        <a:defRPr sz="2500" kern="1200">
          <a:solidFill>
            <a:schemeClr val="tx1"/>
          </a:solidFill>
          <a:latin typeface="+mn-lt"/>
          <a:ea typeface="+mn-ea"/>
          <a:cs typeface="+mn-cs"/>
        </a:defRPr>
      </a:lvl7pPr>
      <a:lvl8pPr algn="l" defTabSz="1294790" eaLnBrk="1" hangingPunct="1" latinLnBrk="0" marL="4531766" rtl="0">
        <a:defRPr sz="2500" kern="1200">
          <a:solidFill>
            <a:schemeClr val="tx1"/>
          </a:solidFill>
          <a:latin typeface="+mn-lt"/>
          <a:ea typeface="+mn-ea"/>
          <a:cs typeface="+mn-cs"/>
        </a:defRPr>
      </a:lvl8pPr>
      <a:lvl9pPr algn="l" defTabSz="1294790" eaLnBrk="1" hangingPunct="1" latinLnBrk="0" marL="5179162" rtl="0">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 Id="rId8" Type="http://schemas.openxmlformats.org/officeDocument/2006/relationships/image" Target="../media/image8.png"/><Relationship Id="rId9" Type="http://schemas.openxmlformats.org/officeDocument/2006/relationships/slideLayout" Target="../slideLayouts/slideLayout7.xml"/><Relationship Id="rId10"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hyperlink" Target="https://link.springer.com/article/10.1186/s12889-021-10630-1" TargetMode="External"/><Relationship Id="rId3" Type="http://schemas.openxmlformats.org/officeDocument/2006/relationships/hyperlink" Target="https://doi.org/10.1155/da/5553491" TargetMode="External"/><Relationship Id="rId4" Type="http://schemas.openxmlformats.org/officeDocument/2006/relationships/hyperlink" Target="https://doi.org/10.1177/20552076241255658" TargetMode="External"/><Relationship Id="rId5" Type="http://schemas.openxmlformats.org/officeDocument/2006/relationships/hyperlink" Target="https://www.ijpmh.latticescipub.com/wp-content/uploads/papers/v5i3/B105405020125.pdf" TargetMode="External"/><Relationship Id="rId6" Type="http://schemas.openxmlformats.org/officeDocument/2006/relationships/hyperlink" Target="https://doi.org/10.1002/wps.21160" TargetMode="External"/><Relationship Id="rId7" Type="http://schemas.openxmlformats.org/officeDocument/2006/relationships/hyperlink" Target="https://www.frontiersin.org/articles/10.3389/fpubh.2022.831349/full" TargetMode="External"/><Relationship Id="rId8" Type="http://schemas.openxmlformats.org/officeDocument/2006/relationships/hyperlink" Target="https://www.mind-bridge.app/" TargetMode="External"/><Relationship Id="rId9" Type="http://schemas.openxmlformats.org/officeDocument/2006/relationships/hyperlink" Target="https://www.england.nhs.uk/2024/10/englands-nhs-mental-health-services-treat-record-3-8-million-people-last-year/" TargetMode="External"/><Relationship Id="rId10" Type="http://schemas.openxmlformats.org/officeDocument/2006/relationships/hyperlink" Target="https://doi.org/10.3390/jcp3030020" TargetMode="External"/><Relationship Id="rId11" Type="http://schemas.openxmlformats.org/officeDocument/2006/relationships/hyperlink" Target="https://link.springer.com/article/10.1007/s10389-023-02109-7" TargetMode="External"/><Relationship Id="rId12" Type="http://schemas.openxmlformats.org/officeDocument/2006/relationships/hyperlink" Target="https://www.frontiersin.org/journals/psychiatry/articles/10.3389/fpsyt.2022.915617/full" TargetMode="External"/><Relationship Id="rId13" Type="http://schemas.openxmlformats.org/officeDocument/2006/relationships/hyperlink" Target="https://www.who.int/news-room/fact-sheets/detail/depression" TargetMode="External"/><Relationship Id="rId14" Type="http://schemas.openxmlformats.org/officeDocument/2006/relationships/hyperlink" Target="https://www.who.int/teams/health-promotion/enhanced-wellbeing/first-global-conference" TargetMode="External"/><Relationship Id="rId15" Type="http://schemas.openxmlformats.org/officeDocument/2006/relationships/hyperlink" Target="https://doi.org/10.3390/app15137088" TargetMode="External"/><Relationship Id="rId16"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7" name=""/>
        <p:cNvGrpSpPr/>
        <p:nvPr/>
      </p:nvGrpSpPr>
      <p:grpSpPr>
        <a:xfrm>
          <a:off x="0" y="0"/>
          <a:ext cx="0" cy="0"/>
          <a:chOff x="0" y="0"/>
          <a:chExt cx="0" cy="0"/>
        </a:xfrm>
      </p:grpSpPr>
      <p:sp>
        <p:nvSpPr>
          <p:cNvPr id="1048584" name="Freeform 2"/>
          <p:cNvSpPr/>
          <p:nvPr/>
        </p:nvSpPr>
        <p:spPr>
          <a:xfrm>
            <a:off x="0" y="-24221"/>
            <a:ext cx="30412108" cy="21396706"/>
          </a:xfrm>
          <a:custGeom>
            <a:avLst/>
            <a:ahLst/>
            <a:rect l="l" t="t" r="r" b="b"/>
            <a:pathLst>
              <a:path w="15120000" h="21384000">
                <a:moveTo>
                  <a:pt x="0" y="0"/>
                </a:moveTo>
                <a:lnTo>
                  <a:pt x="15120000" y="0"/>
                </a:lnTo>
                <a:lnTo>
                  <a:pt x="15120000" y="21384000"/>
                </a:lnTo>
                <a:lnTo>
                  <a:pt x="0" y="21384000"/>
                </a:lnTo>
                <a:lnTo>
                  <a:pt x="0" y="0"/>
                </a:lnTo>
                <a:close/>
              </a:path>
            </a:pathLst>
          </a:custGeom>
          <a:blipFill>
            <a:blip xmlns:r="http://schemas.openxmlformats.org/officeDocument/2006/relationships" r:embed="rId1"/>
            <a:stretch>
              <a:fillRect l="-786" t="-534" r="-786" b="-534"/>
            </a:stretch>
          </a:blipFill>
        </p:spPr>
      </p:sp>
      <p:sp>
        <p:nvSpPr>
          <p:cNvPr id="1048585" name="TextBox 5"/>
          <p:cNvSpPr txBox="1"/>
          <p:nvPr/>
        </p:nvSpPr>
        <p:spPr>
          <a:xfrm>
            <a:off x="5526788" y="25781"/>
            <a:ext cx="21031200" cy="1082039"/>
          </a:xfrm>
          <a:prstGeom prst="rect"/>
          <a:solidFill>
            <a:schemeClr val="bg1">
              <a:lumMod val="85000"/>
            </a:schemeClr>
          </a:solidFill>
          <a:ln>
            <a:solidFill>
              <a:schemeClr val="tx1"/>
            </a:solidFill>
          </a:ln>
          <a:effectLst>
            <a:outerShdw algn="tl" blurRad="50800" dir="2700000" dist="38100" rotWithShape="0">
              <a:prstClr val="black">
                <a:alpha val="40000"/>
              </a:prstClr>
            </a:outerShdw>
          </a:effectLst>
        </p:spPr>
        <p:txBody>
          <a:bodyPr rtlCol="0" wrap="square">
            <a:spAutoFit/>
          </a:bodyPr>
          <a:p>
            <a:pPr algn="ctr">
              <a:lnSpc>
                <a:spcPct val="150000"/>
              </a:lnSpc>
              <a:spcAft>
                <a:spcPts val="0"/>
              </a:spcAft>
            </a:pPr>
            <a:r>
              <a:rPr b="1" dirty="0" sz="4400" lang="en-IN">
                <a:latin typeface="Times New Roman" pitchFamily="18" charset="0"/>
                <a:ea typeface="Times New Roman"/>
                <a:cs typeface="Times New Roman" pitchFamily="18" charset="0"/>
              </a:rPr>
              <a:t>Promoting Mental Well-Being through </a:t>
            </a:r>
            <a:r>
              <a:rPr b="1" dirty="0" sz="4400" lang="en-IN" err="1">
                <a:latin typeface="Times New Roman" pitchFamily="18" charset="0"/>
                <a:ea typeface="Times New Roman"/>
                <a:cs typeface="Times New Roman" pitchFamily="18" charset="0"/>
              </a:rPr>
              <a:t>MindBridge</a:t>
            </a:r>
            <a:r>
              <a:rPr b="1" dirty="0" sz="4400" lang="en-IN">
                <a:latin typeface="Times New Roman" pitchFamily="18" charset="0"/>
                <a:ea typeface="Times New Roman"/>
                <a:cs typeface="Times New Roman" pitchFamily="18" charset="0"/>
              </a:rPr>
              <a:t>: A Digital Health Innovation</a:t>
            </a:r>
            <a:endParaRPr b="1" dirty="0" sz="4400" lang="en-IN">
              <a:latin typeface="Times New Roman" pitchFamily="18" charset="0"/>
              <a:ea typeface="Arial"/>
              <a:cs typeface="Times New Roman" pitchFamily="18" charset="0"/>
            </a:endParaRPr>
          </a:p>
        </p:txBody>
      </p:sp>
      <p:sp>
        <p:nvSpPr>
          <p:cNvPr id="1048586" name="TextBox 6"/>
          <p:cNvSpPr txBox="1"/>
          <p:nvPr/>
        </p:nvSpPr>
        <p:spPr>
          <a:xfrm>
            <a:off x="0" y="1213838"/>
            <a:ext cx="9348788" cy="6701791"/>
          </a:xfrm>
          <a:prstGeom prst="rect"/>
          <a:solidFill>
            <a:schemeClr val="accent6">
              <a:lumMod val="40000"/>
              <a:lumOff val="60000"/>
            </a:schemeClr>
          </a:solidFill>
          <a:ln>
            <a:solidFill>
              <a:schemeClr val="tx1"/>
            </a:solidFill>
          </a:ln>
        </p:spPr>
        <p:txBody>
          <a:bodyPr rtlCol="0" wrap="square">
            <a:spAutoFit/>
          </a:bodyPr>
          <a:p>
            <a:pPr algn="ctr">
              <a:lnSpc>
                <a:spcPct val="150000"/>
              </a:lnSpc>
              <a:spcAft>
                <a:spcPts val="0"/>
              </a:spcAft>
            </a:pPr>
            <a:r>
              <a:rPr b="1" dirty="0" sz="2000" lang="en-IN">
                <a:latin typeface="Times New Roman" pitchFamily="18" charset="0"/>
                <a:ea typeface="Times New Roman"/>
                <a:cs typeface="Times New Roman" pitchFamily="18" charset="0"/>
              </a:rPr>
              <a:t>Background</a:t>
            </a:r>
            <a:endParaRPr dirty="0" sz="1800" lang="en-IN">
              <a:latin typeface="Times New Roman" pitchFamily="18" charset="0"/>
              <a:ea typeface="Arial"/>
              <a:cs typeface="Times New Roman" pitchFamily="18" charset="0"/>
            </a:endParaRPr>
          </a:p>
          <a:p>
            <a:pPr algn="just">
              <a:lnSpc>
                <a:spcPct val="150000"/>
              </a:lnSpc>
              <a:spcAft>
                <a:spcPts val="0"/>
              </a:spcAft>
            </a:pPr>
            <a:r>
              <a:rPr dirty="0" sz="1600" lang="en-IN">
                <a:latin typeface="Times New Roman" pitchFamily="18" charset="0"/>
                <a:ea typeface="Times New Roman"/>
                <a:cs typeface="Times New Roman" pitchFamily="18" charset="0"/>
              </a:rPr>
              <a:t>Mental disorders, particularly depressive ones, are one of the key international health-related issues (</a:t>
            </a:r>
            <a:r>
              <a:rPr dirty="0" sz="1600" lang="en-IN" err="1">
                <a:latin typeface="Times New Roman"/>
                <a:ea typeface="Times New Roman"/>
              </a:rPr>
              <a:t>Limone</a:t>
            </a:r>
            <a:r>
              <a:rPr dirty="0" sz="1600" lang="en-IN">
                <a:latin typeface="Times New Roman"/>
                <a:ea typeface="Times New Roman"/>
              </a:rPr>
              <a:t> and Toto, 2022; </a:t>
            </a:r>
            <a:r>
              <a:rPr dirty="0" sz="1600" lang="en-IN" err="1">
                <a:latin typeface="Times New Roman"/>
                <a:ea typeface="Times New Roman"/>
              </a:rPr>
              <a:t>Kirkbride</a:t>
            </a:r>
            <a:r>
              <a:rPr dirty="0" sz="1600" lang="en-IN">
                <a:latin typeface="Times New Roman"/>
                <a:ea typeface="Times New Roman"/>
              </a:rPr>
              <a:t> </a:t>
            </a:r>
            <a:r>
              <a:rPr dirty="0" sz="1600" i="1" lang="en-IN">
                <a:latin typeface="Times New Roman"/>
                <a:ea typeface="Times New Roman"/>
              </a:rPr>
              <a:t>et al.</a:t>
            </a:r>
            <a:r>
              <a:rPr dirty="0" sz="1600" lang="en-IN">
                <a:latin typeface="Times New Roman"/>
                <a:ea typeface="Times New Roman"/>
              </a:rPr>
              <a:t> 2024</a:t>
            </a:r>
            <a:r>
              <a:rPr dirty="0" sz="1600" lang="en-IN">
                <a:latin typeface="Times New Roman" pitchFamily="18" charset="0"/>
                <a:ea typeface="Times New Roman"/>
                <a:cs typeface="Times New Roman" pitchFamily="18" charset="0"/>
              </a:rPr>
              <a:t>). The GBD 2021 shows that 332.41 million individuals have a disability depression, the greatest number of disability-adjusted life years (DALYs) in the world (Chen </a:t>
            </a:r>
            <a:r>
              <a:rPr dirty="0" sz="1600" i="1" lang="en-IN">
                <a:latin typeface="Times New Roman" pitchFamily="18" charset="0"/>
                <a:ea typeface="Times New Roman"/>
                <a:cs typeface="Times New Roman" pitchFamily="18" charset="0"/>
              </a:rPr>
              <a:t>et al</a:t>
            </a:r>
            <a:r>
              <a:rPr dirty="0" sz="1600" lang="en-IN">
                <a:latin typeface="Times New Roman" pitchFamily="18" charset="0"/>
                <a:ea typeface="Times New Roman"/>
                <a:cs typeface="Times New Roman" pitchFamily="18" charset="0"/>
              </a:rPr>
              <a:t>. 2025). According to the World Health Organization, approximately 332 million individuals have depression around the world, and depression is between 5.7% in adults (with higher rates being in women); suicide has been identified to cause an estimated approximately 727,000 deaths each year (World Health Organization, 2025a). Since 2018, in England, demand for mental-health services has increased significantly. In 2023 to 2024, 3.79 million individuals were in contact with NHS mental-health, learning-disability and autism services, which is approximately two-fifths higher than before 2018 to 2019 (NHS, 2024).</a:t>
            </a:r>
            <a:endParaRPr dirty="0" sz="1400" lang="en-IN">
              <a:latin typeface="Times New Roman" pitchFamily="18" charset="0"/>
              <a:ea typeface="Arial"/>
              <a:cs typeface="Times New Roman" pitchFamily="18" charset="0"/>
            </a:endParaRPr>
          </a:p>
          <a:p>
            <a:pPr algn="just">
              <a:lnSpc>
                <a:spcPct val="150000"/>
              </a:lnSpc>
              <a:spcAft>
                <a:spcPts val="0"/>
              </a:spcAft>
            </a:pPr>
            <a:r>
              <a:rPr dirty="0" sz="1600" lang="en-IN">
                <a:latin typeface="Times New Roman" pitchFamily="18" charset="0"/>
                <a:ea typeface="Times New Roman"/>
                <a:cs typeface="Times New Roman" pitchFamily="18" charset="0"/>
              </a:rPr>
              <a:t>These tendencies suggest the excessive population load and the increased demand for services. In response to this load, public-health interventions, including </a:t>
            </a:r>
            <a:r>
              <a:rPr dirty="0" sz="1600" lang="en-IN" err="1">
                <a:latin typeface="Times New Roman" pitchFamily="18" charset="0"/>
                <a:ea typeface="Times New Roman"/>
                <a:cs typeface="Times New Roman" pitchFamily="18" charset="0"/>
              </a:rPr>
              <a:t>SilverCloud</a:t>
            </a:r>
            <a:r>
              <a:rPr dirty="0" sz="1600" lang="en-IN">
                <a:latin typeface="Times New Roman" pitchFamily="18" charset="0"/>
                <a:ea typeface="Times New Roman"/>
                <a:cs typeface="Times New Roman" pitchFamily="18" charset="0"/>
              </a:rPr>
              <a:t> (digital CBT) and Headspace (mindfulness training), have been employed to expand access to therapy. The non-digital methods are community counselling and peer-support programmes.</a:t>
            </a:r>
            <a:endParaRPr dirty="0" sz="1400" lang="en-IN">
              <a:latin typeface="Times New Roman" pitchFamily="18" charset="0"/>
              <a:ea typeface="Arial"/>
              <a:cs typeface="Times New Roman" pitchFamily="18" charset="0"/>
            </a:endParaRPr>
          </a:p>
          <a:p>
            <a:pPr algn="just">
              <a:lnSpc>
                <a:spcPct val="150000"/>
              </a:lnSpc>
              <a:spcAft>
                <a:spcPts val="0"/>
              </a:spcAft>
            </a:pPr>
            <a:r>
              <a:rPr dirty="0" sz="1600" lang="en-IN">
                <a:latin typeface="Times New Roman" pitchFamily="18" charset="0"/>
                <a:ea typeface="Times New Roman"/>
                <a:cs typeface="Times New Roman" pitchFamily="18" charset="0"/>
              </a:rPr>
              <a:t>The selected digital intervention is the UK-based mental-health platform named </a:t>
            </a:r>
            <a:r>
              <a:rPr dirty="0" sz="1600" lang="en-IN" err="1">
                <a:latin typeface="Times New Roman" pitchFamily="18" charset="0"/>
                <a:ea typeface="Times New Roman"/>
                <a:cs typeface="Times New Roman" pitchFamily="18" charset="0"/>
              </a:rPr>
              <a:t>MindBridge</a:t>
            </a:r>
            <a:r>
              <a:rPr dirty="0" sz="1600" lang="en-IN">
                <a:latin typeface="Times New Roman" pitchFamily="18" charset="0"/>
                <a:ea typeface="Times New Roman"/>
                <a:cs typeface="Times New Roman" pitchFamily="18" charset="0"/>
              </a:rPr>
              <a:t>, which is an AI-based platform combining mood analytics, self-help in the form of a </a:t>
            </a:r>
            <a:r>
              <a:rPr dirty="0" sz="1600" lang="en-IN" err="1">
                <a:latin typeface="Times New Roman" pitchFamily="18" charset="0"/>
                <a:ea typeface="Times New Roman"/>
                <a:cs typeface="Times New Roman" pitchFamily="18" charset="0"/>
              </a:rPr>
              <a:t>gamified</a:t>
            </a:r>
            <a:r>
              <a:rPr dirty="0" sz="1600" lang="en-IN">
                <a:latin typeface="Times New Roman" pitchFamily="18" charset="0"/>
                <a:ea typeface="Times New Roman"/>
                <a:cs typeface="Times New Roman" pitchFamily="18" charset="0"/>
              </a:rPr>
              <a:t> activity, and peer-support circles that can be moderated (Mind Bridge, 2025). It will improve involvement and commitment, as well as decrease disparities in accessibility to psychological care.</a:t>
            </a:r>
            <a:endParaRPr dirty="0" sz="1400" lang="en-IN">
              <a:effectLst/>
              <a:latin typeface="Times New Roman" pitchFamily="18" charset="0"/>
              <a:ea typeface="Arial"/>
              <a:cs typeface="Times New Roman" pitchFamily="18" charset="0"/>
            </a:endParaRPr>
          </a:p>
        </p:txBody>
      </p:sp>
      <p:sp>
        <p:nvSpPr>
          <p:cNvPr id="1048587" name="TextBox 7"/>
          <p:cNvSpPr txBox="1"/>
          <p:nvPr/>
        </p:nvSpPr>
        <p:spPr>
          <a:xfrm>
            <a:off x="-71443" y="15674531"/>
            <a:ext cx="8605839" cy="5025392"/>
          </a:xfrm>
          <a:prstGeom prst="rect"/>
          <a:solidFill>
            <a:schemeClr val="accent2">
              <a:lumMod val="40000"/>
              <a:lumOff val="60000"/>
            </a:schemeClr>
          </a:solidFill>
          <a:ln>
            <a:solidFill>
              <a:schemeClr val="tx1"/>
            </a:solidFill>
          </a:ln>
        </p:spPr>
        <p:txBody>
          <a:bodyPr rtlCol="0" wrap="square">
            <a:spAutoFit/>
          </a:bodyPr>
          <a:p>
            <a:pPr algn="ctr">
              <a:lnSpc>
                <a:spcPct val="150000"/>
              </a:lnSpc>
              <a:spcAft>
                <a:spcPts val="0"/>
              </a:spcAft>
            </a:pPr>
            <a:r>
              <a:rPr b="1" dirty="0" sz="1600" lang="en-IN">
                <a:latin typeface="Times New Roman"/>
                <a:ea typeface="Times New Roman"/>
              </a:rPr>
              <a:t>Health Promotion Values and Principles</a:t>
            </a:r>
            <a:endParaRPr b="1" dirty="0" sz="1600" lang="en-IN">
              <a:latin typeface="Arial"/>
              <a:ea typeface="Arial"/>
            </a:endParaRPr>
          </a:p>
          <a:p>
            <a:pPr algn="ctr">
              <a:lnSpc>
                <a:spcPct val="150000"/>
              </a:lnSpc>
              <a:spcAft>
                <a:spcPts val="0"/>
              </a:spcAft>
            </a:pPr>
            <a:r>
              <a:rPr b="1" dirty="0" sz="1400" lang="en-GB" smtClean="0">
                <a:latin typeface="Times New Roman"/>
                <a:ea typeface="Times New Roman"/>
              </a:rPr>
              <a:t>Health Promotion Principles</a:t>
            </a:r>
            <a:endParaRPr b="1" dirty="0" sz="1400" lang="en-IN" smtClean="0">
              <a:latin typeface="Times New Roman"/>
              <a:ea typeface="Times New Roman"/>
            </a:endParaRPr>
          </a:p>
          <a:p>
            <a:pPr algn="just">
              <a:lnSpc>
                <a:spcPct val="150000"/>
              </a:lnSpc>
              <a:spcAft>
                <a:spcPts val="0"/>
              </a:spcAft>
            </a:pPr>
            <a:r>
              <a:rPr dirty="0" sz="1400" lang="en-IN" smtClean="0">
                <a:latin typeface="Times New Roman"/>
                <a:ea typeface="Times New Roman"/>
              </a:rPr>
              <a:t>Empowerment</a:t>
            </a:r>
            <a:r>
              <a:rPr dirty="0" sz="1400" lang="en-IN">
                <a:latin typeface="Times New Roman"/>
                <a:ea typeface="Times New Roman"/>
              </a:rPr>
              <a:t>, equity, participation, and </a:t>
            </a:r>
            <a:r>
              <a:rPr dirty="0" sz="1400" lang="en-IN" err="1">
                <a:latin typeface="Times New Roman"/>
                <a:ea typeface="Times New Roman"/>
              </a:rPr>
              <a:t>intersectoral</a:t>
            </a:r>
            <a:r>
              <a:rPr dirty="0" sz="1400" lang="en-IN">
                <a:latin typeface="Times New Roman"/>
                <a:ea typeface="Times New Roman"/>
              </a:rPr>
              <a:t> collaboration are the values of health promotion that are established in the Ottawa Charter on Health Promotion (WHO, 1986) and confirmed by the WHO Global Health Promotion Framework (2021) (World Health Organization, 2025b). These principles focus on empowering people and communities to control their health by working on the broader determinants, which are social, digital, and environmental and influence </a:t>
            </a:r>
            <a:r>
              <a:rPr dirty="0" sz="1400" lang="en-IN" smtClean="0">
                <a:latin typeface="Times New Roman"/>
                <a:ea typeface="Times New Roman"/>
              </a:rPr>
              <a:t>well-being.</a:t>
            </a:r>
          </a:p>
          <a:p>
            <a:pPr algn="ctr">
              <a:lnSpc>
                <a:spcPct val="150000"/>
              </a:lnSpc>
              <a:spcAft>
                <a:spcPts val="0"/>
              </a:spcAft>
            </a:pPr>
            <a:r>
              <a:rPr b="1" dirty="0" sz="1400" lang="en-GB" smtClean="0">
                <a:latin typeface="Times New Roman"/>
                <a:ea typeface="Arial"/>
              </a:rPr>
              <a:t>Values</a:t>
            </a:r>
            <a:endParaRPr b="1" dirty="0" sz="1400" lang="en-IN">
              <a:latin typeface="Arial"/>
              <a:ea typeface="Arial"/>
            </a:endParaRPr>
          </a:p>
          <a:p>
            <a:pPr algn="just">
              <a:lnSpc>
                <a:spcPct val="150000"/>
              </a:lnSpc>
              <a:spcAft>
                <a:spcPts val="0"/>
              </a:spcAft>
            </a:pPr>
            <a:r>
              <a:rPr dirty="0" sz="1400" lang="en-IN" err="1">
                <a:latin typeface="Times New Roman"/>
                <a:ea typeface="Times New Roman"/>
              </a:rPr>
              <a:t>MindBridge's</a:t>
            </a:r>
            <a:r>
              <a:rPr dirty="0" sz="1400" lang="en-IN">
                <a:latin typeface="Times New Roman"/>
                <a:ea typeface="Times New Roman"/>
              </a:rPr>
              <a:t> digital mental-health platform conforms well to these values. It enables empowerment and enables users to develop coping skills and track their emotional state through its AI-powered feedback and self-help features (Mind Bridge, 2025). The accessibility of its mobile services enhances equity since it expands psychological support to populations that have obstacles to conventional therapy, including geographic isolation or stigma. The peer-support circles reflect the involvement and community-based engagement, and the integration with the NHS crisis pathways is the </a:t>
            </a:r>
            <a:r>
              <a:rPr dirty="0" sz="1400" lang="en-IN" err="1">
                <a:latin typeface="Times New Roman"/>
                <a:ea typeface="Times New Roman"/>
              </a:rPr>
              <a:t>intersectoral</a:t>
            </a:r>
            <a:r>
              <a:rPr dirty="0" sz="1400" lang="en-IN">
                <a:latin typeface="Times New Roman"/>
                <a:ea typeface="Times New Roman"/>
              </a:rPr>
              <a:t> collaboration between the technology providers and healthcare systems. </a:t>
            </a:r>
            <a:r>
              <a:rPr dirty="0" sz="1400" lang="en-IN" err="1">
                <a:latin typeface="Times New Roman"/>
                <a:ea typeface="Times New Roman"/>
              </a:rPr>
              <a:t>MindBridge</a:t>
            </a:r>
            <a:r>
              <a:rPr dirty="0" sz="1400" lang="en-IN">
                <a:latin typeface="Times New Roman"/>
                <a:ea typeface="Times New Roman"/>
              </a:rPr>
              <a:t> can be considered an example of a person-centred and inclusive method that leads to a reduction in digital health disparities and supports sustainable mental health on a large scale by incorporating these values.</a:t>
            </a:r>
            <a:endParaRPr dirty="0" sz="1400" lang="en-IN">
              <a:effectLst/>
              <a:latin typeface="Arial"/>
              <a:ea typeface="Arial"/>
            </a:endParaRPr>
          </a:p>
        </p:txBody>
      </p:sp>
      <p:pic>
        <p:nvPicPr>
          <p:cNvPr id="2097152" name="Picture 2"/>
          <p:cNvPicPr>
            <a:picLocks noChangeAspect="1" noChangeArrowheads="1"/>
          </p:cNvPicPr>
          <p:nvPr/>
        </p:nvPicPr>
        <p:blipFill>
          <a:blip xmlns:r="http://schemas.openxmlformats.org/officeDocument/2006/relationships" r:embed="rId2"/>
          <a:srcRect/>
          <a:stretch>
            <a:fillRect/>
          </a:stretch>
        </p:blipFill>
        <p:spPr bwMode="auto">
          <a:xfrm>
            <a:off x="13869440" y="2091001"/>
            <a:ext cx="6879124" cy="5955476"/>
          </a:xfrm>
          <a:prstGeom prst="rect"/>
          <a:noFill/>
          <a:ln w="9525">
            <a:solidFill>
              <a:schemeClr val="tx1"/>
            </a:solidFill>
            <a:miter lim="800000"/>
            <a:headEnd/>
            <a:tailEnd/>
          </a:ln>
          <a:effectLst/>
        </p:spPr>
      </p:pic>
      <p:sp>
        <p:nvSpPr>
          <p:cNvPr id="1048588" name="TextBox 8"/>
          <p:cNvSpPr txBox="1"/>
          <p:nvPr/>
        </p:nvSpPr>
        <p:spPr>
          <a:xfrm>
            <a:off x="8567735" y="8104900"/>
            <a:ext cx="7867651" cy="7863839"/>
          </a:xfrm>
          <a:prstGeom prst="rect"/>
          <a:solidFill>
            <a:schemeClr val="accent1">
              <a:lumMod val="20000"/>
              <a:lumOff val="80000"/>
            </a:schemeClr>
          </a:solidFill>
          <a:ln>
            <a:solidFill>
              <a:schemeClr val="tx1"/>
            </a:solidFill>
          </a:ln>
        </p:spPr>
        <p:txBody>
          <a:bodyPr rtlCol="0" wrap="square">
            <a:spAutoFit/>
          </a:bodyPr>
          <a:p>
            <a:pPr algn="ctr">
              <a:lnSpc>
                <a:spcPct val="150000"/>
              </a:lnSpc>
              <a:spcAft>
                <a:spcPts val="0"/>
              </a:spcAft>
            </a:pPr>
            <a:r>
              <a:rPr b="1" dirty="0" sz="1800" lang="en-IN">
                <a:latin typeface="Times New Roman"/>
                <a:ea typeface="Times New Roman"/>
              </a:rPr>
              <a:t>Behavioural Change </a:t>
            </a:r>
            <a:r>
              <a:rPr b="1" dirty="0" sz="1800" lang="en-IN" smtClean="0">
                <a:latin typeface="Times New Roman"/>
                <a:ea typeface="Times New Roman"/>
              </a:rPr>
              <a:t>Theory</a:t>
            </a:r>
          </a:p>
          <a:p>
            <a:pPr algn="ctr">
              <a:lnSpc>
                <a:spcPct val="150000"/>
              </a:lnSpc>
              <a:spcAft>
                <a:spcPts val="0"/>
              </a:spcAft>
            </a:pPr>
            <a:endParaRPr dirty="0" sz="1600" lang="en-IN">
              <a:latin typeface="Arial"/>
              <a:ea typeface="Arial"/>
            </a:endParaRPr>
          </a:p>
          <a:p>
            <a:pPr algn="ctr">
              <a:lnSpc>
                <a:spcPct val="150000"/>
              </a:lnSpc>
              <a:spcAft>
                <a:spcPts val="0"/>
              </a:spcAft>
            </a:pPr>
            <a:r>
              <a:rPr b="1" dirty="0" sz="1400" lang="en-GB">
                <a:latin typeface="Times New Roman" pitchFamily="18" charset="0"/>
                <a:cs typeface="Times New Roman" pitchFamily="18" charset="0"/>
              </a:rPr>
              <a:t>The Health Belief Model (HBM): Overview</a:t>
            </a:r>
            <a:endParaRPr b="1" dirty="0" sz="1400" lang="en-IN" smtClean="0">
              <a:latin typeface="Times New Roman" pitchFamily="18" charset="0"/>
              <a:ea typeface="Times New Roman"/>
              <a:cs typeface="Times New Roman" pitchFamily="18" charset="0"/>
            </a:endParaRPr>
          </a:p>
          <a:p>
            <a:pPr algn="just">
              <a:lnSpc>
                <a:spcPct val="150000"/>
              </a:lnSpc>
              <a:spcAft>
                <a:spcPts val="0"/>
              </a:spcAft>
            </a:pPr>
            <a:r>
              <a:rPr dirty="0" sz="1400" lang="en-IN" smtClean="0">
                <a:latin typeface="Times New Roman"/>
                <a:ea typeface="Times New Roman"/>
              </a:rPr>
              <a:t>The </a:t>
            </a:r>
            <a:r>
              <a:rPr dirty="0" sz="1400" lang="en-IN">
                <a:latin typeface="Times New Roman"/>
                <a:ea typeface="Times New Roman"/>
              </a:rPr>
              <a:t>Health Belief Model (HBM) is an original model by </a:t>
            </a:r>
            <a:r>
              <a:rPr dirty="0" sz="1400" lang="en-IN" err="1">
                <a:latin typeface="Times New Roman"/>
                <a:ea typeface="Times New Roman"/>
              </a:rPr>
              <a:t>Rosenstock</a:t>
            </a:r>
            <a:r>
              <a:rPr dirty="0" sz="1400" lang="en-IN">
                <a:latin typeface="Times New Roman"/>
                <a:ea typeface="Times New Roman"/>
              </a:rPr>
              <a:t> (1974), which was later refined by Becker (1978), and it has still been a core component of the comprehension of how people make decisions regarding health behaviours (</a:t>
            </a:r>
            <a:r>
              <a:rPr dirty="0" sz="1400" lang="en-IN" err="1">
                <a:latin typeface="Times New Roman"/>
                <a:ea typeface="Times New Roman"/>
              </a:rPr>
              <a:t>Paspatis</a:t>
            </a:r>
            <a:r>
              <a:rPr dirty="0" sz="1400" lang="en-IN">
                <a:latin typeface="Times New Roman"/>
                <a:ea typeface="Times New Roman"/>
              </a:rPr>
              <a:t> and </a:t>
            </a:r>
            <a:r>
              <a:rPr dirty="0" sz="1400" lang="en-IN" err="1">
                <a:latin typeface="Times New Roman"/>
                <a:ea typeface="Times New Roman"/>
              </a:rPr>
              <a:t>Tsohou</a:t>
            </a:r>
            <a:r>
              <a:rPr dirty="0" sz="1400" lang="en-IN">
                <a:latin typeface="Times New Roman"/>
                <a:ea typeface="Times New Roman"/>
              </a:rPr>
              <a:t>, 2023). It hypothesises that behaviour change depends on six primary constructs, which include perceived susceptibility, perceived severity, perceived benefits, perceived barriers, cues to action and self-efficacy (</a:t>
            </a:r>
            <a:r>
              <a:rPr dirty="0" sz="1400" lang="en-IN" err="1">
                <a:latin typeface="Times New Roman"/>
                <a:ea typeface="Times New Roman"/>
              </a:rPr>
              <a:t>Subedi</a:t>
            </a:r>
            <a:r>
              <a:rPr dirty="0" sz="1400" lang="en-IN">
                <a:latin typeface="Times New Roman"/>
                <a:ea typeface="Times New Roman"/>
              </a:rPr>
              <a:t>, Leal </a:t>
            </a:r>
            <a:r>
              <a:rPr dirty="0" sz="1400" lang="en-IN" err="1">
                <a:latin typeface="Times New Roman"/>
                <a:ea typeface="Times New Roman"/>
              </a:rPr>
              <a:t>Filho</a:t>
            </a:r>
            <a:r>
              <a:rPr dirty="0" sz="1400" lang="en-IN">
                <a:latin typeface="Times New Roman"/>
                <a:ea typeface="Times New Roman"/>
              </a:rPr>
              <a:t> and </a:t>
            </a:r>
            <a:r>
              <a:rPr dirty="0" sz="1400" lang="en-IN" err="1">
                <a:latin typeface="Times New Roman"/>
                <a:ea typeface="Times New Roman"/>
              </a:rPr>
              <a:t>Adedeji</a:t>
            </a:r>
            <a:r>
              <a:rPr dirty="0" sz="1400" lang="en-IN">
                <a:latin typeface="Times New Roman"/>
                <a:ea typeface="Times New Roman"/>
              </a:rPr>
              <a:t>, 2025). All the components interact to define whether an individual is going to adopt preventive or health-promoting behaviour</a:t>
            </a:r>
            <a:r>
              <a:rPr dirty="0" sz="1400" lang="en-IN" smtClean="0">
                <a:latin typeface="Times New Roman"/>
                <a:ea typeface="Times New Roman"/>
              </a:rPr>
              <a:t>.</a:t>
            </a:r>
          </a:p>
          <a:p>
            <a:pPr algn="ctr">
              <a:lnSpc>
                <a:spcPct val="150000"/>
              </a:lnSpc>
            </a:pPr>
            <a:r>
              <a:rPr b="1" dirty="0" sz="1400" lang="en-GB">
                <a:latin typeface="Times New Roman" pitchFamily="18" charset="0"/>
                <a:cs typeface="Times New Roman" pitchFamily="18" charset="0"/>
              </a:rPr>
              <a:t>Application of HBM in the </a:t>
            </a:r>
            <a:r>
              <a:rPr b="1" dirty="0" sz="1400" lang="en-GB" err="1">
                <a:latin typeface="Times New Roman" pitchFamily="18" charset="0"/>
                <a:cs typeface="Times New Roman" pitchFamily="18" charset="0"/>
              </a:rPr>
              <a:t>MindBridge</a:t>
            </a:r>
            <a:r>
              <a:rPr b="1" dirty="0" sz="1400" lang="en-GB">
                <a:latin typeface="Times New Roman" pitchFamily="18" charset="0"/>
                <a:cs typeface="Times New Roman" pitchFamily="18" charset="0"/>
              </a:rPr>
              <a:t> Digital </a:t>
            </a:r>
            <a:r>
              <a:rPr b="1" dirty="0" sz="1400" lang="en-GB" smtClean="0">
                <a:latin typeface="Times New Roman" pitchFamily="18" charset="0"/>
                <a:cs typeface="Times New Roman" pitchFamily="18" charset="0"/>
              </a:rPr>
              <a:t>Intervention</a:t>
            </a:r>
            <a:endParaRPr dirty="0" sz="1400" lang="en-IN">
              <a:latin typeface="Times New Roman"/>
              <a:ea typeface="Times New Roman"/>
            </a:endParaRPr>
          </a:p>
          <a:p>
            <a:pPr algn="just">
              <a:lnSpc>
                <a:spcPct val="150000"/>
              </a:lnSpc>
              <a:spcAft>
                <a:spcPts val="0"/>
              </a:spcAft>
            </a:pPr>
            <a:r>
              <a:rPr dirty="0" sz="1400" lang="en-IN">
                <a:latin typeface="Times New Roman"/>
                <a:ea typeface="Times New Roman"/>
              </a:rPr>
              <a:t>The HBM offers a theoretical framework of user engagement and long-term engagement in the case of the </a:t>
            </a:r>
            <a:r>
              <a:rPr dirty="0" sz="1400" lang="en-IN" err="1">
                <a:latin typeface="Times New Roman"/>
                <a:ea typeface="Times New Roman"/>
              </a:rPr>
              <a:t>MindBridge</a:t>
            </a:r>
            <a:r>
              <a:rPr dirty="0" sz="1400" lang="en-IN">
                <a:latin typeface="Times New Roman"/>
                <a:ea typeface="Times New Roman"/>
              </a:rPr>
              <a:t> digital mental-health intervention. The app makes the perceived susceptibility and severity by suggesting early interventions by means of AI-powered mood tracking and emotional analytics that show the user stress or anxiety trends. It supports the perceived gains by showing quantifiable gains and emotional results by means of visual dashboards and personal feedback. The perceived barriers, including stigma, cost, and accessibility, are counteracted by the 24/7 availability, privacy, and user-friendly interface that minimizes the barriers in the help-seeking process</a:t>
            </a:r>
            <a:r>
              <a:rPr dirty="0" sz="1400" lang="en-IN" smtClean="0">
                <a:latin typeface="Times New Roman"/>
                <a:ea typeface="Times New Roman"/>
              </a:rPr>
              <a:t>.</a:t>
            </a:r>
          </a:p>
          <a:p>
            <a:pPr algn="just">
              <a:lnSpc>
                <a:spcPct val="150000"/>
              </a:lnSpc>
              <a:spcAft>
                <a:spcPts val="0"/>
              </a:spcAft>
            </a:pPr>
            <a:r>
              <a:rPr dirty="0" sz="1400" lang="en-IN" smtClean="0">
                <a:latin typeface="Times New Roman"/>
                <a:ea typeface="Times New Roman"/>
              </a:rPr>
              <a:t>Action </a:t>
            </a:r>
            <a:r>
              <a:rPr dirty="0" sz="1400" lang="en-IN">
                <a:latin typeface="Times New Roman"/>
                <a:ea typeface="Times New Roman"/>
              </a:rPr>
              <a:t>cues are built in with smart notifications, reflective cues, and helpful reminders that remind the user to maintain self-care routines. Above all, interactive exercises, peer-support circles, and positive reinforcement based on AI transfer self-efficacy and enable users to control their emotional state by themselves. With HBM incorporated into its design, </a:t>
            </a:r>
            <a:r>
              <a:rPr dirty="0" sz="1400" lang="en-IN" err="1">
                <a:latin typeface="Times New Roman"/>
                <a:ea typeface="Times New Roman"/>
              </a:rPr>
              <a:t>MindBridge</a:t>
            </a:r>
            <a:r>
              <a:rPr dirty="0" sz="1400" lang="en-IN">
                <a:latin typeface="Times New Roman"/>
                <a:ea typeface="Times New Roman"/>
              </a:rPr>
              <a:t> can not only facilitate awareness and motivation, but also eliminate psychological and environmental obstacles to mental-health involvement. This theory-informed method will guarantee a long-term changing behaviour, as well as an increase in the ability of the platform to advance population-wide mental resilience and lower mental-health disparities.</a:t>
            </a:r>
            <a:endParaRPr dirty="0" sz="1200" lang="en-IN">
              <a:effectLst/>
              <a:latin typeface="Arial"/>
              <a:ea typeface="Arial"/>
            </a:endParaRPr>
          </a:p>
        </p:txBody>
      </p:sp>
      <p:pic>
        <p:nvPicPr>
          <p:cNvPr id="2097153" name="Picture 3"/>
          <p:cNvPicPr>
            <a:picLocks noChangeAspect="1" noChangeArrowheads="1"/>
          </p:cNvPicPr>
          <p:nvPr/>
        </p:nvPicPr>
        <p:blipFill>
          <a:blip xmlns:r="http://schemas.openxmlformats.org/officeDocument/2006/relationships" r:embed="rId3"/>
          <a:srcRect/>
          <a:stretch>
            <a:fillRect/>
          </a:stretch>
        </p:blipFill>
        <p:spPr bwMode="auto">
          <a:xfrm>
            <a:off x="8572500" y="16691867"/>
            <a:ext cx="7952072" cy="3936548"/>
          </a:xfrm>
          <a:prstGeom prst="rect"/>
          <a:noFill/>
          <a:ln w="9525">
            <a:solidFill>
              <a:schemeClr val="tx1"/>
            </a:solidFill>
            <a:miter lim="800000"/>
            <a:headEnd/>
            <a:tailEnd/>
          </a:ln>
          <a:effectLst/>
        </p:spPr>
      </p:pic>
      <p:sp>
        <p:nvSpPr>
          <p:cNvPr id="1048589" name="TextBox 9"/>
          <p:cNvSpPr txBox="1"/>
          <p:nvPr/>
        </p:nvSpPr>
        <p:spPr>
          <a:xfrm>
            <a:off x="20769920" y="1906335"/>
            <a:ext cx="9510055" cy="5920741"/>
          </a:xfrm>
          <a:prstGeom prst="rect"/>
          <a:solidFill>
            <a:schemeClr val="accent6">
              <a:lumMod val="20000"/>
              <a:lumOff val="80000"/>
            </a:schemeClr>
          </a:solidFill>
          <a:ln>
            <a:solidFill>
              <a:schemeClr val="tx1"/>
            </a:solidFill>
          </a:ln>
        </p:spPr>
        <p:txBody>
          <a:bodyPr rtlCol="0" wrap="square">
            <a:spAutoFit/>
          </a:bodyPr>
          <a:p>
            <a:pPr algn="ctr">
              <a:lnSpc>
                <a:spcPct val="150000"/>
              </a:lnSpc>
              <a:spcAft>
                <a:spcPts val="0"/>
              </a:spcAft>
            </a:pPr>
            <a:r>
              <a:rPr b="1" dirty="0" sz="2800" lang="en-IN">
                <a:latin typeface="Times New Roman"/>
                <a:ea typeface="Times New Roman"/>
              </a:rPr>
              <a:t>Expected outcome</a:t>
            </a:r>
            <a:endParaRPr b="1" dirty="0" sz="2400" lang="en-IN">
              <a:latin typeface="Arial"/>
              <a:ea typeface="Arial"/>
            </a:endParaRPr>
          </a:p>
          <a:p>
            <a:pPr algn="just">
              <a:lnSpc>
                <a:spcPct val="150000"/>
              </a:lnSpc>
              <a:spcAft>
                <a:spcPts val="0"/>
              </a:spcAft>
            </a:pPr>
            <a:r>
              <a:rPr dirty="0" sz="1800" lang="en-IN">
                <a:latin typeface="Times New Roman"/>
                <a:ea typeface="Times New Roman"/>
              </a:rPr>
              <a:t>The implementation of the Health Belief Model in the </a:t>
            </a:r>
            <a:r>
              <a:rPr dirty="0" sz="1800" lang="en-IN" err="1">
                <a:latin typeface="Times New Roman"/>
                <a:ea typeface="Times New Roman"/>
              </a:rPr>
              <a:t>MindBridge</a:t>
            </a:r>
            <a:r>
              <a:rPr dirty="0" sz="1800" lang="en-IN">
                <a:latin typeface="Times New Roman"/>
                <a:ea typeface="Times New Roman"/>
              </a:rPr>
              <a:t> intervention should yield a high rate of improvement in the level of user engagement, self-efficacy, and emotional well-being. Coupled with improving ability by means of education and individualised feedback, the users have a high probability of increasing their coping mechanisms and awareness of mood triggers. More opportunity: through sustained access to digital resources and helpful peer networks, the frequency of participation will be stimulated, and stigma surrounding seeking help will be minimised. Constant motivation through the application of </a:t>
            </a:r>
            <a:r>
              <a:rPr dirty="0" sz="1800" lang="en-IN" err="1">
                <a:latin typeface="Times New Roman"/>
                <a:ea typeface="Times New Roman"/>
              </a:rPr>
              <a:t>gamified</a:t>
            </a:r>
            <a:r>
              <a:rPr dirty="0" sz="1800" lang="en-IN">
                <a:latin typeface="Times New Roman"/>
                <a:ea typeface="Times New Roman"/>
              </a:rPr>
              <a:t> rewards and intelligent AI feedback is expected to increase compliance and lower the rate of early dropouts. Most importantly, such behavioural mechanisms may result in fewer signs of anxiety and depression, better mood regulation, and stress resilience. The benefits at the population level can be a reduced dependence on acute NHS mental health care and initial intervention of vulnerable people. The results, however, will be contingent on the retention of the security of the data, the ethical application of AI, and </a:t>
            </a:r>
            <a:r>
              <a:rPr dirty="0" sz="1800" lang="en-IN" err="1">
                <a:latin typeface="Times New Roman"/>
                <a:ea typeface="Times New Roman"/>
              </a:rPr>
              <a:t>ongoing</a:t>
            </a:r>
            <a:r>
              <a:rPr dirty="0" sz="1800" lang="en-IN">
                <a:latin typeface="Times New Roman"/>
                <a:ea typeface="Times New Roman"/>
              </a:rPr>
              <a:t> engagement of the users in order to change the behaviour in the long term.</a:t>
            </a:r>
            <a:endParaRPr dirty="0" sz="1600" lang="en-IN">
              <a:effectLst/>
              <a:latin typeface="Arial"/>
              <a:ea typeface="Arial"/>
            </a:endParaRPr>
          </a:p>
        </p:txBody>
      </p:sp>
      <p:sp>
        <p:nvSpPr>
          <p:cNvPr id="1048590" name="TextBox 10"/>
          <p:cNvSpPr txBox="1"/>
          <p:nvPr/>
        </p:nvSpPr>
        <p:spPr>
          <a:xfrm>
            <a:off x="22428424" y="17134617"/>
            <a:ext cx="7959323" cy="4072891"/>
          </a:xfrm>
          <a:prstGeom prst="rect"/>
          <a:solidFill>
            <a:schemeClr val="accent2">
              <a:lumMod val="20000"/>
              <a:lumOff val="80000"/>
            </a:schemeClr>
          </a:solidFill>
          <a:ln>
            <a:solidFill>
              <a:schemeClr val="tx1"/>
            </a:solidFill>
          </a:ln>
        </p:spPr>
        <p:txBody>
          <a:bodyPr rtlCol="0" wrap="square">
            <a:spAutoFit/>
          </a:bodyPr>
          <a:p>
            <a:pPr algn="ctr">
              <a:lnSpc>
                <a:spcPct val="150000"/>
              </a:lnSpc>
              <a:spcAft>
                <a:spcPts val="0"/>
              </a:spcAft>
            </a:pPr>
            <a:r>
              <a:rPr b="1" dirty="0" sz="1600" lang="en-IN">
                <a:latin typeface="Times New Roman"/>
                <a:ea typeface="Times New Roman"/>
              </a:rPr>
              <a:t>Conclusion</a:t>
            </a:r>
            <a:endParaRPr dirty="0" sz="1600" lang="en-IN">
              <a:latin typeface="Arial"/>
              <a:ea typeface="Arial"/>
            </a:endParaRPr>
          </a:p>
          <a:p>
            <a:pPr algn="just">
              <a:lnSpc>
                <a:spcPct val="150000"/>
              </a:lnSpc>
              <a:spcAft>
                <a:spcPts val="0"/>
              </a:spcAft>
            </a:pPr>
            <a:r>
              <a:rPr dirty="0" sz="1600" lang="en-IN">
                <a:latin typeface="Times New Roman"/>
                <a:ea typeface="Times New Roman"/>
              </a:rPr>
              <a:t>The </a:t>
            </a:r>
            <a:r>
              <a:rPr dirty="0" sz="1600" lang="en-IN" err="1">
                <a:latin typeface="Times New Roman"/>
                <a:ea typeface="Times New Roman"/>
              </a:rPr>
              <a:t>MindBridge</a:t>
            </a:r>
            <a:r>
              <a:rPr dirty="0" sz="1600" lang="en-IN">
                <a:latin typeface="Times New Roman"/>
                <a:ea typeface="Times New Roman"/>
              </a:rPr>
              <a:t> digital intervention serves as an example of the ways in which behavioural theory and technology can be successfully combined in order to ensure mental health and decrease health disparities. Its consistency with the values of health promotion, which are empowerment, equity, and participation, exemplifies a person-centred practice to supplement traditional care. In policy terms, these innovations help to achieve the aims of the NHS Long Term Plan of increasing the digitally enabled mental-health services. They improve digital literacy and self-care competency in education and present access points to assessing AI ethics, the sustainability of engagement, and population effects in research. On the whole, </a:t>
            </a:r>
            <a:r>
              <a:rPr dirty="0" sz="1600" lang="en-IN" err="1">
                <a:latin typeface="Times New Roman"/>
                <a:ea typeface="Times New Roman"/>
              </a:rPr>
              <a:t>MindBridge</a:t>
            </a:r>
            <a:r>
              <a:rPr dirty="0" sz="1600" lang="en-IN">
                <a:latin typeface="Times New Roman"/>
                <a:ea typeface="Times New Roman"/>
              </a:rPr>
              <a:t> can be seen as the evidence-based, scaled representation of fair and sustainable digital mental-health promotion.</a:t>
            </a:r>
            <a:endParaRPr dirty="0" sz="1400" lang="en-IN">
              <a:effectLst/>
              <a:latin typeface="Arial"/>
              <a:ea typeface="Arial"/>
            </a:endParaRPr>
          </a:p>
        </p:txBody>
      </p:sp>
      <p:pic>
        <p:nvPicPr>
          <p:cNvPr id="2097154" name="Picture 5"/>
          <p:cNvPicPr>
            <a:picLocks noChangeAspect="1" noChangeArrowheads="1"/>
          </p:cNvPicPr>
          <p:nvPr/>
        </p:nvPicPr>
        <p:blipFill>
          <a:blip xmlns:r="http://schemas.openxmlformats.org/officeDocument/2006/relationships" r:embed="rId4"/>
          <a:srcRect/>
          <a:stretch>
            <a:fillRect/>
          </a:stretch>
        </p:blipFill>
        <p:spPr bwMode="auto">
          <a:xfrm>
            <a:off x="16524572" y="15436771"/>
            <a:ext cx="5903854" cy="5852829"/>
          </a:xfrm>
          <a:prstGeom prst="rect"/>
          <a:noFill/>
          <a:ln w="9525">
            <a:solidFill>
              <a:schemeClr val="tx1"/>
            </a:solidFill>
            <a:miter lim="800000"/>
            <a:headEnd/>
            <a:tailEnd/>
          </a:ln>
          <a:effectLst/>
        </p:spPr>
      </p:pic>
      <p:pic>
        <p:nvPicPr>
          <p:cNvPr id="2097155" name="Picture 6"/>
          <p:cNvPicPr>
            <a:picLocks noChangeAspect="1" noChangeArrowheads="1"/>
          </p:cNvPicPr>
          <p:nvPr/>
        </p:nvPicPr>
        <p:blipFill>
          <a:blip xmlns:r="http://schemas.openxmlformats.org/officeDocument/2006/relationships" r:embed="rId5"/>
          <a:srcRect/>
          <a:stretch>
            <a:fillRect/>
          </a:stretch>
        </p:blipFill>
        <p:spPr bwMode="auto">
          <a:xfrm>
            <a:off x="0" y="8046477"/>
            <a:ext cx="8572500" cy="6609323"/>
          </a:xfrm>
          <a:prstGeom prst="rect"/>
          <a:noFill/>
          <a:ln w="9525">
            <a:solidFill>
              <a:schemeClr val="tx1"/>
            </a:solidFill>
            <a:miter lim="800000"/>
            <a:headEnd/>
            <a:tailEnd/>
          </a:ln>
          <a:effectLst/>
        </p:spPr>
      </p:pic>
      <p:sp>
        <p:nvSpPr>
          <p:cNvPr id="1048591" name="TextBox 2"/>
          <p:cNvSpPr txBox="1"/>
          <p:nvPr/>
        </p:nvSpPr>
        <p:spPr>
          <a:xfrm>
            <a:off x="16444909" y="11896741"/>
            <a:ext cx="13942838" cy="3463291"/>
          </a:xfrm>
          <a:prstGeom prst="rect"/>
          <a:solidFill>
            <a:schemeClr val="accent4">
              <a:lumMod val="20000"/>
              <a:lumOff val="80000"/>
            </a:schemeClr>
          </a:solidFill>
          <a:ln>
            <a:solidFill>
              <a:schemeClr val="tx1"/>
            </a:solidFill>
          </a:ln>
        </p:spPr>
        <p:txBody>
          <a:bodyPr rtlCol="0" wrap="square">
            <a:spAutoFit/>
          </a:bodyPr>
          <a:p>
            <a:pPr algn="ctr">
              <a:lnSpc>
                <a:spcPct val="150000"/>
              </a:lnSpc>
              <a:spcBef>
                <a:spcPts val="600"/>
              </a:spcBef>
              <a:spcAft>
                <a:spcPts val="600"/>
              </a:spcAft>
            </a:pPr>
            <a:r>
              <a:rPr b="1" dirty="0" sz="1800" lang="en-IN">
                <a:latin typeface="Times New Roman"/>
                <a:ea typeface="Times New Roman"/>
              </a:rPr>
              <a:t>Critical Evaluation of the Intervention</a:t>
            </a:r>
            <a:endParaRPr dirty="0" sz="1800" lang="en-IN">
              <a:latin typeface="Times New Roman"/>
              <a:ea typeface="Times New Roman"/>
            </a:endParaRPr>
          </a:p>
          <a:p>
            <a:pPr>
              <a:lnSpc>
                <a:spcPct val="150000"/>
              </a:lnSpc>
            </a:pPr>
            <a:r>
              <a:rPr dirty="0" sz="1600" lang="en-IN" err="1">
                <a:latin typeface="Times New Roman"/>
                <a:ea typeface="Times New Roman"/>
              </a:rPr>
              <a:t>MindBridge</a:t>
            </a:r>
            <a:r>
              <a:rPr dirty="0" sz="1600" lang="en-IN">
                <a:latin typeface="Times New Roman"/>
                <a:ea typeface="Times New Roman"/>
              </a:rPr>
              <a:t> has some benefits as an online mental-health intervention. Its features are based on AI and </a:t>
            </a:r>
            <a:r>
              <a:rPr dirty="0" sz="1600" lang="en-IN" err="1">
                <a:latin typeface="Times New Roman"/>
                <a:ea typeface="Times New Roman"/>
              </a:rPr>
              <a:t>gamified</a:t>
            </a:r>
            <a:r>
              <a:rPr dirty="0" sz="1600" lang="en-IN">
                <a:latin typeface="Times New Roman"/>
                <a:ea typeface="Times New Roman"/>
              </a:rPr>
              <a:t> self-help support users and encourage them to engage in constant self-monitoring (</a:t>
            </a:r>
            <a:r>
              <a:rPr dirty="0" sz="1600" lang="en-IN" err="1">
                <a:latin typeface="Times New Roman"/>
                <a:ea typeface="Times New Roman"/>
              </a:rPr>
              <a:t>Zamani</a:t>
            </a:r>
            <a:r>
              <a:rPr dirty="0" sz="1600" lang="en-IN">
                <a:latin typeface="Times New Roman"/>
                <a:ea typeface="Times New Roman"/>
              </a:rPr>
              <a:t> </a:t>
            </a:r>
            <a:r>
              <a:rPr dirty="0" sz="1600" i="1" lang="en-IN">
                <a:latin typeface="Times New Roman"/>
                <a:ea typeface="Times New Roman"/>
              </a:rPr>
              <a:t>et al.</a:t>
            </a:r>
            <a:r>
              <a:rPr dirty="0" sz="1600" lang="en-IN">
                <a:latin typeface="Times New Roman"/>
                <a:ea typeface="Times New Roman"/>
              </a:rPr>
              <a:t> 2025). Peer-support circles help to promote social interaction and minimise the stigma surrounding help-seeking (Sun </a:t>
            </a:r>
            <a:r>
              <a:rPr dirty="0" sz="1600" i="1" lang="en-IN">
                <a:latin typeface="Times New Roman"/>
                <a:ea typeface="Times New Roman"/>
              </a:rPr>
              <a:t>et al.</a:t>
            </a:r>
            <a:r>
              <a:rPr dirty="0" sz="1600" lang="en-IN">
                <a:latin typeface="Times New Roman"/>
                <a:ea typeface="Times New Roman"/>
              </a:rPr>
              <a:t> 2022). Besides, its mobile accessibility makes it equitable because it supports its use to people living in remote or underserved communities. Yet, there are still a number of challenges. The risk of digital exclusion is one of the limitations for people with low digital literacy or with low access to the internet (</a:t>
            </a:r>
            <a:r>
              <a:rPr dirty="0" sz="1600" lang="en-IN" err="1">
                <a:latin typeface="Times New Roman"/>
                <a:ea typeface="Times New Roman"/>
              </a:rPr>
              <a:t>Smit</a:t>
            </a:r>
            <a:r>
              <a:rPr dirty="0" sz="1600" lang="en-IN">
                <a:latin typeface="Times New Roman"/>
                <a:ea typeface="Times New Roman"/>
              </a:rPr>
              <a:t>, Swart and </a:t>
            </a:r>
            <a:r>
              <a:rPr dirty="0" sz="1600" lang="en-IN" err="1">
                <a:latin typeface="Times New Roman"/>
                <a:ea typeface="Times New Roman"/>
              </a:rPr>
              <a:t>Broersma</a:t>
            </a:r>
            <a:r>
              <a:rPr dirty="0" sz="1600" lang="en-IN">
                <a:latin typeface="Times New Roman"/>
                <a:ea typeface="Times New Roman"/>
              </a:rPr>
              <a:t>, 2025). The data privacy issue is another concern since mood tracking AI-based requires sensitive mental-health information to operate (</a:t>
            </a:r>
            <a:r>
              <a:rPr dirty="0" sz="1600" lang="en-IN" err="1">
                <a:latin typeface="Times New Roman"/>
                <a:ea typeface="Times New Roman"/>
              </a:rPr>
              <a:t>Kasaudhan</a:t>
            </a:r>
            <a:r>
              <a:rPr dirty="0" sz="1600" lang="en-IN">
                <a:latin typeface="Times New Roman"/>
                <a:ea typeface="Times New Roman"/>
              </a:rPr>
              <a:t>, 2025). Also, devoid of constant encouragement, the user can experience premature disengagement, which will decrease the effectiveness of the intervention in the long term (</a:t>
            </a:r>
            <a:r>
              <a:rPr dirty="0" sz="1600" lang="en-IN" err="1">
                <a:latin typeface="Times New Roman"/>
                <a:ea typeface="Times New Roman"/>
              </a:rPr>
              <a:t>Alderwick</a:t>
            </a:r>
            <a:r>
              <a:rPr dirty="0" sz="1600" lang="en-IN">
                <a:latin typeface="Times New Roman"/>
                <a:ea typeface="Times New Roman"/>
              </a:rPr>
              <a:t> </a:t>
            </a:r>
            <a:r>
              <a:rPr dirty="0" sz="1600" i="1" lang="en-IN">
                <a:latin typeface="Times New Roman"/>
                <a:ea typeface="Times New Roman"/>
              </a:rPr>
              <a:t>et al.</a:t>
            </a:r>
            <a:r>
              <a:rPr dirty="0" sz="1600" lang="en-IN">
                <a:latin typeface="Times New Roman"/>
                <a:ea typeface="Times New Roman"/>
              </a:rPr>
              <a:t> 2021). To facilitate the removal of these obstacles, </a:t>
            </a:r>
            <a:r>
              <a:rPr dirty="0" sz="1600" lang="en-IN" err="1">
                <a:latin typeface="Times New Roman"/>
                <a:ea typeface="Times New Roman"/>
              </a:rPr>
              <a:t>MindBridge</a:t>
            </a:r>
            <a:r>
              <a:rPr dirty="0" sz="1600" lang="en-IN">
                <a:latin typeface="Times New Roman"/>
                <a:ea typeface="Times New Roman"/>
              </a:rPr>
              <a:t> needs to combine digital literacy education, data governance policies, and frequent human oversight to uphold ethics..</a:t>
            </a:r>
            <a:endParaRPr dirty="0" sz="1600" lang="en-IN"/>
          </a:p>
        </p:txBody>
      </p:sp>
      <p:pic>
        <p:nvPicPr>
          <p:cNvPr id="2097156" name="Picture 2"/>
          <p:cNvPicPr>
            <a:picLocks noChangeAspect="1" noChangeArrowheads="1"/>
          </p:cNvPicPr>
          <p:nvPr/>
        </p:nvPicPr>
        <p:blipFill>
          <a:blip xmlns:r="http://schemas.openxmlformats.org/officeDocument/2006/relationships" r:embed="rId6"/>
          <a:srcRect/>
          <a:stretch>
            <a:fillRect/>
          </a:stretch>
        </p:blipFill>
        <p:spPr bwMode="auto">
          <a:xfrm>
            <a:off x="16444909" y="8104900"/>
            <a:ext cx="6142841" cy="3775797"/>
          </a:xfrm>
          <a:prstGeom prst="rect"/>
          <a:noFill/>
          <a:ln w="9525">
            <a:solidFill>
              <a:schemeClr val="tx1"/>
            </a:solidFill>
            <a:miter lim="800000"/>
            <a:headEnd/>
            <a:tailEnd/>
          </a:ln>
          <a:effectLst/>
        </p:spPr>
      </p:pic>
      <p:pic>
        <p:nvPicPr>
          <p:cNvPr id="2097157" name="Picture 3"/>
          <p:cNvPicPr>
            <a:picLocks noChangeAspect="1" noChangeArrowheads="1"/>
          </p:cNvPicPr>
          <p:nvPr/>
        </p:nvPicPr>
        <p:blipFill>
          <a:blip xmlns:r="http://schemas.openxmlformats.org/officeDocument/2006/relationships" r:embed="rId7" cstate="print"/>
          <a:srcRect/>
          <a:stretch>
            <a:fillRect/>
          </a:stretch>
        </p:blipFill>
        <p:spPr bwMode="auto">
          <a:xfrm>
            <a:off x="22593631" y="8046477"/>
            <a:ext cx="7794117" cy="3357165"/>
          </a:xfrm>
          <a:prstGeom prst="rect"/>
          <a:noFill/>
          <a:ln w="9525">
            <a:solidFill>
              <a:schemeClr val="tx1"/>
            </a:solidFill>
            <a:miter lim="800000"/>
            <a:headEnd/>
            <a:tailEnd/>
          </a:ln>
          <a:effectLst/>
        </p:spPr>
      </p:pic>
      <p:pic>
        <p:nvPicPr>
          <p:cNvPr id="2097158" name="Picture 2"/>
          <p:cNvPicPr>
            <a:picLocks noChangeAspect="1" noChangeArrowheads="1"/>
          </p:cNvPicPr>
          <p:nvPr/>
        </p:nvPicPr>
        <p:blipFill>
          <a:blip xmlns:r="http://schemas.openxmlformats.org/officeDocument/2006/relationships" r:embed="rId8"/>
          <a:srcRect/>
          <a:stretch>
            <a:fillRect/>
          </a:stretch>
        </p:blipFill>
        <p:spPr bwMode="auto">
          <a:xfrm>
            <a:off x="22428427" y="15390005"/>
            <a:ext cx="7959320" cy="1744612"/>
          </a:xfrm>
          <a:prstGeom prst="rect"/>
          <a:noFill/>
          <a:ln w="9525">
            <a:solidFill>
              <a:schemeClr val="tx1"/>
            </a:solidFill>
            <a:miter lim="800000"/>
            <a:headEnd/>
            <a:tailEnd/>
          </a:ln>
          <a:effectLst/>
        </p:spPr>
      </p:pic>
      <p:sp>
        <p:nvSpPr>
          <p:cNvPr id="1048592" name="TextBox 12"/>
          <p:cNvSpPr txBox="1"/>
          <p:nvPr/>
        </p:nvSpPr>
        <p:spPr>
          <a:xfrm>
            <a:off x="-33339" y="14720590"/>
            <a:ext cx="8567735" cy="477054"/>
          </a:xfrm>
          <a:prstGeom prst="rect"/>
          <a:noFill/>
        </p:spPr>
        <p:txBody>
          <a:bodyPr rtlCol="0" wrap="square">
            <a:spAutoFit/>
          </a:bodyPr>
          <a:p>
            <a:pPr algn="ctr"/>
            <a:r>
              <a:rPr dirty="0" lang="en-GB" smtClean="0">
                <a:latin typeface="Times New Roman" pitchFamily="18" charset="0"/>
                <a:cs typeface="Times New Roman" pitchFamily="18" charset="0"/>
              </a:rPr>
              <a:t>Source: </a:t>
            </a:r>
            <a:r>
              <a:rPr dirty="0" lang="en-IN">
                <a:latin typeface="Times New Roman" pitchFamily="18" charset="0"/>
                <a:cs typeface="Times New Roman" pitchFamily="18" charset="0"/>
              </a:rPr>
              <a:t>(Life in Mind, 2023)</a:t>
            </a:r>
          </a:p>
        </p:txBody>
      </p:sp>
      <p:sp>
        <p:nvSpPr>
          <p:cNvPr id="1048593" name="TextBox 13"/>
          <p:cNvSpPr txBox="1"/>
          <p:nvPr/>
        </p:nvSpPr>
        <p:spPr>
          <a:xfrm>
            <a:off x="24064825" y="11403643"/>
            <a:ext cx="4851728" cy="477054"/>
          </a:xfrm>
          <a:prstGeom prst="rect"/>
          <a:noFill/>
        </p:spPr>
        <p:txBody>
          <a:bodyPr rtlCol="0" wrap="square">
            <a:spAutoFit/>
          </a:bodyPr>
          <a:p>
            <a:pPr algn="ctr"/>
            <a:r>
              <a:rPr dirty="0" lang="en-GB" smtClean="0">
                <a:latin typeface="Times New Roman" pitchFamily="18" charset="0"/>
                <a:cs typeface="Times New Roman" pitchFamily="18" charset="0"/>
              </a:rPr>
              <a:t>Source: </a:t>
            </a:r>
            <a:r>
              <a:rPr dirty="0" lang="en-IN">
                <a:latin typeface="Times New Roman" pitchFamily="18" charset="0"/>
                <a:cs typeface="Times New Roman" pitchFamily="18" charset="0"/>
              </a:rPr>
              <a:t>(Brown and </a:t>
            </a:r>
            <a:r>
              <a:rPr dirty="0" lang="en-IN" err="1">
                <a:latin typeface="Times New Roman" pitchFamily="18" charset="0"/>
                <a:cs typeface="Times New Roman" pitchFamily="18" charset="0"/>
              </a:rPr>
              <a:t>Triggle</a:t>
            </a:r>
            <a:r>
              <a:rPr dirty="0" lang="en-IN">
                <a:latin typeface="Times New Roman" pitchFamily="18" charset="0"/>
                <a:cs typeface="Times New Roman" pitchFamily="18" charset="0"/>
              </a:rPr>
              <a:t>, 2018</a:t>
            </a:r>
            <a:r>
              <a:rPr dirty="0" lang="en-IN"/>
              <a:t>)</a:t>
            </a:r>
            <a:endParaRPr dirty="0" lang="en-IN">
              <a:latin typeface="Times New Roman" pitchFamily="18" charset="0"/>
              <a:cs typeface="Times New Roman" pitchFamily="18" charset="0"/>
            </a:endParaRPr>
          </a:p>
        </p:txBody>
      </p:sp>
      <p:sp>
        <p:nvSpPr>
          <p:cNvPr id="1048594" name="TextBox 14"/>
          <p:cNvSpPr txBox="1"/>
          <p:nvPr/>
        </p:nvSpPr>
        <p:spPr>
          <a:xfrm>
            <a:off x="9348788" y="20557457"/>
            <a:ext cx="6172199" cy="477054"/>
          </a:xfrm>
          <a:prstGeom prst="rect"/>
          <a:noFill/>
        </p:spPr>
        <p:txBody>
          <a:bodyPr rtlCol="0" wrap="square">
            <a:spAutoFit/>
          </a:bodyPr>
          <a:p>
            <a:pPr algn="ctr"/>
            <a:r>
              <a:rPr dirty="0" lang="en-GB" smtClean="0">
                <a:latin typeface="Times New Roman" pitchFamily="18" charset="0"/>
                <a:cs typeface="Times New Roman" pitchFamily="18" charset="0"/>
              </a:rPr>
              <a:t>Source: </a:t>
            </a:r>
            <a:r>
              <a:rPr dirty="0" lang="en-IN">
                <a:latin typeface="Times New Roman" pitchFamily="18" charset="0"/>
                <a:cs typeface="Times New Roman" pitchFamily="18" charset="0"/>
              </a:rPr>
              <a:t>(</a:t>
            </a:r>
            <a:r>
              <a:rPr dirty="0" lang="en-IN" err="1">
                <a:latin typeface="Times New Roman" pitchFamily="18" charset="0"/>
                <a:cs typeface="Times New Roman" pitchFamily="18" charset="0"/>
              </a:rPr>
              <a:t>Urich</a:t>
            </a:r>
            <a:r>
              <a:rPr dirty="0" lang="en-IN">
                <a:latin typeface="Times New Roman" pitchFamily="18" charset="0"/>
                <a:cs typeface="Times New Roman" pitchFamily="18" charset="0"/>
              </a:rPr>
              <a:t>, 2020)</a:t>
            </a:r>
          </a:p>
        </p:txBody>
      </p:sp>
      <p:sp>
        <p:nvSpPr>
          <p:cNvPr id="1048595" name="TextBox 17"/>
          <p:cNvSpPr txBox="1"/>
          <p:nvPr/>
        </p:nvSpPr>
        <p:spPr>
          <a:xfrm>
            <a:off x="11215036" y="8636000"/>
            <a:ext cx="2667000" cy="338554"/>
          </a:xfrm>
          <a:prstGeom prst="rect"/>
          <a:noFill/>
        </p:spPr>
        <p:txBody>
          <a:bodyPr rtlCol="0" wrap="square">
            <a:spAutoFit/>
          </a:bodyPr>
          <a:p>
            <a:pPr algn="ctr"/>
            <a:r>
              <a:rPr b="1" dirty="0" sz="1600" lang="en-IN">
                <a:latin typeface="Times New Roman"/>
                <a:ea typeface="Times New Roman"/>
              </a:rPr>
              <a:t>Health Belief Model (HBM</a:t>
            </a:r>
            <a:r>
              <a:rPr dirty="0" sz="1600" lang="en-IN">
                <a:latin typeface="Times New Roman"/>
                <a:ea typeface="Times New Roman"/>
              </a:rPr>
              <a:t>)</a:t>
            </a:r>
            <a:endParaRPr dirty="0" sz="1600" lang="en-IN">
              <a:latin typeface="Times New Roman" pitchFamily="18" charset="0"/>
              <a:cs typeface="Times New Roman" pitchFamily="18" charset="0"/>
            </a:endParaRPr>
          </a:p>
        </p:txBody>
      </p:sp>
      <p:sp>
        <p:nvSpPr>
          <p:cNvPr id="1048596" name="TextBox 18"/>
          <p:cNvSpPr txBox="1"/>
          <p:nvPr/>
        </p:nvSpPr>
        <p:spPr>
          <a:xfrm>
            <a:off x="9360762" y="2468027"/>
            <a:ext cx="4508678" cy="4917440"/>
          </a:xfrm>
          <a:prstGeom prst="rect"/>
          <a:solidFill>
            <a:schemeClr val="accent4">
              <a:lumMod val="20000"/>
              <a:lumOff val="80000"/>
            </a:schemeClr>
          </a:solidFill>
          <a:ln>
            <a:solidFill>
              <a:schemeClr val="tx1"/>
            </a:solidFill>
          </a:ln>
        </p:spPr>
        <p:txBody>
          <a:bodyPr rtlCol="0" wrap="square">
            <a:spAutoFit/>
          </a:bodyPr>
          <a:p>
            <a:pPr algn="ctr"/>
            <a:r>
              <a:rPr b="1" dirty="0" sz="1400" lang="en-GB">
                <a:latin typeface="Times New Roman" pitchFamily="18" charset="0"/>
                <a:cs typeface="Times New Roman" pitchFamily="18" charset="0"/>
              </a:rPr>
              <a:t>Unique Selling Point of </a:t>
            </a:r>
            <a:r>
              <a:rPr b="1" dirty="0" sz="1400" lang="en-GB" err="1" smtClean="0">
                <a:latin typeface="Times New Roman" pitchFamily="18" charset="0"/>
                <a:cs typeface="Times New Roman" pitchFamily="18" charset="0"/>
              </a:rPr>
              <a:t>MindBridge</a:t>
            </a:r>
            <a:endParaRPr b="1" dirty="0" sz="1400" lang="en-GB" smtClean="0">
              <a:latin typeface="Times New Roman" pitchFamily="18" charset="0"/>
              <a:cs typeface="Times New Roman" pitchFamily="18" charset="0"/>
            </a:endParaRPr>
          </a:p>
          <a:p>
            <a:pPr algn="just">
              <a:lnSpc>
                <a:spcPct val="150000"/>
              </a:lnSpc>
              <a:spcBef>
                <a:spcPts val="600"/>
              </a:spcBef>
              <a:spcAft>
                <a:spcPts val="600"/>
              </a:spcAft>
            </a:pPr>
            <a:r>
              <a:rPr dirty="0" sz="1400" lang="en-IN" err="1">
                <a:latin typeface="Times New Roman"/>
                <a:ea typeface="Times New Roman"/>
              </a:rPr>
              <a:t>MindBridge</a:t>
            </a:r>
            <a:r>
              <a:rPr dirty="0" sz="1400" lang="en-IN">
                <a:latin typeface="Times New Roman"/>
                <a:ea typeface="Times New Roman"/>
              </a:rPr>
              <a:t> is a mood analytics-based, </a:t>
            </a:r>
            <a:r>
              <a:rPr dirty="0" sz="1400" lang="en-IN" err="1">
                <a:latin typeface="Times New Roman"/>
                <a:ea typeface="Times New Roman"/>
              </a:rPr>
              <a:t>gamified</a:t>
            </a:r>
            <a:r>
              <a:rPr dirty="0" sz="1400" lang="en-IN">
                <a:latin typeface="Times New Roman"/>
                <a:ea typeface="Times New Roman"/>
              </a:rPr>
              <a:t> therapy-supported, moderated peer-support circles mental health platform that harnesses the power of AI to create a single secure system. As opposed to the current techniques like Headspace or </a:t>
            </a:r>
            <a:r>
              <a:rPr dirty="0" sz="1400" lang="en-IN" err="1">
                <a:latin typeface="Times New Roman"/>
                <a:ea typeface="Times New Roman"/>
              </a:rPr>
              <a:t>SilverCloud</a:t>
            </a:r>
            <a:r>
              <a:rPr dirty="0" sz="1400" lang="en-IN">
                <a:latin typeface="Times New Roman"/>
                <a:ea typeface="Times New Roman"/>
              </a:rPr>
              <a:t>, </a:t>
            </a:r>
            <a:r>
              <a:rPr dirty="0" sz="1400" lang="en-IN" err="1">
                <a:latin typeface="Times New Roman"/>
                <a:ea typeface="Times New Roman"/>
              </a:rPr>
              <a:t>MindBridge</a:t>
            </a:r>
            <a:r>
              <a:rPr dirty="0" sz="1400" lang="en-IN">
                <a:latin typeface="Times New Roman"/>
                <a:ea typeface="Times New Roman"/>
              </a:rPr>
              <a:t> employs the real-time emotional pattern recognition and adaptive self-help paths, which evolve in response to the mental condition of the user. It has an AI-personalised emotional coach that provides evidence-based interventions based on behavioural data of users. The USP of </a:t>
            </a:r>
            <a:r>
              <a:rPr dirty="0" sz="1400" lang="en-IN" err="1">
                <a:latin typeface="Times New Roman"/>
                <a:ea typeface="Times New Roman"/>
              </a:rPr>
              <a:t>MindBridge</a:t>
            </a:r>
            <a:r>
              <a:rPr dirty="0" sz="1400" lang="en-IN">
                <a:latin typeface="Times New Roman"/>
                <a:ea typeface="Times New Roman"/>
              </a:rPr>
              <a:t> is its user-friendly </a:t>
            </a:r>
            <a:r>
              <a:rPr dirty="0" sz="1400" lang="en-IN" err="1">
                <a:latin typeface="Times New Roman"/>
                <a:ea typeface="Times New Roman"/>
              </a:rPr>
              <a:t>gamification</a:t>
            </a:r>
            <a:r>
              <a:rPr dirty="0" sz="1400" lang="en-IN">
                <a:latin typeface="Times New Roman"/>
                <a:ea typeface="Times New Roman"/>
              </a:rPr>
              <a:t> system, data collection, and predictive analytics. It detects pre-mental distress. It is also stigma-free psychological assistance, which is a digital innovation and personalised mental well-being service.</a:t>
            </a:r>
          </a:p>
          <a:p>
            <a:pPr algn="just"/>
            <a:endParaRPr b="1" dirty="0" sz="1400" lang="en-IN">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0" name=""/>
        <p:cNvGrpSpPr/>
        <p:nvPr/>
      </p:nvGrpSpPr>
      <p:grpSpPr>
        <a:xfrm>
          <a:off x="0" y="0"/>
          <a:ext cx="0" cy="0"/>
          <a:chOff x="0" y="0"/>
          <a:chExt cx="0" cy="0"/>
        </a:xfrm>
      </p:grpSpPr>
      <p:sp>
        <p:nvSpPr>
          <p:cNvPr id="1048600" name="Freeform 2"/>
          <p:cNvSpPr/>
          <p:nvPr/>
        </p:nvSpPr>
        <p:spPr>
          <a:xfrm>
            <a:off x="37147" y="0"/>
            <a:ext cx="30412108" cy="21396706"/>
          </a:xfrm>
          <a:custGeom>
            <a:avLst/>
            <a:ahLst/>
            <a:rect l="l" t="t" r="r" b="b"/>
            <a:pathLst>
              <a:path w="15120000" h="21384000">
                <a:moveTo>
                  <a:pt x="0" y="0"/>
                </a:moveTo>
                <a:lnTo>
                  <a:pt x="15120000" y="0"/>
                </a:lnTo>
                <a:lnTo>
                  <a:pt x="15120000" y="21384000"/>
                </a:lnTo>
                <a:lnTo>
                  <a:pt x="0" y="21384000"/>
                </a:lnTo>
                <a:lnTo>
                  <a:pt x="0" y="0"/>
                </a:lnTo>
                <a:close/>
              </a:path>
            </a:pathLst>
          </a:custGeom>
          <a:blipFill>
            <a:blip xmlns:r="http://schemas.openxmlformats.org/officeDocument/2006/relationships" r:embed="rId1"/>
            <a:stretch>
              <a:fillRect l="-786" t="-534" r="-786" b="-534"/>
            </a:stretch>
          </a:blipFill>
        </p:spPr>
      </p:sp>
      <p:sp>
        <p:nvSpPr>
          <p:cNvPr id="1048601" name="TextBox 2"/>
          <p:cNvSpPr txBox="1"/>
          <p:nvPr/>
        </p:nvSpPr>
        <p:spPr>
          <a:xfrm>
            <a:off x="1674494" y="4216400"/>
            <a:ext cx="27355800" cy="14036038"/>
          </a:xfrm>
          <a:prstGeom prst="rect"/>
          <a:noFill/>
          <a:ln>
            <a:solidFill>
              <a:schemeClr val="tx1"/>
            </a:solidFill>
          </a:ln>
        </p:spPr>
        <p:txBody>
          <a:bodyPr rtlCol="0" wrap="square">
            <a:spAutoFit/>
          </a:bodyPr>
          <a:p>
            <a:pPr algn="just">
              <a:lnSpc>
                <a:spcPct val="150000"/>
              </a:lnSpc>
              <a:spcBef>
                <a:spcPts val="600"/>
              </a:spcBef>
              <a:spcAft>
                <a:spcPts val="0"/>
              </a:spcAft>
            </a:pPr>
            <a:r>
              <a:rPr dirty="0" sz="2000" lang="en-IN" err="1">
                <a:solidFill>
                  <a:srgbClr val="222222"/>
                </a:solidFill>
                <a:latin typeface="Times New Roman"/>
                <a:ea typeface="Times New Roman"/>
              </a:rPr>
              <a:t>Alderwick</a:t>
            </a:r>
            <a:r>
              <a:rPr dirty="0" sz="2000" lang="en-IN">
                <a:solidFill>
                  <a:srgbClr val="222222"/>
                </a:solidFill>
                <a:latin typeface="Times New Roman"/>
                <a:ea typeface="Times New Roman"/>
              </a:rPr>
              <a:t>, H., Hutchings, A., Briggs, A. and Mays, N. (2021) ‘The impacts of collaboration between local health care and non-health care organizations and factors shaping how they work: a systematic review of reviews.’ </a:t>
            </a:r>
            <a:r>
              <a:rPr dirty="0" sz="2000" i="1" lang="en-IN">
                <a:solidFill>
                  <a:srgbClr val="222222"/>
                </a:solidFill>
                <a:latin typeface="Times New Roman"/>
                <a:ea typeface="Times New Roman"/>
              </a:rPr>
              <a:t>BMC public health</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21</a:t>
            </a:r>
            <a:r>
              <a:rPr dirty="0" sz="2000" lang="en-IN">
                <a:solidFill>
                  <a:srgbClr val="222222"/>
                </a:solidFill>
                <a:latin typeface="Times New Roman"/>
                <a:ea typeface="Times New Roman"/>
              </a:rPr>
              <a:t>(1), p.753. </a:t>
            </a:r>
            <a:r>
              <a:rPr dirty="0" sz="2000" lang="en-IN" u="sng">
                <a:solidFill>
                  <a:srgbClr val="1155CC"/>
                </a:solidFill>
                <a:latin typeface="Times New Roman"/>
                <a:ea typeface="Times New Roman"/>
                <a:hlinkClick r:id="rId2"/>
              </a:rPr>
              <a:t>https://</a:t>
            </a:r>
            <a:r>
              <a:rPr dirty="0" sz="2000" lang="en-IN" u="sng" smtClean="0">
                <a:solidFill>
                  <a:srgbClr val="1155CC"/>
                </a:solidFill>
                <a:latin typeface="Times New Roman"/>
                <a:ea typeface="Times New Roman"/>
                <a:hlinkClick r:id="rId2"/>
              </a:rPr>
              <a:t>link.springer.com/article/10.1186/s12889-021-10630-1</a:t>
            </a:r>
            <a:endParaRPr dirty="0" sz="2000" lang="en-IN" u="sng" smtClean="0">
              <a:solidFill>
                <a:srgbClr val="1155CC"/>
              </a:solidFill>
              <a:latin typeface="Times New Roman"/>
              <a:ea typeface="Times New Roman"/>
            </a:endParaRPr>
          </a:p>
          <a:p>
            <a:pPr>
              <a:lnSpc>
                <a:spcPct val="150000"/>
              </a:lnSpc>
            </a:pPr>
            <a:r>
              <a:rPr dirty="0" sz="2000" lang="en-GB">
                <a:latin typeface="Times New Roman"/>
              </a:rPr>
              <a:t>Brown, D. and </a:t>
            </a:r>
            <a:r>
              <a:rPr dirty="0" sz="2000" lang="en-GB" err="1">
                <a:latin typeface="Times New Roman"/>
              </a:rPr>
              <a:t>Triggle</a:t>
            </a:r>
            <a:r>
              <a:rPr dirty="0" sz="2000" lang="en-GB">
                <a:latin typeface="Times New Roman"/>
              </a:rPr>
              <a:t>, N. (2018). Mental health: 10 charts on the scale of the problem. </a:t>
            </a:r>
            <a:r>
              <a:rPr dirty="0" sz="2000" i="1" lang="en-GB">
                <a:latin typeface="Times New Roman"/>
              </a:rPr>
              <a:t>BBC News</a:t>
            </a:r>
            <a:r>
              <a:rPr dirty="0" sz="2000" lang="en-GB">
                <a:latin typeface="Times New Roman"/>
              </a:rPr>
              <a:t>. [online] 4 Dec. Available at: https://www.bbc.com/news/health-41125009 [Accessed </a:t>
            </a:r>
            <a:r>
              <a:rPr dirty="0" sz="2000" lang="en-GB" smtClean="0">
                <a:latin typeface="Times New Roman"/>
              </a:rPr>
              <a:t>20 </a:t>
            </a:r>
            <a:r>
              <a:rPr dirty="0" sz="2000" lang="en-GB">
                <a:latin typeface="Times New Roman"/>
              </a:rPr>
              <a:t>Oct. 2025</a:t>
            </a:r>
            <a:r>
              <a:rPr dirty="0" sz="2000" lang="en-GB" smtClean="0">
                <a:latin typeface="Times New Roman"/>
              </a:rPr>
              <a:t>].</a:t>
            </a:r>
            <a:endParaRPr dirty="0" sz="2000" lang="en-IN">
              <a:latin typeface="Times New Roman"/>
              <a:ea typeface="Times New Roman"/>
            </a:endParaRPr>
          </a:p>
          <a:p>
            <a:pPr algn="just">
              <a:lnSpc>
                <a:spcPct val="150000"/>
              </a:lnSpc>
              <a:spcBef>
                <a:spcPts val="600"/>
              </a:spcBef>
              <a:spcAft>
                <a:spcPts val="600"/>
              </a:spcAft>
            </a:pPr>
            <a:r>
              <a:rPr dirty="0" sz="2000" lang="en-IN">
                <a:latin typeface="Times New Roman"/>
                <a:ea typeface="Times New Roman"/>
              </a:rPr>
              <a:t>Chen, X.D., Li, F., </a:t>
            </a:r>
            <a:r>
              <a:rPr dirty="0" sz="2000" lang="en-IN" err="1">
                <a:latin typeface="Times New Roman"/>
                <a:ea typeface="Times New Roman"/>
              </a:rPr>
              <a:t>Zuo</a:t>
            </a:r>
            <a:r>
              <a:rPr dirty="0" sz="2000" lang="en-IN">
                <a:latin typeface="Times New Roman"/>
                <a:ea typeface="Times New Roman"/>
              </a:rPr>
              <a:t>, H. and Zhu, F. (2025) ‘Trends in Prevalent Cases and Disability‐Adjusted Life‐Years of Depressive Disorders Worldwide: Findings From the Global Burden of Disease Study From 1990 to 2021.’ </a:t>
            </a:r>
            <a:r>
              <a:rPr dirty="0" sz="2000" i="1" lang="en-IN">
                <a:latin typeface="Times New Roman"/>
                <a:ea typeface="Times New Roman"/>
              </a:rPr>
              <a:t>Depression and anxiety</a:t>
            </a:r>
            <a:r>
              <a:rPr dirty="0" sz="2000" lang="en-IN">
                <a:latin typeface="Times New Roman"/>
                <a:ea typeface="Times New Roman"/>
              </a:rPr>
              <a:t>, </a:t>
            </a:r>
            <a:r>
              <a:rPr dirty="0" sz="2000" i="1" lang="en-IN">
                <a:latin typeface="Times New Roman"/>
                <a:ea typeface="Times New Roman"/>
              </a:rPr>
              <a:t>2025</a:t>
            </a:r>
            <a:r>
              <a:rPr dirty="0" sz="2000" lang="en-IN">
                <a:latin typeface="Times New Roman"/>
                <a:ea typeface="Times New Roman"/>
              </a:rPr>
              <a:t>(1), p.5553491. </a:t>
            </a:r>
            <a:r>
              <a:rPr dirty="0" sz="2000" lang="en-IN" u="sng">
                <a:solidFill>
                  <a:srgbClr val="1155CC"/>
                </a:solidFill>
                <a:latin typeface="Times New Roman"/>
                <a:ea typeface="Times New Roman"/>
                <a:hlinkClick r:id="rId3"/>
              </a:rPr>
              <a:t>https://doi.org/10.1155/da/5553491</a:t>
            </a:r>
            <a:endParaRPr dirty="0" sz="2000" lang="en-IN">
              <a:latin typeface="Times New Roman"/>
              <a:ea typeface="Times New Roman"/>
            </a:endParaRPr>
          </a:p>
          <a:p>
            <a:pPr algn="just">
              <a:lnSpc>
                <a:spcPct val="150000"/>
              </a:lnSpc>
              <a:spcBef>
                <a:spcPts val="600"/>
              </a:spcBef>
              <a:spcAft>
                <a:spcPts val="600"/>
              </a:spcAft>
            </a:pPr>
            <a:r>
              <a:rPr dirty="0" sz="2000" lang="en-IN" err="1">
                <a:latin typeface="Times New Roman"/>
                <a:ea typeface="Times New Roman"/>
              </a:rPr>
              <a:t>Daryabeygi-Khotbehsara</a:t>
            </a:r>
            <a:r>
              <a:rPr dirty="0" sz="2000" lang="en-IN">
                <a:latin typeface="Times New Roman"/>
                <a:ea typeface="Times New Roman"/>
              </a:rPr>
              <a:t>, R., Dunstan, D.W., </a:t>
            </a:r>
            <a:r>
              <a:rPr dirty="0" sz="2000" lang="en-IN" err="1">
                <a:latin typeface="Times New Roman"/>
                <a:ea typeface="Times New Roman"/>
              </a:rPr>
              <a:t>Shariful</a:t>
            </a:r>
            <a:r>
              <a:rPr dirty="0" sz="2000" lang="en-IN">
                <a:latin typeface="Times New Roman"/>
                <a:ea typeface="Times New Roman"/>
              </a:rPr>
              <a:t> Islam, S.M., Rhodes, R.E., </a:t>
            </a:r>
            <a:r>
              <a:rPr dirty="0" sz="2000" lang="en-IN" err="1">
                <a:latin typeface="Times New Roman"/>
                <a:ea typeface="Times New Roman"/>
              </a:rPr>
              <a:t>Hojjatinia</a:t>
            </a:r>
            <a:r>
              <a:rPr dirty="0" sz="2000" lang="en-IN">
                <a:latin typeface="Times New Roman"/>
                <a:ea typeface="Times New Roman"/>
              </a:rPr>
              <a:t>, S., </a:t>
            </a:r>
            <a:r>
              <a:rPr dirty="0" sz="2000" lang="en-IN" err="1">
                <a:latin typeface="Times New Roman"/>
                <a:ea typeface="Times New Roman"/>
              </a:rPr>
              <a:t>Abdelrazek</a:t>
            </a:r>
            <a:r>
              <a:rPr dirty="0" sz="2000" lang="en-IN">
                <a:latin typeface="Times New Roman"/>
                <a:ea typeface="Times New Roman"/>
              </a:rPr>
              <a:t>, M., </a:t>
            </a:r>
            <a:r>
              <a:rPr dirty="0" sz="2000" lang="en-IN" err="1">
                <a:latin typeface="Times New Roman"/>
                <a:ea typeface="Times New Roman"/>
              </a:rPr>
              <a:t>Hekler</a:t>
            </a:r>
            <a:r>
              <a:rPr dirty="0" sz="2000" lang="en-IN">
                <a:latin typeface="Times New Roman"/>
                <a:ea typeface="Times New Roman"/>
              </a:rPr>
              <a:t>, E., </a:t>
            </a:r>
            <a:r>
              <a:rPr dirty="0" sz="2000" lang="en-IN" err="1">
                <a:latin typeface="Times New Roman"/>
                <a:ea typeface="Times New Roman"/>
              </a:rPr>
              <a:t>Markides</a:t>
            </a:r>
            <a:r>
              <a:rPr dirty="0" sz="2000" lang="en-IN">
                <a:latin typeface="Times New Roman"/>
                <a:ea typeface="Times New Roman"/>
              </a:rPr>
              <a:t>, B. and </a:t>
            </a:r>
            <a:r>
              <a:rPr dirty="0" sz="2000" lang="en-IN" err="1">
                <a:latin typeface="Times New Roman"/>
                <a:ea typeface="Times New Roman"/>
              </a:rPr>
              <a:t>Maddison</a:t>
            </a:r>
            <a:r>
              <a:rPr dirty="0" sz="2000" lang="en-IN">
                <a:latin typeface="Times New Roman"/>
                <a:ea typeface="Times New Roman"/>
              </a:rPr>
              <a:t>, R. (2024) ‘A control system model of capability-opportunity-motivation and behaviour (COM-B) framework for sedentary and physical activity behaviours.’ </a:t>
            </a:r>
            <a:r>
              <a:rPr dirty="0" sz="2000" i="1" lang="en-IN">
                <a:latin typeface="Times New Roman"/>
                <a:ea typeface="Times New Roman"/>
              </a:rPr>
              <a:t>Digital Health</a:t>
            </a:r>
            <a:r>
              <a:rPr dirty="0" sz="2000" lang="en-IN">
                <a:latin typeface="Times New Roman"/>
                <a:ea typeface="Times New Roman"/>
              </a:rPr>
              <a:t>, </a:t>
            </a:r>
            <a:r>
              <a:rPr dirty="0" sz="2000" i="1" lang="en-IN">
                <a:latin typeface="Times New Roman"/>
                <a:ea typeface="Times New Roman"/>
              </a:rPr>
              <a:t>10</a:t>
            </a:r>
            <a:r>
              <a:rPr dirty="0" sz="2000" lang="en-IN">
                <a:latin typeface="Times New Roman"/>
                <a:ea typeface="Times New Roman"/>
              </a:rPr>
              <a:t>, p.20552076241255658. </a:t>
            </a:r>
            <a:r>
              <a:rPr dirty="0" sz="2000" lang="en-IN" u="sng">
                <a:solidFill>
                  <a:srgbClr val="1155CC"/>
                </a:solidFill>
                <a:latin typeface="Times New Roman"/>
                <a:ea typeface="Times New Roman"/>
                <a:hlinkClick r:id="rId4"/>
              </a:rPr>
              <a:t>https://doi.org/10.1177/20552076241255658</a:t>
            </a:r>
            <a:endParaRPr dirty="0" sz="2000" lang="en-IN">
              <a:latin typeface="Times New Roman"/>
              <a:ea typeface="Times New Roman"/>
            </a:endParaRPr>
          </a:p>
          <a:p>
            <a:pPr algn="just">
              <a:lnSpc>
                <a:spcPct val="150000"/>
              </a:lnSpc>
              <a:spcBef>
                <a:spcPts val="600"/>
              </a:spcBef>
              <a:spcAft>
                <a:spcPts val="0"/>
              </a:spcAft>
            </a:pPr>
            <a:r>
              <a:rPr dirty="0" sz="2000" lang="en-IN" err="1">
                <a:solidFill>
                  <a:srgbClr val="222222"/>
                </a:solidFill>
                <a:latin typeface="Times New Roman"/>
                <a:ea typeface="Times New Roman"/>
              </a:rPr>
              <a:t>Kasaudhan</a:t>
            </a:r>
            <a:r>
              <a:rPr dirty="0" sz="2000" lang="en-IN">
                <a:solidFill>
                  <a:srgbClr val="222222"/>
                </a:solidFill>
                <a:latin typeface="Times New Roman"/>
                <a:ea typeface="Times New Roman"/>
              </a:rPr>
              <a:t>, K. (2025) ‘AI-Driven Tools for Detecting and Monitoring Mental Health Conditions Though Behaviour Patterns.’ </a:t>
            </a:r>
            <a:r>
              <a:rPr dirty="0" sz="2000" i="1" lang="en-IN">
                <a:solidFill>
                  <a:srgbClr val="222222"/>
                </a:solidFill>
                <a:latin typeface="Times New Roman"/>
                <a:ea typeface="Times New Roman"/>
              </a:rPr>
              <a:t>International Journal of Preventive Medicine and Health (IJPMH)</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5</a:t>
            </a:r>
            <a:r>
              <a:rPr dirty="0" sz="2000" lang="en-IN">
                <a:solidFill>
                  <a:srgbClr val="222222"/>
                </a:solidFill>
                <a:latin typeface="Times New Roman"/>
                <a:ea typeface="Times New Roman"/>
              </a:rPr>
              <a:t>(3), pp.14-19. </a:t>
            </a:r>
            <a:r>
              <a:rPr dirty="0" sz="2000" lang="en-IN" u="sng">
                <a:solidFill>
                  <a:srgbClr val="1155CC"/>
                </a:solidFill>
                <a:latin typeface="Times New Roman"/>
                <a:ea typeface="Times New Roman"/>
                <a:hlinkClick r:id="rId5"/>
              </a:rPr>
              <a:t>https://www.ijpmh.latticescipub.com/wp-content/uploads/papers/v5i3/B105405020125.pdf</a:t>
            </a:r>
            <a:endParaRPr dirty="0" sz="2000" lang="en-IN">
              <a:latin typeface="Times New Roman"/>
              <a:ea typeface="Times New Roman"/>
            </a:endParaRPr>
          </a:p>
          <a:p>
            <a:pPr algn="just">
              <a:lnSpc>
                <a:spcPct val="150000"/>
              </a:lnSpc>
              <a:spcBef>
                <a:spcPts val="600"/>
              </a:spcBef>
              <a:spcAft>
                <a:spcPts val="0"/>
              </a:spcAft>
            </a:pPr>
            <a:r>
              <a:rPr dirty="0" sz="2000" lang="en-IN" err="1">
                <a:solidFill>
                  <a:srgbClr val="222222"/>
                </a:solidFill>
                <a:latin typeface="Times New Roman"/>
                <a:ea typeface="Times New Roman"/>
              </a:rPr>
              <a:t>Kirkbride</a:t>
            </a:r>
            <a:r>
              <a:rPr dirty="0" sz="2000" lang="en-IN">
                <a:solidFill>
                  <a:srgbClr val="222222"/>
                </a:solidFill>
                <a:latin typeface="Times New Roman"/>
                <a:ea typeface="Times New Roman"/>
              </a:rPr>
              <a:t>, J.B., </a:t>
            </a:r>
            <a:r>
              <a:rPr dirty="0" sz="2000" lang="en-IN" err="1">
                <a:solidFill>
                  <a:srgbClr val="222222"/>
                </a:solidFill>
                <a:latin typeface="Times New Roman"/>
                <a:ea typeface="Times New Roman"/>
              </a:rPr>
              <a:t>Anglin</a:t>
            </a:r>
            <a:r>
              <a:rPr dirty="0" sz="2000" lang="en-IN">
                <a:solidFill>
                  <a:srgbClr val="222222"/>
                </a:solidFill>
                <a:latin typeface="Times New Roman"/>
                <a:ea typeface="Times New Roman"/>
              </a:rPr>
              <a:t>, D.M., Colman, I., </a:t>
            </a:r>
            <a:r>
              <a:rPr dirty="0" sz="2000" lang="en-IN" err="1">
                <a:solidFill>
                  <a:srgbClr val="222222"/>
                </a:solidFill>
                <a:latin typeface="Times New Roman"/>
                <a:ea typeface="Times New Roman"/>
              </a:rPr>
              <a:t>Dykxhoorn</a:t>
            </a:r>
            <a:r>
              <a:rPr dirty="0" sz="2000" lang="en-IN">
                <a:solidFill>
                  <a:srgbClr val="222222"/>
                </a:solidFill>
                <a:latin typeface="Times New Roman"/>
                <a:ea typeface="Times New Roman"/>
              </a:rPr>
              <a:t>, J., Jones, P.B., </a:t>
            </a:r>
            <a:r>
              <a:rPr dirty="0" sz="2000" lang="en-IN" err="1">
                <a:solidFill>
                  <a:srgbClr val="222222"/>
                </a:solidFill>
                <a:latin typeface="Times New Roman"/>
                <a:ea typeface="Times New Roman"/>
              </a:rPr>
              <a:t>Patalay</a:t>
            </a:r>
            <a:r>
              <a:rPr dirty="0" sz="2000" lang="en-IN">
                <a:solidFill>
                  <a:srgbClr val="222222"/>
                </a:solidFill>
                <a:latin typeface="Times New Roman"/>
                <a:ea typeface="Times New Roman"/>
              </a:rPr>
              <a:t>, P., Pitman, A., </a:t>
            </a:r>
            <a:r>
              <a:rPr dirty="0" sz="2000" lang="en-IN" err="1">
                <a:solidFill>
                  <a:srgbClr val="222222"/>
                </a:solidFill>
                <a:latin typeface="Times New Roman"/>
                <a:ea typeface="Times New Roman"/>
              </a:rPr>
              <a:t>Soneson</a:t>
            </a:r>
            <a:r>
              <a:rPr dirty="0" sz="2000" lang="en-IN">
                <a:solidFill>
                  <a:srgbClr val="222222"/>
                </a:solidFill>
                <a:latin typeface="Times New Roman"/>
                <a:ea typeface="Times New Roman"/>
              </a:rPr>
              <a:t>, E., </a:t>
            </a:r>
            <a:r>
              <a:rPr dirty="0" sz="2000" lang="en-IN" err="1">
                <a:solidFill>
                  <a:srgbClr val="222222"/>
                </a:solidFill>
                <a:latin typeface="Times New Roman"/>
                <a:ea typeface="Times New Roman"/>
              </a:rPr>
              <a:t>Steare</a:t>
            </a:r>
            <a:r>
              <a:rPr dirty="0" sz="2000" lang="en-IN">
                <a:solidFill>
                  <a:srgbClr val="222222"/>
                </a:solidFill>
                <a:latin typeface="Times New Roman"/>
                <a:ea typeface="Times New Roman"/>
              </a:rPr>
              <a:t>, T., Wright, T. and Griffiths, S.L. (2024) ‘The social determinants of mental health and disorder: evidence, prevention and recommendations.’ </a:t>
            </a:r>
            <a:r>
              <a:rPr dirty="0" sz="2000" i="1" lang="en-IN">
                <a:solidFill>
                  <a:srgbClr val="222222"/>
                </a:solidFill>
                <a:latin typeface="Times New Roman"/>
                <a:ea typeface="Times New Roman"/>
              </a:rPr>
              <a:t>World psychiatry</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23</a:t>
            </a:r>
            <a:r>
              <a:rPr dirty="0" sz="2000" lang="en-IN">
                <a:solidFill>
                  <a:srgbClr val="222222"/>
                </a:solidFill>
                <a:latin typeface="Times New Roman"/>
                <a:ea typeface="Times New Roman"/>
              </a:rPr>
              <a:t>(1), pp.58-90. </a:t>
            </a:r>
            <a:r>
              <a:rPr dirty="0" sz="2000" lang="en-IN" u="sng">
                <a:solidFill>
                  <a:srgbClr val="1155CC"/>
                </a:solidFill>
                <a:latin typeface="Times New Roman"/>
                <a:ea typeface="Times New Roman"/>
                <a:hlinkClick r:id="rId6"/>
              </a:rPr>
              <a:t>https://</a:t>
            </a:r>
            <a:r>
              <a:rPr dirty="0" sz="2000" lang="en-IN" u="sng" smtClean="0">
                <a:solidFill>
                  <a:srgbClr val="1155CC"/>
                </a:solidFill>
                <a:latin typeface="Times New Roman"/>
                <a:ea typeface="Times New Roman"/>
                <a:hlinkClick r:id="rId6"/>
              </a:rPr>
              <a:t>doi.org/10.1002/wps.21160</a:t>
            </a:r>
            <a:endParaRPr dirty="0" sz="2000" lang="en-IN" u="sng" smtClean="0">
              <a:solidFill>
                <a:srgbClr val="1155CC"/>
              </a:solidFill>
              <a:latin typeface="Times New Roman"/>
              <a:ea typeface="Times New Roman"/>
            </a:endParaRPr>
          </a:p>
          <a:p>
            <a:pPr>
              <a:lnSpc>
                <a:spcPct val="150000"/>
              </a:lnSpc>
            </a:pPr>
            <a:r>
              <a:rPr dirty="0" sz="2000" lang="en-GB">
                <a:latin typeface="Times New Roman"/>
              </a:rPr>
              <a:t>Life in Mind (2023). </a:t>
            </a:r>
            <a:r>
              <a:rPr dirty="0" sz="2000" i="1" lang="en-GB">
                <a:latin typeface="Times New Roman"/>
              </a:rPr>
              <a:t>National Study of Mental Health and Wellbeing, 2020-22</a:t>
            </a:r>
            <a:r>
              <a:rPr dirty="0" sz="2000" lang="en-GB">
                <a:latin typeface="Times New Roman"/>
              </a:rPr>
              <a:t>. [online] Life in Mind Australia. Available at: https://lifeinmind.org.au/suicide-data/australian-bureau-of-statistics/abs-national-study-of-mental-health-and-wellbeing-2020-22 [Accessed </a:t>
            </a:r>
            <a:r>
              <a:rPr dirty="0" sz="2000" lang="en-GB" smtClean="0">
                <a:latin typeface="Times New Roman"/>
              </a:rPr>
              <a:t>20 </a:t>
            </a:r>
            <a:r>
              <a:rPr dirty="0" sz="2000" lang="en-GB">
                <a:latin typeface="Times New Roman"/>
              </a:rPr>
              <a:t>Oct. 2025</a:t>
            </a:r>
            <a:r>
              <a:rPr dirty="0" sz="2000" lang="en-GB" smtClean="0">
                <a:latin typeface="Times New Roman"/>
              </a:rPr>
              <a:t>].</a:t>
            </a:r>
            <a:endParaRPr dirty="0" sz="2000" lang="en-IN">
              <a:latin typeface="Times New Roman"/>
              <a:ea typeface="Times New Roman"/>
            </a:endParaRPr>
          </a:p>
          <a:p>
            <a:pPr algn="just">
              <a:lnSpc>
                <a:spcPct val="150000"/>
              </a:lnSpc>
              <a:spcBef>
                <a:spcPts val="600"/>
              </a:spcBef>
              <a:spcAft>
                <a:spcPts val="0"/>
              </a:spcAft>
            </a:pPr>
            <a:r>
              <a:rPr dirty="0" sz="2000" lang="en-IN" err="1">
                <a:solidFill>
                  <a:srgbClr val="222222"/>
                </a:solidFill>
                <a:latin typeface="Times New Roman"/>
                <a:ea typeface="Times New Roman"/>
              </a:rPr>
              <a:t>Limone</a:t>
            </a:r>
            <a:r>
              <a:rPr dirty="0" sz="2000" lang="en-IN">
                <a:solidFill>
                  <a:srgbClr val="222222"/>
                </a:solidFill>
                <a:latin typeface="Times New Roman"/>
                <a:ea typeface="Times New Roman"/>
              </a:rPr>
              <a:t>, P. and Toto, G.A. (2022) ‘Factors that predispose undergraduates to mental issues: A cumulative literature review for future research perspectives.’ </a:t>
            </a:r>
            <a:r>
              <a:rPr dirty="0" sz="2000" i="1" lang="en-IN">
                <a:solidFill>
                  <a:srgbClr val="222222"/>
                </a:solidFill>
                <a:latin typeface="Times New Roman"/>
                <a:ea typeface="Times New Roman"/>
              </a:rPr>
              <a:t>Frontiers in public health</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10</a:t>
            </a:r>
            <a:r>
              <a:rPr dirty="0" sz="2000" lang="en-IN">
                <a:solidFill>
                  <a:srgbClr val="222222"/>
                </a:solidFill>
                <a:latin typeface="Times New Roman"/>
                <a:ea typeface="Times New Roman"/>
              </a:rPr>
              <a:t>, p.831349. </a:t>
            </a:r>
            <a:r>
              <a:rPr dirty="0" sz="2000" lang="en-IN" u="sng">
                <a:solidFill>
                  <a:srgbClr val="1155CC"/>
                </a:solidFill>
                <a:latin typeface="Times New Roman"/>
                <a:ea typeface="Times New Roman"/>
                <a:hlinkClick r:id="rId7"/>
              </a:rPr>
              <a:t>https://www.frontiersin.org/articles/10.3389/fpubh.2022.831349/full</a:t>
            </a:r>
            <a:endParaRPr dirty="0" sz="2000" lang="en-IN">
              <a:latin typeface="Times New Roman"/>
              <a:ea typeface="Times New Roman"/>
            </a:endParaRPr>
          </a:p>
          <a:p>
            <a:pPr algn="just">
              <a:lnSpc>
                <a:spcPct val="150000"/>
              </a:lnSpc>
              <a:spcBef>
                <a:spcPts val="600"/>
              </a:spcBef>
              <a:spcAft>
                <a:spcPts val="600"/>
              </a:spcAft>
            </a:pPr>
            <a:r>
              <a:rPr dirty="0" sz="2000" lang="en-IN">
                <a:latin typeface="Times New Roman"/>
                <a:ea typeface="Times New Roman"/>
              </a:rPr>
              <a:t>Mind Bridge (2025) </a:t>
            </a:r>
            <a:r>
              <a:rPr dirty="0" sz="2000" i="1" lang="en-IN" err="1">
                <a:latin typeface="Times New Roman"/>
                <a:ea typeface="Times New Roman"/>
              </a:rPr>
              <a:t>MindBridge</a:t>
            </a:r>
            <a:r>
              <a:rPr dirty="0" sz="2000" i="1" lang="en-IN">
                <a:latin typeface="Times New Roman"/>
                <a:ea typeface="Times New Roman"/>
              </a:rPr>
              <a:t> - Mental Health Peer Support</a:t>
            </a:r>
            <a:r>
              <a:rPr dirty="0" sz="2000" lang="en-IN">
                <a:latin typeface="Times New Roman"/>
                <a:ea typeface="Times New Roman"/>
              </a:rPr>
              <a:t>. Available at: </a:t>
            </a:r>
            <a:r>
              <a:rPr dirty="0" sz="2000" lang="en-IN" u="sng">
                <a:solidFill>
                  <a:srgbClr val="1155CC"/>
                </a:solidFill>
                <a:latin typeface="Times New Roman"/>
                <a:ea typeface="Times New Roman"/>
                <a:hlinkClick r:id="rId8"/>
              </a:rPr>
              <a:t>https://www.mind-bridge.app/</a:t>
            </a:r>
            <a:r>
              <a:rPr dirty="0" sz="2000" lang="en-IN">
                <a:latin typeface="Times New Roman"/>
                <a:ea typeface="Times New Roman"/>
              </a:rPr>
              <a:t>. (Accessed 20 October, 2025)</a:t>
            </a:r>
          </a:p>
          <a:p>
            <a:pPr algn="just">
              <a:lnSpc>
                <a:spcPct val="150000"/>
              </a:lnSpc>
              <a:spcBef>
                <a:spcPts val="600"/>
              </a:spcBef>
              <a:spcAft>
                <a:spcPts val="600"/>
              </a:spcAft>
            </a:pPr>
            <a:r>
              <a:rPr dirty="0" sz="2000" lang="en-IN">
                <a:latin typeface="Times New Roman"/>
                <a:ea typeface="Times New Roman"/>
              </a:rPr>
              <a:t>NHS (2024) </a:t>
            </a:r>
            <a:r>
              <a:rPr dirty="0" sz="2000" i="1" lang="en-IN">
                <a:latin typeface="Times New Roman"/>
                <a:ea typeface="Times New Roman"/>
              </a:rPr>
              <a:t>NHS England» England’s NHS mental health services treat record 3.8 million people last year</a:t>
            </a:r>
            <a:r>
              <a:rPr dirty="0" sz="2000" lang="en-IN">
                <a:latin typeface="Times New Roman"/>
                <a:ea typeface="Times New Roman"/>
              </a:rPr>
              <a:t>. Available at: </a:t>
            </a:r>
            <a:r>
              <a:rPr dirty="0" sz="2000" lang="en-IN" u="sng">
                <a:solidFill>
                  <a:srgbClr val="1155CC"/>
                </a:solidFill>
                <a:latin typeface="Times New Roman"/>
                <a:ea typeface="Times New Roman"/>
                <a:hlinkClick r:id="rId9"/>
              </a:rPr>
              <a:t>https://www.england.nhs.uk/2024/10/englands-nhs-mental-health-services-treat-record-3-8-million-people-last-year/</a:t>
            </a:r>
            <a:r>
              <a:rPr dirty="0" sz="2000" lang="en-IN">
                <a:latin typeface="Times New Roman"/>
                <a:ea typeface="Times New Roman"/>
              </a:rPr>
              <a:t>. (Accessed 20 October, 2025)</a:t>
            </a:r>
          </a:p>
          <a:p>
            <a:pPr algn="just">
              <a:lnSpc>
                <a:spcPct val="150000"/>
              </a:lnSpc>
              <a:spcBef>
                <a:spcPts val="600"/>
              </a:spcBef>
              <a:spcAft>
                <a:spcPts val="600"/>
              </a:spcAft>
            </a:pPr>
            <a:r>
              <a:rPr dirty="0" sz="2000" lang="en-IN" err="1">
                <a:latin typeface="Times New Roman"/>
                <a:ea typeface="Times New Roman"/>
              </a:rPr>
              <a:t>Paspatis</a:t>
            </a:r>
            <a:r>
              <a:rPr dirty="0" sz="2000" lang="en-IN">
                <a:latin typeface="Times New Roman"/>
                <a:ea typeface="Times New Roman"/>
              </a:rPr>
              <a:t>, I. and </a:t>
            </a:r>
            <a:r>
              <a:rPr dirty="0" sz="2000" lang="en-IN" err="1">
                <a:latin typeface="Times New Roman"/>
                <a:ea typeface="Times New Roman"/>
              </a:rPr>
              <a:t>Tsohou</a:t>
            </a:r>
            <a:r>
              <a:rPr dirty="0" sz="2000" lang="en-IN">
                <a:latin typeface="Times New Roman"/>
                <a:ea typeface="Times New Roman"/>
              </a:rPr>
              <a:t>, A. (2023) ‘How to influence privacy </a:t>
            </a:r>
            <a:r>
              <a:rPr dirty="0" sz="2000" lang="en-IN" err="1">
                <a:latin typeface="Times New Roman"/>
                <a:ea typeface="Times New Roman"/>
              </a:rPr>
              <a:t>behavior</a:t>
            </a:r>
            <a:r>
              <a:rPr dirty="0" sz="2000" lang="en-IN">
                <a:latin typeface="Times New Roman"/>
                <a:ea typeface="Times New Roman"/>
              </a:rPr>
              <a:t> using cognitive theory and respective determinant factors.’ </a:t>
            </a:r>
            <a:r>
              <a:rPr dirty="0" sz="2000" i="1" lang="en-IN">
                <a:latin typeface="Times New Roman"/>
                <a:ea typeface="Times New Roman"/>
              </a:rPr>
              <a:t>Journal of </a:t>
            </a:r>
            <a:r>
              <a:rPr dirty="0" sz="2000" i="1" lang="en-IN" err="1">
                <a:latin typeface="Times New Roman"/>
                <a:ea typeface="Times New Roman"/>
              </a:rPr>
              <a:t>Cybersecurity</a:t>
            </a:r>
            <a:r>
              <a:rPr dirty="0" sz="2000" i="1" lang="en-IN">
                <a:latin typeface="Times New Roman"/>
                <a:ea typeface="Times New Roman"/>
              </a:rPr>
              <a:t> and Privacy</a:t>
            </a:r>
            <a:r>
              <a:rPr dirty="0" sz="2000" lang="en-IN">
                <a:latin typeface="Times New Roman"/>
                <a:ea typeface="Times New Roman"/>
              </a:rPr>
              <a:t>, </a:t>
            </a:r>
            <a:r>
              <a:rPr dirty="0" sz="2000" i="1" lang="en-IN">
                <a:latin typeface="Times New Roman"/>
                <a:ea typeface="Times New Roman"/>
              </a:rPr>
              <a:t>3</a:t>
            </a:r>
            <a:r>
              <a:rPr dirty="0" sz="2000" lang="en-IN">
                <a:latin typeface="Times New Roman"/>
                <a:ea typeface="Times New Roman"/>
              </a:rPr>
              <a:t>(3), pp.396-415. </a:t>
            </a:r>
            <a:r>
              <a:rPr dirty="0" sz="2000" lang="en-IN" u="sng">
                <a:solidFill>
                  <a:srgbClr val="0000FF"/>
                </a:solidFill>
                <a:latin typeface="Times New Roman"/>
                <a:ea typeface="Times New Roman"/>
                <a:hlinkClick r:id="rId10"/>
              </a:rPr>
              <a:t>https://doi.org/10.3390/jcp3030020</a:t>
            </a:r>
            <a:endParaRPr dirty="0" sz="2000" lang="en-IN">
              <a:latin typeface="Times New Roman"/>
              <a:ea typeface="Times New Roman"/>
            </a:endParaRPr>
          </a:p>
          <a:p>
            <a:pPr algn="just">
              <a:lnSpc>
                <a:spcPct val="150000"/>
              </a:lnSpc>
              <a:spcBef>
                <a:spcPts val="600"/>
              </a:spcBef>
              <a:spcAft>
                <a:spcPts val="0"/>
              </a:spcAft>
            </a:pPr>
            <a:r>
              <a:rPr dirty="0" sz="2000" lang="en-IN" err="1">
                <a:solidFill>
                  <a:srgbClr val="222222"/>
                </a:solidFill>
                <a:latin typeface="Times New Roman"/>
                <a:ea typeface="Times New Roman"/>
              </a:rPr>
              <a:t>Smit</a:t>
            </a:r>
            <a:r>
              <a:rPr dirty="0" sz="2000" lang="en-IN">
                <a:solidFill>
                  <a:srgbClr val="222222"/>
                </a:solidFill>
                <a:latin typeface="Times New Roman"/>
                <a:ea typeface="Times New Roman"/>
              </a:rPr>
              <a:t>, A., Swart, J. and </a:t>
            </a:r>
            <a:r>
              <a:rPr dirty="0" sz="2000" lang="en-IN" err="1">
                <a:solidFill>
                  <a:srgbClr val="222222"/>
                </a:solidFill>
                <a:latin typeface="Times New Roman"/>
                <a:ea typeface="Times New Roman"/>
              </a:rPr>
              <a:t>Broersma</a:t>
            </a:r>
            <a:r>
              <a:rPr dirty="0" sz="2000" lang="en-IN">
                <a:solidFill>
                  <a:srgbClr val="222222"/>
                </a:solidFill>
                <a:latin typeface="Times New Roman"/>
                <a:ea typeface="Times New Roman"/>
              </a:rPr>
              <a:t>, M. (2025) ‘Bypassing digital literacy: Marginalized citizens’ tactics for participation and inclusion in digital societies.’ </a:t>
            </a:r>
            <a:r>
              <a:rPr dirty="0" sz="2000" i="1" lang="en-IN">
                <a:solidFill>
                  <a:srgbClr val="222222"/>
                </a:solidFill>
                <a:latin typeface="Times New Roman"/>
                <a:ea typeface="Times New Roman"/>
              </a:rPr>
              <a:t>new media &amp; society</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27</a:t>
            </a:r>
            <a:r>
              <a:rPr dirty="0" sz="2000" lang="en-IN">
                <a:solidFill>
                  <a:srgbClr val="222222"/>
                </a:solidFill>
                <a:latin typeface="Times New Roman"/>
                <a:ea typeface="Times New Roman"/>
              </a:rPr>
              <a:t>(6), pp.3127-3145. https://doi.org/10.1177/14614448231220383</a:t>
            </a:r>
            <a:endParaRPr dirty="0" sz="2000" lang="en-IN">
              <a:latin typeface="Times New Roman"/>
              <a:ea typeface="Times New Roman"/>
            </a:endParaRPr>
          </a:p>
          <a:p>
            <a:pPr algn="just">
              <a:lnSpc>
                <a:spcPct val="150000"/>
              </a:lnSpc>
              <a:spcBef>
                <a:spcPts val="600"/>
              </a:spcBef>
              <a:spcAft>
                <a:spcPts val="0"/>
              </a:spcAft>
            </a:pPr>
            <a:r>
              <a:rPr dirty="0" sz="2000" lang="en-IN" err="1">
                <a:solidFill>
                  <a:srgbClr val="222222"/>
                </a:solidFill>
                <a:latin typeface="Times New Roman"/>
                <a:ea typeface="Times New Roman"/>
              </a:rPr>
              <a:t>Subedi</a:t>
            </a:r>
            <a:r>
              <a:rPr dirty="0" sz="2000" lang="en-IN">
                <a:solidFill>
                  <a:srgbClr val="222222"/>
                </a:solidFill>
                <a:latin typeface="Times New Roman"/>
                <a:ea typeface="Times New Roman"/>
              </a:rPr>
              <a:t>, S., Leal </a:t>
            </a:r>
            <a:r>
              <a:rPr dirty="0" sz="2000" lang="en-IN" err="1">
                <a:solidFill>
                  <a:srgbClr val="222222"/>
                </a:solidFill>
                <a:latin typeface="Times New Roman"/>
                <a:ea typeface="Times New Roman"/>
              </a:rPr>
              <a:t>Filho</a:t>
            </a:r>
            <a:r>
              <a:rPr dirty="0" sz="2000" lang="en-IN">
                <a:solidFill>
                  <a:srgbClr val="222222"/>
                </a:solidFill>
                <a:latin typeface="Times New Roman"/>
                <a:ea typeface="Times New Roman"/>
              </a:rPr>
              <a:t>, W. and </a:t>
            </a:r>
            <a:r>
              <a:rPr dirty="0" sz="2000" lang="en-IN" err="1">
                <a:solidFill>
                  <a:srgbClr val="222222"/>
                </a:solidFill>
                <a:latin typeface="Times New Roman"/>
                <a:ea typeface="Times New Roman"/>
              </a:rPr>
              <a:t>Adedeji</a:t>
            </a:r>
            <a:r>
              <a:rPr dirty="0" sz="2000" lang="en-IN">
                <a:solidFill>
                  <a:srgbClr val="222222"/>
                </a:solidFill>
                <a:latin typeface="Times New Roman"/>
                <a:ea typeface="Times New Roman"/>
              </a:rPr>
              <a:t>, A. (2025) ‘An assessment of the health belief model (HBM) properties as predictors of COVID-19 preventive behaviour.’ </a:t>
            </a:r>
            <a:r>
              <a:rPr dirty="0" sz="2000" i="1" lang="en-IN">
                <a:solidFill>
                  <a:srgbClr val="222222"/>
                </a:solidFill>
                <a:latin typeface="Times New Roman"/>
                <a:ea typeface="Times New Roman"/>
              </a:rPr>
              <a:t>Journal of Public Health</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33</a:t>
            </a:r>
            <a:r>
              <a:rPr dirty="0" sz="2000" lang="en-IN">
                <a:solidFill>
                  <a:srgbClr val="222222"/>
                </a:solidFill>
                <a:latin typeface="Times New Roman"/>
                <a:ea typeface="Times New Roman"/>
              </a:rPr>
              <a:t>(6), pp.1329-1339. </a:t>
            </a:r>
            <a:r>
              <a:rPr dirty="0" sz="2000" lang="en-IN" u="sng">
                <a:solidFill>
                  <a:srgbClr val="1155CC"/>
                </a:solidFill>
                <a:latin typeface="Times New Roman"/>
                <a:ea typeface="Times New Roman"/>
                <a:hlinkClick r:id="rId11"/>
              </a:rPr>
              <a:t>https://link.springer.com/article/10.1007/s10389-023-02109-</a:t>
            </a:r>
            <a:endParaRPr dirty="0" sz="2000" lang="en-IN">
              <a:latin typeface="Times New Roman"/>
              <a:ea typeface="Times New Roman"/>
            </a:endParaRPr>
          </a:p>
          <a:p>
            <a:pPr algn="just">
              <a:lnSpc>
                <a:spcPct val="150000"/>
              </a:lnSpc>
              <a:spcBef>
                <a:spcPts val="600"/>
              </a:spcBef>
              <a:spcAft>
                <a:spcPts val="0"/>
              </a:spcAft>
            </a:pPr>
            <a:r>
              <a:rPr dirty="0" sz="2000" lang="en-IN">
                <a:solidFill>
                  <a:srgbClr val="222222"/>
                </a:solidFill>
                <a:latin typeface="Times New Roman"/>
                <a:ea typeface="Times New Roman"/>
              </a:rPr>
              <a:t>Sun, J., Yin, X., Li, C., Liu, W. and Sun, H. (2022) ‘Stigma and peer-led interventions: a systematic review and meta-analysis.’ </a:t>
            </a:r>
            <a:r>
              <a:rPr dirty="0" sz="2000" i="1" lang="en-IN">
                <a:solidFill>
                  <a:srgbClr val="222222"/>
                </a:solidFill>
                <a:latin typeface="Times New Roman"/>
                <a:ea typeface="Times New Roman"/>
              </a:rPr>
              <a:t>Frontiers in psychiatry</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13</a:t>
            </a:r>
            <a:r>
              <a:rPr dirty="0" sz="2000" lang="en-IN">
                <a:solidFill>
                  <a:srgbClr val="222222"/>
                </a:solidFill>
                <a:latin typeface="Times New Roman"/>
                <a:ea typeface="Times New Roman"/>
              </a:rPr>
              <a:t>, p.915617. </a:t>
            </a:r>
            <a:r>
              <a:rPr dirty="0" sz="2000" lang="en-IN" u="sng">
                <a:solidFill>
                  <a:srgbClr val="1155CC"/>
                </a:solidFill>
                <a:latin typeface="Times New Roman"/>
                <a:ea typeface="Times New Roman"/>
                <a:hlinkClick r:id="rId12"/>
              </a:rPr>
              <a:t>https://</a:t>
            </a:r>
            <a:r>
              <a:rPr dirty="0" sz="2000" lang="en-IN" u="sng" smtClean="0">
                <a:solidFill>
                  <a:srgbClr val="1155CC"/>
                </a:solidFill>
                <a:latin typeface="Times New Roman"/>
                <a:ea typeface="Times New Roman"/>
                <a:hlinkClick r:id="rId12"/>
              </a:rPr>
              <a:t>www.frontiersin.org/journals/psychiatry/articles/10.3389/fpsyt.2022.915617/full</a:t>
            </a:r>
            <a:endParaRPr dirty="0" sz="2000" lang="en-IN" u="sng" smtClean="0">
              <a:solidFill>
                <a:srgbClr val="1155CC"/>
              </a:solidFill>
              <a:latin typeface="Times New Roman"/>
              <a:ea typeface="Times New Roman"/>
            </a:endParaRPr>
          </a:p>
          <a:p>
            <a:pPr>
              <a:lnSpc>
                <a:spcPct val="150000"/>
              </a:lnSpc>
            </a:pPr>
            <a:r>
              <a:rPr dirty="0" sz="2000" lang="en-GB" err="1">
                <a:latin typeface="Times New Roman"/>
              </a:rPr>
              <a:t>Urich</a:t>
            </a:r>
            <a:r>
              <a:rPr dirty="0" sz="2000" lang="en-GB">
                <a:latin typeface="Times New Roman"/>
              </a:rPr>
              <a:t>, A. (2020). </a:t>
            </a:r>
            <a:r>
              <a:rPr dirty="0" sz="2000" i="1" lang="en-GB">
                <a:latin typeface="Times New Roman"/>
              </a:rPr>
              <a:t>The Health Belief Model</a:t>
            </a:r>
            <a:r>
              <a:rPr dirty="0" sz="2000" lang="en-GB">
                <a:latin typeface="Times New Roman"/>
              </a:rPr>
              <a:t>. [online] </a:t>
            </a:r>
            <a:r>
              <a:rPr dirty="0" sz="2000" lang="en-GB" err="1">
                <a:latin typeface="Times New Roman"/>
              </a:rPr>
              <a:t>PennState</a:t>
            </a:r>
            <a:r>
              <a:rPr dirty="0" sz="2000" lang="en-GB">
                <a:latin typeface="Times New Roman"/>
              </a:rPr>
              <a:t>. Available at: https://psu.pb.unizin.org/kines082/chapter/the-health-belief-model/ [Accessed </a:t>
            </a:r>
            <a:r>
              <a:rPr dirty="0" sz="2000" lang="en-GB" smtClean="0">
                <a:latin typeface="Times New Roman"/>
              </a:rPr>
              <a:t>20 </a:t>
            </a:r>
            <a:r>
              <a:rPr dirty="0" sz="2000" lang="en-GB">
                <a:latin typeface="Times New Roman"/>
              </a:rPr>
              <a:t>Oct. 2025</a:t>
            </a:r>
            <a:r>
              <a:rPr dirty="0" sz="2000" lang="en-GB" smtClean="0">
                <a:latin typeface="Times New Roman"/>
              </a:rPr>
              <a:t>].</a:t>
            </a:r>
            <a:endParaRPr dirty="0" sz="2000" lang="en-IN">
              <a:latin typeface="Times New Roman"/>
              <a:ea typeface="Times New Roman"/>
            </a:endParaRPr>
          </a:p>
          <a:p>
            <a:pPr algn="just">
              <a:lnSpc>
                <a:spcPct val="150000"/>
              </a:lnSpc>
              <a:spcBef>
                <a:spcPts val="600"/>
              </a:spcBef>
              <a:spcAft>
                <a:spcPts val="600"/>
              </a:spcAft>
            </a:pPr>
            <a:r>
              <a:rPr dirty="0" sz="2000" lang="en-IN">
                <a:latin typeface="Times New Roman"/>
                <a:ea typeface="Times New Roman"/>
              </a:rPr>
              <a:t>World Health Organization (2025a) </a:t>
            </a:r>
            <a:r>
              <a:rPr dirty="0" sz="2000" i="1" lang="en-IN">
                <a:latin typeface="Times New Roman"/>
                <a:ea typeface="Times New Roman"/>
              </a:rPr>
              <a:t>Depressive disorder (depression)</a:t>
            </a:r>
            <a:r>
              <a:rPr dirty="0" sz="2000" lang="en-IN">
                <a:latin typeface="Times New Roman"/>
                <a:ea typeface="Times New Roman"/>
              </a:rPr>
              <a:t>. Available at: </a:t>
            </a:r>
            <a:r>
              <a:rPr dirty="0" sz="2000" lang="en-IN" u="sng">
                <a:solidFill>
                  <a:srgbClr val="1155CC"/>
                </a:solidFill>
                <a:latin typeface="Times New Roman"/>
                <a:ea typeface="Times New Roman"/>
                <a:hlinkClick r:id="rId13"/>
              </a:rPr>
              <a:t>https://www.who.int/news-room/fact-sheets/detail/depression</a:t>
            </a:r>
            <a:r>
              <a:rPr dirty="0" sz="2000" lang="en-IN">
                <a:latin typeface="Times New Roman"/>
                <a:ea typeface="Times New Roman"/>
              </a:rPr>
              <a:t>. (Accessed 20 October, 2025)</a:t>
            </a:r>
          </a:p>
          <a:p>
            <a:pPr algn="just">
              <a:lnSpc>
                <a:spcPct val="150000"/>
              </a:lnSpc>
              <a:spcBef>
                <a:spcPts val="600"/>
              </a:spcBef>
              <a:spcAft>
                <a:spcPts val="600"/>
              </a:spcAft>
            </a:pPr>
            <a:r>
              <a:rPr dirty="0" sz="2000" lang="en-IN">
                <a:latin typeface="Times New Roman"/>
                <a:ea typeface="Times New Roman"/>
              </a:rPr>
              <a:t>World Health Organization (2025b) </a:t>
            </a:r>
            <a:r>
              <a:rPr dirty="0" sz="2000" i="1" lang="en-IN">
                <a:latin typeface="Times New Roman"/>
                <a:ea typeface="Times New Roman"/>
              </a:rPr>
              <a:t>The 1st International Conference on Health promotion, Ottawa, 1986</a:t>
            </a:r>
            <a:r>
              <a:rPr dirty="0" sz="2000" lang="en-IN">
                <a:latin typeface="Times New Roman"/>
                <a:ea typeface="Times New Roman"/>
              </a:rPr>
              <a:t>. Available at: </a:t>
            </a:r>
            <a:r>
              <a:rPr dirty="0" sz="2000" lang="en-IN" u="sng">
                <a:solidFill>
                  <a:srgbClr val="1155CC"/>
                </a:solidFill>
                <a:latin typeface="Times New Roman"/>
                <a:ea typeface="Times New Roman"/>
                <a:hlinkClick r:id="rId14"/>
              </a:rPr>
              <a:t>https://www.who.int/teams/health-promotion/enhanced-wellbeing/first-global-conference</a:t>
            </a:r>
            <a:r>
              <a:rPr dirty="0" sz="2000" lang="en-IN">
                <a:latin typeface="Times New Roman"/>
                <a:ea typeface="Times New Roman"/>
              </a:rPr>
              <a:t>. (Accessed 20 October, 2025)</a:t>
            </a:r>
          </a:p>
          <a:p>
            <a:pPr algn="just">
              <a:lnSpc>
                <a:spcPct val="150000"/>
              </a:lnSpc>
              <a:spcBef>
                <a:spcPts val="600"/>
              </a:spcBef>
              <a:spcAft>
                <a:spcPts val="0"/>
              </a:spcAft>
            </a:pPr>
            <a:r>
              <a:rPr dirty="0" sz="2000" lang="en-IN" err="1">
                <a:solidFill>
                  <a:srgbClr val="222222"/>
                </a:solidFill>
                <a:latin typeface="Times New Roman"/>
                <a:ea typeface="Times New Roman"/>
              </a:rPr>
              <a:t>Zamani</a:t>
            </a:r>
            <a:r>
              <a:rPr dirty="0" sz="2000" lang="en-IN">
                <a:solidFill>
                  <a:srgbClr val="222222"/>
                </a:solidFill>
                <a:latin typeface="Times New Roman"/>
                <a:ea typeface="Times New Roman"/>
              </a:rPr>
              <a:t>, S., </a:t>
            </a:r>
            <a:r>
              <a:rPr dirty="0" sz="2000" lang="en-IN" err="1">
                <a:solidFill>
                  <a:srgbClr val="222222"/>
                </a:solidFill>
                <a:latin typeface="Times New Roman"/>
                <a:ea typeface="Times New Roman"/>
              </a:rPr>
              <a:t>Rostami</a:t>
            </a:r>
            <a:r>
              <a:rPr dirty="0" sz="2000" lang="en-IN">
                <a:solidFill>
                  <a:srgbClr val="222222"/>
                </a:solidFill>
                <a:latin typeface="Times New Roman"/>
                <a:ea typeface="Times New Roman"/>
              </a:rPr>
              <a:t>, A., Nguyen, M., </a:t>
            </a:r>
            <a:r>
              <a:rPr dirty="0" sz="2000" lang="en-IN" err="1">
                <a:solidFill>
                  <a:srgbClr val="222222"/>
                </a:solidFill>
                <a:latin typeface="Times New Roman"/>
                <a:ea typeface="Times New Roman"/>
              </a:rPr>
              <a:t>Sinha</a:t>
            </a:r>
            <a:r>
              <a:rPr dirty="0" sz="2000" lang="en-IN">
                <a:solidFill>
                  <a:srgbClr val="222222"/>
                </a:solidFill>
                <a:latin typeface="Times New Roman"/>
                <a:ea typeface="Times New Roman"/>
              </a:rPr>
              <a:t>, R. and </a:t>
            </a:r>
            <a:r>
              <a:rPr dirty="0" sz="2000" lang="en-IN" err="1">
                <a:solidFill>
                  <a:srgbClr val="222222"/>
                </a:solidFill>
                <a:latin typeface="Times New Roman"/>
                <a:ea typeface="Times New Roman"/>
              </a:rPr>
              <a:t>Madanian</a:t>
            </a:r>
            <a:r>
              <a:rPr dirty="0" sz="2000" lang="en-IN">
                <a:solidFill>
                  <a:srgbClr val="222222"/>
                </a:solidFill>
                <a:latin typeface="Times New Roman"/>
                <a:ea typeface="Times New Roman"/>
              </a:rPr>
              <a:t>, S. (2025) ‘A </a:t>
            </a:r>
            <a:r>
              <a:rPr dirty="0" sz="2000" lang="en-IN" err="1">
                <a:solidFill>
                  <a:srgbClr val="222222"/>
                </a:solidFill>
                <a:latin typeface="Times New Roman"/>
                <a:ea typeface="Times New Roman"/>
              </a:rPr>
              <a:t>Gamified</a:t>
            </a:r>
            <a:r>
              <a:rPr dirty="0" sz="2000" lang="en-IN">
                <a:solidFill>
                  <a:srgbClr val="222222"/>
                </a:solidFill>
                <a:latin typeface="Times New Roman"/>
                <a:ea typeface="Times New Roman"/>
              </a:rPr>
              <a:t> AI-Driven System for Depression Monitoring and Management.’ </a:t>
            </a:r>
            <a:r>
              <a:rPr dirty="0" sz="2000" i="1" lang="en-IN">
                <a:solidFill>
                  <a:srgbClr val="222222"/>
                </a:solidFill>
                <a:latin typeface="Times New Roman"/>
                <a:ea typeface="Times New Roman"/>
              </a:rPr>
              <a:t>Applied Sciences</a:t>
            </a:r>
            <a:r>
              <a:rPr dirty="0" sz="2000" lang="en-IN">
                <a:solidFill>
                  <a:srgbClr val="222222"/>
                </a:solidFill>
                <a:latin typeface="Times New Roman"/>
                <a:ea typeface="Times New Roman"/>
              </a:rPr>
              <a:t>, </a:t>
            </a:r>
            <a:r>
              <a:rPr dirty="0" sz="2000" i="1" lang="en-IN">
                <a:solidFill>
                  <a:srgbClr val="222222"/>
                </a:solidFill>
                <a:latin typeface="Times New Roman"/>
                <a:ea typeface="Times New Roman"/>
              </a:rPr>
              <a:t>15</a:t>
            </a:r>
            <a:r>
              <a:rPr dirty="0" sz="2000" lang="en-IN">
                <a:solidFill>
                  <a:srgbClr val="222222"/>
                </a:solidFill>
                <a:latin typeface="Times New Roman"/>
                <a:ea typeface="Times New Roman"/>
              </a:rPr>
              <a:t>(13), p.7088. </a:t>
            </a:r>
            <a:r>
              <a:rPr dirty="0" sz="2000" lang="en-IN" u="sng">
                <a:solidFill>
                  <a:srgbClr val="1155CC"/>
                </a:solidFill>
                <a:latin typeface="Times New Roman"/>
                <a:ea typeface="Times New Roman"/>
                <a:hlinkClick r:id="rId15"/>
              </a:rPr>
              <a:t>https://doi.org/10.3390/app15137088</a:t>
            </a:r>
            <a:endParaRPr dirty="0" sz="2000" lang="en-IN">
              <a:effectLst/>
              <a:latin typeface="Times New Roman"/>
              <a:ea typeface="Times New Roman"/>
            </a:endParaRPr>
          </a:p>
        </p:txBody>
      </p:sp>
      <p:sp>
        <p:nvSpPr>
          <p:cNvPr id="1048602" name="TextBox 3"/>
          <p:cNvSpPr txBox="1"/>
          <p:nvPr/>
        </p:nvSpPr>
        <p:spPr>
          <a:xfrm>
            <a:off x="8434387" y="1620212"/>
            <a:ext cx="14706600" cy="1558290"/>
          </a:xfrm>
          <a:prstGeom prst="rect"/>
          <a:solidFill>
            <a:schemeClr val="accent4">
              <a:lumMod val="60000"/>
              <a:lumOff val="40000"/>
            </a:schemeClr>
          </a:solidFill>
          <a:ln>
            <a:solidFill>
              <a:schemeClr val="tx1"/>
            </a:solidFill>
          </a:ln>
          <a:effectLst>
            <a:glow rad="63500">
              <a:schemeClr val="accent6">
                <a:satMod val="175000"/>
                <a:alpha val="40000"/>
              </a:schemeClr>
            </a:glow>
          </a:effectLst>
        </p:spPr>
        <p:txBody>
          <a:bodyPr rtlCol="0" wrap="square">
            <a:spAutoFit/>
          </a:bodyPr>
          <a:p>
            <a:pPr algn="ctr" lvl="0">
              <a:lnSpc>
                <a:spcPct val="150000"/>
              </a:lnSpc>
            </a:pPr>
            <a:r>
              <a:rPr b="1" dirty="0" sz="6600" lang="en-IN">
                <a:solidFill>
                  <a:prstClr val="black"/>
                </a:solidFill>
                <a:latin typeface="Times New Roman"/>
                <a:ea typeface="Times New Roman"/>
              </a:rPr>
              <a:t>References</a:t>
            </a:r>
            <a:endParaRPr dirty="0" sz="6000" lang="en-IN">
              <a:solidFill>
                <a:prstClr val="black"/>
              </a:solidFill>
              <a:latin typeface="Arial"/>
              <a:ea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24115RA8EI</dc:creator>
  <dcterms:created xsi:type="dcterms:W3CDTF">2025-10-25T01:34:01Z</dcterms:created>
  <dcterms:modified xsi:type="dcterms:W3CDTF">2025-10-31T06:22:53Z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f531dbdf84c842dab0db7556b247aab0</vt:lpwstr>
  </property>
</Properties>
</file>