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74" r:id="rId1"/>
  </p:sldMasterIdLst>
  <p:sldIdLst>
    <p:sldId id="257" r:id="rId2"/>
    <p:sldId id="256" r:id="rId3"/>
    <p:sldId id="258" r:id="rId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94697"/>
  </p:normalViewPr>
  <p:slideViewPr>
    <p:cSldViewPr snapToGrid="0">
      <p:cViewPr varScale="1">
        <p:scale>
          <a:sx n="90" d="100"/>
          <a:sy n="90" d="100"/>
        </p:scale>
        <p:origin x="232" y="5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609601"/>
            <a:ext cx="8676222" cy="3200400"/>
          </a:xfrm>
        </p:spPr>
        <p:txBody>
          <a:bodyPr anchor="b">
            <a:normAutofit/>
          </a:bodyPr>
          <a:lstStyle>
            <a:lvl1pPr algn="ctr">
              <a:defRPr sz="480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76222" cy="1905000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6DD29-770C-054D-9924-2A5FA9C8C74D}" type="datetimeFigureOut">
              <a:rPr lang="en-US" smtClean="0"/>
              <a:t>11/9/22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744AC-CBDB-F64B-9065-B6AAB8D55F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64496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6DD29-770C-054D-9924-2A5FA9C8C74D}" type="datetimeFigureOut">
              <a:rPr lang="en-US" smtClean="0"/>
              <a:t>11/9/22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744AC-CBDB-F64B-9065-B6AAB8D55F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26699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1013" y="3308581"/>
            <a:ext cx="8686800" cy="1468800"/>
          </a:xfrm>
        </p:spPr>
        <p:txBody>
          <a:bodyPr anchor="b"/>
          <a:lstStyle>
            <a:lvl1pPr algn="r">
              <a:defRPr sz="40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1011" y="4777381"/>
            <a:ext cx="8686801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6DD29-770C-054D-9924-2A5FA9C8C74D}" type="datetimeFigureOut">
              <a:rPr lang="en-US" smtClean="0"/>
              <a:t>11/9/22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744AC-CBDB-F64B-9065-B6AAB8D55F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4542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2" y="2666999"/>
            <a:ext cx="4876800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0612" y="2667000"/>
            <a:ext cx="4876800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6DD29-770C-054D-9924-2A5FA9C8C74D}" type="datetimeFigureOut">
              <a:rPr lang="en-US" smtClean="0"/>
              <a:t>11/9/22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744AC-CBDB-F64B-9065-B6AAB8D55F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62825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29280" y="2658533"/>
            <a:ext cx="4588931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2" y="3243262"/>
            <a:ext cx="4876800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43133" y="2667000"/>
            <a:ext cx="4604280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0612" y="3243262"/>
            <a:ext cx="4876801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6DD29-770C-054D-9924-2A5FA9C8C74D}" type="datetimeFigureOut">
              <a:rPr lang="en-US" smtClean="0"/>
              <a:t>11/9/22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744AC-CBDB-F64B-9065-B6AAB8D55F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218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6DD29-770C-054D-9924-2A5FA9C8C74D}" type="datetimeFigureOut">
              <a:rPr lang="en-US" smtClean="0"/>
              <a:t>11/9/22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744AC-CBDB-F64B-9065-B6AAB8D55F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19112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6DD29-770C-054D-9924-2A5FA9C8C74D}" type="datetimeFigureOut">
              <a:rPr lang="en-US" smtClean="0"/>
              <a:t>11/9/22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744AC-CBDB-F64B-9065-B6AAB8D55F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79342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3549121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3812" y="609601"/>
            <a:ext cx="5943601" cy="51816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3549121" cy="18288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6DD29-770C-054D-9924-2A5FA9C8C74D}" type="datetimeFigureOut">
              <a:rPr lang="en-US" smtClean="0"/>
              <a:t>11/9/22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744AC-CBDB-F64B-9065-B6AAB8D55F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38489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5334001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33733" y="-18288"/>
            <a:ext cx="3276599" cy="6903720"/>
          </a:xfr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080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5334001" cy="18288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399212" y="5883275"/>
            <a:ext cx="914400" cy="365125"/>
          </a:xfrm>
        </p:spPr>
        <p:txBody>
          <a:bodyPr/>
          <a:lstStyle/>
          <a:p>
            <a:fld id="{4206DD29-770C-054D-9924-2A5FA9C8C74D}" type="datetimeFigureOut">
              <a:rPr lang="en-US" smtClean="0"/>
              <a:t>11/9/22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41412" y="5883275"/>
            <a:ext cx="51054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42612" y="5883275"/>
            <a:ext cx="322567" cy="365125"/>
          </a:xfrm>
        </p:spPr>
        <p:txBody>
          <a:bodyPr/>
          <a:lstStyle/>
          <a:p>
            <a:fld id="{66A744AC-CBDB-F64B-9065-B6AAB8D55F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47199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4732865"/>
            <a:ext cx="99060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796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3" y="5299603"/>
            <a:ext cx="9906000" cy="493712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6DD29-770C-054D-9924-2A5FA9C8C74D}" type="datetimeFigureOut">
              <a:rPr lang="en-US" smtClean="0"/>
              <a:t>11/9/22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744AC-CBDB-F64B-9065-B6AAB8D55F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69984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3124199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6DD29-770C-054D-9924-2A5FA9C8C74D}" type="datetimeFigureOut">
              <a:rPr lang="en-US" smtClean="0"/>
              <a:t>11/9/22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744AC-CBDB-F64B-9065-B6AAB8D55F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53751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buNone/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6DD29-770C-054D-9924-2A5FA9C8C74D}" type="datetimeFigureOut">
              <a:rPr lang="en-US" smtClean="0"/>
              <a:t>11/9/22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744AC-CBDB-F64B-9065-B6AAB8D55F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954980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3308581"/>
            <a:ext cx="9906000" cy="14688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0" y="4777381"/>
            <a:ext cx="9906001" cy="86040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6DD29-770C-054D-9924-2A5FA9C8C74D}" type="datetimeFigureOut">
              <a:rPr lang="en-US" smtClean="0"/>
              <a:t>11/9/22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744AC-CBDB-F64B-9065-B6AAB8D55F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217087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886200"/>
            <a:ext cx="9906000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775200"/>
            <a:ext cx="9906000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6DD29-770C-054D-9924-2A5FA9C8C74D}" type="datetimeFigureOut">
              <a:rPr lang="en-US" smtClean="0"/>
              <a:t>11/9/22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744AC-CBDB-F64B-9065-B6AAB8D55F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613263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505200"/>
            <a:ext cx="99060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6DD29-770C-054D-9924-2A5FA9C8C74D}" type="datetimeFigureOut">
              <a:rPr lang="en-US" smtClean="0"/>
              <a:t>11/9/22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744AC-CBDB-F64B-9065-B6AAB8D55F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15288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6DD29-770C-054D-9924-2A5FA9C8C74D}" type="datetimeFigureOut">
              <a:rPr lang="en-US" smtClean="0"/>
              <a:t>11/9/22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744AC-CBDB-F64B-9065-B6AAB8D55F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811186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6898" y="609599"/>
            <a:ext cx="2210514" cy="5181601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2" y="609600"/>
            <a:ext cx="7543800" cy="5181600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6DD29-770C-054D-9924-2A5FA9C8C74D}" type="datetimeFigureOut">
              <a:rPr lang="en-US" smtClean="0"/>
              <a:t>11/9/22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A744AC-CBDB-F64B-9065-B6AAB8D55F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70942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3" y="2666999"/>
            <a:ext cx="9905998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37612" y="5883275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4206DD29-770C-054D-9924-2A5FA9C8C74D}" type="datetimeFigureOut">
              <a:rPr lang="en-US" smtClean="0"/>
              <a:t>11/9/22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2" y="5883275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2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66A744AC-CBDB-F64B-9065-B6AAB8D55F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80042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75" r:id="rId1"/>
    <p:sldLayoutId id="2147483776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  <p:sldLayoutId id="2147483786" r:id="rId12"/>
    <p:sldLayoutId id="2147483787" r:id="rId13"/>
    <p:sldLayoutId id="2147483788" r:id="rId14"/>
    <p:sldLayoutId id="2147483789" r:id="rId15"/>
    <p:sldLayoutId id="2147483790" r:id="rId16"/>
    <p:sldLayoutId id="2147483791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gradFill flip="none" rotWithShape="1">
            <a:gsLst>
              <a:gs pos="0">
                <a:schemeClr val="tx1"/>
              </a:gs>
              <a:gs pos="100000">
                <a:schemeClr val="tx1">
                  <a:lumMod val="6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65000"/>
                <a:lumOff val="35000"/>
                <a:alpha val="40000"/>
              </a:schemeClr>
            </a:glow>
            <a:outerShdw blurRad="28575" dist="38100" dir="1404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20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8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6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469347-816D-8761-9865-68A42B16B3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3888" y="554038"/>
            <a:ext cx="10515600" cy="4351338"/>
          </a:xfrm>
        </p:spPr>
        <p:txBody>
          <a:bodyPr>
            <a:normAutofit/>
          </a:bodyPr>
          <a:lstStyle/>
          <a:p>
            <a:r>
              <a:rPr lang="en-US" sz="3200" dirty="0"/>
              <a:t>Student number : 2110029</a:t>
            </a:r>
          </a:p>
          <a:p>
            <a:r>
              <a:rPr lang="en-US" sz="3200" dirty="0"/>
              <a:t>Student name: Abul Imran</a:t>
            </a:r>
          </a:p>
          <a:p>
            <a:r>
              <a:rPr lang="en-US" sz="3200" dirty="0"/>
              <a:t>Module: Foreign Language &amp; Cultural Awareness</a:t>
            </a:r>
          </a:p>
          <a:p>
            <a:r>
              <a:rPr lang="en-US" sz="3200" dirty="0"/>
              <a:t>BMIH5003</a:t>
            </a:r>
          </a:p>
          <a:p>
            <a:r>
              <a:rPr lang="en-US" sz="3200" dirty="0"/>
              <a:t>Lecturer: Rodrigo Aguilera </a:t>
            </a:r>
          </a:p>
        </p:txBody>
      </p:sp>
    </p:spTree>
    <p:extLst>
      <p:ext uri="{BB962C8B-B14F-4D97-AF65-F5344CB8AC3E}">
        <p14:creationId xmlns:p14="http://schemas.microsoft.com/office/powerpoint/2010/main" val="28286424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67EAF0-CE45-BF00-438B-D28F5CF0A6E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50948D1-188A-2CC6-7A89-E341DFD8B51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Picture 4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80D57F9A-289D-F102-1A8F-F0CBFD16791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662" y="0"/>
            <a:ext cx="12088678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34394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Audio Recording 9 Nov 2022 at 02:03:54">
            <a:hlinkClick r:id="" action="ppaction://media"/>
            <a:extLst>
              <a:ext uri="{FF2B5EF4-FFF2-40B4-BE49-F238E27FC236}">
                <a16:creationId xmlns:a16="http://schemas.microsoft.com/office/drawing/2014/main" id="{53474AB7-1886-3F46-0B93-4E6A9A3C46A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283200" y="3022600"/>
            <a:ext cx="812800" cy="812800"/>
          </a:xfrm>
          <a:prstGeom prst="rect">
            <a:avLst/>
          </a:prstGeom>
        </p:spPr>
      </p:pic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0F39D50D-2526-633B-6B4A-362BEAE1C654}"/>
              </a:ext>
            </a:extLst>
          </p:cNvPr>
          <p:cNvCxnSpPr>
            <a:cxnSpLocks/>
          </p:cNvCxnSpPr>
          <p:nvPr/>
        </p:nvCxnSpPr>
        <p:spPr>
          <a:xfrm>
            <a:off x="3725863" y="1708150"/>
            <a:ext cx="1557337" cy="1428750"/>
          </a:xfrm>
          <a:prstGeom prst="straightConnector1">
            <a:avLst/>
          </a:prstGeom>
          <a:ln w="1143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EAB60794-EA5E-5989-D14B-CAE53A540D28}"/>
              </a:ext>
            </a:extLst>
          </p:cNvPr>
          <p:cNvSpPr txBox="1"/>
          <p:nvPr/>
        </p:nvSpPr>
        <p:spPr>
          <a:xfrm>
            <a:off x="3246438" y="1185863"/>
            <a:ext cx="24431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Audio</a:t>
            </a:r>
          </a:p>
        </p:txBody>
      </p:sp>
    </p:spTree>
    <p:extLst>
      <p:ext uri="{BB962C8B-B14F-4D97-AF65-F5344CB8AC3E}">
        <p14:creationId xmlns:p14="http://schemas.microsoft.com/office/powerpoint/2010/main" val="19027122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3392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sh">
  <a:themeElements>
    <a:clrScheme name="Mesh">
      <a:dk1>
        <a:sysClr val="windowText" lastClr="000000"/>
      </a:dk1>
      <a:lt1>
        <a:sysClr val="window" lastClr="FFFFFF"/>
      </a:lt1>
      <a:dk2>
        <a:srgbClr val="363D46"/>
      </a:dk2>
      <a:lt2>
        <a:srgbClr val="EBEBEB"/>
      </a:lt2>
      <a:accent1>
        <a:srgbClr val="6F6F6F"/>
      </a:accent1>
      <a:accent2>
        <a:srgbClr val="BFBFA5"/>
      </a:accent2>
      <a:accent3>
        <a:srgbClr val="DCD084"/>
      </a:accent3>
      <a:accent4>
        <a:srgbClr val="E7BF5F"/>
      </a:accent4>
      <a:accent5>
        <a:srgbClr val="E9A039"/>
      </a:accent5>
      <a:accent6>
        <a:srgbClr val="CF7133"/>
      </a:accent6>
      <a:hlink>
        <a:srgbClr val="F28943"/>
      </a:hlink>
      <a:folHlink>
        <a:srgbClr val="F1B76C"/>
      </a:folHlink>
    </a:clrScheme>
    <a:fontScheme name="Mesh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Mesh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84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000000">
                <a:alpha val="5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25400" h="25400" prst="slope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28000"/>
                <a:satMod val="94000"/>
                <a:lumMod val="20000"/>
              </a:schemeClr>
              <a:schemeClr val="phClr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sh" id="{789EC3FE-34FD-429C-9918-760025E6C145}" vid="{B8BE45C0-8141-4D58-8C71-A009BC26FBB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{34EDFE09-B7A5-F34D-B121-5C63C8A673F5}tf10001063</Template>
  <TotalTime>32</TotalTime>
  <Words>22</Words>
  <Application>Microsoft Macintosh PowerPoint</Application>
  <PresentationFormat>Widescreen</PresentationFormat>
  <Paragraphs>6</Paragraphs>
  <Slides>3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6" baseType="lpstr">
      <vt:lpstr>Arial</vt:lpstr>
      <vt:lpstr>Century Gothic</vt:lpstr>
      <vt:lpstr>Mesh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mehrab.armaan</dc:creator>
  <cp:lastModifiedBy>mehrab.armaan</cp:lastModifiedBy>
  <cp:revision>1</cp:revision>
  <dcterms:created xsi:type="dcterms:W3CDTF">2022-11-09T01:36:10Z</dcterms:created>
  <dcterms:modified xsi:type="dcterms:W3CDTF">2022-11-09T02:08:23Z</dcterms:modified>
</cp:coreProperties>
</file>