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4" r:id="rId4"/>
  </p:sldMasterIdLst>
  <p:notesMasterIdLst>
    <p:notesMasterId r:id="rId18"/>
  </p:notesMasterIdLst>
  <p:handoutMasterIdLst>
    <p:handoutMasterId r:id="rId19"/>
  </p:handoutMasterIdLst>
  <p:sldIdLst>
    <p:sldId id="262" r:id="rId5"/>
    <p:sldId id="274" r:id="rId6"/>
    <p:sldId id="264" r:id="rId7"/>
    <p:sldId id="265" r:id="rId8"/>
    <p:sldId id="266" r:id="rId9"/>
    <p:sldId id="273" r:id="rId10"/>
    <p:sldId id="267" r:id="rId11"/>
    <p:sldId id="272" r:id="rId12"/>
    <p:sldId id="271" r:id="rId13"/>
    <p:sldId id="270" r:id="rId14"/>
    <p:sldId id="268" r:id="rId15"/>
    <p:sldId id="269" r:id="rId16"/>
    <p:sldId id="261" r:id="rId17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2" autoAdjust="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85626C0-73C2-4A47-B291-FC82F86CA5F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8EB467-DF4E-4D5D-9DD4-3282E32730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A2A751-6888-460B-A98D-633C6EB3ADD1}" type="datetime1">
              <a:rPr lang="en-GB" smtClean="0"/>
              <a:t>14/12/2025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118DD-3ACF-4AFE-B30A-C76991C459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49BE1-BBAC-4037-9952-E7CACCB03A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B7CF1-78D6-443C-8FBF-C9779BCD5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45765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3DE2B3-314B-4823-8898-A405E40B4D95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8E63B-9FFA-4EE9-89AA-03BB306665D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078692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8E63B-9FFA-4EE9-89AA-03BB306665D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158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8E63B-9FFA-4EE9-89AA-03BB306665D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231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rtlCol="0"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45E6945-0D46-47ED-B7DB-B15B072AE87B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54660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3D4AD51-6EAC-44C2-BC48-777487346C6A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81794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rtlCol="0"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rtlCol="0"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0941F9-69A4-400F-AD1B-EA8D7D1430A2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662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0BD96B-E2DC-4583-B122-27859C6FE2A0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13777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9359416-1519-47E2-8FD7-7BC4F2F463E6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9466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5555351-382A-4E13-AFEF-8F911A9E7A98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2046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EB091D-9063-445B-84E3-8784F1F130EC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6492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rtlCol="0" anchor="b">
            <a:normAutofit/>
          </a:bodyPr>
          <a:lstStyle>
            <a:lvl1pPr>
              <a:defRPr sz="3200" b="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6981" y="1852122"/>
            <a:ext cx="2458230" cy="2008678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7093C6-88D4-4C78-90FB-4320A75385BB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7B0DF2F-DAFD-4616-9E25-0C28D75BF30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491805" y="1852122"/>
            <a:ext cx="2458230" cy="2008678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36DA0F9-D851-437C-A45B-EC125A3D3DB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9076629" y="1852122"/>
            <a:ext cx="2458230" cy="2008678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F0BA98-3AB4-4D88-B1C2-6279BCACFAD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887792" y="3971924"/>
            <a:ext cx="2477419" cy="803275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D9DEF72B-B924-4A0D-8C83-3B370632C0D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72616" y="3971925"/>
            <a:ext cx="2477419" cy="803275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E9D30C54-E9E8-4300-8DA4-352DB3A71A4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070240" y="3971924"/>
            <a:ext cx="2458230" cy="803275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5080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rtlCol="0" anchor="b">
            <a:normAutofit/>
          </a:bodyPr>
          <a:lstStyle>
            <a:lvl1pPr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D2D1154-836B-43F6-B510-C59F1207CF89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9410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95D0C2B-D550-4151-AF6D-710FD77425B0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3974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0FC174-D677-49F9-81CE-4AEA3802619B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9719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325D7494-370F-4B5B-B556-9A8AF97D7D49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5939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178560-78C9-4CB5-BE46-05302CDA8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5" name="Picture 4" descr="multiple people looking at blueprints&#10;">
            <a:extLst>
              <a:ext uri="{FF2B5EF4-FFF2-40B4-BE49-F238E27FC236}">
                <a16:creationId xmlns:a16="http://schemas.microsoft.com/office/drawing/2014/main" id="{DC582F7A-0108-4267-A3E3-CA43CDA209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9461EC9-A94F-4225-B526-5C862F340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92750-E12D-4995-ABCB-5BB846060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912" y="1976284"/>
            <a:ext cx="3422131" cy="1988762"/>
          </a:xfrm>
        </p:spPr>
        <p:txBody>
          <a:bodyPr rtlCol="0"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Problems at Flight Foods Ltd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7160F7-FCB2-48B7-8BB8-BEFF45F6B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9282B84-621E-4580-80B7-222118AE4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B276DD-3B4A-180D-F33B-B6D371693BC7}"/>
              </a:ext>
            </a:extLst>
          </p:cNvPr>
          <p:cNvSpPr txBox="1"/>
          <p:nvPr/>
        </p:nvSpPr>
        <p:spPr>
          <a:xfrm>
            <a:off x="3905631" y="2696626"/>
            <a:ext cx="744819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Module: Effective Teamwork and Communication (LCLM4003)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Vasile‑Zaharia Calin – 2429941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Roxana Calin – 2429940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916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D8957-8CDD-15EF-222E-3B93705EE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FE9C9-B62D-AFD5-68DD-12A5C515A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Background of Flight Foods Ltd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communication barriers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theories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Solutions to reduce barriers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89091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5BF4D-6362-7CE9-3749-77AA14D97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Background of the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82748-EE2F-4EDB-70E4-0ABA738724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Medium-sized company producing ready meals for airlines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Losing market share due to poor food standards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Complaints: undercooked food, poor packaging, meat in vegetarian meals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Factory: noisy, old machines, multicultural staff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Manager (Gary) overwhelmed and struggling to communicate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3947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E89BD-0646-53A2-F893-52D962CFF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 1: Language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00ACA-4370-2184-E287-FFA69DEB1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speak different languages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Gary struggles to explain tasks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Shannon &amp; Weaver – Semantic Noise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Language differences distort the message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misunderstand instructions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159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5AEB6-C71B-09C8-1EBB-4685D49A4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3149042" cy="460118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 2: Lack of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163B3-8F69-C08D-7F87-B6658EEB4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 food hygiene training before starting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Younger staff misunderstand instructions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Berlo’s SMCR Model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Source (Gary) and receiver (staff) do not share the same knowledge level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breaks down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111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9EBE6-88CA-DCAC-BFAB-2AFE8A292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 3: Cultural Differences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8C4FC-2B13-F5A7-9A31-53DC51B29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from 5 cultural groups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Different attitudes to rules and authority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Schramm – Field of Experience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Different backgrounds = different interpretations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Messages are understood differently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2007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DF711-AACF-6291-1252-20E9D37AC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 4: Physical Noise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95876-F796-0854-A681-48F3029FA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Old, noisy machines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Hard to hear instructions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Shannon &amp; Weaver – Physical Noise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Noise blocks the message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cannot hear instructions clearly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258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7133C-8000-7669-2CCD-E49F6F705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 5: Ineffective Communication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68015-7D59-AE44-C277-8F6D81BBBD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Gary uses posters instead of proper training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still misunderstand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Shannon &amp; Weaver – Channel Problems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Wrong communication channel reduces understanding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755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C77F4-DC83-5C89-B985-F196F29C6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 6: Leadership Issues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B3E53-8B01-8D12-CCAA-3183D8EE2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Gary arrives tired, stressed, unprepared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Poor hygiene example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may not take him seriously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Berlo – Source Credibility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the sender lacks credibility, the message loses impact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03850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047E9-530A-63C3-5A8D-60EBC18D5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F4057-5912-CD30-DD23-A23D98FCE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proper food hygiene training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Translate key instructions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visual demonstrations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 noise or use visual signals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Appoint team leaders from each cultural group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Improve leadership behaviour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simple checklists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refresher training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0692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821D7-7187-8F28-25EA-FEE0431DA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594AF-CA53-207C-47E5-D0A2E6117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Flight Foods faces serious communication problems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Barriers include language, culture, noise, training, and leadership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theories explain why messages fail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the right solutions, the company can improve quality and regain market share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2319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CC016-A6F3-6D8F-2B79-44758B532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0121C-F0D0-71F4-8960-9488660CFE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Adler, R. and Elmhorst, J. (2012) Communicating at Work. McGraw‑Hill.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Berlo, D. (1960) The Process of Communication. Holt, Rinehart and Winston.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Schramm, W. (1954) How Communication Works. University of Illinois Press.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Shannon, C. and Weaver, W. (1949) The Mathematical Theory of Communication. University of Illinois Press.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4512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4A7FC5-56F0-4FE3-8383-04EE92963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5" name="Picture 4" descr="Working">
            <a:extLst>
              <a:ext uri="{FF2B5EF4-FFF2-40B4-BE49-F238E27FC236}">
                <a16:creationId xmlns:a16="http://schemas.microsoft.com/office/drawing/2014/main" id="{BC829010-59E7-4B6E-AE76-EEE7D0ED0D8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E6BEBC3-6A99-4A53-9835-9875E0841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3299F-3E8A-4BF7-9C3D-B9F22CF94C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2130552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006911-EDB8-4CDF-AEAA-A3FA06085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1694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FB9BFA2-1FA5-44A1-B975-10D6BF58ECD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577E783-5AB8-45E6-9E56-AE40075231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0541854-87B3-4953-A183-EF3BD285377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Architecture design</Template>
  <TotalTime>33</TotalTime>
  <Words>465</Words>
  <Application>Microsoft Office PowerPoint</Application>
  <PresentationFormat>Widescreen</PresentationFormat>
  <Paragraphs>87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Corbel</vt:lpstr>
      <vt:lpstr>Wingdings 2</vt:lpstr>
      <vt:lpstr>Frame</vt:lpstr>
      <vt:lpstr>Group Presentation  Communication Problems at Flight Foods Ltd</vt:lpstr>
      <vt:lpstr>Overview</vt:lpstr>
      <vt:lpstr>Background of the Case Study</vt:lpstr>
      <vt:lpstr>Barrier 1: Language Differences</vt:lpstr>
      <vt:lpstr>Barrier 2: Lack of Training</vt:lpstr>
      <vt:lpstr>Barrier 3: Cultural Differences </vt:lpstr>
      <vt:lpstr>Barrier 4: Physical Noise</vt:lpstr>
      <vt:lpstr>Barrier 5: Ineffective Communication Channels</vt:lpstr>
      <vt:lpstr>Barrier 6: Leadership Issues </vt:lpstr>
      <vt:lpstr>Solutions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Calin (2429941)</dc:creator>
  <cp:lastModifiedBy>Vasile Calin (2429941)</cp:lastModifiedBy>
  <cp:revision>1</cp:revision>
  <dcterms:created xsi:type="dcterms:W3CDTF">2025-12-14T12:12:25Z</dcterms:created>
  <dcterms:modified xsi:type="dcterms:W3CDTF">2025-12-14T12:45:37Z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