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7"/>
  </p:notesMasterIdLst>
  <p:sldIdLst>
    <p:sldId id="256" r:id="rId2"/>
    <p:sldId id="270" r:id="rId3"/>
    <p:sldId id="274" r:id="rId4"/>
    <p:sldId id="271" r:id="rId5"/>
    <p:sldId id="275" r:id="rId6"/>
    <p:sldId id="272" r:id="rId7"/>
    <p:sldId id="257" r:id="rId8"/>
    <p:sldId id="283" r:id="rId9"/>
    <p:sldId id="278" r:id="rId10"/>
    <p:sldId id="282" r:id="rId11"/>
    <p:sldId id="281" r:id="rId12"/>
    <p:sldId id="260" r:id="rId13"/>
    <p:sldId id="261" r:id="rId14"/>
    <p:sldId id="280" r:id="rId15"/>
    <p:sldId id="26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157"/>
    <p:restoredTop sz="93233"/>
  </p:normalViewPr>
  <p:slideViewPr>
    <p:cSldViewPr>
      <p:cViewPr>
        <p:scale>
          <a:sx n="84" d="100"/>
          <a:sy n="84" d="100"/>
        </p:scale>
        <p:origin x="24" y="-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D69F12-20FE-CF43-9DC2-AC97A5FA172F}" type="datetimeFigureOut">
              <a:rPr lang="en-US" smtClean="0"/>
              <a:t>10/8/18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60C17-6311-1945-B01F-F6CB2A39A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62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084DC7A-8639-4A0B-A474-8E41F91EBAE7}" type="datetimeFigureOut">
              <a:rPr lang="en-GB" smtClean="0"/>
              <a:pPr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09C413F-138C-4DF8-95DF-678AAD3260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79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 smtClean="0"/>
              <a:t>Fi </a:t>
            </a:r>
            <a:r>
              <a:rPr lang="en-GB" sz="8800" dirty="0" err="1" smtClean="0"/>
              <a:t>fy</a:t>
            </a:r>
            <a:r>
              <a:rPr lang="en-GB" sz="8800" dirty="0" smtClean="0"/>
              <a:t> </a:t>
            </a:r>
            <a:r>
              <a:rPr lang="en-GB" sz="8800" dirty="0" err="1" smtClean="0"/>
              <a:t>hun</a:t>
            </a:r>
            <a:endParaRPr lang="en-GB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My parent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6000" dirty="0" err="1" smtClean="0"/>
              <a:t>Dw</a:t>
            </a:r>
            <a:r>
              <a:rPr lang="en-GB" sz="6000" dirty="0" smtClean="0"/>
              <a:t> </a:t>
            </a:r>
            <a:r>
              <a:rPr lang="en-GB" sz="6000" dirty="0" err="1"/>
              <a:t>i</a:t>
            </a:r>
            <a:r>
              <a:rPr lang="en-GB" sz="6000" dirty="0" err="1" smtClean="0"/>
              <a:t>’n</a:t>
            </a:r>
            <a:r>
              <a:rPr lang="en-GB" sz="6000" dirty="0" smtClean="0"/>
              <a:t> + adjective</a:t>
            </a:r>
          </a:p>
          <a:p>
            <a:endParaRPr lang="en-GB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2133" y="2667000"/>
            <a:ext cx="8161867" cy="3332816"/>
          </a:xfrm>
        </p:spPr>
        <p:txBody>
          <a:bodyPr>
            <a:normAutofit/>
          </a:bodyPr>
          <a:lstStyle/>
          <a:p>
            <a:endParaRPr lang="en-GB" sz="4400" dirty="0" smtClean="0"/>
          </a:p>
          <a:p>
            <a:r>
              <a:rPr lang="en-GB" sz="4800" dirty="0" err="1" smtClean="0"/>
              <a:t>Dw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ddim</a:t>
            </a:r>
            <a:r>
              <a:rPr lang="en-GB" sz="4800" dirty="0" smtClean="0"/>
              <a:t> </a:t>
            </a:r>
            <a:r>
              <a:rPr lang="en-GB" sz="4800" dirty="0" err="1" smtClean="0"/>
              <a:t>yn</a:t>
            </a:r>
            <a:r>
              <a:rPr lang="en-GB" sz="4800" dirty="0" smtClean="0"/>
              <a:t> + adjective</a:t>
            </a:r>
          </a:p>
          <a:p>
            <a:endParaRPr lang="en-GB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6000" dirty="0" err="1" smtClean="0"/>
              <a:t>Dw</a:t>
            </a:r>
            <a:r>
              <a:rPr lang="en-GB" sz="6000" dirty="0" smtClean="0"/>
              <a:t> </a:t>
            </a:r>
            <a:r>
              <a:rPr lang="en-GB" sz="6000" dirty="0" err="1" smtClean="0"/>
              <a:t>i’n</a:t>
            </a:r>
            <a:r>
              <a:rPr lang="en-GB" sz="6000" dirty="0" smtClean="0"/>
              <a:t> + verb</a:t>
            </a:r>
          </a:p>
          <a:p>
            <a:endParaRPr lang="en-GB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Hobi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6000" dirty="0" err="1" smtClean="0"/>
              <a:t>Dw</a:t>
            </a:r>
            <a:r>
              <a:rPr lang="en-GB" sz="6000" dirty="0" smtClean="0"/>
              <a:t> </a:t>
            </a:r>
            <a:r>
              <a:rPr lang="en-GB" sz="6000" dirty="0" err="1" smtClean="0"/>
              <a:t>i</a:t>
            </a:r>
            <a:r>
              <a:rPr lang="en-GB" sz="6000" dirty="0" smtClean="0"/>
              <a:t> </a:t>
            </a:r>
            <a:r>
              <a:rPr lang="en-GB" sz="6000" dirty="0" err="1" smtClean="0"/>
              <a:t>ddim</a:t>
            </a:r>
            <a:r>
              <a:rPr lang="en-GB" sz="6000" dirty="0" smtClean="0"/>
              <a:t> </a:t>
            </a:r>
            <a:r>
              <a:rPr lang="en-GB" sz="6000" dirty="0" err="1" smtClean="0"/>
              <a:t>yn</a:t>
            </a:r>
            <a:r>
              <a:rPr lang="en-GB" sz="6000" dirty="0" smtClean="0"/>
              <a:t> + verb</a:t>
            </a:r>
          </a:p>
          <a:p>
            <a:endParaRPr lang="en-GB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descrition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2133" y="2060848"/>
            <a:ext cx="7704667" cy="3938968"/>
          </a:xfrm>
        </p:spPr>
        <p:txBody>
          <a:bodyPr/>
          <a:lstStyle/>
          <a:p>
            <a:endParaRPr lang="en-GB" dirty="0" smtClean="0"/>
          </a:p>
          <a:p>
            <a:r>
              <a:rPr lang="en-GB" sz="4400" dirty="0" smtClean="0"/>
              <a:t>Mae ……. ‘da fi.</a:t>
            </a:r>
          </a:p>
          <a:p>
            <a:endParaRPr lang="en-GB" sz="4400" dirty="0" smtClean="0"/>
          </a:p>
          <a:p>
            <a:r>
              <a:rPr lang="en-GB" sz="4400" dirty="0" smtClean="0"/>
              <a:t>Does dim ……. ‘da fi.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 smtClean="0"/>
              <a:t>Fi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" y="2492896"/>
            <a:ext cx="8075240" cy="3622632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3600" dirty="0" err="1" smtClean="0"/>
              <a:t>Dyma</a:t>
            </a:r>
            <a:r>
              <a:rPr lang="en-GB" sz="3600" dirty="0" smtClean="0"/>
              <a:t> fi.</a:t>
            </a:r>
          </a:p>
          <a:p>
            <a:endParaRPr lang="en-GB" sz="3600" dirty="0" smtClean="0"/>
          </a:p>
          <a:p>
            <a:r>
              <a:rPr lang="en-GB" sz="3600" dirty="0" err="1" smtClean="0"/>
              <a:t>Dw</a:t>
            </a:r>
            <a:r>
              <a:rPr lang="en-GB" sz="3600" dirty="0" smtClean="0"/>
              <a:t> </a:t>
            </a:r>
            <a:r>
              <a:rPr lang="en-GB" sz="3600" dirty="0" err="1"/>
              <a:t>i</a:t>
            </a:r>
            <a:r>
              <a:rPr lang="en-GB" sz="3600" dirty="0" err="1" smtClean="0"/>
              <a:t>’n</a:t>
            </a:r>
            <a:r>
              <a:rPr lang="en-GB" sz="3600" dirty="0" smtClean="0"/>
              <a:t> </a:t>
            </a:r>
            <a:r>
              <a:rPr lang="en-GB" sz="3600" dirty="0" err="1" smtClean="0"/>
              <a:t>dau</a:t>
            </a:r>
            <a:r>
              <a:rPr lang="en-GB" sz="3600" dirty="0" smtClean="0"/>
              <a:t> </a:t>
            </a:r>
            <a:r>
              <a:rPr lang="en-GB" sz="3600" dirty="0" err="1" smtClean="0"/>
              <a:t>ddeg</a:t>
            </a:r>
            <a:r>
              <a:rPr lang="en-GB" sz="3600" dirty="0" smtClean="0"/>
              <a:t> tri </a:t>
            </a:r>
            <a:r>
              <a:rPr lang="en-GB" sz="3600" dirty="0" err="1" smtClean="0"/>
              <a:t>oed</a:t>
            </a:r>
            <a:r>
              <a:rPr lang="en-GB" sz="3600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916709" y="285750"/>
            <a:ext cx="4939879" cy="328726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 smtClean="0"/>
              <a:t>Fi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" y="2492896"/>
            <a:ext cx="8075240" cy="3622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dirty="0" smtClean="0"/>
          </a:p>
          <a:p>
            <a:endParaRPr lang="en-GB" sz="3600" dirty="0" smtClean="0"/>
          </a:p>
          <a:p>
            <a:r>
              <a:rPr lang="en-GB" sz="3600" dirty="0" err="1"/>
              <a:t>D</a:t>
            </a:r>
            <a:r>
              <a:rPr lang="en-GB" sz="3600" dirty="0" err="1" smtClean="0"/>
              <a:t>i’n</a:t>
            </a:r>
            <a:r>
              <a:rPr lang="en-GB" sz="3600" dirty="0" smtClean="0"/>
              <a:t> </a:t>
            </a:r>
            <a:r>
              <a:rPr lang="en-GB" sz="3600" dirty="0" err="1" smtClean="0"/>
              <a:t>byw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Abertawe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ty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wahan</a:t>
            </a:r>
            <a:r>
              <a:rPr lang="en-GB" sz="3600" dirty="0" smtClean="0"/>
              <a:t> </a:t>
            </a:r>
            <a:r>
              <a:rPr lang="en-GB" sz="3600" dirty="0" err="1" smtClean="0"/>
              <a:t>gyda</a:t>
            </a:r>
            <a:r>
              <a:rPr lang="en-GB" sz="3600" dirty="0" smtClean="0"/>
              <a:t> Mam, dad a </a:t>
            </a:r>
            <a:r>
              <a:rPr lang="en-GB" sz="3600" dirty="0" err="1" smtClean="0"/>
              <a:t>fy</a:t>
            </a:r>
            <a:r>
              <a:rPr lang="en-GB" sz="3600" dirty="0" smtClean="0"/>
              <a:t> </a:t>
            </a:r>
            <a:r>
              <a:rPr lang="en-GB" sz="3600" dirty="0" err="1" smtClean="0"/>
              <a:t>chwaer</a:t>
            </a:r>
            <a:r>
              <a:rPr lang="en-GB" sz="3600" dirty="0" smtClean="0"/>
              <a:t>, </a:t>
            </a:r>
            <a:r>
              <a:rPr lang="en-GB" sz="3600" dirty="0" err="1" smtClean="0"/>
              <a:t>Carys</a:t>
            </a:r>
            <a:r>
              <a:rPr lang="en-GB" sz="3600" dirty="0" smtClean="0"/>
              <a:t>.</a:t>
            </a:r>
          </a:p>
          <a:p>
            <a:endParaRPr lang="en-GB" sz="3600" dirty="0" smtClean="0"/>
          </a:p>
          <a:p>
            <a:r>
              <a:rPr lang="en-GB" sz="3600" dirty="0" smtClean="0"/>
              <a:t>Mae </a:t>
            </a:r>
            <a:r>
              <a:rPr lang="en-GB" sz="3600" dirty="0" err="1" smtClean="0"/>
              <a:t>Carys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un </a:t>
            </a:r>
            <a:r>
              <a:rPr lang="en-GB" sz="3600" dirty="0" err="1" smtClean="0"/>
              <a:t>deg</a:t>
            </a:r>
            <a:r>
              <a:rPr lang="en-GB" sz="3600" dirty="0" smtClean="0"/>
              <a:t> </a:t>
            </a:r>
            <a:r>
              <a:rPr lang="en-GB" sz="3600" dirty="0" err="1" smtClean="0"/>
              <a:t>saith</a:t>
            </a:r>
            <a:r>
              <a:rPr lang="en-GB" sz="3600" dirty="0" smtClean="0"/>
              <a:t> </a:t>
            </a:r>
            <a:r>
              <a:rPr lang="en-GB" sz="3600" dirty="0" err="1" smtClean="0"/>
              <a:t>oed</a:t>
            </a:r>
            <a:r>
              <a:rPr lang="en-GB" sz="3600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200658" y="285750"/>
            <a:ext cx="4740638" cy="3143249"/>
          </a:xfrm>
        </p:spPr>
      </p:pic>
    </p:spTree>
    <p:extLst>
      <p:ext uri="{BB962C8B-B14F-4D97-AF65-F5344CB8AC3E}">
        <p14:creationId xmlns:p14="http://schemas.microsoft.com/office/powerpoint/2010/main" val="136219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 smtClean="0"/>
              <a:t>Bywyd</a:t>
            </a:r>
            <a:r>
              <a:rPr lang="en-US" sz="6000" dirty="0" smtClean="0"/>
              <a:t> </a:t>
            </a:r>
            <a:r>
              <a:rPr lang="en-US" sz="6000" dirty="0" err="1" smtClean="0"/>
              <a:t>Cynnar</a:t>
            </a:r>
            <a:endParaRPr lang="en-US" sz="60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4000" dirty="0" smtClean="0"/>
          </a:p>
          <a:p>
            <a:r>
              <a:rPr lang="en-US" sz="4000" dirty="0" err="1" smtClean="0"/>
              <a:t>Ces</a:t>
            </a:r>
            <a:r>
              <a:rPr lang="en-US" sz="4000" dirty="0" smtClean="0"/>
              <a:t> </a:t>
            </a:r>
            <a:r>
              <a:rPr lang="en-US" sz="4000" dirty="0" err="1" smtClean="0"/>
              <a:t>i</a:t>
            </a:r>
            <a:r>
              <a:rPr lang="en-US" sz="4000" dirty="0" smtClean="0"/>
              <a:t> </a:t>
            </a:r>
            <a:r>
              <a:rPr lang="en-US" sz="4000" dirty="0" err="1" smtClean="0"/>
              <a:t>fy</a:t>
            </a:r>
            <a:r>
              <a:rPr lang="en-US" sz="4000" dirty="0" smtClean="0"/>
              <a:t> </a:t>
            </a:r>
            <a:r>
              <a:rPr lang="en-US" sz="4000" dirty="0" err="1" smtClean="0"/>
              <a:t>ngeni</a:t>
            </a:r>
            <a:r>
              <a:rPr lang="en-US" sz="4000" dirty="0" smtClean="0"/>
              <a:t> </a:t>
            </a:r>
            <a:r>
              <a:rPr lang="en-US" sz="4000" dirty="0" err="1" smtClean="0"/>
              <a:t>yn</a:t>
            </a:r>
            <a:r>
              <a:rPr lang="en-US" sz="4000" dirty="0" smtClean="0"/>
              <a:t> </a:t>
            </a:r>
            <a:r>
              <a:rPr lang="en-US" sz="4000" dirty="0" err="1" smtClean="0"/>
              <a:t>Llanelli</a:t>
            </a:r>
            <a:r>
              <a:rPr lang="en-US" sz="4000" dirty="0" smtClean="0"/>
              <a:t>.</a:t>
            </a:r>
          </a:p>
          <a:p>
            <a:endParaRPr lang="en-US" sz="4000" dirty="0" smtClean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666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 smtClean="0"/>
              <a:t>Teulu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836712"/>
            <a:ext cx="7704667" cy="5163104"/>
          </a:xfrm>
        </p:spPr>
        <p:txBody>
          <a:bodyPr/>
          <a:lstStyle/>
          <a:p>
            <a:r>
              <a:rPr lang="en-US" sz="4800" smtClean="0"/>
              <a:t>Mae  </a:t>
            </a:r>
            <a:r>
              <a:rPr lang="mr-IN" sz="4800" dirty="0" smtClean="0"/>
              <a:t>………</a:t>
            </a:r>
            <a:r>
              <a:rPr lang="en-GB" sz="4800" dirty="0" smtClean="0"/>
              <a:t>. </a:t>
            </a:r>
            <a:r>
              <a:rPr lang="en-GB" sz="4800" dirty="0" err="1"/>
              <a:t>g</a:t>
            </a:r>
            <a:r>
              <a:rPr lang="en-GB" sz="4800" dirty="0" err="1" smtClean="0"/>
              <a:t>yda</a:t>
            </a:r>
            <a:r>
              <a:rPr lang="en-GB" sz="4800" dirty="0" smtClean="0"/>
              <a:t> fi.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23319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 smtClean="0"/>
              <a:t>Teulu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Mae </a:t>
            </a:r>
            <a:r>
              <a:rPr lang="en-GB" sz="3200" dirty="0" err="1"/>
              <a:t>teulu</a:t>
            </a:r>
            <a:r>
              <a:rPr lang="en-GB" sz="3200" dirty="0"/>
              <a:t> </a:t>
            </a:r>
            <a:r>
              <a:rPr lang="en-GB" sz="3200" dirty="0" err="1"/>
              <a:t>mawr</a:t>
            </a:r>
            <a:r>
              <a:rPr lang="en-GB" sz="3200" dirty="0"/>
              <a:t> </a:t>
            </a:r>
            <a:r>
              <a:rPr lang="en-GB" sz="3200" dirty="0" err="1" smtClean="0"/>
              <a:t>gyda</a:t>
            </a:r>
            <a:r>
              <a:rPr lang="en-GB" sz="3200" dirty="0"/>
              <a:t> </a:t>
            </a:r>
            <a:r>
              <a:rPr lang="en-GB" sz="3200" dirty="0" smtClean="0"/>
              <a:t>fi. </a:t>
            </a:r>
            <a:endParaRPr lang="en-GB" sz="3200" dirty="0"/>
          </a:p>
          <a:p>
            <a:r>
              <a:rPr lang="en-GB" sz="3200" dirty="0"/>
              <a:t>Mae </a:t>
            </a:r>
            <a:r>
              <a:rPr lang="en-GB" sz="3200" dirty="0" smtClean="0"/>
              <a:t>un </a:t>
            </a:r>
            <a:r>
              <a:rPr lang="en-GB" sz="3200" dirty="0" err="1" smtClean="0"/>
              <a:t>chwaer</a:t>
            </a:r>
            <a:r>
              <a:rPr lang="en-GB" sz="3200" dirty="0" smtClean="0"/>
              <a:t> </a:t>
            </a:r>
            <a:r>
              <a:rPr lang="en-GB" sz="3200" dirty="0" err="1"/>
              <a:t>gyda</a:t>
            </a:r>
            <a:r>
              <a:rPr lang="en-GB" sz="3200" dirty="0"/>
              <a:t> </a:t>
            </a:r>
            <a:r>
              <a:rPr lang="en-GB" sz="3200" dirty="0" smtClean="0"/>
              <a:t>fi</a:t>
            </a:r>
            <a:r>
              <a:rPr lang="en-GB" sz="3200" dirty="0"/>
              <a:t>. </a:t>
            </a:r>
          </a:p>
          <a:p>
            <a:r>
              <a:rPr lang="en-GB" sz="3200" dirty="0" smtClean="0"/>
              <a:t>Mae </a:t>
            </a:r>
            <a:r>
              <a:rPr lang="en-GB" sz="3200" dirty="0" err="1" smtClean="0"/>
              <a:t>Carys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mynd</a:t>
            </a:r>
            <a:r>
              <a:rPr lang="en-GB" sz="3200" dirty="0" smtClean="0"/>
              <a:t> </a:t>
            </a:r>
            <a:r>
              <a:rPr lang="en-GB" sz="3200" dirty="0" err="1" smtClean="0"/>
              <a:t>I’r</a:t>
            </a:r>
            <a:r>
              <a:rPr lang="en-GB" sz="3200" dirty="0" smtClean="0"/>
              <a:t> </a:t>
            </a:r>
            <a:r>
              <a:rPr lang="en-GB" sz="3200" dirty="0" err="1" smtClean="0"/>
              <a:t>coleg</a:t>
            </a:r>
            <a:r>
              <a:rPr lang="en-GB" sz="3200" dirty="0" smtClean="0"/>
              <a:t> bob </a:t>
            </a:r>
            <a:r>
              <a:rPr lang="en-GB" sz="3200" dirty="0" err="1" smtClean="0"/>
              <a:t>dydd</a:t>
            </a:r>
            <a:r>
              <a:rPr lang="en-GB" sz="3200" dirty="0" smtClean="0"/>
              <a:t>.</a:t>
            </a:r>
            <a:endParaRPr lang="en-GB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67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 err="1" smtClean="0"/>
              <a:t>Dillad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2438400"/>
            <a:ext cx="8229600" cy="3657600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sz="3600" dirty="0" err="1" smtClean="0"/>
              <a:t>Dw</a:t>
            </a:r>
            <a:r>
              <a:rPr lang="en-GB" sz="3600" dirty="0" smtClean="0"/>
              <a:t> </a:t>
            </a:r>
            <a:r>
              <a:rPr lang="en-GB" sz="3600" dirty="0" err="1" smtClean="0"/>
              <a:t>i’n</a:t>
            </a:r>
            <a:r>
              <a:rPr lang="en-GB" sz="3600" dirty="0" smtClean="0"/>
              <a:t> </a:t>
            </a:r>
            <a:r>
              <a:rPr lang="en-GB" sz="3600" dirty="0" err="1" smtClean="0"/>
              <a:t>hoffi</a:t>
            </a:r>
            <a:r>
              <a:rPr lang="en-GB" sz="3600" dirty="0" smtClean="0"/>
              <a:t> </a:t>
            </a:r>
            <a:r>
              <a:rPr lang="en-GB" sz="3600" dirty="0" err="1" smtClean="0"/>
              <a:t>gwisgo</a:t>
            </a:r>
            <a:r>
              <a:rPr lang="en-GB" sz="3600" dirty="0" smtClean="0"/>
              <a:t> </a:t>
            </a:r>
            <a:r>
              <a:rPr lang="en-GB" sz="3600" dirty="0" err="1" smtClean="0"/>
              <a:t>dillad</a:t>
            </a:r>
            <a:r>
              <a:rPr lang="en-GB" sz="3600" dirty="0" smtClean="0"/>
              <a:t> </a:t>
            </a:r>
            <a:r>
              <a:rPr lang="en-GB" sz="3600" dirty="0" err="1" smtClean="0"/>
              <a:t>cynnes</a:t>
            </a:r>
            <a:r>
              <a:rPr lang="en-GB" sz="3600" dirty="0" smtClean="0"/>
              <a:t>.</a:t>
            </a:r>
          </a:p>
          <a:p>
            <a:endParaRPr lang="en-GB" sz="3600" dirty="0" smtClean="0"/>
          </a:p>
          <a:p>
            <a:r>
              <a:rPr lang="en-GB" sz="3600" dirty="0" err="1" smtClean="0"/>
              <a:t>Dw</a:t>
            </a:r>
            <a:r>
              <a:rPr lang="en-GB" sz="3600" dirty="0" smtClean="0"/>
              <a:t> </a:t>
            </a:r>
            <a:r>
              <a:rPr lang="en-GB" sz="3600" dirty="0" err="1" smtClean="0"/>
              <a:t>i’n</a:t>
            </a:r>
            <a:r>
              <a:rPr lang="en-GB" sz="3600" dirty="0" smtClean="0"/>
              <a:t> </a:t>
            </a:r>
            <a:r>
              <a:rPr lang="en-GB" sz="3600" dirty="0" err="1" smtClean="0"/>
              <a:t>gwisgo</a:t>
            </a:r>
            <a:r>
              <a:rPr lang="en-GB" sz="3600" dirty="0" smtClean="0"/>
              <a:t> het du, </a:t>
            </a:r>
            <a:r>
              <a:rPr lang="en-GB" sz="3600" dirty="0" err="1" smtClean="0"/>
              <a:t>sgarff</a:t>
            </a:r>
            <a:r>
              <a:rPr lang="en-GB" sz="3600" dirty="0" smtClean="0"/>
              <a:t> </a:t>
            </a:r>
            <a:r>
              <a:rPr lang="en-GB" sz="3600" dirty="0" err="1" smtClean="0"/>
              <a:t>llwyd</a:t>
            </a:r>
            <a:r>
              <a:rPr lang="en-GB" sz="3600" dirty="0" smtClean="0"/>
              <a:t> a cot </a:t>
            </a:r>
            <a:r>
              <a:rPr lang="en-GB" sz="3600" dirty="0" err="1" smtClean="0"/>
              <a:t>mawr</a:t>
            </a:r>
            <a:r>
              <a:rPr lang="en-GB" sz="3600" dirty="0" smtClean="0"/>
              <a:t> </a:t>
            </a:r>
            <a:r>
              <a:rPr lang="en-GB" sz="3600" dirty="0" err="1" smtClean="0"/>
              <a:t>coch</a:t>
            </a:r>
            <a:r>
              <a:rPr lang="en-GB" sz="3600" dirty="0" smtClean="0"/>
              <a:t> </a:t>
            </a:r>
            <a:r>
              <a:rPr lang="en-GB" sz="3600" dirty="0" err="1" smtClean="0"/>
              <a:t>tywyll</a:t>
            </a:r>
            <a:r>
              <a:rPr lang="en-GB" sz="3600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08104" y="114300"/>
            <a:ext cx="3492500" cy="23241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584176"/>
          </a:xfrm>
        </p:spPr>
        <p:txBody>
          <a:bodyPr>
            <a:normAutofit/>
          </a:bodyPr>
          <a:lstStyle/>
          <a:p>
            <a:r>
              <a:rPr lang="en-GB" sz="6000" dirty="0" err="1" smtClean="0"/>
              <a:t>Disgrifiad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sz="3600" dirty="0" err="1" smtClean="0"/>
              <a:t>Dw</a:t>
            </a:r>
            <a:r>
              <a:rPr lang="en-GB" sz="3600" dirty="0" smtClean="0"/>
              <a:t> </a:t>
            </a:r>
            <a:r>
              <a:rPr lang="en-GB" sz="3600" dirty="0" err="1" smtClean="0"/>
              <a:t>i’n</a:t>
            </a:r>
            <a:r>
              <a:rPr lang="en-GB" sz="3600" dirty="0" smtClean="0"/>
              <a:t> </a:t>
            </a:r>
            <a:r>
              <a:rPr lang="en-GB" sz="3600" dirty="0" err="1" smtClean="0"/>
              <a:t>eitha</a:t>
            </a:r>
            <a:r>
              <a:rPr lang="en-GB" sz="3600" dirty="0" smtClean="0"/>
              <a:t> </a:t>
            </a:r>
            <a:r>
              <a:rPr lang="en-GB" sz="3600" dirty="0" err="1" smtClean="0"/>
              <a:t>tal</a:t>
            </a:r>
            <a:r>
              <a:rPr lang="en-GB" sz="3600" dirty="0" smtClean="0"/>
              <a:t>.</a:t>
            </a:r>
          </a:p>
          <a:p>
            <a:endParaRPr lang="en-GB" sz="3600" dirty="0"/>
          </a:p>
          <a:p>
            <a:r>
              <a:rPr lang="en-GB" sz="3600" dirty="0" smtClean="0"/>
              <a:t>Mae </a:t>
            </a:r>
            <a:r>
              <a:rPr lang="en-GB" sz="3600" dirty="0" err="1" smtClean="0"/>
              <a:t>gwallt</a:t>
            </a:r>
            <a:r>
              <a:rPr lang="en-GB" sz="3600" dirty="0" smtClean="0"/>
              <a:t> </a:t>
            </a:r>
            <a:r>
              <a:rPr lang="en-GB" sz="3600" dirty="0" err="1" smtClean="0"/>
              <a:t>hir</a:t>
            </a:r>
            <a:r>
              <a:rPr lang="en-GB" sz="3600" dirty="0" smtClean="0"/>
              <a:t> </a:t>
            </a:r>
            <a:r>
              <a:rPr lang="en-GB" sz="3600" dirty="0" err="1" smtClean="0"/>
              <a:t>syth</a:t>
            </a:r>
            <a:r>
              <a:rPr lang="en-GB" sz="3600" dirty="0" smtClean="0"/>
              <a:t> </a:t>
            </a:r>
            <a:r>
              <a:rPr lang="en-GB" sz="3600" dirty="0" err="1" smtClean="0"/>
              <a:t>golau</a:t>
            </a:r>
            <a:r>
              <a:rPr lang="en-GB" sz="3600" dirty="0" smtClean="0"/>
              <a:t> a </a:t>
            </a:r>
            <a:r>
              <a:rPr lang="en-GB" sz="3600" dirty="0" err="1" smtClean="0"/>
              <a:t>llygaid</a:t>
            </a:r>
            <a:r>
              <a:rPr lang="en-GB" sz="3600" dirty="0" smtClean="0"/>
              <a:t> </a:t>
            </a:r>
            <a:r>
              <a:rPr lang="en-GB" sz="3600" dirty="0" err="1" smtClean="0"/>
              <a:t>mawr</a:t>
            </a:r>
            <a:r>
              <a:rPr lang="en-GB" sz="3600" dirty="0" smtClean="0"/>
              <a:t> </a:t>
            </a:r>
            <a:r>
              <a:rPr lang="en-GB" sz="3600" dirty="0" err="1" smtClean="0"/>
              <a:t>glas</a:t>
            </a:r>
            <a:r>
              <a:rPr lang="en-GB" sz="3600" dirty="0" smtClean="0"/>
              <a:t> </a:t>
            </a:r>
            <a:r>
              <a:rPr lang="en-GB" sz="3600" dirty="0" err="1" smtClean="0"/>
              <a:t>gyda</a:t>
            </a:r>
            <a:r>
              <a:rPr lang="en-GB" sz="3600" dirty="0" smtClean="0"/>
              <a:t> fi.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smtClean="0"/>
              <a:t>Like / dislike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US" sz="2400" dirty="0" err="1" smtClean="0"/>
              <a:t>Dw</a:t>
            </a:r>
            <a:r>
              <a:rPr lang="en-US" sz="2400" dirty="0" smtClean="0"/>
              <a:t> </a:t>
            </a:r>
            <a:r>
              <a:rPr lang="en-US" sz="2400" dirty="0" err="1" smtClean="0"/>
              <a:t>i’n</a:t>
            </a:r>
            <a:r>
              <a:rPr lang="en-US" sz="2400" dirty="0" smtClean="0"/>
              <a:t> </a:t>
            </a:r>
            <a:r>
              <a:rPr lang="en-US" sz="2400" dirty="0" err="1" smtClean="0"/>
              <a:t>hoffi</a:t>
            </a:r>
            <a:r>
              <a:rPr lang="en-US" sz="2400" dirty="0" smtClean="0"/>
              <a:t> </a:t>
            </a:r>
            <a:r>
              <a:rPr lang="mr-IN" sz="2400" dirty="0" smtClean="0"/>
              <a:t>…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 err="1" smtClean="0"/>
              <a:t>Dw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ddim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hoffi</a:t>
            </a:r>
            <a:r>
              <a:rPr lang="en-GB" sz="2400" dirty="0" smtClean="0"/>
              <a:t> </a:t>
            </a:r>
            <a:r>
              <a:rPr lang="mr-IN" sz="2400" dirty="0" smtClean="0"/>
              <a:t>…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Dw</a:t>
            </a:r>
            <a:r>
              <a:rPr lang="en-GB" sz="2400" dirty="0" smtClean="0"/>
              <a:t> </a:t>
            </a:r>
            <a:r>
              <a:rPr lang="en-GB" sz="2400" dirty="0" err="1" smtClean="0"/>
              <a:t>i’n</a:t>
            </a:r>
            <a:r>
              <a:rPr lang="en-GB" sz="2400" dirty="0" smtClean="0"/>
              <a:t> </a:t>
            </a:r>
            <a:r>
              <a:rPr lang="en-GB" sz="2400" dirty="0" err="1" smtClean="0"/>
              <a:t>dwlu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mr-IN" sz="2400" dirty="0" smtClean="0"/>
              <a:t>…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Mae’n</a:t>
            </a:r>
            <a:r>
              <a:rPr lang="en-GB" sz="2400" dirty="0" smtClean="0"/>
              <a:t> gas ‘da fi </a:t>
            </a:r>
            <a:r>
              <a:rPr lang="mr-IN" sz="2400" dirty="0" smtClean="0"/>
              <a:t>…</a:t>
            </a:r>
            <a:endParaRPr lang="en-GB" sz="2400" dirty="0" smtClean="0"/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2029" y="2438400"/>
            <a:ext cx="3964771" cy="3575424"/>
          </a:xfrm>
        </p:spPr>
        <p:txBody>
          <a:bodyPr/>
          <a:lstStyle/>
          <a:p>
            <a:r>
              <a:rPr lang="en-GB" sz="2400" dirty="0" err="1" smtClean="0"/>
              <a:t>Dw</a:t>
            </a:r>
            <a:r>
              <a:rPr lang="en-GB" sz="2400" dirty="0" smtClean="0"/>
              <a:t> </a:t>
            </a:r>
            <a:r>
              <a:rPr lang="en-GB" sz="2400" dirty="0" err="1" smtClean="0"/>
              <a:t>i’n</a:t>
            </a:r>
            <a:r>
              <a:rPr lang="en-GB" sz="2400" dirty="0" smtClean="0"/>
              <a:t> </a:t>
            </a:r>
            <a:r>
              <a:rPr lang="en-GB" sz="2400" dirty="0" err="1"/>
              <a:t>casau</a:t>
            </a:r>
            <a:r>
              <a:rPr lang="en-GB" sz="2400" dirty="0"/>
              <a:t> </a:t>
            </a:r>
            <a:r>
              <a:rPr lang="mr-IN" sz="2400" dirty="0"/>
              <a:t>…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 err="1" smtClean="0"/>
              <a:t>Dw</a:t>
            </a:r>
            <a:r>
              <a:rPr lang="en-GB" sz="2400" dirty="0" smtClean="0"/>
              <a:t> </a:t>
            </a:r>
            <a:r>
              <a:rPr lang="en-GB" sz="2400" dirty="0" err="1" smtClean="0"/>
              <a:t>i’n</a:t>
            </a:r>
            <a:r>
              <a:rPr lang="en-GB" sz="2400" dirty="0" smtClean="0"/>
              <a:t> </a:t>
            </a:r>
            <a:r>
              <a:rPr lang="en-GB" sz="2400" dirty="0" err="1"/>
              <a:t>mwynhau</a:t>
            </a:r>
            <a:r>
              <a:rPr lang="en-GB" sz="2400" dirty="0"/>
              <a:t> </a:t>
            </a:r>
            <a:r>
              <a:rPr lang="mr-IN" sz="2400" dirty="0"/>
              <a:t>…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err="1" smtClean="0"/>
              <a:t>Dw</a:t>
            </a:r>
            <a:r>
              <a:rPr lang="en-GB" sz="2400" dirty="0" smtClean="0"/>
              <a:t> </a:t>
            </a:r>
            <a:r>
              <a:rPr lang="en-GB" sz="2400" dirty="0" err="1" smtClean="0"/>
              <a:t>i’n</a:t>
            </a:r>
            <a:r>
              <a:rPr lang="en-GB" sz="2400" dirty="0" smtClean="0"/>
              <a:t> </a:t>
            </a: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 smtClean="0"/>
              <a:t>fy</a:t>
            </a:r>
            <a:r>
              <a:rPr lang="en-GB" sz="2400" dirty="0" smtClean="0"/>
              <a:t> </a:t>
            </a:r>
            <a:r>
              <a:rPr lang="en-GB" sz="2400" dirty="0" err="1" smtClean="0"/>
              <a:t>modd</a:t>
            </a:r>
            <a:r>
              <a:rPr lang="en-GB" sz="2400" dirty="0" smtClean="0"/>
              <a:t> </a:t>
            </a:r>
            <a:r>
              <a:rPr lang="en-GB" sz="2400" dirty="0"/>
              <a:t>un </a:t>
            </a:r>
            <a:r>
              <a:rPr lang="mr-IN" sz="2400" dirty="0" smtClean="0"/>
              <a:t>…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1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err="1" smtClean="0"/>
              <a:t>Hobi</a:t>
            </a:r>
            <a:endParaRPr lang="en-GB" sz="6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3900" dirty="0" err="1" smtClean="0"/>
              <a:t>Dw</a:t>
            </a:r>
            <a:r>
              <a:rPr lang="en-GB" sz="3900" dirty="0" smtClean="0"/>
              <a:t> </a:t>
            </a:r>
            <a:r>
              <a:rPr lang="en-GB" sz="3900" dirty="0" err="1"/>
              <a:t>i</a:t>
            </a:r>
            <a:r>
              <a:rPr lang="en-GB" sz="3900" dirty="0" err="1" smtClean="0"/>
              <a:t>’n</a:t>
            </a:r>
            <a:r>
              <a:rPr lang="en-GB" sz="3900" dirty="0" smtClean="0"/>
              <a:t> </a:t>
            </a:r>
            <a:r>
              <a:rPr lang="en-GB" sz="3900" dirty="0" err="1" smtClean="0"/>
              <a:t>wrth</a:t>
            </a:r>
            <a:r>
              <a:rPr lang="en-GB" sz="3900" dirty="0" smtClean="0"/>
              <a:t> </a:t>
            </a:r>
            <a:r>
              <a:rPr lang="en-GB" sz="3900" dirty="0" err="1" smtClean="0"/>
              <a:t>fy</a:t>
            </a:r>
            <a:r>
              <a:rPr lang="en-GB" sz="3900" dirty="0" smtClean="0"/>
              <a:t> </a:t>
            </a:r>
            <a:r>
              <a:rPr lang="en-GB" sz="3900" dirty="0" err="1"/>
              <a:t>m</a:t>
            </a:r>
            <a:r>
              <a:rPr lang="en-GB" sz="3900" dirty="0" err="1" smtClean="0"/>
              <a:t>odd</a:t>
            </a:r>
            <a:r>
              <a:rPr lang="en-GB" sz="3900" dirty="0" smtClean="0"/>
              <a:t> </a:t>
            </a:r>
            <a:r>
              <a:rPr lang="en-GB" sz="3900" dirty="0" err="1" smtClean="0"/>
              <a:t>yn</a:t>
            </a:r>
            <a:r>
              <a:rPr lang="en-GB" sz="3900" dirty="0" smtClean="0"/>
              <a:t> </a:t>
            </a:r>
            <a:r>
              <a:rPr lang="en-GB" sz="3900" dirty="0" err="1" smtClean="0"/>
              <a:t>teithio</a:t>
            </a:r>
            <a:r>
              <a:rPr lang="en-GB" sz="3900" dirty="0" smtClean="0"/>
              <a:t>. </a:t>
            </a:r>
            <a:r>
              <a:rPr lang="en-GB" sz="3900" dirty="0" err="1" smtClean="0"/>
              <a:t>Fy</a:t>
            </a:r>
            <a:r>
              <a:rPr lang="en-GB" sz="3900" dirty="0" smtClean="0"/>
              <a:t> </a:t>
            </a:r>
            <a:r>
              <a:rPr lang="en-GB" sz="3900" dirty="0" err="1" smtClean="0"/>
              <a:t>hoff</a:t>
            </a:r>
            <a:r>
              <a:rPr lang="en-GB" sz="3900" dirty="0" smtClean="0"/>
              <a:t> </a:t>
            </a:r>
            <a:r>
              <a:rPr lang="en-GB" sz="3900" dirty="0" err="1" smtClean="0"/>
              <a:t>wlad</a:t>
            </a:r>
            <a:r>
              <a:rPr lang="en-GB" sz="3900" dirty="0" smtClean="0"/>
              <a:t> </a:t>
            </a:r>
            <a:r>
              <a:rPr lang="en-GB" sz="3900" dirty="0" err="1" smtClean="0"/>
              <a:t>ydy’r</a:t>
            </a:r>
            <a:r>
              <a:rPr lang="en-GB" sz="3900" dirty="0" smtClean="0"/>
              <a:t> </a:t>
            </a:r>
            <a:r>
              <a:rPr lang="en-GB" sz="3900" dirty="0" err="1" smtClean="0"/>
              <a:t>Eidal</a:t>
            </a:r>
            <a:r>
              <a:rPr lang="en-GB" sz="3900" dirty="0" smtClean="0"/>
              <a:t> </a:t>
            </a:r>
            <a:r>
              <a:rPr lang="en-GB" sz="3900" dirty="0" err="1" smtClean="0"/>
              <a:t>achos</a:t>
            </a:r>
            <a:r>
              <a:rPr lang="en-GB" sz="3900" dirty="0" smtClean="0"/>
              <a:t> </a:t>
            </a:r>
            <a:r>
              <a:rPr lang="en-GB" sz="3900" dirty="0" err="1" smtClean="0"/>
              <a:t>dwi’n</a:t>
            </a:r>
            <a:r>
              <a:rPr lang="en-GB" sz="3900" dirty="0" smtClean="0"/>
              <a:t> </a:t>
            </a:r>
            <a:r>
              <a:rPr lang="en-GB" sz="3900" dirty="0" err="1" smtClean="0"/>
              <a:t>hoffi’r</a:t>
            </a:r>
            <a:r>
              <a:rPr lang="en-GB" sz="3900" dirty="0" smtClean="0"/>
              <a:t> </a:t>
            </a:r>
            <a:r>
              <a:rPr lang="en-GB" sz="3900" dirty="0" err="1" smtClean="0"/>
              <a:t>tywydd</a:t>
            </a:r>
            <a:r>
              <a:rPr lang="en-GB" sz="3900" dirty="0" smtClean="0"/>
              <a:t> </a:t>
            </a:r>
            <a:r>
              <a:rPr lang="en-GB" sz="3900" dirty="0" err="1" smtClean="0"/>
              <a:t>a’r</a:t>
            </a:r>
            <a:r>
              <a:rPr lang="en-GB" sz="3900" dirty="0" smtClean="0"/>
              <a:t> </a:t>
            </a:r>
            <a:r>
              <a:rPr lang="en-GB" sz="3900" dirty="0" err="1" smtClean="0"/>
              <a:t>bwyd</a:t>
            </a:r>
            <a:r>
              <a:rPr lang="en-GB" sz="3900" dirty="0" smtClean="0"/>
              <a:t>. </a:t>
            </a:r>
          </a:p>
          <a:p>
            <a:endParaRPr lang="en-GB" sz="3900" dirty="0"/>
          </a:p>
          <a:p>
            <a:r>
              <a:rPr lang="en-GB" sz="3900" dirty="0" smtClean="0"/>
              <a:t> </a:t>
            </a:r>
            <a:r>
              <a:rPr lang="en-GB" sz="3900" dirty="0" err="1" smtClean="0"/>
              <a:t>Dw</a:t>
            </a:r>
            <a:r>
              <a:rPr lang="en-GB" sz="3900" dirty="0" smtClean="0"/>
              <a:t> </a:t>
            </a:r>
            <a:r>
              <a:rPr lang="en-GB" sz="3900" dirty="0" err="1"/>
              <a:t>i</a:t>
            </a:r>
            <a:r>
              <a:rPr lang="en-GB" sz="3900" dirty="0" err="1" smtClean="0"/>
              <a:t>’n</a:t>
            </a:r>
            <a:r>
              <a:rPr lang="en-GB" sz="3900" dirty="0" smtClean="0"/>
              <a:t> </a:t>
            </a:r>
            <a:r>
              <a:rPr lang="en-GB" sz="3900" dirty="0" err="1" smtClean="0"/>
              <a:t>mwynhau</a:t>
            </a:r>
            <a:r>
              <a:rPr lang="en-GB" sz="3900" dirty="0" smtClean="0"/>
              <a:t> </a:t>
            </a:r>
            <a:r>
              <a:rPr lang="en-GB" sz="3900" dirty="0" err="1" smtClean="0"/>
              <a:t>gwylio’r</a:t>
            </a:r>
            <a:r>
              <a:rPr lang="en-GB" sz="3900" dirty="0" smtClean="0"/>
              <a:t> </a:t>
            </a:r>
            <a:r>
              <a:rPr lang="en-GB" sz="3900" dirty="0" err="1" smtClean="0"/>
              <a:t>teledu</a:t>
            </a:r>
            <a:r>
              <a:rPr lang="en-GB" sz="3900" dirty="0" smtClean="0"/>
              <a:t>. </a:t>
            </a:r>
            <a:r>
              <a:rPr lang="en-GB" sz="3900" dirty="0" err="1" smtClean="0"/>
              <a:t>Fy</a:t>
            </a:r>
            <a:r>
              <a:rPr lang="en-GB" sz="3900" dirty="0" smtClean="0"/>
              <a:t> </a:t>
            </a:r>
            <a:r>
              <a:rPr lang="en-GB" sz="3900" dirty="0" err="1" smtClean="0"/>
              <a:t>hoff</a:t>
            </a:r>
            <a:r>
              <a:rPr lang="en-GB" sz="3900" dirty="0" smtClean="0"/>
              <a:t> </a:t>
            </a:r>
            <a:r>
              <a:rPr lang="en-GB" sz="3900" dirty="0" err="1" smtClean="0"/>
              <a:t>raglen</a:t>
            </a:r>
            <a:r>
              <a:rPr lang="en-GB" sz="3900" dirty="0" smtClean="0"/>
              <a:t> </a:t>
            </a:r>
            <a:r>
              <a:rPr lang="en-GB" sz="3900" dirty="0" err="1" smtClean="0"/>
              <a:t>teledu</a:t>
            </a:r>
            <a:r>
              <a:rPr lang="en-GB" sz="3900" dirty="0" smtClean="0"/>
              <a:t> </a:t>
            </a:r>
            <a:r>
              <a:rPr lang="en-GB" sz="3900" dirty="0" err="1" smtClean="0"/>
              <a:t>ydy</a:t>
            </a:r>
            <a:r>
              <a:rPr lang="en-GB" sz="3900" dirty="0" smtClean="0"/>
              <a:t> </a:t>
            </a:r>
            <a:r>
              <a:rPr lang="en-GB" sz="3900" dirty="0" err="1" smtClean="0"/>
              <a:t>Eastenders</a:t>
            </a:r>
            <a:r>
              <a:rPr lang="en-GB" sz="3900" dirty="0" smtClean="0"/>
              <a:t> </a:t>
            </a:r>
            <a:r>
              <a:rPr lang="en-GB" sz="3900" dirty="0" err="1" smtClean="0"/>
              <a:t>achos</a:t>
            </a:r>
            <a:r>
              <a:rPr lang="en-GB" sz="3900" dirty="0" smtClean="0"/>
              <a:t> </a:t>
            </a:r>
            <a:r>
              <a:rPr lang="en-GB" sz="3900" dirty="0" err="1" smtClean="0"/>
              <a:t>mae’n</a:t>
            </a:r>
            <a:r>
              <a:rPr lang="en-GB" sz="3900" dirty="0" smtClean="0"/>
              <a:t> </a:t>
            </a:r>
            <a:r>
              <a:rPr lang="en-GB" sz="3900" dirty="0" err="1" smtClean="0"/>
              <a:t>cyffroes</a:t>
            </a:r>
            <a:r>
              <a:rPr lang="en-GB" sz="3900" dirty="0" smtClean="0"/>
              <a:t>.</a:t>
            </a:r>
          </a:p>
          <a:p>
            <a:endParaRPr lang="en-GB" sz="3900" dirty="0" smtClean="0"/>
          </a:p>
          <a:p>
            <a:r>
              <a:rPr lang="en-GB" sz="3900" dirty="0" err="1" smtClean="0"/>
              <a:t>Dw</a:t>
            </a:r>
            <a:r>
              <a:rPr lang="en-GB" sz="3900" dirty="0" smtClean="0"/>
              <a:t> </a:t>
            </a:r>
            <a:r>
              <a:rPr lang="en-GB" sz="3900" dirty="0" err="1" smtClean="0"/>
              <a:t>i’n</a:t>
            </a:r>
            <a:r>
              <a:rPr lang="en-GB" sz="3900" dirty="0" smtClean="0"/>
              <a:t> </a:t>
            </a:r>
            <a:r>
              <a:rPr lang="en-GB" sz="3900" dirty="0" err="1" smtClean="0"/>
              <a:t>mwynhau</a:t>
            </a:r>
            <a:r>
              <a:rPr lang="en-GB" sz="3900" dirty="0" smtClean="0"/>
              <a:t> </a:t>
            </a:r>
            <a:r>
              <a:rPr lang="en-GB" sz="3900" dirty="0" err="1" smtClean="0"/>
              <a:t>cerdded</a:t>
            </a:r>
            <a:r>
              <a:rPr lang="en-GB" sz="3900" dirty="0" smtClean="0"/>
              <a:t> y ci </a:t>
            </a:r>
            <a:r>
              <a:rPr lang="en-GB" sz="3900" dirty="0" err="1" smtClean="0"/>
              <a:t>i</a:t>
            </a:r>
            <a:r>
              <a:rPr lang="en-GB" sz="3900" dirty="0" smtClean="0"/>
              <a:t> </a:t>
            </a:r>
            <a:r>
              <a:rPr lang="en-GB" sz="3900" dirty="0" err="1" smtClean="0"/>
              <a:t>gadw’n</a:t>
            </a:r>
            <a:r>
              <a:rPr lang="en-GB" sz="3900" dirty="0" smtClean="0"/>
              <a:t> </a:t>
            </a:r>
            <a:r>
              <a:rPr lang="en-GB" sz="3900" dirty="0" err="1" smtClean="0"/>
              <a:t>heini</a:t>
            </a:r>
            <a:r>
              <a:rPr lang="en-GB" sz="3900" dirty="0" smtClean="0"/>
              <a:t>.</a:t>
            </a:r>
          </a:p>
          <a:p>
            <a:endParaRPr lang="en-GB" sz="3900" dirty="0"/>
          </a:p>
          <a:p>
            <a:r>
              <a:rPr lang="en-GB" sz="3900" dirty="0" err="1" smtClean="0"/>
              <a:t>Dw</a:t>
            </a:r>
            <a:r>
              <a:rPr lang="en-GB" sz="3900" dirty="0" smtClean="0"/>
              <a:t> </a:t>
            </a:r>
            <a:r>
              <a:rPr lang="en-GB" sz="3900" dirty="0" err="1" smtClean="0"/>
              <a:t>i</a:t>
            </a:r>
            <a:r>
              <a:rPr lang="en-GB" sz="3900" dirty="0" smtClean="0"/>
              <a:t> </a:t>
            </a:r>
            <a:r>
              <a:rPr lang="en-GB" sz="3900" dirty="0" err="1" smtClean="0"/>
              <a:t>ddim</a:t>
            </a:r>
            <a:r>
              <a:rPr lang="en-GB" sz="3900" dirty="0" smtClean="0"/>
              <a:t> </a:t>
            </a:r>
            <a:r>
              <a:rPr lang="en-GB" sz="3900" dirty="0" err="1" smtClean="0"/>
              <a:t>yn</a:t>
            </a:r>
            <a:r>
              <a:rPr lang="en-GB" sz="3900" dirty="0" smtClean="0"/>
              <a:t> </a:t>
            </a:r>
            <a:r>
              <a:rPr lang="en-GB" sz="3900" dirty="0" err="1" smtClean="0"/>
              <a:t>hoffi</a:t>
            </a:r>
            <a:r>
              <a:rPr lang="en-GB" sz="3900" dirty="0" smtClean="0"/>
              <a:t> </a:t>
            </a:r>
            <a:r>
              <a:rPr lang="en-GB" sz="3900" dirty="0" err="1" smtClean="0"/>
              <a:t>chwarae</a:t>
            </a:r>
            <a:r>
              <a:rPr lang="en-GB" sz="3900" dirty="0" smtClean="0"/>
              <a:t> </a:t>
            </a:r>
            <a:r>
              <a:rPr lang="en-GB" sz="3900" dirty="0" err="1" smtClean="0"/>
              <a:t>tenis</a:t>
            </a:r>
            <a:r>
              <a:rPr lang="en-GB" sz="3900" dirty="0" smtClean="0"/>
              <a:t>  ac </a:t>
            </a:r>
            <a:r>
              <a:rPr lang="en-GB" sz="3900" dirty="0" err="1" smtClean="0"/>
              <a:t>mae’n</a:t>
            </a:r>
            <a:r>
              <a:rPr lang="en-GB" sz="3900" dirty="0" smtClean="0"/>
              <a:t> gas ‘da fi </a:t>
            </a:r>
            <a:r>
              <a:rPr lang="en-GB" sz="3900" dirty="0" err="1" smtClean="0"/>
              <a:t>chwarae</a:t>
            </a:r>
            <a:r>
              <a:rPr lang="en-GB" sz="3900" dirty="0" smtClean="0"/>
              <a:t> </a:t>
            </a:r>
            <a:r>
              <a:rPr lang="en-GB" sz="3900" dirty="0" err="1" smtClean="0"/>
              <a:t>sboncen</a:t>
            </a:r>
            <a:r>
              <a:rPr lang="en-GB" sz="39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137</TotalTime>
  <Words>262</Words>
  <Application>Microsoft Macintosh PowerPoint</Application>
  <PresentationFormat>On-screen Show (4:3)</PresentationFormat>
  <Paragraphs>75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Corbel</vt:lpstr>
      <vt:lpstr>Mangal</vt:lpstr>
      <vt:lpstr>Arial</vt:lpstr>
      <vt:lpstr>Parallax</vt:lpstr>
      <vt:lpstr>Fi fy hun</vt:lpstr>
      <vt:lpstr>PowerPoint Presentation</vt:lpstr>
      <vt:lpstr>PowerPoint Presentation</vt:lpstr>
      <vt:lpstr>Description</vt:lpstr>
      <vt:lpstr>Hobi</vt:lpstr>
      <vt:lpstr>descrition</vt:lpstr>
      <vt:lpstr>Fi</vt:lpstr>
      <vt:lpstr>Fi</vt:lpstr>
      <vt:lpstr>Bywyd Cynnar</vt:lpstr>
      <vt:lpstr>Teulu</vt:lpstr>
      <vt:lpstr>Teulu</vt:lpstr>
      <vt:lpstr>Dillad</vt:lpstr>
      <vt:lpstr>Disgrifiad</vt:lpstr>
      <vt:lpstr>Like / dislike</vt:lpstr>
      <vt:lpstr>Hobi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Disgrifiadau</dc:title>
  <dc:creator>Natalie</dc:creator>
  <cp:lastModifiedBy>Natalie Griffiths</cp:lastModifiedBy>
  <cp:revision>23</cp:revision>
  <dcterms:created xsi:type="dcterms:W3CDTF">2016-01-14T21:08:37Z</dcterms:created>
  <dcterms:modified xsi:type="dcterms:W3CDTF">2018-10-08T10:46:20Z</dcterms:modified>
</cp:coreProperties>
</file>