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84E13-BE52-8FA6-4980-421FC620B0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94A688-9498-E010-7B51-386DAEF2B4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2DABD-59E1-18FC-B7DC-C2EFFE653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D6FFD1-8EF9-17EA-280F-DB4E746E6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C5B41-AECE-5776-EABA-F8E7FF854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964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00CBB-A56D-C883-31BB-127F08F7E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3EB76-50CB-208C-20D8-DE23C3BD1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C9F59-1074-0410-D4EC-0F3E24415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75FFA-C223-F2B2-0A2D-0AEC8379D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70A83-3316-477F-4694-9E1035B0D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36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683B0-E312-775C-6431-D9DE81A6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B4BEA-5FCF-81D0-01E7-5F2FAAB47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1FA0A-E54E-3D00-7442-9272CAEA4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A383A-64CC-0CED-D115-67AE46F21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9F8BD-4CA8-1886-161C-44FC045BC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5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CF7F0-AF6A-76FC-2F39-841EE1400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7F4D-F33F-CED3-BEB7-461BF24EF8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B5C3B-24A4-BBE7-67D6-90E92C10D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DC6D43-521B-E066-9228-CC47AD5A4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C9AFF5-F08A-51E6-9116-404CA4A4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25BED7-1F7A-C3DE-8A10-2B83A31CF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989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646BC-6430-4C25-B04A-C191F8CFC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155A22-63E3-03C5-6BD5-C14D5E2E9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4F2EC5-D539-F465-6D8A-0D6504280C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0CB863-DD4D-8E7C-68F0-65552E2B07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16093-517F-9DF7-E532-FC412AB3B7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4D2D66-6545-832C-14FB-CE268ED7E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EAAE78-FDB7-C110-1C6F-FCA14046B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2CEE70-B3E9-8905-C58A-A8E0B3526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68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235E2-890A-0A52-E852-EC29FEB10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BF436F-9585-6A22-106E-CA1401487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B51AE8-2135-FE8D-EDE8-89FD46BAA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96F2D-0F44-DAAB-3214-D45EDF29E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94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1A3CA9-9807-2EC5-F775-8EEF5EF63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685AFD-BF05-2191-128A-2341A0306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192EF-8237-CA35-0BA1-B601FF724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15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A6B4B-0CA6-CF8D-74BB-6865AAC0B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03F4C-6266-C827-DA3B-5D641C5BD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1BF97B-5F21-3F30-B349-BFEC4D8CB9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5797B0-2A0A-2846-3C01-24E243ABD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3F1480-D9DE-E983-30D1-2D389F055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5387A4-5F43-088E-C158-3C400A931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979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B5883-5030-AE4A-5073-974D5E887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D6817-0A87-18D2-A20D-A1B02F6E5D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B5308-C33A-36BF-D419-91918A627E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B21CB6-7DA0-FB0C-142E-FF12DDF4F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21FA77-A415-9E11-56B7-2053875A6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7D1AAB-6770-6B47-FC29-8545A8CCB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577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EFE8F-27D5-9F62-AB1E-F746084BD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B428A9-D9C8-B530-CC3F-4B513A4E75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610B2-CABF-0ACC-D498-735B5064A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175AA-7B92-EEED-0AF7-D25789E23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FDA67-17B3-5700-07BB-4C7578FC7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100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4D1656-D8CD-FD08-5853-78FAE3D6D2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2D7AE3-6EB7-B38A-27B6-75B01256BB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14C145-3073-44CC-4157-8230FF609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15AF5-E9D5-B8F5-E194-6915696B2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7B96EC-42ED-2104-0AB4-B8CCE4727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552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FC97BF-A964-6382-77FD-36EB5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6D61F-2802-B208-2D41-F1BF68CA0C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E27E0-F0C7-339E-9615-DC758B1C51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FC1EA-E864-430F-AEC6-509B4A420305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EC82A-11B8-1225-A05B-C3228B262E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BA293-CCC1-38AC-5FD3-F09BA3379D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C7125-4F5D-491F-8994-6E0987CEC1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063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module/ecbm/cresource/q1/p03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lsereviewofbooks/2016/02/18/reader-survey-what-do-you-value-about-lse-review-of-book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0C07-85C6-8507-462D-9B94F361FA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My chosen 3 study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4F356B-A480-05DA-0A0A-A649D58959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Kirsty Griffiths</a:t>
            </a:r>
          </a:p>
          <a:p>
            <a:r>
              <a:rPr lang="en-GB" dirty="0"/>
              <a:t>2218488</a:t>
            </a:r>
          </a:p>
        </p:txBody>
      </p:sp>
    </p:spTree>
    <p:extLst>
      <p:ext uri="{BB962C8B-B14F-4D97-AF65-F5344CB8AC3E}">
        <p14:creationId xmlns:p14="http://schemas.microsoft.com/office/powerpoint/2010/main" val="1558559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6E710-11C8-56B6-214E-2106ED6227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INDEX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F8ACE4-0E9C-D353-E8EC-99480C2342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. INTRODUCTION</a:t>
            </a:r>
          </a:p>
          <a:p>
            <a:r>
              <a:rPr lang="en-GB" dirty="0"/>
              <a:t>.THREE STUDY SKILLS I HAVE CHOSEN TO TALK ABOUT AND HOW THEY ARE USEFUL IN EMPLOYMENT AND IN A YOUTH WORK SETTING.</a:t>
            </a:r>
          </a:p>
          <a:p>
            <a:r>
              <a:rPr lang="en-GB" dirty="0"/>
              <a:t>How I can improve</a:t>
            </a:r>
          </a:p>
          <a:p>
            <a:r>
              <a:rPr lang="en-GB" dirty="0"/>
              <a:t>.SUMMARY</a:t>
            </a:r>
          </a:p>
          <a:p>
            <a:r>
              <a:rPr lang="en-GB" dirty="0"/>
              <a:t>.BIBLIOGRAPHY</a:t>
            </a:r>
          </a:p>
        </p:txBody>
      </p:sp>
    </p:spTree>
    <p:extLst>
      <p:ext uri="{BB962C8B-B14F-4D97-AF65-F5344CB8AC3E}">
        <p14:creationId xmlns:p14="http://schemas.microsoft.com/office/powerpoint/2010/main" val="1375018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6BC2E-113A-2DB6-F763-0F4E2E41D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366C4-E356-CFF4-A2F6-5656C681CF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three chosen study skills are:</a:t>
            </a:r>
          </a:p>
          <a:p>
            <a:endParaRPr lang="en-GB" dirty="0"/>
          </a:p>
          <a:p>
            <a:r>
              <a:rPr lang="en-GB" dirty="0"/>
              <a:t>Reading </a:t>
            </a:r>
          </a:p>
          <a:p>
            <a:endParaRPr lang="en-GB" dirty="0"/>
          </a:p>
          <a:p>
            <a:r>
              <a:rPr lang="en-GB" dirty="0"/>
              <a:t>Listening</a:t>
            </a:r>
          </a:p>
          <a:p>
            <a:endParaRPr lang="en-GB" dirty="0"/>
          </a:p>
          <a:p>
            <a:r>
              <a:rPr lang="en-GB" dirty="0"/>
              <a:t>Communication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450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3DCD5-7420-7437-3C57-C3696CBC9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00AEF-96F5-1248-93D6-381C47C53B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Reading skills are when a person has capacity to read a text and understand written language.</a:t>
            </a:r>
          </a:p>
          <a:p>
            <a:r>
              <a:rPr lang="en-GB" sz="3600" dirty="0"/>
              <a:t>Fluency and being able to communicate what they have read to others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Picture 4" descr="Close up of heart shaped pages of a book">
            <a:extLst>
              <a:ext uri="{FF2B5EF4-FFF2-40B4-BE49-F238E27FC236}">
                <a16:creationId xmlns:a16="http://schemas.microsoft.com/office/drawing/2014/main" id="{87952112-34CB-A28C-59AC-CA5A37B44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8363" y="3704148"/>
            <a:ext cx="2453687" cy="1637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790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EDD7A-DC90-D6E3-F5A1-C92ABEF9A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169D4-6716-8049-9A86-D3D5675C3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would help us in employment as you may have to agree/sign a contract of employment or to read workplace emails.</a:t>
            </a:r>
          </a:p>
          <a:p>
            <a:endParaRPr lang="en-GB" dirty="0"/>
          </a:p>
          <a:p>
            <a:r>
              <a:rPr lang="en-GB" dirty="0"/>
              <a:t>Employees can follow instruction if they can read.</a:t>
            </a:r>
          </a:p>
          <a:p>
            <a:endParaRPr lang="en-GB" dirty="0"/>
          </a:p>
          <a:p>
            <a:r>
              <a:rPr lang="en-GB" dirty="0"/>
              <a:t>In a youth work setting this would be relevant as you may need to read information </a:t>
            </a:r>
            <a:r>
              <a:rPr lang="en-GB" dirty="0" err="1"/>
              <a:t>ie:reports,authority</a:t>
            </a:r>
            <a:r>
              <a:rPr lang="en-GB" dirty="0"/>
              <a:t> letters.</a:t>
            </a:r>
          </a:p>
        </p:txBody>
      </p:sp>
    </p:spTree>
    <p:extLst>
      <p:ext uri="{BB962C8B-B14F-4D97-AF65-F5344CB8AC3E}">
        <p14:creationId xmlns:p14="http://schemas.microsoft.com/office/powerpoint/2010/main" val="894663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9CB58-B5E9-7B3B-4743-D921B45F4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88DB3-8C45-7BAC-631D-1594162E78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Listening is a vital part of study skills as you need to be able to listen for instructions and implement them and to be able to hear two sides to every </a:t>
            </a:r>
            <a:r>
              <a:rPr lang="en-GB" dirty="0" err="1"/>
              <a:t>story,this</a:t>
            </a:r>
            <a:r>
              <a:rPr lang="en-GB" dirty="0"/>
              <a:t> can lead to </a:t>
            </a:r>
            <a:r>
              <a:rPr lang="en-GB" dirty="0" err="1"/>
              <a:t>empathy,to</a:t>
            </a:r>
            <a:r>
              <a:rPr lang="en-GB" dirty="0"/>
              <a:t> be relatable to young people for them to feel heard and important as we are championing for our youth.</a:t>
            </a:r>
          </a:p>
        </p:txBody>
      </p:sp>
      <p:pic>
        <p:nvPicPr>
          <p:cNvPr id="5" name="Picture 4" descr="Hands on ears">
            <a:extLst>
              <a:ext uri="{FF2B5EF4-FFF2-40B4-BE49-F238E27FC236}">
                <a16:creationId xmlns:a16="http://schemas.microsoft.com/office/drawing/2014/main" id="{89FB8DDF-26FC-50D6-FC93-32B659CD8F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225" y="434181"/>
            <a:ext cx="1792856" cy="118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395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6B281-D7EE-6437-1131-F86B3D206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Listening-Empathy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C0117-8F76-0B5B-486F-A66EB6CA2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 have empathy for others and put yourself in their shoes.</a:t>
            </a:r>
          </a:p>
          <a:p>
            <a:r>
              <a:rPr lang="en-GB" dirty="0"/>
              <a:t>To try and understand how they are feeling.</a:t>
            </a:r>
          </a:p>
          <a:p>
            <a:r>
              <a:rPr lang="en-GB" dirty="0"/>
              <a:t>In a workplace environment you would use:</a:t>
            </a:r>
          </a:p>
          <a:p>
            <a:r>
              <a:rPr lang="en-GB" dirty="0"/>
              <a:t>Empathy “I understand </a:t>
            </a:r>
            <a:r>
              <a:rPr lang="en-GB" dirty="0" err="1"/>
              <a:t>you”.this</a:t>
            </a:r>
            <a:r>
              <a:rPr lang="en-GB" dirty="0"/>
              <a:t> is he ability to understand and internalise what another person is going through emotionally.it helps us gain insight into what drives their actions and behaviours. (officevibe.com)</a:t>
            </a:r>
          </a:p>
          <a:p>
            <a:r>
              <a:rPr lang="en-GB" dirty="0"/>
              <a:t>In a youth work setting :</a:t>
            </a:r>
          </a:p>
          <a:p>
            <a:r>
              <a:rPr lang="en-GB" dirty="0"/>
              <a:t>“The relationship is essentially empathetic. It's about seeing young people and young people feeling they have been seen. They have been recognised in some way which is a kind of spiritual thing that is about self on a very fundamental recognition of you one human by another in a very focused way. “(the art of youth work by </a:t>
            </a:r>
            <a:r>
              <a:rPr lang="en-GB" dirty="0" err="1"/>
              <a:t>kerry</a:t>
            </a:r>
            <a:r>
              <a:rPr lang="en-GB" dirty="0"/>
              <a:t> young.pg.73</a:t>
            </a:r>
          </a:p>
        </p:txBody>
      </p:sp>
    </p:spTree>
    <p:extLst>
      <p:ext uri="{BB962C8B-B14F-4D97-AF65-F5344CB8AC3E}">
        <p14:creationId xmlns:p14="http://schemas.microsoft.com/office/powerpoint/2010/main" val="2675901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676A3-6419-C205-C5B6-4D33883D4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- Active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244A0-F33F-68E2-89DD-79A4D31B6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Active listening is a way of listening and responding to another person that improves mutual understanding. </a:t>
            </a:r>
          </a:p>
          <a:p>
            <a:r>
              <a:rPr lang="en-GB" dirty="0"/>
              <a:t>Deferred judgement :don't interrupt</a:t>
            </a:r>
          </a:p>
          <a:p>
            <a:r>
              <a:rPr lang="en-GB" dirty="0"/>
              <a:t>Be attentive</a:t>
            </a:r>
          </a:p>
          <a:p>
            <a:r>
              <a:rPr lang="en-GB" dirty="0"/>
              <a:t>This would help in employment to build trust and rapport with employer also in youth work setting.  </a:t>
            </a:r>
          </a:p>
          <a:p>
            <a:r>
              <a:rPr lang="en-GB" dirty="0"/>
              <a:t>“The way youth workers connect with young people is crucial. That means given a clear message that I am listening to you on you alone right now.”(the art of Youth </a:t>
            </a:r>
            <a:r>
              <a:rPr lang="en-GB" dirty="0" err="1"/>
              <a:t>work.Kerry</a:t>
            </a:r>
            <a:r>
              <a:rPr lang="en-GB" dirty="0"/>
              <a:t> young.pg.74)</a:t>
            </a:r>
          </a:p>
        </p:txBody>
      </p:sp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C3ADDE87-A3C0-9FB2-B846-253CB3C48B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21716" y="234949"/>
            <a:ext cx="1334733" cy="137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982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3DA4F-FB1F-BF66-28C9-0D46E0DC2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0941D-DB41-0540-10F5-A90BAD2CA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ability to communicate his key. In all aspects of working life. Such as relaying in any relevant </a:t>
            </a:r>
            <a:r>
              <a:rPr lang="en-GB" dirty="0" err="1"/>
              <a:t>informations</a:t>
            </a:r>
            <a:r>
              <a:rPr lang="en-GB" dirty="0"/>
              <a:t> others. </a:t>
            </a:r>
          </a:p>
          <a:p>
            <a:pPr marL="0" indent="0">
              <a:buNone/>
            </a:pPr>
            <a:r>
              <a:rPr lang="en-GB" dirty="0"/>
              <a:t>There are many ways we communicate these includes </a:t>
            </a:r>
          </a:p>
          <a:p>
            <a:pPr marL="0" indent="0">
              <a:buNone/>
            </a:pPr>
            <a:r>
              <a:rPr lang="en-GB" dirty="0"/>
              <a:t>.Verbal communication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.Non verbal communication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.Written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515385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11B27-0583-409E-24A0-3182480E2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581B0-1A12-2411-BA81-E931B9160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Verbal communication </a:t>
            </a:r>
          </a:p>
          <a:p>
            <a:r>
              <a:rPr lang="en-GB" dirty="0"/>
              <a:t>verbal communication occurs when we engage in speaking with others .</a:t>
            </a:r>
          </a:p>
          <a:p>
            <a:r>
              <a:rPr lang="en-GB" dirty="0"/>
              <a:t>Some examples are :</a:t>
            </a:r>
          </a:p>
          <a:p>
            <a:r>
              <a:rPr lang="en-GB" dirty="0"/>
              <a:t>A phone call </a:t>
            </a:r>
          </a:p>
          <a:p>
            <a:r>
              <a:rPr lang="en-GB" dirty="0"/>
              <a:t>Face to face </a:t>
            </a:r>
          </a:p>
          <a:p>
            <a:r>
              <a:rPr lang="en-GB" dirty="0"/>
              <a:t>Group work </a:t>
            </a:r>
          </a:p>
        </p:txBody>
      </p:sp>
    </p:spTree>
    <p:extLst>
      <p:ext uri="{BB962C8B-B14F-4D97-AF65-F5344CB8AC3E}">
        <p14:creationId xmlns:p14="http://schemas.microsoft.com/office/powerpoint/2010/main" val="1953264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B7349-9735-DC7F-48E0-D92934A02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verbal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7885B-5B22-4CEF-B4F7-62FE18E0FE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 verbal communication is when you use gestures instead of being heard vocally. </a:t>
            </a:r>
          </a:p>
          <a:p>
            <a:r>
              <a:rPr lang="en-GB" dirty="0"/>
              <a:t>We use these cues in daily conversation and even when we don't realise we're doing it.</a:t>
            </a:r>
          </a:p>
        </p:txBody>
      </p:sp>
    </p:spTree>
    <p:extLst>
      <p:ext uri="{BB962C8B-B14F-4D97-AF65-F5344CB8AC3E}">
        <p14:creationId xmlns:p14="http://schemas.microsoft.com/office/powerpoint/2010/main" val="3663811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3431E-812A-E214-20A6-30A81F62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verbal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A12A1-FCAA-60C7-F6CC-285AB3895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.Eye contact </a:t>
            </a:r>
          </a:p>
          <a:p>
            <a:pPr marL="0" indent="0">
              <a:buNone/>
            </a:pPr>
            <a:r>
              <a:rPr lang="en-GB" dirty="0"/>
              <a:t>.Smiling </a:t>
            </a:r>
          </a:p>
          <a:p>
            <a:pPr marL="0" indent="0">
              <a:buNone/>
            </a:pPr>
            <a:r>
              <a:rPr lang="en-GB" dirty="0"/>
              <a:t>.Expressions </a:t>
            </a:r>
          </a:p>
          <a:p>
            <a:pPr marL="0" indent="0">
              <a:buNone/>
            </a:pPr>
            <a:r>
              <a:rPr lang="en-GB" dirty="0"/>
              <a:t>.Reassuring nods and gestures</a:t>
            </a:r>
          </a:p>
          <a:p>
            <a:pPr marL="0" indent="0">
              <a:buNone/>
            </a:pPr>
            <a:r>
              <a:rPr lang="en-GB" dirty="0"/>
              <a:t>.The way you stand </a:t>
            </a:r>
          </a:p>
          <a:p>
            <a:pPr marL="0" indent="0">
              <a:buNone/>
            </a:pPr>
            <a:r>
              <a:rPr lang="en-GB" dirty="0"/>
              <a:t>.The way you sit </a:t>
            </a:r>
          </a:p>
          <a:p>
            <a:pPr marL="0" indent="0">
              <a:buNone/>
            </a:pPr>
            <a:r>
              <a:rPr lang="en-GB" dirty="0"/>
              <a:t>.Silences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882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8E3CD-F930-4573-D4E6-40AC74DBC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Written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F94F4-15A9-B8A4-64C5-A4DB5D8AE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occurs by many forms such as e-mail or written reports. </a:t>
            </a:r>
          </a:p>
          <a:p>
            <a:endParaRPr lang="en-GB" dirty="0"/>
          </a:p>
          <a:p>
            <a:r>
              <a:rPr lang="en-GB" dirty="0"/>
              <a:t>This is key for information gathering and reviewing.</a:t>
            </a:r>
          </a:p>
          <a:p>
            <a:endParaRPr lang="en-GB" dirty="0"/>
          </a:p>
          <a:p>
            <a:r>
              <a:rPr lang="en-GB" dirty="0"/>
              <a:t>It can be handwritten or digital </a:t>
            </a:r>
          </a:p>
        </p:txBody>
      </p:sp>
    </p:spTree>
    <p:extLst>
      <p:ext uri="{BB962C8B-B14F-4D97-AF65-F5344CB8AC3E}">
        <p14:creationId xmlns:p14="http://schemas.microsoft.com/office/powerpoint/2010/main" val="4558240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14110-812C-A7BA-EA95-B15EFAC7E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improve my study skills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D3376-3A54-6FE7-5668-B40FEA167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Reading </a:t>
            </a:r>
          </a:p>
          <a:p>
            <a:r>
              <a:rPr lang="en-GB" dirty="0"/>
              <a:t>Read more often </a:t>
            </a:r>
          </a:p>
          <a:p>
            <a:r>
              <a:rPr lang="en-GB" dirty="0"/>
              <a:t>Take time when reading </a:t>
            </a:r>
          </a:p>
          <a:p>
            <a:r>
              <a:rPr lang="en-GB" dirty="0"/>
              <a:t>Find a quiet space </a:t>
            </a:r>
          </a:p>
          <a:p>
            <a:r>
              <a:rPr lang="en-GB" dirty="0"/>
              <a:t>Build my knowledge base  </a:t>
            </a:r>
          </a:p>
        </p:txBody>
      </p:sp>
      <p:pic>
        <p:nvPicPr>
          <p:cNvPr id="6" name="Picture 5" descr="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7FC247A4-EA99-F654-47D8-77F409590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22950" y="2434882"/>
            <a:ext cx="3041650" cy="152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228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72677-5A8D-7CC0-BE48-E893BC277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37A2-D204-CD29-F801-564EC45F0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2649"/>
            <a:ext cx="9779000" cy="40243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.Ensure you listen to all the relevant information and relay back if needs be.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.Be sensitive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.Be productive </a:t>
            </a:r>
          </a:p>
        </p:txBody>
      </p:sp>
    </p:spTree>
    <p:extLst>
      <p:ext uri="{BB962C8B-B14F-4D97-AF65-F5344CB8AC3E}">
        <p14:creationId xmlns:p14="http://schemas.microsoft.com/office/powerpoint/2010/main" val="4988878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D00B7-8B81-D6B7-B6AA-30F4043A2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DA7F1-5512-9EF7-14C8-1BBAAFEFC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open to talking to people </a:t>
            </a:r>
          </a:p>
          <a:p>
            <a:endParaRPr lang="en-GB" dirty="0"/>
          </a:p>
          <a:p>
            <a:r>
              <a:rPr lang="en-GB" dirty="0"/>
              <a:t>Be welcoming and open towards others </a:t>
            </a:r>
          </a:p>
          <a:p>
            <a:endParaRPr lang="en-GB" dirty="0"/>
          </a:p>
          <a:p>
            <a:r>
              <a:rPr lang="en-GB" dirty="0"/>
              <a:t>Build on other peoples ideas </a:t>
            </a:r>
          </a:p>
        </p:txBody>
      </p:sp>
    </p:spTree>
    <p:extLst>
      <p:ext uri="{BB962C8B-B14F-4D97-AF65-F5344CB8AC3E}">
        <p14:creationId xmlns:p14="http://schemas.microsoft.com/office/powerpoint/2010/main" val="41895273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21854-C566-A879-901D-C715DAC37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F5234-6827-77EA-DB52-1D63A65C4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Study skills are key in a learning environment and how we implement them is important for all aspects of learning and future employment. We learn new skills everyday without realised in which improves I will understand and of the world around us. </a:t>
            </a:r>
          </a:p>
        </p:txBody>
      </p:sp>
    </p:spTree>
    <p:extLst>
      <p:ext uri="{BB962C8B-B14F-4D97-AF65-F5344CB8AC3E}">
        <p14:creationId xmlns:p14="http://schemas.microsoft.com/office/powerpoint/2010/main" val="3433946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E02B0-F69A-F6B8-4AE2-72BDD12A0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7A92C-30CF-C1F9-2ECD-EDCD9E610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art of youth work(Kerry young.pg.73)</a:t>
            </a:r>
          </a:p>
          <a:p>
            <a:r>
              <a:rPr lang="en-GB" dirty="0"/>
              <a:t>Officevibe.com(Stacey pollack published 03/03/21)</a:t>
            </a:r>
          </a:p>
          <a:p>
            <a:r>
              <a:rPr lang="en-GB" dirty="0"/>
              <a:t>The art of youth work(Kerry young.pg.74)</a:t>
            </a:r>
          </a:p>
        </p:txBody>
      </p:sp>
    </p:spTree>
    <p:extLst>
      <p:ext uri="{BB962C8B-B14F-4D97-AF65-F5344CB8AC3E}">
        <p14:creationId xmlns:p14="http://schemas.microsoft.com/office/powerpoint/2010/main" val="1629157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5BA16-34F2-B408-A384-FE572C34A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CF863-BCBF-3933-CA1B-DB4778F1C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Kirsty Griffiths</a:t>
            </a:r>
          </a:p>
          <a:p>
            <a:r>
              <a:rPr lang="en-GB" dirty="0"/>
              <a:t>2218488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1133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745</Words>
  <Application>Microsoft Office PowerPoint</Application>
  <PresentationFormat>Widescreen</PresentationFormat>
  <Paragraphs>100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My chosen 3 study skills</vt:lpstr>
      <vt:lpstr>INDEX </vt:lpstr>
      <vt:lpstr>INTRODUCTION</vt:lpstr>
      <vt:lpstr>Reading </vt:lpstr>
      <vt:lpstr>Reading </vt:lpstr>
      <vt:lpstr>Listening </vt:lpstr>
      <vt:lpstr>Listening-Empathy</vt:lpstr>
      <vt:lpstr>Listening - Active</vt:lpstr>
      <vt:lpstr>Communication </vt:lpstr>
      <vt:lpstr>Communication</vt:lpstr>
      <vt:lpstr>Non verbal communication</vt:lpstr>
      <vt:lpstr>Non verbal communication </vt:lpstr>
      <vt:lpstr>Written communication </vt:lpstr>
      <vt:lpstr>How to improve my study skills .</vt:lpstr>
      <vt:lpstr>Listening</vt:lpstr>
      <vt:lpstr>Communication</vt:lpstr>
      <vt:lpstr>Summary</vt:lpstr>
      <vt:lpstr>Bibliography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chosen 3 study skills</dc:title>
  <dc:creator>kirsty griffiths</dc:creator>
  <cp:lastModifiedBy>kirsty griffiths</cp:lastModifiedBy>
  <cp:revision>1</cp:revision>
  <dcterms:created xsi:type="dcterms:W3CDTF">2022-12-06T17:41:20Z</dcterms:created>
  <dcterms:modified xsi:type="dcterms:W3CDTF">2022-12-06T19:01:04Z</dcterms:modified>
</cp:coreProperties>
</file>