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237595-D129-616F-058D-CA55F75FD703}" v="254" dt="2025-09-28T20:42:08.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Dahir (2504541)" userId="S::2504541@student.uwtsd.ac.uk::5a922d80-7d37-4940-a653-26851290db8b" providerId="AD" clId="Web-{61237595-D129-616F-058D-CA55F75FD703}"/>
    <pc:docChg chg="mod addSld delSld modSld addMainMaster delMainMaster">
      <pc:chgData name="Hamdi Dahir (2504541)" userId="S::2504541@student.uwtsd.ac.uk::5a922d80-7d37-4940-a653-26851290db8b" providerId="AD" clId="Web-{61237595-D129-616F-058D-CA55F75FD703}" dt="2025-09-28T20:42:08.112" v="253" actId="14100"/>
      <pc:docMkLst>
        <pc:docMk/>
      </pc:docMkLst>
      <pc:sldChg chg="modSp mod modClrScheme chgLayout">
        <pc:chgData name="Hamdi Dahir (2504541)" userId="S::2504541@student.uwtsd.ac.uk::5a922d80-7d37-4940-a653-26851290db8b" providerId="AD" clId="Web-{61237595-D129-616F-058D-CA55F75FD703}" dt="2025-09-28T19:33:02.175" v="64" actId="20577"/>
        <pc:sldMkLst>
          <pc:docMk/>
          <pc:sldMk cId="109857222" sldId="256"/>
        </pc:sldMkLst>
        <pc:spChg chg="mod ord">
          <ac:chgData name="Hamdi Dahir (2504541)" userId="S::2504541@student.uwtsd.ac.uk::5a922d80-7d37-4940-a653-26851290db8b" providerId="AD" clId="Web-{61237595-D129-616F-058D-CA55F75FD703}" dt="2025-09-28T19:28:16.495" v="51" actId="20577"/>
          <ac:spMkLst>
            <pc:docMk/>
            <pc:sldMk cId="109857222" sldId="256"/>
            <ac:spMk id="2" creationId="{00000000-0000-0000-0000-000000000000}"/>
          </ac:spMkLst>
        </pc:spChg>
        <pc:spChg chg="mod ord">
          <ac:chgData name="Hamdi Dahir (2504541)" userId="S::2504541@student.uwtsd.ac.uk::5a922d80-7d37-4940-a653-26851290db8b" providerId="AD" clId="Web-{61237595-D129-616F-058D-CA55F75FD703}" dt="2025-09-28T19:33:02.175" v="64" actId="20577"/>
          <ac:spMkLst>
            <pc:docMk/>
            <pc:sldMk cId="109857222" sldId="256"/>
            <ac:spMk id="3" creationId="{00000000-0000-0000-0000-000000000000}"/>
          </ac:spMkLst>
        </pc:spChg>
      </pc:sldChg>
      <pc:sldChg chg="addSp delSp modSp new">
        <pc:chgData name="Hamdi Dahir (2504541)" userId="S::2504541@student.uwtsd.ac.uk::5a922d80-7d37-4940-a653-26851290db8b" providerId="AD" clId="Web-{61237595-D129-616F-058D-CA55F75FD703}" dt="2025-09-28T19:49:52.613" v="112"/>
        <pc:sldMkLst>
          <pc:docMk/>
          <pc:sldMk cId="327589045" sldId="257"/>
        </pc:sldMkLst>
        <pc:spChg chg="mod">
          <ac:chgData name="Hamdi Dahir (2504541)" userId="S::2504541@student.uwtsd.ac.uk::5a922d80-7d37-4940-a653-26851290db8b" providerId="AD" clId="Web-{61237595-D129-616F-058D-CA55F75FD703}" dt="2025-09-28T19:43:23.199" v="88" actId="20577"/>
          <ac:spMkLst>
            <pc:docMk/>
            <pc:sldMk cId="327589045" sldId="257"/>
            <ac:spMk id="3" creationId="{BC4A860C-2874-1C26-4B16-9D8D02115185}"/>
          </ac:spMkLst>
        </pc:spChg>
        <pc:picChg chg="add mod">
          <ac:chgData name="Hamdi Dahir (2504541)" userId="S::2504541@student.uwtsd.ac.uk::5a922d80-7d37-4940-a653-26851290db8b" providerId="AD" clId="Web-{61237595-D129-616F-058D-CA55F75FD703}" dt="2025-09-28T19:42:07.464" v="76" actId="1076"/>
          <ac:picMkLst>
            <pc:docMk/>
            <pc:sldMk cId="327589045" sldId="257"/>
            <ac:picMk id="5" creationId="{0B6D58DE-18AD-3E8C-2FB2-1D2AD7E6A577}"/>
          </ac:picMkLst>
        </pc:picChg>
        <pc:picChg chg="add del mod">
          <ac:chgData name="Hamdi Dahir (2504541)" userId="S::2504541@student.uwtsd.ac.uk::5a922d80-7d37-4940-a653-26851290db8b" providerId="AD" clId="Web-{61237595-D129-616F-058D-CA55F75FD703}" dt="2025-09-28T19:49:52.613" v="112"/>
          <ac:picMkLst>
            <pc:docMk/>
            <pc:sldMk cId="327589045" sldId="257"/>
            <ac:picMk id="6" creationId="{933EC986-5DB8-82D2-AB59-F25EDC1B1411}"/>
          </ac:picMkLst>
        </pc:picChg>
      </pc:sldChg>
      <pc:sldChg chg="new del">
        <pc:chgData name="Hamdi Dahir (2504541)" userId="S::2504541@student.uwtsd.ac.uk::5a922d80-7d37-4940-a653-26851290db8b" providerId="AD" clId="Web-{61237595-D129-616F-058D-CA55F75FD703}" dt="2025-09-28T19:28:01.541" v="39"/>
        <pc:sldMkLst>
          <pc:docMk/>
          <pc:sldMk cId="1350145715" sldId="257"/>
        </pc:sldMkLst>
      </pc:sldChg>
      <pc:sldChg chg="new del">
        <pc:chgData name="Hamdi Dahir (2504541)" userId="S::2504541@student.uwtsd.ac.uk::5a922d80-7d37-4940-a653-26851290db8b" providerId="AD" clId="Web-{61237595-D129-616F-058D-CA55F75FD703}" dt="2025-09-28T19:32:53.222" v="62"/>
        <pc:sldMkLst>
          <pc:docMk/>
          <pc:sldMk cId="1606503396" sldId="257"/>
        </pc:sldMkLst>
      </pc:sldChg>
      <pc:sldChg chg="new del">
        <pc:chgData name="Hamdi Dahir (2504541)" userId="S::2504541@student.uwtsd.ac.uk::5a922d80-7d37-4940-a653-26851290db8b" providerId="AD" clId="Web-{61237595-D129-616F-058D-CA55F75FD703}" dt="2025-09-28T19:50:23.679" v="114"/>
        <pc:sldMkLst>
          <pc:docMk/>
          <pc:sldMk cId="170585865" sldId="258"/>
        </pc:sldMkLst>
      </pc:sldChg>
      <pc:sldChg chg="addSp modSp new del">
        <pc:chgData name="Hamdi Dahir (2504541)" userId="S::2504541@student.uwtsd.ac.uk::5a922d80-7d37-4940-a653-26851290db8b" providerId="AD" clId="Web-{61237595-D129-616F-058D-CA55F75FD703}" dt="2025-09-28T19:48:23.576" v="106"/>
        <pc:sldMkLst>
          <pc:docMk/>
          <pc:sldMk cId="420850345" sldId="258"/>
        </pc:sldMkLst>
        <pc:spChg chg="add mod">
          <ac:chgData name="Hamdi Dahir (2504541)" userId="S::2504541@student.uwtsd.ac.uk::5a922d80-7d37-4940-a653-26851290db8b" providerId="AD" clId="Web-{61237595-D129-616F-058D-CA55F75FD703}" dt="2025-09-28T19:48:18.701" v="105" actId="14100"/>
          <ac:spMkLst>
            <pc:docMk/>
            <pc:sldMk cId="420850345" sldId="258"/>
            <ac:spMk id="5" creationId="{F2DA361C-DD1F-8DCF-10F4-FEB1E9728A0D}"/>
          </ac:spMkLst>
        </pc:spChg>
      </pc:sldChg>
      <pc:sldChg chg="addSp modSp new">
        <pc:chgData name="Hamdi Dahir (2504541)" userId="S::2504541@student.uwtsd.ac.uk::5a922d80-7d37-4940-a653-26851290db8b" providerId="AD" clId="Web-{61237595-D129-616F-058D-CA55F75FD703}" dt="2025-09-28T19:59:57.815" v="155" actId="20577"/>
        <pc:sldMkLst>
          <pc:docMk/>
          <pc:sldMk cId="1292385008" sldId="258"/>
        </pc:sldMkLst>
        <pc:spChg chg="mod">
          <ac:chgData name="Hamdi Dahir (2504541)" userId="S::2504541@student.uwtsd.ac.uk::5a922d80-7d37-4940-a653-26851290db8b" providerId="AD" clId="Web-{61237595-D129-616F-058D-CA55F75FD703}" dt="2025-09-28T19:59:41.971" v="152" actId="1076"/>
          <ac:spMkLst>
            <pc:docMk/>
            <pc:sldMk cId="1292385008" sldId="258"/>
            <ac:spMk id="2" creationId="{6EAE15EF-50AF-860F-02D1-5871969FA58E}"/>
          </ac:spMkLst>
        </pc:spChg>
        <pc:spChg chg="mod">
          <ac:chgData name="Hamdi Dahir (2504541)" userId="S::2504541@student.uwtsd.ac.uk::5a922d80-7d37-4940-a653-26851290db8b" providerId="AD" clId="Web-{61237595-D129-616F-058D-CA55F75FD703}" dt="2025-09-28T19:51:29.653" v="121" actId="20577"/>
          <ac:spMkLst>
            <pc:docMk/>
            <pc:sldMk cId="1292385008" sldId="258"/>
            <ac:spMk id="3" creationId="{9C23A778-8347-9AF8-B72D-B5513BD1E880}"/>
          </ac:spMkLst>
        </pc:spChg>
        <pc:spChg chg="mod">
          <ac:chgData name="Hamdi Dahir (2504541)" userId="S::2504541@student.uwtsd.ac.uk::5a922d80-7d37-4940-a653-26851290db8b" providerId="AD" clId="Web-{61237595-D129-616F-058D-CA55F75FD703}" dt="2025-09-28T19:59:41.986" v="153" actId="1076"/>
          <ac:spMkLst>
            <pc:docMk/>
            <pc:sldMk cId="1292385008" sldId="258"/>
            <ac:spMk id="4" creationId="{5986D9D3-858E-FE6E-38C8-AF5F8E57069B}"/>
          </ac:spMkLst>
        </pc:spChg>
        <pc:spChg chg="add mod">
          <ac:chgData name="Hamdi Dahir (2504541)" userId="S::2504541@student.uwtsd.ac.uk::5a922d80-7d37-4940-a653-26851290db8b" providerId="AD" clId="Web-{61237595-D129-616F-058D-CA55F75FD703}" dt="2025-09-28T19:59:57.815" v="155" actId="20577"/>
          <ac:spMkLst>
            <pc:docMk/>
            <pc:sldMk cId="1292385008" sldId="258"/>
            <ac:spMk id="8" creationId="{10849305-01B1-FB57-AC7E-6A818E1D8FC0}"/>
          </ac:spMkLst>
        </pc:spChg>
        <pc:spChg chg="add mod">
          <ac:chgData name="Hamdi Dahir (2504541)" userId="S::2504541@student.uwtsd.ac.uk::5a922d80-7d37-4940-a653-26851290db8b" providerId="AD" clId="Web-{61237595-D129-616F-058D-CA55F75FD703}" dt="2025-09-28T19:59:30.173" v="151" actId="14100"/>
          <ac:spMkLst>
            <pc:docMk/>
            <pc:sldMk cId="1292385008" sldId="258"/>
            <ac:spMk id="10" creationId="{E3A29B60-984F-29ED-8AA4-9C2338B215D5}"/>
          </ac:spMkLst>
        </pc:spChg>
        <pc:cxnChg chg="add">
          <ac:chgData name="Hamdi Dahir (2504541)" userId="S::2504541@student.uwtsd.ac.uk::5a922d80-7d37-4940-a653-26851290db8b" providerId="AD" clId="Web-{61237595-D129-616F-058D-CA55F75FD703}" dt="2025-09-28T19:54:56.853" v="129"/>
          <ac:cxnSpMkLst>
            <pc:docMk/>
            <pc:sldMk cId="1292385008" sldId="258"/>
            <ac:cxnSpMk id="9" creationId="{7BFD4F7D-7EBD-9DC6-5F11-BA6441B5ABAD}"/>
          </ac:cxnSpMkLst>
        </pc:cxnChg>
      </pc:sldChg>
      <pc:sldChg chg="new del">
        <pc:chgData name="Hamdi Dahir (2504541)" userId="S::2504541@student.uwtsd.ac.uk::5a922d80-7d37-4940-a653-26851290db8b" providerId="AD" clId="Web-{61237595-D129-616F-058D-CA55F75FD703}" dt="2025-09-28T19:32:49.628" v="61"/>
        <pc:sldMkLst>
          <pc:docMk/>
          <pc:sldMk cId="2442317472" sldId="258"/>
        </pc:sldMkLst>
      </pc:sldChg>
      <pc:sldChg chg="new del">
        <pc:chgData name="Hamdi Dahir (2504541)" userId="S::2504541@student.uwtsd.ac.uk::5a922d80-7d37-4940-a653-26851290db8b" providerId="AD" clId="Web-{61237595-D129-616F-058D-CA55F75FD703}" dt="2025-09-28T19:27:59.135" v="38"/>
        <pc:sldMkLst>
          <pc:docMk/>
          <pc:sldMk cId="2971127468" sldId="258"/>
        </pc:sldMkLst>
      </pc:sldChg>
      <pc:sldChg chg="modSp new del">
        <pc:chgData name="Hamdi Dahir (2504541)" userId="S::2504541@student.uwtsd.ac.uk::5a922d80-7d37-4940-a653-26851290db8b" providerId="AD" clId="Web-{61237595-D129-616F-058D-CA55F75FD703}" dt="2025-09-28T19:49:23.063" v="110"/>
        <pc:sldMkLst>
          <pc:docMk/>
          <pc:sldMk cId="3461103512" sldId="258"/>
        </pc:sldMkLst>
        <pc:spChg chg="mod">
          <ac:chgData name="Hamdi Dahir (2504541)" userId="S::2504541@student.uwtsd.ac.uk::5a922d80-7d37-4940-a653-26851290db8b" providerId="AD" clId="Web-{61237595-D129-616F-058D-CA55F75FD703}" dt="2025-09-28T19:49:20.579" v="109" actId="688"/>
          <ac:spMkLst>
            <pc:docMk/>
            <pc:sldMk cId="3461103512" sldId="258"/>
            <ac:spMk id="3" creationId="{426FBE95-DA0E-DF7C-A996-075A1D103EF1}"/>
          </ac:spMkLst>
        </pc:spChg>
      </pc:sldChg>
      <pc:sldChg chg="new del">
        <pc:chgData name="Hamdi Dahir (2504541)" userId="S::2504541@student.uwtsd.ac.uk::5a922d80-7d37-4940-a653-26851290db8b" providerId="AD" clId="Web-{61237595-D129-616F-058D-CA55F75FD703}" dt="2025-09-28T19:27:56.698" v="37"/>
        <pc:sldMkLst>
          <pc:docMk/>
          <pc:sldMk cId="687518863" sldId="259"/>
        </pc:sldMkLst>
      </pc:sldChg>
      <pc:sldChg chg="addSp delSp modSp new">
        <pc:chgData name="Hamdi Dahir (2504541)" userId="S::2504541@student.uwtsd.ac.uk::5a922d80-7d37-4940-a653-26851290db8b" providerId="AD" clId="Web-{61237595-D129-616F-058D-CA55F75FD703}" dt="2025-09-28T20:32:45.706" v="214" actId="14100"/>
        <pc:sldMkLst>
          <pc:docMk/>
          <pc:sldMk cId="3157662470" sldId="259"/>
        </pc:sldMkLst>
        <pc:spChg chg="mod">
          <ac:chgData name="Hamdi Dahir (2504541)" userId="S::2504541@student.uwtsd.ac.uk::5a922d80-7d37-4940-a653-26851290db8b" providerId="AD" clId="Web-{61237595-D129-616F-058D-CA55F75FD703}" dt="2025-09-28T20:32:45.706" v="214" actId="14100"/>
          <ac:spMkLst>
            <pc:docMk/>
            <pc:sldMk cId="3157662470" sldId="259"/>
            <ac:spMk id="2" creationId="{CEFBD946-5701-B4C9-2E1C-A349DF7787D0}"/>
          </ac:spMkLst>
        </pc:spChg>
        <pc:picChg chg="add del mod">
          <ac:chgData name="Hamdi Dahir (2504541)" userId="S::2504541@student.uwtsd.ac.uk::5a922d80-7d37-4940-a653-26851290db8b" providerId="AD" clId="Web-{61237595-D129-616F-058D-CA55F75FD703}" dt="2025-09-28T20:32:39.237" v="213"/>
          <ac:picMkLst>
            <pc:docMk/>
            <pc:sldMk cId="3157662470" sldId="259"/>
            <ac:picMk id="6" creationId="{0C68AAFF-D754-C369-F4A8-BE40859E10DE}"/>
          </ac:picMkLst>
        </pc:picChg>
      </pc:sldChg>
      <pc:sldChg chg="new del">
        <pc:chgData name="Hamdi Dahir (2504541)" userId="S::2504541@student.uwtsd.ac.uk::5a922d80-7d37-4940-a653-26851290db8b" providerId="AD" clId="Web-{61237595-D129-616F-058D-CA55F75FD703}" dt="2025-09-28T20:23:08.431" v="157"/>
        <pc:sldMkLst>
          <pc:docMk/>
          <pc:sldMk cId="3874359876" sldId="259"/>
        </pc:sldMkLst>
      </pc:sldChg>
      <pc:sldChg chg="new del">
        <pc:chgData name="Hamdi Dahir (2504541)" userId="S::2504541@student.uwtsd.ac.uk::5a922d80-7d37-4940-a653-26851290db8b" providerId="AD" clId="Web-{61237595-D129-616F-058D-CA55F75FD703}" dt="2025-09-28T19:27:54.822" v="36"/>
        <pc:sldMkLst>
          <pc:docMk/>
          <pc:sldMk cId="3691026142" sldId="260"/>
        </pc:sldMkLst>
      </pc:sldChg>
      <pc:sldChg chg="addSp delSp modSp new">
        <pc:chgData name="Hamdi Dahir (2504541)" userId="S::2504541@student.uwtsd.ac.uk::5a922d80-7d37-4940-a653-26851290db8b" providerId="AD" clId="Web-{61237595-D129-616F-058D-CA55F75FD703}" dt="2025-09-28T20:36:55.461" v="229" actId="14100"/>
        <pc:sldMkLst>
          <pc:docMk/>
          <pc:sldMk cId="4149650142" sldId="260"/>
        </pc:sldMkLst>
        <pc:spChg chg="mod">
          <ac:chgData name="Hamdi Dahir (2504541)" userId="S::2504541@student.uwtsd.ac.uk::5a922d80-7d37-4940-a653-26851290db8b" providerId="AD" clId="Web-{61237595-D129-616F-058D-CA55F75FD703}" dt="2025-09-28T20:36:40.883" v="226" actId="20577"/>
          <ac:spMkLst>
            <pc:docMk/>
            <pc:sldMk cId="4149650142" sldId="260"/>
            <ac:spMk id="2" creationId="{E342617A-795A-6377-D560-21E8F4E9A38B}"/>
          </ac:spMkLst>
        </pc:spChg>
        <pc:spChg chg="del">
          <ac:chgData name="Hamdi Dahir (2504541)" userId="S::2504541@student.uwtsd.ac.uk::5a922d80-7d37-4940-a653-26851290db8b" providerId="AD" clId="Web-{61237595-D129-616F-058D-CA55F75FD703}" dt="2025-09-28T20:33:09.910" v="216"/>
          <ac:spMkLst>
            <pc:docMk/>
            <pc:sldMk cId="4149650142" sldId="260"/>
            <ac:spMk id="3" creationId="{E4412996-1B32-18C9-E7CC-29127C93C98A}"/>
          </ac:spMkLst>
        </pc:spChg>
        <pc:spChg chg="del">
          <ac:chgData name="Hamdi Dahir (2504541)" userId="S::2504541@student.uwtsd.ac.uk::5a922d80-7d37-4940-a653-26851290db8b" providerId="AD" clId="Web-{61237595-D129-616F-058D-CA55F75FD703}" dt="2025-09-28T20:36:48.977" v="227"/>
          <ac:spMkLst>
            <pc:docMk/>
            <pc:sldMk cId="4149650142" sldId="260"/>
            <ac:spMk id="4" creationId="{BDBD7FCA-A368-40DB-D822-15F01AAC93DB}"/>
          </ac:spMkLst>
        </pc:spChg>
        <pc:picChg chg="add mod ord">
          <ac:chgData name="Hamdi Dahir (2504541)" userId="S::2504541@student.uwtsd.ac.uk::5a922d80-7d37-4940-a653-26851290db8b" providerId="AD" clId="Web-{61237595-D129-616F-058D-CA55F75FD703}" dt="2025-09-28T20:33:15.254" v="218" actId="14100"/>
          <ac:picMkLst>
            <pc:docMk/>
            <pc:sldMk cId="4149650142" sldId="260"/>
            <ac:picMk id="8" creationId="{D5454987-BA4B-D9CB-ACC7-4AA63A8A7595}"/>
          </ac:picMkLst>
        </pc:picChg>
        <pc:picChg chg="add mod ord">
          <ac:chgData name="Hamdi Dahir (2504541)" userId="S::2504541@student.uwtsd.ac.uk::5a922d80-7d37-4940-a653-26851290db8b" providerId="AD" clId="Web-{61237595-D129-616F-058D-CA55F75FD703}" dt="2025-09-28T20:36:55.461" v="229" actId="14100"/>
          <ac:picMkLst>
            <pc:docMk/>
            <pc:sldMk cId="4149650142" sldId="260"/>
            <ac:picMk id="9" creationId="{6803D447-8A6B-F8F1-0EF8-C3CC037D676E}"/>
          </ac:picMkLst>
        </pc:picChg>
      </pc:sldChg>
      <pc:sldChg chg="modSp new">
        <pc:chgData name="Hamdi Dahir (2504541)" userId="S::2504541@student.uwtsd.ac.uk::5a922d80-7d37-4940-a653-26851290db8b" providerId="AD" clId="Web-{61237595-D129-616F-058D-CA55F75FD703}" dt="2025-09-28T20:42:08.112" v="253" actId="14100"/>
        <pc:sldMkLst>
          <pc:docMk/>
          <pc:sldMk cId="2091528194" sldId="261"/>
        </pc:sldMkLst>
        <pc:spChg chg="mod">
          <ac:chgData name="Hamdi Dahir (2504541)" userId="S::2504541@student.uwtsd.ac.uk::5a922d80-7d37-4940-a653-26851290db8b" providerId="AD" clId="Web-{61237595-D129-616F-058D-CA55F75FD703}" dt="2025-09-28T20:42:08.112" v="253" actId="14100"/>
          <ac:spMkLst>
            <pc:docMk/>
            <pc:sldMk cId="2091528194" sldId="261"/>
            <ac:spMk id="2" creationId="{F3D79CF2-F757-B8F3-8CD5-4DA021C0A50E}"/>
          </ac:spMkLst>
        </pc:spChg>
      </pc:sldChg>
      <pc:sldMasterChg chg="del delSldLayout">
        <pc:chgData name="Hamdi Dahir (2504541)" userId="S::2504541@student.uwtsd.ac.uk::5a922d80-7d37-4940-a653-26851290db8b" providerId="AD" clId="Web-{61237595-D129-616F-058D-CA55F75FD703}" dt="2025-09-28T19:21:33.790" v="9"/>
        <pc:sldMasterMkLst>
          <pc:docMk/>
          <pc:sldMasterMk cId="2460954070" sldId="2147483660"/>
        </pc:sldMasterMkLst>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2385387890" sldId="2147483661"/>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949138452" sldId="2147483662"/>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2591524520" sldId="2147483663"/>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1203092039" sldId="2147483664"/>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3733172339" sldId="2147483665"/>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3210312558" sldId="2147483666"/>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3146388984" sldId="2147483667"/>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3171841454" sldId="2147483668"/>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1718958274" sldId="2147483669"/>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2202905451" sldId="2147483670"/>
          </pc:sldLayoutMkLst>
        </pc:sldLayoutChg>
        <pc:sldLayoutChg chg="del">
          <pc:chgData name="Hamdi Dahir (2504541)" userId="S::2504541@student.uwtsd.ac.uk::5a922d80-7d37-4940-a653-26851290db8b" providerId="AD" clId="Web-{61237595-D129-616F-058D-CA55F75FD703}" dt="2025-09-28T19:21:33.790" v="9"/>
          <pc:sldLayoutMkLst>
            <pc:docMk/>
            <pc:sldMasterMk cId="2460954070" sldId="2147483660"/>
            <pc:sldLayoutMk cId="3479445657" sldId="2147483671"/>
          </pc:sldLayoutMkLst>
        </pc:sldLayoutChg>
      </pc:sldMasterChg>
      <pc:sldMasterChg chg="add del addSldLayout delSldLayout modSldLayout">
        <pc:chgData name="Hamdi Dahir (2504541)" userId="S::2504541@student.uwtsd.ac.uk::5a922d80-7d37-4940-a653-26851290db8b" providerId="AD" clId="Web-{61237595-D129-616F-058D-CA55F75FD703}" dt="2025-09-28T19:21:40.399" v="10"/>
        <pc:sldMasterMkLst>
          <pc:docMk/>
          <pc:sldMasterMk cId="921187196" sldId="2147483672"/>
        </pc:sldMasterMkLst>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209632969" sldId="2147483673"/>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2907011995" sldId="2147483674"/>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2802562126" sldId="2147483675"/>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2473081196" sldId="2147483676"/>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1408057255" sldId="2147483677"/>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380734686" sldId="2147483678"/>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1894616525" sldId="2147483679"/>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3063413795" sldId="2147483680"/>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4202619338" sldId="2147483681"/>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2274293312" sldId="2147483682"/>
          </pc:sldLayoutMkLst>
        </pc:sldLayoutChg>
        <pc:sldLayoutChg chg="add del mod replId">
          <pc:chgData name="Hamdi Dahir (2504541)" userId="S::2504541@student.uwtsd.ac.uk::5a922d80-7d37-4940-a653-26851290db8b" providerId="AD" clId="Web-{61237595-D129-616F-058D-CA55F75FD703}" dt="2025-09-28T19:21:40.399" v="10"/>
          <pc:sldLayoutMkLst>
            <pc:docMk/>
            <pc:sldMasterMk cId="921187196" sldId="2147483672"/>
            <pc:sldLayoutMk cId="3598391956" sldId="2147483683"/>
          </pc:sldLayoutMkLst>
        </pc:sldLayoutChg>
      </pc:sldMasterChg>
      <pc:sldMasterChg chg="add del addSldLayout delSldLayout modSldLayout">
        <pc:chgData name="Hamdi Dahir (2504541)" userId="S::2504541@student.uwtsd.ac.uk::5a922d80-7d37-4940-a653-26851290db8b" providerId="AD" clId="Web-{61237595-D129-616F-058D-CA55F75FD703}" dt="2025-09-28T19:21:47.837" v="11"/>
        <pc:sldMasterMkLst>
          <pc:docMk/>
          <pc:sldMasterMk cId="218225632" sldId="2147483684"/>
        </pc:sldMasterMkLst>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3131181588" sldId="2147483685"/>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55761454" sldId="2147483686"/>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2050746539" sldId="2147483687"/>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919422783" sldId="2147483688"/>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3134800967" sldId="2147483689"/>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359372064" sldId="2147483690"/>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306631847" sldId="2147483691"/>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492703995" sldId="2147483692"/>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2685720890" sldId="2147483693"/>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2875955764" sldId="2147483694"/>
          </pc:sldLayoutMkLst>
        </pc:sldLayoutChg>
        <pc:sldLayoutChg chg="add del mod replId">
          <pc:chgData name="Hamdi Dahir (2504541)" userId="S::2504541@student.uwtsd.ac.uk::5a922d80-7d37-4940-a653-26851290db8b" providerId="AD" clId="Web-{61237595-D129-616F-058D-CA55F75FD703}" dt="2025-09-28T19:21:47.837" v="11"/>
          <pc:sldLayoutMkLst>
            <pc:docMk/>
            <pc:sldMasterMk cId="218225632" sldId="2147483684"/>
            <pc:sldLayoutMk cId="1299858361" sldId="2147483695"/>
          </pc:sldLayoutMkLst>
        </pc:sldLayoutChg>
      </pc:sldMasterChg>
      <pc:sldMasterChg chg="add del addSldLayout delSldLayout modSldLayout">
        <pc:chgData name="Hamdi Dahir (2504541)" userId="S::2504541@student.uwtsd.ac.uk::5a922d80-7d37-4940-a653-26851290db8b" providerId="AD" clId="Web-{61237595-D129-616F-058D-CA55F75FD703}" dt="2025-09-28T19:21:56.009" v="12"/>
        <pc:sldMasterMkLst>
          <pc:docMk/>
          <pc:sldMasterMk cId="4059626850" sldId="2147483696"/>
        </pc:sldMasterMkLst>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3323695297" sldId="2147483697"/>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3395574394" sldId="2147483698"/>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3150546304" sldId="2147483699"/>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1656464601" sldId="2147483700"/>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3062155941" sldId="2147483701"/>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3811660482" sldId="2147483702"/>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2591081400" sldId="2147483703"/>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2283503595" sldId="2147483704"/>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1924453105" sldId="2147483705"/>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2201258561" sldId="2147483706"/>
          </pc:sldLayoutMkLst>
        </pc:sldLayoutChg>
        <pc:sldLayoutChg chg="add del mod replId">
          <pc:chgData name="Hamdi Dahir (2504541)" userId="S::2504541@student.uwtsd.ac.uk::5a922d80-7d37-4940-a653-26851290db8b" providerId="AD" clId="Web-{61237595-D129-616F-058D-CA55F75FD703}" dt="2025-09-28T19:21:56.009" v="12"/>
          <pc:sldLayoutMkLst>
            <pc:docMk/>
            <pc:sldMasterMk cId="4059626850" sldId="2147483696"/>
            <pc:sldLayoutMk cId="1675972157" sldId="2147483707"/>
          </pc:sldLayoutMkLst>
        </pc:sldLayoutChg>
      </pc:sldMasterChg>
      <pc:sldMasterChg chg="add addSldLayout modSldLayout">
        <pc:chgData name="Hamdi Dahir (2504541)" userId="S::2504541@student.uwtsd.ac.uk::5a922d80-7d37-4940-a653-26851290db8b" providerId="AD" clId="Web-{61237595-D129-616F-058D-CA55F75FD703}" dt="2025-09-28T19:21:56.009" v="12"/>
        <pc:sldMasterMkLst>
          <pc:docMk/>
          <pc:sldMasterMk cId="2584770898" sldId="2147483708"/>
        </pc:sldMasterMkLst>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3730070625" sldId="2147483709"/>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2970814618" sldId="2147483710"/>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336449524" sldId="2147483711"/>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2551163160" sldId="2147483712"/>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4069657769" sldId="2147483713"/>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3443715189" sldId="2147483714"/>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46065264" sldId="2147483715"/>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752102093" sldId="2147483716"/>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3459223532" sldId="2147483717"/>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4115101535" sldId="2147483718"/>
          </pc:sldLayoutMkLst>
        </pc:sldLayoutChg>
        <pc:sldLayoutChg chg="add mod replId">
          <pc:chgData name="Hamdi Dahir (2504541)" userId="S::2504541@student.uwtsd.ac.uk::5a922d80-7d37-4940-a653-26851290db8b" providerId="AD" clId="Web-{61237595-D129-616F-058D-CA55F75FD703}" dt="2025-09-28T19:21:56.009" v="12"/>
          <pc:sldLayoutMkLst>
            <pc:docMk/>
            <pc:sldMasterMk cId="2584770898" sldId="2147483708"/>
            <pc:sldLayoutMk cId="4003824615" sldId="214748371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9/28/2025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0070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9/28/2025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970814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9/28/2025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36449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9/28/2025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55116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9/28/2025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69657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9/28/2025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43715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9/28/2025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6065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9/28/2025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52102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9/28/2025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59223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9/28/2025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115101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9/28/2025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03824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9/28/2025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58477089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google.com/search?sca_esv=cf0194c5a4b2998f&amp;hl=en&amp;cs=0&amp;sxsrf=AE3TifNJ2Lf1Lr5UjxreiWJUWpsSHSuqzQ%3A1759088423463&amp;q=Pajamas&amp;sa=X&amp;ved=2ahUKEwi907mEm_yPAxVHWUEAHZbOJPEQxccNegQIERAB&amp;mstk=AUtExfBQgblruYXm9EM74-pdpU4l7FvlfKXhM3jpl4Xx_teOwsi5254tFJGvG-uVzEv0JwK2kP6ZwwtjIW7htQggVxlt3pFTM_LsqwOq9F_0iExpeUp0Q8P2aCOf1eFGJZnzYSib2ggtlkQyVm4WeszVYiAidu2tHlL0EVKwemw0nUypa6MPG86yqHKpCAeVQDL4sLxvQTFjrtSh2FsjraJbJSEChDcchdA8bB4DUiqP6MFFWmQS74ncepcJk7bzCL6Op6pS-byJM3jCUw0m5EIpqbTNyF0flEHvvF7V_SD9P1sBAw&amp;csui=3"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search?sca_esv=cf0194c5a4b2998f&amp;hl=en&amp;cs=0&amp;sxsrf=AE3TifNJ2Lf1Lr5UjxreiWJUWpsSHSuqzQ%3A1759088423463&amp;q=Satin&amp;sa=X&amp;ved=2ahUKEwi907mEm_yPAxVHWUEAHZbOJPEQxccNegQILRAB&amp;mstk=AUtExfBQgblruYXm9EM74-pdpU4l7FvlfKXhM3jpl4Xx_teOwsi5254tFJGvG-uVzEv0JwK2kP6ZwwtjIW7htQggVxlt3pFTM_LsqwOq9F_0iExpeUp0Q8P2aCOf1eFGJZnzYSib2ggtlkQyVm4WeszVYiAidu2tHlL0EVKwemw0nUypa6MPG86yqHKpCAeVQDL4sLxvQTFjrtSh2FsjraJbJSEChDcchdA8bB4DUiqP6MFFWmQS74ncepcJk7bzCL6Op6pS-byJM3jCUw0m5EIpqbTNyF0flEHvvF7V_SD9P1sBAw&amp;csui=3" TargetMode="External"/><Relationship Id="rId7" Type="http://schemas.openxmlformats.org/officeDocument/2006/relationships/hyperlink" Target="https://www.google.com/search?sca_esv=cf0194c5a4b2998f&amp;hl=en&amp;cs=0&amp;sxsrf=AE3TifNJ2Lf1Lr5UjxreiWJUWpsSHSuqzQ%3A1759088423463&amp;q=Bamboo&amp;sa=X&amp;ved=2ahUKEwi907mEm_yPAxVHWUEAHZbOJPEQxccNegQILhAB&amp;mstk=AUtExfBQgblruYXm9EM74-pdpU4l7FvlfKXhM3jpl4Xx_teOwsi5254tFJGvG-uVzEv0JwK2kP6ZwwtjIW7htQggVxlt3pFTM_LsqwOq9F_0iExpeUp0Q8P2aCOf1eFGJZnzYSib2ggtlkQyVm4WeszVYiAidu2tHlL0EVKwemw0nUypa6MPG86yqHKpCAeVQDL4sLxvQTFjrtSh2FsjraJbJSEChDcchdA8bB4DUiqP6MFFWmQS74ncepcJk7bzCL6Op6pS-byJM3jCUw0m5EIpqbTNyF0flEHvvF7V_SD9P1sBAw&amp;csui=3" TargetMode="External"/><Relationship Id="rId2" Type="http://schemas.openxmlformats.org/officeDocument/2006/relationships/hyperlink" Target="https://www.google.com/search?sca_esv=cf0194c5a4b2998f&amp;hl=en&amp;cs=0&amp;sxsrf=AE3TifNJ2Lf1Lr5UjxreiWJUWpsSHSuqzQ%3A1759088423463&amp;q=Cotton&amp;sa=X&amp;ved=2ahUKEwi907mEm_yPAxVHWUEAHZbOJPEQxccNegQIKxAB&amp;mstk=AUtExfBQgblruYXm9EM74-pdpU4l7FvlfKXhM3jpl4Xx_teOwsi5254tFJGvG-uVzEv0JwK2kP6ZwwtjIW7htQggVxlt3pFTM_LsqwOq9F_0iExpeUp0Q8P2aCOf1eFGJZnzYSib2ggtlkQyVm4WeszVYiAidu2tHlL0EVKwemw0nUypa6MPG86yqHKpCAeVQDL4sLxvQTFjrtSh2FsjraJbJSEChDcchdA8bB4DUiqP6MFFWmQS74ncepcJk7bzCL6Op6pS-byJM3jCUw0m5EIpqbTNyF0flEHvvF7V_SD9P1sBAw&amp;csui=3" TargetMode="External"/><Relationship Id="rId1" Type="http://schemas.openxmlformats.org/officeDocument/2006/relationships/slideLayout" Target="../slideLayouts/slideLayout8.xml"/><Relationship Id="rId6" Type="http://schemas.openxmlformats.org/officeDocument/2006/relationships/hyperlink" Target="https://www.google.com/search?sca_esv=cf0194c5a4b2998f&amp;hl=en&amp;cs=0&amp;sxsrf=AE3TifNJ2Lf1Lr5UjxreiWJUWpsSHSuqzQ%3A1759088423463&amp;q=Jersey&amp;sa=X&amp;ved=2ahUKEwi907mEm_yPAxVHWUEAHZbOJPEQxccNegQILxAB&amp;mstk=AUtExfBQgblruYXm9EM74-pdpU4l7FvlfKXhM3jpl4Xx_teOwsi5254tFJGvG-uVzEv0JwK2kP6ZwwtjIW7htQggVxlt3pFTM_LsqwOq9F_0iExpeUp0Q8P2aCOf1eFGJZnzYSib2ggtlkQyVm4WeszVYiAidu2tHlL0EVKwemw0nUypa6MPG86yqHKpCAeVQDL4sLxvQTFjrtSh2FsjraJbJSEChDcchdA8bB4DUiqP6MFFWmQS74ncepcJk7bzCL6Op6pS-byJM3jCUw0m5EIpqbTNyF0flEHvvF7V_SD9P1sBAw&amp;csui=3" TargetMode="External"/><Relationship Id="rId5" Type="http://schemas.openxmlformats.org/officeDocument/2006/relationships/hyperlink" Target="https://www.google.com/search?sca_esv=cf0194c5a4b2998f&amp;hl=en&amp;cs=0&amp;sxsrf=AE3TifNJ2Lf1Lr5UjxreiWJUWpsSHSuqzQ%3A1759088423463&amp;q=Silk&amp;sa=X&amp;ved=2ahUKEwi907mEm_yPAxVHWUEAHZbOJPEQxccNegQIMBAB&amp;mstk=AUtExfBQgblruYXm9EM74-pdpU4l7FvlfKXhM3jpl4Xx_teOwsi5254tFJGvG-uVzEv0JwK2kP6ZwwtjIW7htQggVxlt3pFTM_LsqwOq9F_0iExpeUp0Q8P2aCOf1eFGJZnzYSib2ggtlkQyVm4WeszVYiAidu2tHlL0EVKwemw0nUypa6MPG86yqHKpCAeVQDL4sLxvQTFjrtSh2FsjraJbJSEChDcchdA8bB4DUiqP6MFFWmQS74ncepcJk7bzCL6Op6pS-byJM3jCUw0m5EIpqbTNyF0flEHvvF7V_SD9P1sBAw&amp;csui=3" TargetMode="External"/><Relationship Id="rId4" Type="http://schemas.openxmlformats.org/officeDocument/2006/relationships/hyperlink" Target="https://www.google.com/search?sca_esv=cf0194c5a4b2998f&amp;hl=en&amp;cs=0&amp;sxsrf=AE3TifNJ2Lf1Lr5UjxreiWJUWpsSHSuqzQ%3A1759088423463&amp;q=Flannel&amp;sa=X&amp;ved=2ahUKEwi907mEm_yPAxVHWUEAHZbOJPEQxccNegQILBAB&amp;mstk=AUtExfBQgblruYXm9EM74-pdpU4l7FvlfKXhM3jpl4Xx_teOwsi5254tFJGvG-uVzEv0JwK2kP6ZwwtjIW7htQggVxlt3pFTM_LsqwOq9F_0iExpeUp0Q8P2aCOf1eFGJZnzYSib2ggtlkQyVm4WeszVYiAidu2tHlL0EVKwemw0nUypa6MPG86yqHKpCAeVQDL4sLxvQTFjrtSh2FsjraJbJSEChDcchdA8bB4DUiqP6MFFWmQS74ncepcJk7bzCL6Op6pS-byJM3jCUw0m5EIpqbTNyF0flEHvvF7V_SD9P1sBAw&amp;csui=3"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err="1">
                <a:solidFill>
                  <a:schemeClr val="accent4">
                    <a:lumMod val="40000"/>
                    <a:lumOff val="60000"/>
                  </a:schemeClr>
                </a:solidFill>
              </a:rPr>
              <a:t>Raxo</a:t>
            </a:r>
            <a:r>
              <a:rPr lang="en-US" b="1" dirty="0">
                <a:solidFill>
                  <a:schemeClr val="accent4">
                    <a:lumMod val="40000"/>
                    <a:lumOff val="60000"/>
                  </a:schemeClr>
                </a:solidFill>
              </a:rPr>
              <a:t> luxury</a:t>
            </a:r>
          </a:p>
        </p:txBody>
      </p:sp>
      <p:sp>
        <p:nvSpPr>
          <p:cNvPr id="3" name="Subtitle 2"/>
          <p:cNvSpPr>
            <a:spLocks noGrp="1"/>
          </p:cNvSpPr>
          <p:nvPr>
            <p:ph type="subTitle" idx="1"/>
          </p:nvPr>
        </p:nvSpPr>
        <p:spPr>
          <a:xfrm>
            <a:off x="6413279" y="4727448"/>
            <a:ext cx="5199601" cy="1481328"/>
          </a:xfrm>
        </p:spPr>
        <p:txBody>
          <a:bodyPr vert="horz" lIns="91440" tIns="45720" rIns="91440" bIns="45720" rtlCol="0" anchor="t">
            <a:normAutofit/>
          </a:bodyPr>
          <a:lstStyle/>
          <a:p>
            <a:r>
              <a:rPr lang="en-US" sz="3600" b="1" dirty="0">
                <a:solidFill>
                  <a:schemeClr val="accent4"/>
                </a:solidFill>
                <a:ea typeface="+mn-lt"/>
                <a:cs typeface="+mn-lt"/>
              </a:rPr>
              <a:t>sleepwear</a:t>
            </a:r>
            <a:endParaRPr lang="en-US" sz="3600" b="1">
              <a:solidFill>
                <a:schemeClr val="accent4"/>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872F75-A9E3-FE79-EE83-F2FAB023FE6C}"/>
              </a:ext>
            </a:extLst>
          </p:cNvPr>
          <p:cNvSpPr>
            <a:spLocks noGrp="1"/>
          </p:cNvSpPr>
          <p:nvPr>
            <p:ph type="dt" sz="half" idx="10"/>
          </p:nvPr>
        </p:nvSpPr>
        <p:spPr/>
        <p:txBody>
          <a:bodyPr/>
          <a:lstStyle/>
          <a:p>
            <a:fld id="{AC9B6569-2E53-4FB5-B34A-512898E7C2A8}" type="datetime1">
              <a:t>9/28/2025</a:t>
            </a:fld>
            <a:endParaRPr lang="en-US" dirty="0"/>
          </a:p>
        </p:txBody>
      </p:sp>
      <p:sp>
        <p:nvSpPr>
          <p:cNvPr id="3" name="Footer Placeholder 2">
            <a:extLst>
              <a:ext uri="{FF2B5EF4-FFF2-40B4-BE49-F238E27FC236}">
                <a16:creationId xmlns:a16="http://schemas.microsoft.com/office/drawing/2014/main" id="{BC4A860C-2874-1C26-4B16-9D8D02115185}"/>
              </a:ext>
            </a:extLst>
          </p:cNvPr>
          <p:cNvSpPr>
            <a:spLocks noGrp="1"/>
          </p:cNvSpPr>
          <p:nvPr>
            <p:ph type="ftr" sz="quarter" idx="11"/>
          </p:nvPr>
        </p:nvSpPr>
        <p:spPr>
          <a:xfrm>
            <a:off x="3405997" y="5004879"/>
            <a:ext cx="6429553" cy="1529692"/>
          </a:xfrm>
        </p:spPr>
        <p:txBody>
          <a:bodyPr/>
          <a:lstStyle/>
          <a:p>
            <a:pPr marL="342900" indent="-342900">
              <a:buFont typeface="Arial"/>
              <a:buChar char="•"/>
            </a:pPr>
            <a:r>
              <a:rPr lang="en-US" sz="2000" u="sng" dirty="0">
                <a:solidFill>
                  <a:srgbClr val="001D35"/>
                </a:solidFill>
                <a:latin typeface="Google Sans"/>
                <a:hlinkClick r:id="rId2"/>
              </a:rPr>
              <a:t>Pajamas</a:t>
            </a:r>
            <a:r>
              <a:rPr lang="en-US" sz="2000" dirty="0">
                <a:solidFill>
                  <a:srgbClr val="001D35"/>
                </a:solidFill>
                <a:latin typeface="Google Sans"/>
              </a:rPr>
              <a:t> Often consist of a matching set of tops and bottoms, such as shorts or long pants. </a:t>
            </a:r>
          </a:p>
          <a:p>
            <a:pPr marL="285750" indent="-285750">
              <a:buFont typeface="Arial"/>
              <a:buChar char="•"/>
            </a:pPr>
            <a:endParaRPr lang="en-US" sz="2000" dirty="0">
              <a:solidFill>
                <a:srgbClr val="001D35"/>
              </a:solidFill>
              <a:latin typeface="Google Sans"/>
            </a:endParaRPr>
          </a:p>
        </p:txBody>
      </p:sp>
      <p:sp>
        <p:nvSpPr>
          <p:cNvPr id="4" name="Slide Number Placeholder 3">
            <a:extLst>
              <a:ext uri="{FF2B5EF4-FFF2-40B4-BE49-F238E27FC236}">
                <a16:creationId xmlns:a16="http://schemas.microsoft.com/office/drawing/2014/main" id="{2D19DE73-B543-790E-C91A-4E90269B0923}"/>
              </a:ext>
            </a:extLst>
          </p:cNvPr>
          <p:cNvSpPr>
            <a:spLocks noGrp="1"/>
          </p:cNvSpPr>
          <p:nvPr>
            <p:ph type="sldNum" sz="quarter" idx="12"/>
          </p:nvPr>
        </p:nvSpPr>
        <p:spPr/>
        <p:txBody>
          <a:bodyPr/>
          <a:lstStyle/>
          <a:p>
            <a:fld id="{A65A5C87-DF58-40C8-B092-1DE63DB4547E}" type="slidenum">
              <a:rPr lang="en-US" dirty="0"/>
              <a:t>2</a:t>
            </a:fld>
            <a:endParaRPr lang="en-US" dirty="0"/>
          </a:p>
        </p:txBody>
      </p:sp>
      <p:pic>
        <p:nvPicPr>
          <p:cNvPr id="5" name="Picture 4" descr="A person in pink pajamas sitting on a couch&#10;&#10;AI-generated content may be incorrect.">
            <a:extLst>
              <a:ext uri="{FF2B5EF4-FFF2-40B4-BE49-F238E27FC236}">
                <a16:creationId xmlns:a16="http://schemas.microsoft.com/office/drawing/2014/main" id="{0B6D58DE-18AD-3E8C-2FB2-1D2AD7E6A577}"/>
              </a:ext>
            </a:extLst>
          </p:cNvPr>
          <p:cNvPicPr>
            <a:picLocks noChangeAspect="1"/>
          </p:cNvPicPr>
          <p:nvPr/>
        </p:nvPicPr>
        <p:blipFill>
          <a:blip r:embed="rId3"/>
          <a:stretch>
            <a:fillRect/>
          </a:stretch>
        </p:blipFill>
        <p:spPr>
          <a:xfrm>
            <a:off x="3672157" y="278382"/>
            <a:ext cx="4229459" cy="4719727"/>
          </a:xfrm>
          <a:prstGeom prst="rect">
            <a:avLst/>
          </a:prstGeom>
        </p:spPr>
      </p:pic>
    </p:spTree>
    <p:extLst>
      <p:ext uri="{BB962C8B-B14F-4D97-AF65-F5344CB8AC3E}">
        <p14:creationId xmlns:p14="http://schemas.microsoft.com/office/powerpoint/2010/main" val="327589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E15EF-50AF-860F-02D1-5871969FA58E}"/>
              </a:ext>
            </a:extLst>
          </p:cNvPr>
          <p:cNvSpPr>
            <a:spLocks noGrp="1"/>
          </p:cNvSpPr>
          <p:nvPr>
            <p:ph type="title"/>
          </p:nvPr>
        </p:nvSpPr>
        <p:spPr>
          <a:xfrm>
            <a:off x="1069963" y="2026230"/>
            <a:ext cx="3099816" cy="1709928"/>
          </a:xfrm>
        </p:spPr>
        <p:txBody>
          <a:bodyPr>
            <a:normAutofit/>
          </a:bodyPr>
          <a:lstStyle/>
          <a:p>
            <a:endParaRPr lang="en-US" sz="2800" dirty="0">
              <a:solidFill>
                <a:srgbClr val="001D35"/>
              </a:solidFill>
              <a:latin typeface="Google Sans"/>
            </a:endParaRPr>
          </a:p>
        </p:txBody>
      </p:sp>
      <p:sp>
        <p:nvSpPr>
          <p:cNvPr id="3" name="Content Placeholder 2">
            <a:extLst>
              <a:ext uri="{FF2B5EF4-FFF2-40B4-BE49-F238E27FC236}">
                <a16:creationId xmlns:a16="http://schemas.microsoft.com/office/drawing/2014/main" id="{9C23A778-8347-9AF8-B72D-B5513BD1E880}"/>
              </a:ext>
            </a:extLst>
          </p:cNvPr>
          <p:cNvSpPr>
            <a:spLocks noGrp="1"/>
          </p:cNvSpPr>
          <p:nvPr>
            <p:ph idx="1"/>
          </p:nvPr>
        </p:nvSpPr>
        <p:spPr>
          <a:xfrm>
            <a:off x="4965192" y="286571"/>
            <a:ext cx="6729984" cy="5519869"/>
          </a:xfrm>
        </p:spPr>
        <p:txBody>
          <a:bodyPr vert="horz" lIns="91440" tIns="45720" rIns="91440" bIns="45720" rtlCol="0" anchor="t">
            <a:normAutofit fontScale="92500" lnSpcReduction="10000"/>
          </a:bodyPr>
          <a:lstStyle/>
          <a:p>
            <a:pPr>
              <a:lnSpc>
                <a:spcPct val="100000"/>
              </a:lnSpc>
              <a:spcBef>
                <a:spcPts val="0"/>
              </a:spcBef>
            </a:pPr>
            <a:endParaRPr lang="en-US" sz="1800" dirty="0">
              <a:solidFill>
                <a:srgbClr val="001D35"/>
              </a:solidFill>
              <a:latin typeface="Google Sans"/>
            </a:endParaRPr>
          </a:p>
          <a:p>
            <a:pPr>
              <a:lnSpc>
                <a:spcPct val="100000"/>
              </a:lnSpc>
              <a:spcBef>
                <a:spcPts val="0"/>
              </a:spcBef>
            </a:pPr>
            <a:r>
              <a:rPr lang="en-US" sz="1800" b="1" dirty="0">
                <a:latin typeface="Google Sans"/>
                <a:hlinkClick r:id="rId2"/>
              </a:rPr>
              <a:t>Cotton</a:t>
            </a:r>
            <a:r>
              <a:rPr lang="en-US" sz="1800" b="1" dirty="0">
                <a:solidFill>
                  <a:srgbClr val="001D35"/>
                </a:solidFill>
                <a:latin typeface="Google Sans"/>
              </a:rPr>
              <a:t>:</a:t>
            </a:r>
            <a:r>
              <a:rPr lang="en-US" sz="1800" dirty="0">
                <a:solidFill>
                  <a:srgbClr val="001D35"/>
                </a:solidFill>
                <a:latin typeface="Google Sans"/>
              </a:rPr>
              <a:t> A breathable and comfortable natural fiber, ideal for year-round wear. </a:t>
            </a: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r>
              <a:rPr lang="en-US" sz="1800" b="1" dirty="0">
                <a:latin typeface="Google Sans"/>
                <a:hlinkClick r:id="rId3"/>
              </a:rPr>
              <a:t>Satin</a:t>
            </a:r>
            <a:r>
              <a:rPr lang="en-US" sz="1800" b="1" dirty="0">
                <a:solidFill>
                  <a:srgbClr val="001D35"/>
                </a:solidFill>
                <a:latin typeface="Google Sans"/>
              </a:rPr>
              <a:t>:</a:t>
            </a:r>
            <a:r>
              <a:rPr lang="en-US" sz="1800" dirty="0">
                <a:solidFill>
                  <a:srgbClr val="001D35"/>
                </a:solidFill>
                <a:latin typeface="Google Sans"/>
              </a:rPr>
              <a:t> A smooth, soft, and lightweight material that feels luxurious against the skin. </a:t>
            </a: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r>
              <a:rPr lang="en-US" sz="1800" b="1" dirty="0">
                <a:latin typeface="Google Sans"/>
                <a:hlinkClick r:id="rId4"/>
              </a:rPr>
              <a:t>Flannel</a:t>
            </a:r>
            <a:r>
              <a:rPr lang="en-US" sz="1800" b="1" dirty="0">
                <a:solidFill>
                  <a:srgbClr val="001D35"/>
                </a:solidFill>
                <a:latin typeface="Google Sans"/>
              </a:rPr>
              <a:t>:</a:t>
            </a:r>
            <a:r>
              <a:rPr lang="en-US" sz="1800" dirty="0">
                <a:solidFill>
                  <a:srgbClr val="001D35"/>
                </a:solidFill>
                <a:latin typeface="Google Sans"/>
              </a:rPr>
              <a:t> A warm, brushed fabric, often used for winter </a:t>
            </a:r>
            <a:r>
              <a:rPr lang="en-US" sz="1800" dirty="0" err="1">
                <a:solidFill>
                  <a:srgbClr val="001D35"/>
                </a:solidFill>
                <a:latin typeface="Google Sans"/>
              </a:rPr>
              <a:t>pyjamas</a:t>
            </a:r>
            <a:r>
              <a:rPr lang="en-US" sz="1800" dirty="0">
                <a:solidFill>
                  <a:srgbClr val="001D35"/>
                </a:solidFill>
                <a:latin typeface="Google Sans"/>
              </a:rPr>
              <a:t> to provide extra coziness. </a:t>
            </a: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r>
              <a:rPr lang="en-US" sz="1800" b="1" dirty="0">
                <a:latin typeface="Google Sans"/>
                <a:hlinkClick r:id="rId5"/>
              </a:rPr>
              <a:t>Silk</a:t>
            </a:r>
            <a:r>
              <a:rPr lang="en-US" sz="1800" b="1" dirty="0">
                <a:solidFill>
                  <a:srgbClr val="001D35"/>
                </a:solidFill>
                <a:latin typeface="Google Sans"/>
              </a:rPr>
              <a:t>:</a:t>
            </a:r>
            <a:r>
              <a:rPr lang="en-US" sz="1800" dirty="0">
                <a:solidFill>
                  <a:srgbClr val="001D35"/>
                </a:solidFill>
                <a:latin typeface="Google Sans"/>
              </a:rPr>
              <a:t> A natural, high-quality fabric known for its softness, strength, and thermoregulating properties. </a:t>
            </a: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r>
              <a:rPr lang="en-US" sz="1800" b="1" dirty="0">
                <a:latin typeface="Google Sans"/>
                <a:hlinkClick r:id="rId6"/>
              </a:rPr>
              <a:t>Jersey</a:t>
            </a:r>
            <a:r>
              <a:rPr lang="en-US" sz="1800" b="1" dirty="0">
                <a:solidFill>
                  <a:srgbClr val="001D35"/>
                </a:solidFill>
                <a:latin typeface="Google Sans"/>
              </a:rPr>
              <a:t>:</a:t>
            </a:r>
            <a:r>
              <a:rPr lang="en-US" sz="1800" dirty="0">
                <a:solidFill>
                  <a:srgbClr val="001D35"/>
                </a:solidFill>
                <a:latin typeface="Google Sans"/>
              </a:rPr>
              <a:t> A soft, stretchy knit fabric often used in comfortable </a:t>
            </a:r>
            <a:r>
              <a:rPr lang="en-US" sz="1800" dirty="0" err="1">
                <a:solidFill>
                  <a:srgbClr val="001D35"/>
                </a:solidFill>
                <a:latin typeface="Google Sans"/>
              </a:rPr>
              <a:t>pyjamas</a:t>
            </a:r>
            <a:r>
              <a:rPr lang="en-US" sz="1800" dirty="0">
                <a:solidFill>
                  <a:srgbClr val="001D35"/>
                </a:solidFill>
                <a:latin typeface="Google Sans"/>
              </a:rPr>
              <a:t>. </a:t>
            </a: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endParaRPr lang="en-US" sz="1800" dirty="0">
              <a:latin typeface="Google Sans"/>
            </a:endParaRPr>
          </a:p>
          <a:p>
            <a:pPr>
              <a:lnSpc>
                <a:spcPct val="100000"/>
              </a:lnSpc>
              <a:spcBef>
                <a:spcPts val="0"/>
              </a:spcBef>
            </a:pPr>
            <a:r>
              <a:rPr lang="en-US" sz="1800" b="1" dirty="0">
                <a:latin typeface="Google Sans"/>
                <a:hlinkClick r:id="rId7"/>
              </a:rPr>
              <a:t>Bamboo</a:t>
            </a:r>
            <a:r>
              <a:rPr lang="en-US" sz="1800" b="1" dirty="0">
                <a:solidFill>
                  <a:srgbClr val="001D35"/>
                </a:solidFill>
                <a:latin typeface="Google Sans"/>
              </a:rPr>
              <a:t>:</a:t>
            </a:r>
            <a:r>
              <a:rPr lang="en-US" sz="1800" dirty="0">
                <a:solidFill>
                  <a:srgbClr val="001D35"/>
                </a:solidFill>
                <a:latin typeface="Google Sans"/>
              </a:rPr>
              <a:t> An eco-friendly fabric that is ultra-soft, stretchy, and gentle on </a:t>
            </a:r>
            <a:r>
              <a:rPr lang="en-US" sz="1800" dirty="0" err="1">
                <a:solidFill>
                  <a:srgbClr val="001D35"/>
                </a:solidFill>
                <a:latin typeface="Google Sans"/>
              </a:rPr>
              <a:t>sens</a:t>
            </a:r>
            <a:endParaRPr lang="en-US" dirty="0" err="1"/>
          </a:p>
        </p:txBody>
      </p:sp>
      <p:sp>
        <p:nvSpPr>
          <p:cNvPr id="4" name="Text Placeholder 3">
            <a:extLst>
              <a:ext uri="{FF2B5EF4-FFF2-40B4-BE49-F238E27FC236}">
                <a16:creationId xmlns:a16="http://schemas.microsoft.com/office/drawing/2014/main" id="{5986D9D3-858E-FE6E-38C8-AF5F8E57069B}"/>
              </a:ext>
            </a:extLst>
          </p:cNvPr>
          <p:cNvSpPr>
            <a:spLocks noGrp="1"/>
          </p:cNvSpPr>
          <p:nvPr>
            <p:ph type="body" sz="half" idx="2"/>
          </p:nvPr>
        </p:nvSpPr>
        <p:spPr>
          <a:xfrm>
            <a:off x="1069963" y="3745302"/>
            <a:ext cx="871326" cy="168733"/>
          </a:xfrm>
        </p:spPr>
        <p:txBody>
          <a:bodyPr>
            <a:normAutofit fontScale="25000" lnSpcReduction="20000"/>
          </a:bodyPr>
          <a:lstStyle/>
          <a:p>
            <a:endParaRPr lang="en-US"/>
          </a:p>
        </p:txBody>
      </p:sp>
      <p:sp>
        <p:nvSpPr>
          <p:cNvPr id="5" name="Date Placeholder 4">
            <a:extLst>
              <a:ext uri="{FF2B5EF4-FFF2-40B4-BE49-F238E27FC236}">
                <a16:creationId xmlns:a16="http://schemas.microsoft.com/office/drawing/2014/main" id="{03A7DCB7-F9E7-4F23-465C-B6C55A2EB31B}"/>
              </a:ext>
            </a:extLst>
          </p:cNvPr>
          <p:cNvSpPr>
            <a:spLocks noGrp="1"/>
          </p:cNvSpPr>
          <p:nvPr>
            <p:ph type="dt" sz="half" idx="10"/>
          </p:nvPr>
        </p:nvSpPr>
        <p:spPr/>
        <p:txBody>
          <a:bodyPr/>
          <a:lstStyle/>
          <a:p>
            <a:fld id="{B2176D68-5F03-45C6-87A5-89165840DE20}" type="datetime1">
              <a:t>9/28/2025</a:t>
            </a:fld>
            <a:endParaRPr lang="en-US" dirty="0"/>
          </a:p>
        </p:txBody>
      </p:sp>
      <p:sp>
        <p:nvSpPr>
          <p:cNvPr id="6" name="Footer Placeholder 5">
            <a:extLst>
              <a:ext uri="{FF2B5EF4-FFF2-40B4-BE49-F238E27FC236}">
                <a16:creationId xmlns:a16="http://schemas.microsoft.com/office/drawing/2014/main" id="{80728141-6B8F-FFF9-37D2-104A21D973C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36ED76A-0617-CE30-887B-69BECFE43309}"/>
              </a:ext>
            </a:extLst>
          </p:cNvPr>
          <p:cNvSpPr>
            <a:spLocks noGrp="1"/>
          </p:cNvSpPr>
          <p:nvPr>
            <p:ph type="sldNum" sz="quarter" idx="12"/>
          </p:nvPr>
        </p:nvSpPr>
        <p:spPr/>
        <p:txBody>
          <a:bodyPr/>
          <a:lstStyle/>
          <a:p>
            <a:fld id="{A65A5C87-DF58-40C8-B092-1DE63DB4547E}" type="slidenum">
              <a:rPr lang="en-US" dirty="0"/>
              <a:t>3</a:t>
            </a:fld>
            <a:endParaRPr lang="en-US" dirty="0"/>
          </a:p>
        </p:txBody>
      </p:sp>
      <p:sp>
        <p:nvSpPr>
          <p:cNvPr id="8" name="Oval 7">
            <a:extLst>
              <a:ext uri="{FF2B5EF4-FFF2-40B4-BE49-F238E27FC236}">
                <a16:creationId xmlns:a16="http://schemas.microsoft.com/office/drawing/2014/main" id="{10849305-01B1-FB57-AC7E-6A818E1D8FC0}"/>
              </a:ext>
            </a:extLst>
          </p:cNvPr>
          <p:cNvSpPr/>
          <p:nvPr/>
        </p:nvSpPr>
        <p:spPr>
          <a:xfrm>
            <a:off x="852099" y="3362705"/>
            <a:ext cx="2821795" cy="26415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i="0" dirty="0">
                <a:solidFill>
                  <a:srgbClr val="001D35"/>
                </a:solidFill>
                <a:latin typeface="Google Sans"/>
                <a:ea typeface="Google Sans"/>
                <a:cs typeface="Google Sans"/>
              </a:rPr>
              <a:t>Fabrics should be soft and allow for easy movement and relaxation. </a:t>
            </a:r>
            <a:endParaRPr lang="en-US" b="1" dirty="0"/>
          </a:p>
        </p:txBody>
      </p:sp>
      <p:cxnSp>
        <p:nvCxnSpPr>
          <p:cNvPr id="9" name="Straight Arrow Connector 8">
            <a:extLst>
              <a:ext uri="{FF2B5EF4-FFF2-40B4-BE49-F238E27FC236}">
                <a16:creationId xmlns:a16="http://schemas.microsoft.com/office/drawing/2014/main" id="{7BFD4F7D-7EBD-9DC6-5F11-BA6441B5ABAD}"/>
              </a:ext>
            </a:extLst>
          </p:cNvPr>
          <p:cNvCxnSpPr/>
          <p:nvPr/>
        </p:nvCxnSpPr>
        <p:spPr>
          <a:xfrm>
            <a:off x="3149600" y="4047066"/>
            <a:ext cx="1608666" cy="32173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Arrow: Left-Right 9">
            <a:extLst>
              <a:ext uri="{FF2B5EF4-FFF2-40B4-BE49-F238E27FC236}">
                <a16:creationId xmlns:a16="http://schemas.microsoft.com/office/drawing/2014/main" id="{E3A29B60-984F-29ED-8AA4-9C2338B215D5}"/>
              </a:ext>
            </a:extLst>
          </p:cNvPr>
          <p:cNvSpPr/>
          <p:nvPr/>
        </p:nvSpPr>
        <p:spPr>
          <a:xfrm rot="10800000">
            <a:off x="922066" y="1142842"/>
            <a:ext cx="3928534" cy="189717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2385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D946-5701-B4C9-2E1C-A349DF7787D0}"/>
              </a:ext>
              <a:ext uri="{C183D7F6-B498-43B3-948B-1728B52AA6E4}">
                <adec:decorative xmlns:adec="http://schemas.microsoft.com/office/drawing/2017/decorative" val="1"/>
              </a:ext>
            </a:extLst>
          </p:cNvPr>
          <p:cNvSpPr>
            <a:spLocks noGrp="1"/>
          </p:cNvSpPr>
          <p:nvPr>
            <p:ph type="title"/>
          </p:nvPr>
        </p:nvSpPr>
        <p:spPr>
          <a:xfrm>
            <a:off x="618917" y="126982"/>
            <a:ext cx="10939270" cy="6224990"/>
          </a:xfrm>
        </p:spPr>
        <p:txBody>
          <a:bodyPr>
            <a:normAutofit/>
          </a:bodyPr>
          <a:lstStyle/>
          <a:p>
            <a:r>
              <a:rPr lang="en-US" sz="1600" b="1" dirty="0">
                <a:solidFill>
                  <a:srgbClr val="0A0A0A"/>
                </a:solidFill>
                <a:latin typeface="Google Sans"/>
              </a:rPr>
              <a:t>                                       Mid-20th century to today</a:t>
            </a:r>
            <a:br>
              <a:rPr lang="en-US" sz="1600" b="1" dirty="0">
                <a:solidFill>
                  <a:srgbClr val="0A0A0A"/>
                </a:solidFill>
                <a:latin typeface="Google Sans"/>
              </a:rPr>
            </a:br>
            <a:endParaRPr lang="en-US" sz="1600"/>
          </a:p>
          <a:p>
            <a:r>
              <a:rPr lang="en-US" sz="1800" b="1" dirty="0">
                <a:solidFill>
                  <a:srgbClr val="0A0A0A"/>
                </a:solidFill>
                <a:latin typeface="Google Sans"/>
              </a:rPr>
              <a:t>The 20th century </a:t>
            </a:r>
            <a:r>
              <a:rPr lang="en-US" sz="1800" dirty="0">
                <a:solidFill>
                  <a:srgbClr val="0A0A0A"/>
                </a:solidFill>
                <a:latin typeface="Google Sans"/>
              </a:rPr>
              <a:t>saw pajamas evolve rapidly, reflecting broader social and fashion trends</a:t>
            </a:r>
            <a:br>
              <a:rPr lang="en-US" sz="1800" dirty="0">
                <a:solidFill>
                  <a:srgbClr val="0A0A0A"/>
                </a:solidFill>
                <a:latin typeface="Google Sans"/>
              </a:rPr>
            </a:br>
            <a:r>
              <a:rPr lang="en-US" sz="1800" dirty="0">
                <a:solidFill>
                  <a:srgbClr val="0A0A0A"/>
                </a:solidFill>
                <a:latin typeface="Google Sans"/>
              </a:rPr>
              <a:t>.</a:t>
            </a:r>
            <a:endParaRPr lang="en-US" sz="1800" dirty="0"/>
          </a:p>
          <a:p>
            <a:pPr marL="285750" indent="-285750">
              <a:buFont typeface="Arial"/>
              <a:buChar char="•"/>
            </a:pPr>
            <a:r>
              <a:rPr lang="en-US" sz="1800" b="1" dirty="0">
                <a:solidFill>
                  <a:srgbClr val="0A0A0A"/>
                </a:solidFill>
                <a:latin typeface="Google Sans"/>
              </a:rPr>
              <a:t>1920s–1930s:</a:t>
            </a:r>
            <a:r>
              <a:rPr lang="en-US" sz="1800" dirty="0">
                <a:solidFill>
                  <a:srgbClr val="0A0A0A"/>
                </a:solidFill>
                <a:latin typeface="Google Sans"/>
              </a:rPr>
              <a:t> Women's pajamas became glamorous and exotic, made of luxurious silks and satin, often featuring Asian-inspired motifs. Some, known as "beach pajamas," were even worn in public.</a:t>
            </a:r>
            <a:br>
              <a:rPr lang="en-US" dirty="0"/>
            </a:br>
            <a:endParaRPr lang="en-US" sz="1800" dirty="0"/>
          </a:p>
          <a:p>
            <a:pPr marL="285750" indent="-285750">
              <a:buFont typeface="Arial"/>
              <a:buChar char="•"/>
            </a:pPr>
            <a:r>
              <a:rPr lang="en-US" sz="1800" b="1" dirty="0">
                <a:solidFill>
                  <a:srgbClr val="0A0A0A"/>
                </a:solidFill>
                <a:latin typeface="Google Sans"/>
              </a:rPr>
              <a:t>1940s:</a:t>
            </a:r>
            <a:r>
              <a:rPr lang="en-US" sz="1800" dirty="0">
                <a:solidFill>
                  <a:srgbClr val="0A0A0A"/>
                </a:solidFill>
                <a:latin typeface="Google Sans"/>
              </a:rPr>
              <a:t> During World War II, practicality returned to sleepwear. Due to silk shortages, functional pajamas were made from cotton or rayon.</a:t>
            </a:r>
            <a:endParaRPr lang="en-US" sz="1800" dirty="0"/>
          </a:p>
          <a:p>
            <a:pPr marL="285750" indent="-285750">
              <a:buFont typeface="Arial"/>
              <a:buChar char="•"/>
            </a:pPr>
            <a:r>
              <a:rPr lang="en-US" sz="1800" b="1" dirty="0">
                <a:solidFill>
                  <a:srgbClr val="0A0A0A"/>
                </a:solidFill>
                <a:latin typeface="Google Sans"/>
              </a:rPr>
              <a:t>1950s:</a:t>
            </a:r>
            <a:r>
              <a:rPr lang="en-US" sz="1800" dirty="0">
                <a:solidFill>
                  <a:srgbClr val="0A0A0A"/>
                </a:solidFill>
                <a:latin typeface="Google Sans"/>
              </a:rPr>
              <a:t> Matching "his and hers" pajama sets became a popular trend, along with housecoats and nightgowns with ruffles and lace.</a:t>
            </a:r>
            <a:br>
              <a:rPr lang="en-US" dirty="0"/>
            </a:br>
            <a:endParaRPr lang="en-US" sz="1800" dirty="0"/>
          </a:p>
          <a:p>
            <a:pPr marL="285750" indent="-285750">
              <a:buFont typeface="Arial"/>
              <a:buChar char="•"/>
            </a:pPr>
            <a:r>
              <a:rPr lang="en-US" sz="1800" b="1" dirty="0">
                <a:solidFill>
                  <a:srgbClr val="0A0A0A"/>
                </a:solidFill>
                <a:latin typeface="Google Sans"/>
              </a:rPr>
              <a:t>1960s–1970s:</a:t>
            </a:r>
            <a:r>
              <a:rPr lang="en-US" sz="1800" dirty="0">
                <a:solidFill>
                  <a:srgbClr val="0A0A0A"/>
                </a:solidFill>
                <a:latin typeface="Google Sans"/>
              </a:rPr>
              <a:t> Shorter "babydoll" nightgowns became fashionable, as well as looser, more comfortable fabrics like flannel and jersey. The 1970s also saw a surge in unisex styles and bohemian maxi-nightgowns.</a:t>
            </a:r>
            <a:br>
              <a:rPr lang="en-US" dirty="0"/>
            </a:br>
            <a:endParaRPr lang="en-US" sz="1800" dirty="0"/>
          </a:p>
          <a:p>
            <a:pPr marL="285750" indent="-285750">
              <a:buFont typeface="Arial"/>
              <a:buChar char="•"/>
            </a:pPr>
            <a:r>
              <a:rPr lang="en-US" sz="1800" b="1" dirty="0">
                <a:solidFill>
                  <a:srgbClr val="0A0A0A"/>
                </a:solidFill>
                <a:latin typeface="Google Sans"/>
              </a:rPr>
              <a:t>Modern era:</a:t>
            </a:r>
            <a:r>
              <a:rPr lang="en-US" sz="1800" dirty="0">
                <a:solidFill>
                  <a:srgbClr val="0A0A0A"/>
                </a:solidFill>
                <a:latin typeface="Google Sans"/>
              </a:rPr>
              <a:t> The late 20th and 21st centuries have seen a blurring of lines between sleepwear and loungewear, influenced by the rise of "athleisure" and work-from-home trends. Today, there is a wide variety of sleepwear styles, from luxury pajamas to oversized t-shirts, reflecting a modern emphasis on comfort</a:t>
            </a:r>
            <a:endParaRPr lang="en-US" sz="1800" dirty="0"/>
          </a:p>
          <a:p>
            <a:endParaRPr lang="en-US" sz="1800" dirty="0"/>
          </a:p>
        </p:txBody>
      </p:sp>
      <p:sp>
        <p:nvSpPr>
          <p:cNvPr id="3" name="Date Placeholder 2">
            <a:extLst>
              <a:ext uri="{FF2B5EF4-FFF2-40B4-BE49-F238E27FC236}">
                <a16:creationId xmlns:a16="http://schemas.microsoft.com/office/drawing/2014/main" id="{6CC90D69-DCFF-A296-2D46-901E66601951}"/>
              </a:ext>
            </a:extLst>
          </p:cNvPr>
          <p:cNvSpPr>
            <a:spLocks noGrp="1"/>
          </p:cNvSpPr>
          <p:nvPr>
            <p:ph type="dt" sz="half" idx="10"/>
          </p:nvPr>
        </p:nvSpPr>
        <p:spPr/>
        <p:txBody>
          <a:bodyPr/>
          <a:lstStyle/>
          <a:p>
            <a:fld id="{C7BE3D28-6E2A-4D10-981E-1A8D24470AC5}" type="datetime1">
              <a:t>9/28/2025</a:t>
            </a:fld>
            <a:endParaRPr lang="en-US" dirty="0"/>
          </a:p>
        </p:txBody>
      </p:sp>
      <p:sp>
        <p:nvSpPr>
          <p:cNvPr id="4" name="Footer Placeholder 3">
            <a:extLst>
              <a:ext uri="{FF2B5EF4-FFF2-40B4-BE49-F238E27FC236}">
                <a16:creationId xmlns:a16="http://schemas.microsoft.com/office/drawing/2014/main" id="{3F44156A-618A-5414-342B-DE8E19FF516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F700F3-249F-2362-75B2-9F77CCD1ED9A}"/>
              </a:ext>
            </a:extLst>
          </p:cNvPr>
          <p:cNvSpPr>
            <a:spLocks noGrp="1"/>
          </p:cNvSpPr>
          <p:nvPr>
            <p:ph type="sldNum" sz="quarter" idx="12"/>
          </p:nvPr>
        </p:nvSpPr>
        <p:spPr/>
        <p:txBody>
          <a:bodyPr/>
          <a:lstStyle/>
          <a:p>
            <a:fld id="{A65A5C87-DF58-40C8-B092-1DE63DB4547E}" type="slidenum">
              <a:rPr lang="en-US" dirty="0"/>
              <a:t>4</a:t>
            </a:fld>
            <a:endParaRPr lang="en-US" dirty="0"/>
          </a:p>
        </p:txBody>
      </p:sp>
    </p:spTree>
    <p:extLst>
      <p:ext uri="{BB962C8B-B14F-4D97-AF65-F5344CB8AC3E}">
        <p14:creationId xmlns:p14="http://schemas.microsoft.com/office/powerpoint/2010/main" val="3157662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2617A-795A-6377-D560-21E8F4E9A38B}"/>
              </a:ext>
            </a:extLst>
          </p:cNvPr>
          <p:cNvSpPr>
            <a:spLocks noGrp="1"/>
          </p:cNvSpPr>
          <p:nvPr>
            <p:ph type="title"/>
          </p:nvPr>
        </p:nvSpPr>
        <p:spPr/>
        <p:txBody>
          <a:bodyPr/>
          <a:lstStyle/>
          <a:p>
            <a:r>
              <a:rPr lang="en-US" dirty="0">
                <a:ea typeface="+mj-lt"/>
                <a:cs typeface="+mj-lt"/>
              </a:rPr>
              <a:t>sleepwear 1950s and 2020</a:t>
            </a:r>
            <a:endParaRPr lang="en-US" dirty="0"/>
          </a:p>
        </p:txBody>
      </p:sp>
      <p:pic>
        <p:nvPicPr>
          <p:cNvPr id="8" name="Content Placeholder 7" descr="peignoirs">
            <a:extLst>
              <a:ext uri="{FF2B5EF4-FFF2-40B4-BE49-F238E27FC236}">
                <a16:creationId xmlns:a16="http://schemas.microsoft.com/office/drawing/2014/main" id="{D5454987-BA4B-D9CB-ACC7-4AA63A8A7595}"/>
              </a:ext>
            </a:extLst>
          </p:cNvPr>
          <p:cNvPicPr>
            <a:picLocks noGrp="1" noChangeAspect="1"/>
          </p:cNvPicPr>
          <p:nvPr>
            <p:ph sz="half" idx="1"/>
          </p:nvPr>
        </p:nvPicPr>
        <p:blipFill>
          <a:blip r:embed="rId2"/>
          <a:stretch>
            <a:fillRect/>
          </a:stretch>
        </p:blipFill>
        <p:spPr>
          <a:xfrm>
            <a:off x="1359734" y="2478088"/>
            <a:ext cx="3543909" cy="3694112"/>
          </a:xfrm>
          <a:prstGeom prst="rect">
            <a:avLst/>
          </a:prstGeom>
        </p:spPr>
      </p:pic>
      <p:pic>
        <p:nvPicPr>
          <p:cNvPr id="9" name="Content Placeholder 8" descr="Summer Pajamas | Ohio fashion | Coffee Beans and Bobby Pins">
            <a:extLst>
              <a:ext uri="{FF2B5EF4-FFF2-40B4-BE49-F238E27FC236}">
                <a16:creationId xmlns:a16="http://schemas.microsoft.com/office/drawing/2014/main" id="{6803D447-8A6B-F8F1-0EF8-C3CC037D676E}"/>
              </a:ext>
            </a:extLst>
          </p:cNvPr>
          <p:cNvPicPr>
            <a:picLocks noGrp="1" noChangeAspect="1"/>
          </p:cNvPicPr>
          <p:nvPr>
            <p:ph sz="half" idx="2"/>
          </p:nvPr>
        </p:nvPicPr>
        <p:blipFill>
          <a:blip r:embed="rId3"/>
          <a:stretch>
            <a:fillRect/>
          </a:stretch>
        </p:blipFill>
        <p:spPr>
          <a:xfrm>
            <a:off x="6533075" y="2478088"/>
            <a:ext cx="4102961" cy="3694112"/>
          </a:xfrm>
          <a:prstGeom prst="rect">
            <a:avLst/>
          </a:prstGeom>
        </p:spPr>
      </p:pic>
      <p:sp>
        <p:nvSpPr>
          <p:cNvPr id="5" name="Date Placeholder 4">
            <a:extLst>
              <a:ext uri="{FF2B5EF4-FFF2-40B4-BE49-F238E27FC236}">
                <a16:creationId xmlns:a16="http://schemas.microsoft.com/office/drawing/2014/main" id="{17BC9F10-C447-4CD5-7EF5-F73DC098BC92}"/>
              </a:ext>
            </a:extLst>
          </p:cNvPr>
          <p:cNvSpPr>
            <a:spLocks noGrp="1"/>
          </p:cNvSpPr>
          <p:nvPr>
            <p:ph type="dt" sz="half" idx="10"/>
          </p:nvPr>
        </p:nvSpPr>
        <p:spPr/>
        <p:txBody>
          <a:bodyPr/>
          <a:lstStyle/>
          <a:p>
            <a:fld id="{CC44BAC3-95F8-4F39-A14A-E77BB1867B18}" type="datetime1">
              <a:t>9/28/2025</a:t>
            </a:fld>
            <a:endParaRPr lang="en-US" dirty="0"/>
          </a:p>
        </p:txBody>
      </p:sp>
      <p:sp>
        <p:nvSpPr>
          <p:cNvPr id="6" name="Footer Placeholder 5">
            <a:extLst>
              <a:ext uri="{FF2B5EF4-FFF2-40B4-BE49-F238E27FC236}">
                <a16:creationId xmlns:a16="http://schemas.microsoft.com/office/drawing/2014/main" id="{4C353408-4971-CE14-2827-CA3C38BB4B2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CA0B74C-B5F4-8D60-B346-FCDFABC9A629}"/>
              </a:ext>
            </a:extLst>
          </p:cNvPr>
          <p:cNvSpPr>
            <a:spLocks noGrp="1"/>
          </p:cNvSpPr>
          <p:nvPr>
            <p:ph type="sldNum" sz="quarter" idx="12"/>
          </p:nvPr>
        </p:nvSpPr>
        <p:spPr/>
        <p:txBody>
          <a:bodyPr/>
          <a:lstStyle/>
          <a:p>
            <a:fld id="{A65A5C87-DF58-40C8-B092-1DE63DB4547E}" type="slidenum">
              <a:rPr lang="en-US" dirty="0"/>
              <a:t>5</a:t>
            </a:fld>
            <a:endParaRPr lang="en-US" dirty="0"/>
          </a:p>
        </p:txBody>
      </p:sp>
    </p:spTree>
    <p:extLst>
      <p:ext uri="{BB962C8B-B14F-4D97-AF65-F5344CB8AC3E}">
        <p14:creationId xmlns:p14="http://schemas.microsoft.com/office/powerpoint/2010/main" val="4149650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79CF2-F757-B8F3-8CD5-4DA021C0A50E}"/>
              </a:ext>
            </a:extLst>
          </p:cNvPr>
          <p:cNvSpPr>
            <a:spLocks noGrp="1"/>
          </p:cNvSpPr>
          <p:nvPr>
            <p:ph type="title"/>
          </p:nvPr>
        </p:nvSpPr>
        <p:spPr>
          <a:xfrm>
            <a:off x="748313" y="-246829"/>
            <a:ext cx="11284326" cy="6066841"/>
          </a:xfrm>
        </p:spPr>
        <p:txBody>
          <a:bodyPr/>
          <a:lstStyle/>
          <a:p>
            <a:r>
              <a:rPr lang="en-US" sz="1800" dirty="0">
                <a:solidFill>
                  <a:srgbClr val="001D35"/>
                </a:solidFill>
                <a:latin typeface="Google Sans"/>
              </a:rPr>
              <a:t>                      </a:t>
            </a:r>
            <a:r>
              <a:rPr lang="en-US" sz="2000" b="1" dirty="0">
                <a:solidFill>
                  <a:schemeClr val="accent4"/>
                </a:solidFill>
                <a:latin typeface="Google Sans"/>
              </a:rPr>
              <a:t>  Here are some fun facts about sleepwear:</a:t>
            </a:r>
            <a:endParaRPr lang="en-US" sz="2000" b="1">
              <a:solidFill>
                <a:schemeClr val="accent4"/>
              </a:solidFill>
            </a:endParaRPr>
          </a:p>
          <a:p>
            <a:r>
              <a:rPr lang="en-US" sz="1800" b="1" dirty="0">
                <a:solidFill>
                  <a:srgbClr val="001D35"/>
                </a:solidFill>
                <a:latin typeface="Google Sans"/>
              </a:rPr>
              <a:t>Pajamas are named after legwear</a:t>
            </a:r>
            <a:r>
              <a:rPr lang="en-US" sz="1800" dirty="0">
                <a:solidFill>
                  <a:srgbClr val="001D35"/>
                </a:solidFill>
                <a:latin typeface="Google Sans"/>
              </a:rPr>
              <a:t>: </a:t>
            </a:r>
            <a:endParaRPr lang="en-US" sz="1800" dirty="0"/>
          </a:p>
          <a:p>
            <a:r>
              <a:rPr lang="en-US" sz="1800" dirty="0">
                <a:solidFill>
                  <a:srgbClr val="001D35"/>
                </a:solidFill>
                <a:latin typeface="Google Sans"/>
              </a:rPr>
              <a:t>The term "pajama" originated from the Hindi word pai </a:t>
            </a:r>
            <a:r>
              <a:rPr lang="en-US" sz="1800" dirty="0" err="1">
                <a:solidFill>
                  <a:srgbClr val="001D35"/>
                </a:solidFill>
                <a:latin typeface="Google Sans"/>
              </a:rPr>
              <a:t>jama</a:t>
            </a:r>
            <a:r>
              <a:rPr lang="en-US" sz="1800" dirty="0">
                <a:solidFill>
                  <a:srgbClr val="001D35"/>
                </a:solidFill>
                <a:latin typeface="Google Sans"/>
              </a:rPr>
              <a:t> or </a:t>
            </a:r>
            <a:r>
              <a:rPr lang="en-US" sz="1800" dirty="0" err="1">
                <a:solidFill>
                  <a:srgbClr val="001D35"/>
                </a:solidFill>
                <a:latin typeface="Google Sans"/>
              </a:rPr>
              <a:t>pae</a:t>
            </a:r>
            <a:r>
              <a:rPr lang="en-US" sz="1800" dirty="0">
                <a:solidFill>
                  <a:srgbClr val="001D35"/>
                </a:solidFill>
                <a:latin typeface="Google Sans"/>
              </a:rPr>
              <a:t> </a:t>
            </a:r>
            <a:r>
              <a:rPr lang="en-US" sz="1800" dirty="0" err="1">
                <a:solidFill>
                  <a:srgbClr val="001D35"/>
                </a:solidFill>
                <a:latin typeface="Google Sans"/>
              </a:rPr>
              <a:t>jama</a:t>
            </a:r>
            <a:r>
              <a:rPr lang="en-US" sz="1800" dirty="0">
                <a:solidFill>
                  <a:srgbClr val="001D35"/>
                </a:solidFill>
                <a:latin typeface="Google Sans"/>
              </a:rPr>
              <a:t>, which referred to loose-fitting trousers.</a:t>
            </a:r>
            <a:br>
              <a:rPr lang="en-US" sz="1800" dirty="0">
                <a:solidFill>
                  <a:srgbClr val="001D35"/>
                </a:solidFill>
                <a:latin typeface="Google Sans"/>
              </a:rPr>
            </a:br>
            <a:r>
              <a:rPr lang="en-US" sz="1800" dirty="0">
                <a:solidFill>
                  <a:srgbClr val="001D35"/>
                </a:solidFill>
                <a:latin typeface="Google Sans"/>
              </a:rPr>
              <a:t> </a:t>
            </a:r>
            <a:endParaRPr lang="en-US" sz="1800" dirty="0"/>
          </a:p>
          <a:p>
            <a:r>
              <a:rPr lang="en-US" sz="1800" b="1" dirty="0">
                <a:solidFill>
                  <a:srgbClr val="001D35"/>
                </a:solidFill>
                <a:latin typeface="Google Sans"/>
              </a:rPr>
              <a:t>High-fashion history</a:t>
            </a:r>
            <a:r>
              <a:rPr lang="en-US" sz="1800" dirty="0">
                <a:solidFill>
                  <a:srgbClr val="001D35"/>
                </a:solidFill>
                <a:latin typeface="Google Sans"/>
              </a:rPr>
              <a:t>: </a:t>
            </a:r>
            <a:endParaRPr lang="en-US" sz="1800" dirty="0"/>
          </a:p>
          <a:p>
            <a:r>
              <a:rPr lang="en-US" sz="1800" dirty="0">
                <a:solidFill>
                  <a:srgbClr val="001D35"/>
                </a:solidFill>
                <a:latin typeface="Google Sans"/>
              </a:rPr>
              <a:t>Silk pajamas were once considered a luxury item and were worn by the wealthy as a symbol of status. </a:t>
            </a:r>
            <a:br>
              <a:rPr lang="en-US" sz="1800" dirty="0">
                <a:solidFill>
                  <a:srgbClr val="001D35"/>
                </a:solidFill>
                <a:latin typeface="Google Sans"/>
              </a:rPr>
            </a:br>
            <a:endParaRPr lang="en-US" sz="1800" dirty="0"/>
          </a:p>
          <a:p>
            <a:pPr marL="285750" indent="-285750">
              <a:buFont typeface="Arial"/>
              <a:buChar char="•"/>
            </a:pPr>
            <a:r>
              <a:rPr lang="en-US" sz="1800" b="1" dirty="0">
                <a:solidFill>
                  <a:srgbClr val="001D35"/>
                </a:solidFill>
                <a:latin typeface="Google Sans"/>
              </a:rPr>
              <a:t>A global phenomenon</a:t>
            </a:r>
            <a:r>
              <a:rPr lang="en-US" sz="1800" dirty="0">
                <a:solidFill>
                  <a:srgbClr val="001D35"/>
                </a:solidFill>
                <a:latin typeface="Google Sans"/>
              </a:rPr>
              <a:t>: </a:t>
            </a:r>
            <a:endParaRPr lang="en-US" sz="1800" dirty="0"/>
          </a:p>
          <a:p>
            <a:r>
              <a:rPr lang="en-US" sz="1800" dirty="0">
                <a:solidFill>
                  <a:srgbClr val="001D35"/>
                </a:solidFill>
                <a:latin typeface="Google Sans"/>
              </a:rPr>
              <a:t>Sleepwear is called different names worldwide, such as "night suits" in Africa and South Asia. </a:t>
            </a:r>
            <a:endParaRPr lang="en-US" sz="1800" dirty="0"/>
          </a:p>
          <a:p>
            <a:pPr marL="285750" indent="-285750">
              <a:buFont typeface="Arial"/>
              <a:buChar char="•"/>
            </a:pPr>
            <a:r>
              <a:rPr lang="en-US" sz="1800" b="1" dirty="0">
                <a:solidFill>
                  <a:srgbClr val="001D35"/>
                </a:solidFill>
                <a:latin typeface="Google Sans"/>
              </a:rPr>
              <a:t>Early origins</a:t>
            </a:r>
            <a:r>
              <a:rPr lang="en-US" sz="1800" dirty="0">
                <a:solidFill>
                  <a:srgbClr val="001D35"/>
                </a:solidFill>
                <a:latin typeface="Google Sans"/>
              </a:rPr>
              <a:t>: </a:t>
            </a:r>
            <a:br>
              <a:rPr lang="en-US" sz="1800" dirty="0">
                <a:solidFill>
                  <a:srgbClr val="001D35"/>
                </a:solidFill>
                <a:latin typeface="Google Sans"/>
              </a:rPr>
            </a:br>
            <a:endParaRPr lang="en-US" sz="1800" dirty="0"/>
          </a:p>
          <a:p>
            <a:r>
              <a:rPr lang="en-US" sz="1800" dirty="0">
                <a:solidFill>
                  <a:srgbClr val="001D35"/>
                </a:solidFill>
                <a:latin typeface="Google Sans"/>
              </a:rPr>
              <a:t>The earliest forms of sleepwear were shapeless smocks worn by poor people in the Middle Ages, but true pajamas as we know them emerged from Eastern cultures. </a:t>
            </a:r>
            <a:endParaRPr lang="en-US" sz="1800" dirty="0"/>
          </a:p>
          <a:p>
            <a:pPr marL="285750" indent="-285750">
              <a:buFont typeface="Arial"/>
              <a:buChar char="•"/>
            </a:pPr>
            <a:r>
              <a:rPr lang="en-US" sz="1800" b="1" dirty="0">
                <a:solidFill>
                  <a:srgbClr val="001D35"/>
                </a:solidFill>
                <a:latin typeface="Google Sans"/>
              </a:rPr>
              <a:t>Footed pajamas for adults</a:t>
            </a:r>
            <a:r>
              <a:rPr lang="en-US" sz="1800" dirty="0">
                <a:solidFill>
                  <a:srgbClr val="001D35"/>
                </a:solidFill>
                <a:latin typeface="Google Sans"/>
              </a:rPr>
              <a:t>: </a:t>
            </a:r>
            <a:endParaRPr lang="en-US" sz="1800" dirty="0"/>
          </a:p>
          <a:p>
            <a:r>
              <a:rPr lang="en-US" sz="1800" dirty="0">
                <a:solidFill>
                  <a:srgbClr val="001D35"/>
                </a:solidFill>
                <a:latin typeface="Google Sans"/>
              </a:rPr>
              <a:t>The first footed pajamas were actually designed for adults to protect their feet from bugs, not just for children. </a:t>
            </a:r>
            <a:endParaRPr lang="en-US" sz="1800" dirty="0"/>
          </a:p>
          <a:p>
            <a:endParaRPr lang="en-US" sz="1800" dirty="0"/>
          </a:p>
        </p:txBody>
      </p:sp>
      <p:sp>
        <p:nvSpPr>
          <p:cNvPr id="3" name="Date Placeholder 2">
            <a:extLst>
              <a:ext uri="{FF2B5EF4-FFF2-40B4-BE49-F238E27FC236}">
                <a16:creationId xmlns:a16="http://schemas.microsoft.com/office/drawing/2014/main" id="{B39BAF1C-238B-E816-CD5F-1CEE87A55F1C}"/>
              </a:ext>
            </a:extLst>
          </p:cNvPr>
          <p:cNvSpPr>
            <a:spLocks noGrp="1"/>
          </p:cNvSpPr>
          <p:nvPr>
            <p:ph type="dt" sz="half" idx="10"/>
          </p:nvPr>
        </p:nvSpPr>
        <p:spPr/>
        <p:txBody>
          <a:bodyPr/>
          <a:lstStyle/>
          <a:p>
            <a:fld id="{0BEB6F18-AFA9-4F3E-9DEA-74E8838FB998}" type="datetime1">
              <a:t>9/28/2025</a:t>
            </a:fld>
            <a:endParaRPr lang="en-US" dirty="0"/>
          </a:p>
        </p:txBody>
      </p:sp>
      <p:sp>
        <p:nvSpPr>
          <p:cNvPr id="4" name="Footer Placeholder 3">
            <a:extLst>
              <a:ext uri="{FF2B5EF4-FFF2-40B4-BE49-F238E27FC236}">
                <a16:creationId xmlns:a16="http://schemas.microsoft.com/office/drawing/2014/main" id="{C0DC0189-AE96-636F-A4F2-067435880EC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D212AB7-757C-0BC5-2588-322E66FED59E}"/>
              </a:ext>
            </a:extLst>
          </p:cNvPr>
          <p:cNvSpPr>
            <a:spLocks noGrp="1"/>
          </p:cNvSpPr>
          <p:nvPr>
            <p:ph type="sldNum" sz="quarter" idx="12"/>
          </p:nvPr>
        </p:nvSpPr>
        <p:spPr/>
        <p:txBody>
          <a:bodyPr/>
          <a:lstStyle/>
          <a:p>
            <a:fld id="{A65A5C87-DF58-40C8-B092-1DE63DB4547E}" type="slidenum">
              <a:rPr lang="en-US" dirty="0"/>
              <a:t>6</a:t>
            </a:fld>
            <a:endParaRPr lang="en-US" dirty="0"/>
          </a:p>
        </p:txBody>
      </p:sp>
    </p:spTree>
    <p:extLst>
      <p:ext uri="{BB962C8B-B14F-4D97-AF65-F5344CB8AC3E}">
        <p14:creationId xmlns:p14="http://schemas.microsoft.com/office/powerpoint/2010/main" val="209152819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AccentBoxVTI</vt:lpstr>
      <vt:lpstr>Raxo luxury</vt:lpstr>
      <vt:lpstr>PowerPoint Presentation</vt:lpstr>
      <vt:lpstr>PowerPoint Presentation</vt:lpstr>
      <vt:lpstr>                                       Mid-20th century to today  The 20th century saw pajamas evolve rapidly, reflecting broader social and fashion trends . 1920s–1930s: Women's pajamas became glamorous and exotic, made of luxurious silks and satin, often featuring Asian-inspired motifs. Some, known as "beach pajamas," were even worn in public.  1940s: During World War II, practicality returned to sleepwear. Due to silk shortages, functional pajamas were made from cotton or rayon. 1950s: Matching "his and hers" pajama sets became a popular trend, along with housecoats and nightgowns with ruffles and lace.  1960s–1970s: Shorter "babydoll" nightgowns became fashionable, as well as looser, more comfortable fabrics like flannel and jersey. The 1970s also saw a surge in unisex styles and bohemian maxi-nightgowns.  Modern era: The late 20th and 21st centuries have seen a blurring of lines between sleepwear and loungewear, influenced by the rise of "athleisure" and work-from-home trends. Today, there is a wide variety of sleepwear styles, from luxury pajamas to oversized t-shirts, reflecting a modern emphasis on comfort </vt:lpstr>
      <vt:lpstr>sleepwear 1950s and 2020</vt:lpstr>
      <vt:lpstr>                        Here are some fun facts about sleepwear: Pajamas are named after legwear:  The term "pajama" originated from the Hindi word pai jama or pae jama, which referred to loose-fitting trousers.   High-fashion history:  Silk pajamas were once considered a luxury item and were worn by the wealthy as a symbol of status.   A global phenomenon:  Sleepwear is called different names worldwide, such as "night suits" in Africa and South Asia.  Early origins:   The earliest forms of sleepwear were shapeless smocks worn by poor people in the Middle Ages, but true pajamas as we know them emerged from Eastern cultures.  Footed pajamas for adults:  The first footed pajamas were actually designed for adults to protect their feet from bugs, not just for children.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161</cp:revision>
  <dcterms:created xsi:type="dcterms:W3CDTF">2025-09-28T19:19:54Z</dcterms:created>
  <dcterms:modified xsi:type="dcterms:W3CDTF">2025-09-28T20:42:17Z</dcterms:modified>
</cp:coreProperties>
</file>