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331" r:id="rId2"/>
    <p:sldId id="367" r:id="rId3"/>
    <p:sldId id="366" r:id="rId4"/>
    <p:sldId id="349" r:id="rId5"/>
    <p:sldId id="333" r:id="rId6"/>
    <p:sldId id="338" r:id="rId7"/>
    <p:sldId id="339" r:id="rId8"/>
    <p:sldId id="334" r:id="rId9"/>
    <p:sldId id="335" r:id="rId10"/>
    <p:sldId id="336" r:id="rId11"/>
    <p:sldId id="350" r:id="rId12"/>
    <p:sldId id="351" r:id="rId13"/>
    <p:sldId id="354" r:id="rId14"/>
    <p:sldId id="352" r:id="rId15"/>
    <p:sldId id="355" r:id="rId16"/>
    <p:sldId id="340" r:id="rId17"/>
    <p:sldId id="357" r:id="rId18"/>
    <p:sldId id="358" r:id="rId19"/>
    <p:sldId id="359" r:id="rId20"/>
    <p:sldId id="360" r:id="rId21"/>
    <p:sldId id="361" r:id="rId22"/>
    <p:sldId id="362" r:id="rId23"/>
    <p:sldId id="364" r:id="rId24"/>
    <p:sldId id="365" r:id="rId25"/>
    <p:sldId id="363" r:id="rId26"/>
    <p:sldId id="344" r:id="rId27"/>
    <p:sldId id="356" r:id="rId28"/>
    <p:sldId id="337" r:id="rId29"/>
    <p:sldId id="346" r:id="rId30"/>
    <p:sldId id="343" r:id="rId31"/>
    <p:sldId id="342" r:id="rId32"/>
    <p:sldId id="347" r:id="rId33"/>
    <p:sldId id="348" r:id="rId34"/>
    <p:sldId id="368"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473CAC7-4AB3-4A38-AA90-3D8ED3BE7CC1}" v="111" dt="2020-06-02T20:53:29.8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9" d="100"/>
          <a:sy n="69" d="100"/>
        </p:scale>
        <p:origin x="564"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ijioke Uba" userId="3d9e3a03ced869ea" providerId="LiveId" clId="{2473CAC7-4AB3-4A38-AA90-3D8ED3BE7CC1}"/>
    <pc:docChg chg="undo redo custSel mod addSld delSld modSld sldOrd delMainMaster">
      <pc:chgData name="Chijioke Uba" userId="3d9e3a03ced869ea" providerId="LiveId" clId="{2473CAC7-4AB3-4A38-AA90-3D8ED3BE7CC1}" dt="2020-06-02T20:54:47.628" v="4263" actId="20577"/>
      <pc:docMkLst>
        <pc:docMk/>
      </pc:docMkLst>
      <pc:sldChg chg="del">
        <pc:chgData name="Chijioke Uba" userId="3d9e3a03ced869ea" providerId="LiveId" clId="{2473CAC7-4AB3-4A38-AA90-3D8ED3BE7CC1}" dt="2020-05-31T16:54:34.361" v="0" actId="2696"/>
        <pc:sldMkLst>
          <pc:docMk/>
          <pc:sldMk cId="2216716827" sldId="256"/>
        </pc:sldMkLst>
      </pc:sldChg>
      <pc:sldChg chg="del">
        <pc:chgData name="Chijioke Uba" userId="3d9e3a03ced869ea" providerId="LiveId" clId="{2473CAC7-4AB3-4A38-AA90-3D8ED3BE7CC1}" dt="2020-06-02T17:06:20.997" v="169" actId="2696"/>
        <pc:sldMkLst>
          <pc:docMk/>
          <pc:sldMk cId="4282058596" sldId="332"/>
        </pc:sldMkLst>
      </pc:sldChg>
      <pc:sldChg chg="modSp mod">
        <pc:chgData name="Chijioke Uba" userId="3d9e3a03ced869ea" providerId="LiveId" clId="{2473CAC7-4AB3-4A38-AA90-3D8ED3BE7CC1}" dt="2020-06-02T20:05:12.611" v="3610" actId="20577"/>
        <pc:sldMkLst>
          <pc:docMk/>
          <pc:sldMk cId="276887168" sldId="333"/>
        </pc:sldMkLst>
        <pc:spChg chg="mod">
          <ac:chgData name="Chijioke Uba" userId="3d9e3a03ced869ea" providerId="LiveId" clId="{2473CAC7-4AB3-4A38-AA90-3D8ED3BE7CC1}" dt="2020-06-02T20:05:12.611" v="3610" actId="20577"/>
          <ac:spMkLst>
            <pc:docMk/>
            <pc:sldMk cId="276887168" sldId="333"/>
            <ac:spMk id="2" creationId="{A43F4D07-110B-4927-97C5-4CB008315EAE}"/>
          </ac:spMkLst>
        </pc:spChg>
        <pc:spChg chg="mod">
          <ac:chgData name="Chijioke Uba" userId="3d9e3a03ced869ea" providerId="LiveId" clId="{2473CAC7-4AB3-4A38-AA90-3D8ED3BE7CC1}" dt="2020-06-02T20:03:26.430" v="3551" actId="1076"/>
          <ac:spMkLst>
            <pc:docMk/>
            <pc:sldMk cId="276887168" sldId="333"/>
            <ac:spMk id="3" creationId="{276CEE50-161F-4962-B48E-6A9DD6F79082}"/>
          </ac:spMkLst>
        </pc:spChg>
      </pc:sldChg>
      <pc:sldChg chg="modSp mod">
        <pc:chgData name="Chijioke Uba" userId="3d9e3a03ced869ea" providerId="LiveId" clId="{2473CAC7-4AB3-4A38-AA90-3D8ED3BE7CC1}" dt="2020-06-02T20:13:52.042" v="4000" actId="20577"/>
        <pc:sldMkLst>
          <pc:docMk/>
          <pc:sldMk cId="1186181994" sldId="336"/>
        </pc:sldMkLst>
        <pc:spChg chg="mod">
          <ac:chgData name="Chijioke Uba" userId="3d9e3a03ced869ea" providerId="LiveId" clId="{2473CAC7-4AB3-4A38-AA90-3D8ED3BE7CC1}" dt="2020-06-02T20:13:52.042" v="4000" actId="20577"/>
          <ac:spMkLst>
            <pc:docMk/>
            <pc:sldMk cId="1186181994" sldId="336"/>
            <ac:spMk id="3" creationId="{33A5AE3C-231A-480F-A50E-879BE51C9680}"/>
          </ac:spMkLst>
        </pc:spChg>
      </pc:sldChg>
      <pc:sldChg chg="ord">
        <pc:chgData name="Chijioke Uba" userId="3d9e3a03ced869ea" providerId="LiveId" clId="{2473CAC7-4AB3-4A38-AA90-3D8ED3BE7CC1}" dt="2020-06-02T20:51:43.045" v="4161"/>
        <pc:sldMkLst>
          <pc:docMk/>
          <pc:sldMk cId="1670570712" sldId="337"/>
        </pc:sldMkLst>
      </pc:sldChg>
      <pc:sldChg chg="addSp delSp modSp mod">
        <pc:chgData name="Chijioke Uba" userId="3d9e3a03ced869ea" providerId="LiveId" clId="{2473CAC7-4AB3-4A38-AA90-3D8ED3BE7CC1}" dt="2020-06-02T20:06:42.486" v="3682" actId="20577"/>
        <pc:sldMkLst>
          <pc:docMk/>
          <pc:sldMk cId="1323573528" sldId="338"/>
        </pc:sldMkLst>
        <pc:spChg chg="del mod">
          <ac:chgData name="Chijioke Uba" userId="3d9e3a03ced869ea" providerId="LiveId" clId="{2473CAC7-4AB3-4A38-AA90-3D8ED3BE7CC1}" dt="2020-06-02T20:05:38.010" v="3621"/>
          <ac:spMkLst>
            <pc:docMk/>
            <pc:sldMk cId="1323573528" sldId="338"/>
            <ac:spMk id="2" creationId="{2285F1AD-B6CD-4125-A386-B4AD05939344}"/>
          </ac:spMkLst>
        </pc:spChg>
        <pc:spChg chg="mod">
          <ac:chgData name="Chijioke Uba" userId="3d9e3a03ced869ea" providerId="LiveId" clId="{2473CAC7-4AB3-4A38-AA90-3D8ED3BE7CC1}" dt="2020-06-02T20:06:42.486" v="3682" actId="20577"/>
          <ac:spMkLst>
            <pc:docMk/>
            <pc:sldMk cId="1323573528" sldId="338"/>
            <ac:spMk id="3" creationId="{44843D30-6470-4180-A2E3-B3F218C9BFD3}"/>
          </ac:spMkLst>
        </pc:spChg>
        <pc:spChg chg="add mod">
          <ac:chgData name="Chijioke Uba" userId="3d9e3a03ced869ea" providerId="LiveId" clId="{2473CAC7-4AB3-4A38-AA90-3D8ED3BE7CC1}" dt="2020-06-02T20:06:31.124" v="3679" actId="113"/>
          <ac:spMkLst>
            <pc:docMk/>
            <pc:sldMk cId="1323573528" sldId="338"/>
            <ac:spMk id="4" creationId="{FA2A9891-8555-4792-A83F-AC72D57AC4A0}"/>
          </ac:spMkLst>
        </pc:spChg>
      </pc:sldChg>
      <pc:sldChg chg="modSp mod">
        <pc:chgData name="Chijioke Uba" userId="3d9e3a03ced869ea" providerId="LiveId" clId="{2473CAC7-4AB3-4A38-AA90-3D8ED3BE7CC1}" dt="2020-06-02T20:07:21.082" v="3728" actId="27636"/>
        <pc:sldMkLst>
          <pc:docMk/>
          <pc:sldMk cId="2300066533" sldId="339"/>
        </pc:sldMkLst>
        <pc:spChg chg="mod">
          <ac:chgData name="Chijioke Uba" userId="3d9e3a03ced869ea" providerId="LiveId" clId="{2473CAC7-4AB3-4A38-AA90-3D8ED3BE7CC1}" dt="2020-06-02T20:06:05.856" v="3645" actId="27636"/>
          <ac:spMkLst>
            <pc:docMk/>
            <pc:sldMk cId="2300066533" sldId="339"/>
            <ac:spMk id="2" creationId="{2285F1AD-B6CD-4125-A386-B4AD05939344}"/>
          </ac:spMkLst>
        </pc:spChg>
        <pc:spChg chg="mod">
          <ac:chgData name="Chijioke Uba" userId="3d9e3a03ced869ea" providerId="LiveId" clId="{2473CAC7-4AB3-4A38-AA90-3D8ED3BE7CC1}" dt="2020-06-02T20:07:21.082" v="3728" actId="27636"/>
          <ac:spMkLst>
            <pc:docMk/>
            <pc:sldMk cId="2300066533" sldId="339"/>
            <ac:spMk id="3" creationId="{44843D30-6470-4180-A2E3-B3F218C9BFD3}"/>
          </ac:spMkLst>
        </pc:spChg>
      </pc:sldChg>
      <pc:sldChg chg="modSp mod ord">
        <pc:chgData name="Chijioke Uba" userId="3d9e3a03ced869ea" providerId="LiveId" clId="{2473CAC7-4AB3-4A38-AA90-3D8ED3BE7CC1}" dt="2020-06-02T20:20:11.871" v="4159" actId="20577"/>
        <pc:sldMkLst>
          <pc:docMk/>
          <pc:sldMk cId="692974160" sldId="340"/>
        </pc:sldMkLst>
        <pc:spChg chg="mod">
          <ac:chgData name="Chijioke Uba" userId="3d9e3a03ced869ea" providerId="LiveId" clId="{2473CAC7-4AB3-4A38-AA90-3D8ED3BE7CC1}" dt="2020-06-02T18:56:10.298" v="2305" actId="20577"/>
          <ac:spMkLst>
            <pc:docMk/>
            <pc:sldMk cId="692974160" sldId="340"/>
            <ac:spMk id="2" creationId="{39DDD833-D4EB-4FF8-AD25-DF2D72E3520D}"/>
          </ac:spMkLst>
        </pc:spChg>
        <pc:spChg chg="mod">
          <ac:chgData name="Chijioke Uba" userId="3d9e3a03ced869ea" providerId="LiveId" clId="{2473CAC7-4AB3-4A38-AA90-3D8ED3BE7CC1}" dt="2020-06-02T20:20:11.871" v="4159" actId="20577"/>
          <ac:spMkLst>
            <pc:docMk/>
            <pc:sldMk cId="692974160" sldId="340"/>
            <ac:spMk id="3" creationId="{25FCCC0B-6208-4CBA-A7F6-6731C5D7AB26}"/>
          </ac:spMkLst>
        </pc:spChg>
      </pc:sldChg>
      <pc:sldChg chg="modSp del mod">
        <pc:chgData name="Chijioke Uba" userId="3d9e3a03ced869ea" providerId="LiveId" clId="{2473CAC7-4AB3-4A38-AA90-3D8ED3BE7CC1}" dt="2020-06-02T18:05:35.129" v="885" actId="2696"/>
        <pc:sldMkLst>
          <pc:docMk/>
          <pc:sldMk cId="2051847132" sldId="341"/>
        </pc:sldMkLst>
        <pc:spChg chg="mod">
          <ac:chgData name="Chijioke Uba" userId="3d9e3a03ced869ea" providerId="LiveId" clId="{2473CAC7-4AB3-4A38-AA90-3D8ED3BE7CC1}" dt="2020-06-02T17:07:44.029" v="179" actId="27636"/>
          <ac:spMkLst>
            <pc:docMk/>
            <pc:sldMk cId="2051847132" sldId="341"/>
            <ac:spMk id="3" creationId="{5AA46B6B-951F-4F06-96A1-0CCE6E066CD0}"/>
          </ac:spMkLst>
        </pc:spChg>
      </pc:sldChg>
      <pc:sldChg chg="modSp mod">
        <pc:chgData name="Chijioke Uba" userId="3d9e3a03ced869ea" providerId="LiveId" clId="{2473CAC7-4AB3-4A38-AA90-3D8ED3BE7CC1}" dt="2020-06-02T20:00:42.484" v="3403" actId="14100"/>
        <pc:sldMkLst>
          <pc:docMk/>
          <pc:sldMk cId="3423387966" sldId="342"/>
        </pc:sldMkLst>
        <pc:spChg chg="mod">
          <ac:chgData name="Chijioke Uba" userId="3d9e3a03ced869ea" providerId="LiveId" clId="{2473CAC7-4AB3-4A38-AA90-3D8ED3BE7CC1}" dt="2020-06-02T20:00:42.484" v="3403" actId="14100"/>
          <ac:spMkLst>
            <pc:docMk/>
            <pc:sldMk cId="3423387966" sldId="342"/>
            <ac:spMk id="2" creationId="{B824D48F-62C4-4E8A-86DF-ABFE8F8082D1}"/>
          </ac:spMkLst>
        </pc:spChg>
        <pc:spChg chg="mod">
          <ac:chgData name="Chijioke Uba" userId="3d9e3a03ced869ea" providerId="LiveId" clId="{2473CAC7-4AB3-4A38-AA90-3D8ED3BE7CC1}" dt="2020-06-02T20:00:37.312" v="3402" actId="27636"/>
          <ac:spMkLst>
            <pc:docMk/>
            <pc:sldMk cId="3423387966" sldId="342"/>
            <ac:spMk id="3" creationId="{96CDE5EC-9401-4C08-8634-E6E1A4145418}"/>
          </ac:spMkLst>
        </pc:spChg>
      </pc:sldChg>
      <pc:sldChg chg="delSp modSp mod delAnim modAnim">
        <pc:chgData name="Chijioke Uba" userId="3d9e3a03ced869ea" providerId="LiveId" clId="{2473CAC7-4AB3-4A38-AA90-3D8ED3BE7CC1}" dt="2020-06-02T18:13:42.910" v="1166" actId="21"/>
        <pc:sldMkLst>
          <pc:docMk/>
          <pc:sldMk cId="1901284646" sldId="343"/>
        </pc:sldMkLst>
        <pc:spChg chg="mod">
          <ac:chgData name="Chijioke Uba" userId="3d9e3a03ced869ea" providerId="LiveId" clId="{2473CAC7-4AB3-4A38-AA90-3D8ED3BE7CC1}" dt="2020-06-02T18:13:30.057" v="1165" actId="20577"/>
          <ac:spMkLst>
            <pc:docMk/>
            <pc:sldMk cId="1901284646" sldId="343"/>
            <ac:spMk id="4" creationId="{08A86AE0-215E-4544-9123-2F0F3006C621}"/>
          </ac:spMkLst>
        </pc:spChg>
        <pc:spChg chg="del mod">
          <ac:chgData name="Chijioke Uba" userId="3d9e3a03ced869ea" providerId="LiveId" clId="{2473CAC7-4AB3-4A38-AA90-3D8ED3BE7CC1}" dt="2020-06-02T18:13:42.910" v="1166" actId="21"/>
          <ac:spMkLst>
            <pc:docMk/>
            <pc:sldMk cId="1901284646" sldId="343"/>
            <ac:spMk id="5" creationId="{7EDB9620-483C-4670-B237-EE1FC348814D}"/>
          </ac:spMkLst>
        </pc:spChg>
      </pc:sldChg>
      <pc:sldChg chg="modSp mod">
        <pc:chgData name="Chijioke Uba" userId="3d9e3a03ced869ea" providerId="LiveId" clId="{2473CAC7-4AB3-4A38-AA90-3D8ED3BE7CC1}" dt="2020-06-02T18:10:52.997" v="1076" actId="27636"/>
        <pc:sldMkLst>
          <pc:docMk/>
          <pc:sldMk cId="278390190" sldId="344"/>
        </pc:sldMkLst>
        <pc:spChg chg="mod">
          <ac:chgData name="Chijioke Uba" userId="3d9e3a03ced869ea" providerId="LiveId" clId="{2473CAC7-4AB3-4A38-AA90-3D8ED3BE7CC1}" dt="2020-06-02T18:10:52.997" v="1076" actId="27636"/>
          <ac:spMkLst>
            <pc:docMk/>
            <pc:sldMk cId="278390190" sldId="344"/>
            <ac:spMk id="3" creationId="{AA67F38D-8D55-4661-8F12-0C2DB858961A}"/>
          </ac:spMkLst>
        </pc:spChg>
      </pc:sldChg>
      <pc:sldChg chg="modSp del mod">
        <pc:chgData name="Chijioke Uba" userId="3d9e3a03ced869ea" providerId="LiveId" clId="{2473CAC7-4AB3-4A38-AA90-3D8ED3BE7CC1}" dt="2020-06-02T18:11:04.722" v="1077" actId="2696"/>
        <pc:sldMkLst>
          <pc:docMk/>
          <pc:sldMk cId="20202669" sldId="345"/>
        </pc:sldMkLst>
        <pc:spChg chg="mod">
          <ac:chgData name="Chijioke Uba" userId="3d9e3a03ced869ea" providerId="LiveId" clId="{2473CAC7-4AB3-4A38-AA90-3D8ED3BE7CC1}" dt="2020-06-02T18:07:10.964" v="897"/>
          <ac:spMkLst>
            <pc:docMk/>
            <pc:sldMk cId="20202669" sldId="345"/>
            <ac:spMk id="3" creationId="{7C287342-C7C7-4921-ACCE-51F66A29AD2D}"/>
          </ac:spMkLst>
        </pc:spChg>
      </pc:sldChg>
      <pc:sldChg chg="modSp mod">
        <pc:chgData name="Chijioke Uba" userId="3d9e3a03ced869ea" providerId="LiveId" clId="{2473CAC7-4AB3-4A38-AA90-3D8ED3BE7CC1}" dt="2020-06-02T19:58:17.030" v="3279" actId="20577"/>
        <pc:sldMkLst>
          <pc:docMk/>
          <pc:sldMk cId="2592707622" sldId="346"/>
        </pc:sldMkLst>
        <pc:spChg chg="mod">
          <ac:chgData name="Chijioke Uba" userId="3d9e3a03ced869ea" providerId="LiveId" clId="{2473CAC7-4AB3-4A38-AA90-3D8ED3BE7CC1}" dt="2020-06-02T19:58:17.030" v="3279" actId="20577"/>
          <ac:spMkLst>
            <pc:docMk/>
            <pc:sldMk cId="2592707622" sldId="346"/>
            <ac:spMk id="3" creationId="{209B6C6E-268B-480E-BB22-A7484E2B2984}"/>
          </ac:spMkLst>
        </pc:spChg>
      </pc:sldChg>
      <pc:sldChg chg="modSp new mod">
        <pc:chgData name="Chijioke Uba" userId="3d9e3a03ced869ea" providerId="LiveId" clId="{2473CAC7-4AB3-4A38-AA90-3D8ED3BE7CC1}" dt="2020-06-02T20:04:52.790" v="3597"/>
        <pc:sldMkLst>
          <pc:docMk/>
          <pc:sldMk cId="3739463135" sldId="349"/>
        </pc:sldMkLst>
        <pc:spChg chg="mod">
          <ac:chgData name="Chijioke Uba" userId="3d9e3a03ced869ea" providerId="LiveId" clId="{2473CAC7-4AB3-4A38-AA90-3D8ED3BE7CC1}" dt="2020-06-02T20:04:52.790" v="3597"/>
          <ac:spMkLst>
            <pc:docMk/>
            <pc:sldMk cId="3739463135" sldId="349"/>
            <ac:spMk id="2" creationId="{86061153-B52B-43A1-A538-4C4FEFF218D9}"/>
          </ac:spMkLst>
        </pc:spChg>
        <pc:spChg chg="mod">
          <ac:chgData name="Chijioke Uba" userId="3d9e3a03ced869ea" providerId="LiveId" clId="{2473CAC7-4AB3-4A38-AA90-3D8ED3BE7CC1}" dt="2020-06-02T20:02:53.796" v="3547" actId="20577"/>
          <ac:spMkLst>
            <pc:docMk/>
            <pc:sldMk cId="3739463135" sldId="349"/>
            <ac:spMk id="3" creationId="{8E82A4A8-DD2E-40AB-9F9E-904A3E1C3F47}"/>
          </ac:spMkLst>
        </pc:spChg>
      </pc:sldChg>
      <pc:sldChg chg="modSp new mod">
        <pc:chgData name="Chijioke Uba" userId="3d9e3a03ced869ea" providerId="LiveId" clId="{2473CAC7-4AB3-4A38-AA90-3D8ED3BE7CC1}" dt="2020-06-02T18:40:38.480" v="1525" actId="20577"/>
        <pc:sldMkLst>
          <pc:docMk/>
          <pc:sldMk cId="1889539306" sldId="350"/>
        </pc:sldMkLst>
        <pc:spChg chg="mod">
          <ac:chgData name="Chijioke Uba" userId="3d9e3a03ced869ea" providerId="LiveId" clId="{2473CAC7-4AB3-4A38-AA90-3D8ED3BE7CC1}" dt="2020-06-02T18:40:38.480" v="1525" actId="20577"/>
          <ac:spMkLst>
            <pc:docMk/>
            <pc:sldMk cId="1889539306" sldId="350"/>
            <ac:spMk id="2" creationId="{8946467F-6AB0-4D3E-9BC5-38CA9525CD0F}"/>
          </ac:spMkLst>
        </pc:spChg>
        <pc:spChg chg="mod">
          <ac:chgData name="Chijioke Uba" userId="3d9e3a03ced869ea" providerId="LiveId" clId="{2473CAC7-4AB3-4A38-AA90-3D8ED3BE7CC1}" dt="2020-06-02T17:43:30.142" v="239" actId="5793"/>
          <ac:spMkLst>
            <pc:docMk/>
            <pc:sldMk cId="1889539306" sldId="350"/>
            <ac:spMk id="3" creationId="{85BDDEA0-5333-471B-8922-A9D1DFC9858C}"/>
          </ac:spMkLst>
        </pc:spChg>
      </pc:sldChg>
      <pc:sldChg chg="delSp modSp new mod">
        <pc:chgData name="Chijioke Uba" userId="3d9e3a03ced869ea" providerId="LiveId" clId="{2473CAC7-4AB3-4A38-AA90-3D8ED3BE7CC1}" dt="2020-06-02T20:15:41.426" v="4020" actId="27636"/>
        <pc:sldMkLst>
          <pc:docMk/>
          <pc:sldMk cId="2365521505" sldId="351"/>
        </pc:sldMkLst>
        <pc:spChg chg="del">
          <ac:chgData name="Chijioke Uba" userId="3d9e3a03ced869ea" providerId="LiveId" clId="{2473CAC7-4AB3-4A38-AA90-3D8ED3BE7CC1}" dt="2020-06-02T17:52:11.116" v="273"/>
          <ac:spMkLst>
            <pc:docMk/>
            <pc:sldMk cId="2365521505" sldId="351"/>
            <ac:spMk id="2" creationId="{D8970BBD-A164-47BB-BAD5-33AFEAA0DEBF}"/>
          </ac:spMkLst>
        </pc:spChg>
        <pc:spChg chg="mod">
          <ac:chgData name="Chijioke Uba" userId="3d9e3a03ced869ea" providerId="LiveId" clId="{2473CAC7-4AB3-4A38-AA90-3D8ED3BE7CC1}" dt="2020-06-02T20:15:41.426" v="4020" actId="27636"/>
          <ac:spMkLst>
            <pc:docMk/>
            <pc:sldMk cId="2365521505" sldId="351"/>
            <ac:spMk id="3" creationId="{1B681201-2121-4CC1-8A57-77EFFF40A8F2}"/>
          </ac:spMkLst>
        </pc:spChg>
      </pc:sldChg>
      <pc:sldChg chg="addSp modSp new mod">
        <pc:chgData name="Chijioke Uba" userId="3d9e3a03ced869ea" providerId="LiveId" clId="{2473CAC7-4AB3-4A38-AA90-3D8ED3BE7CC1}" dt="2020-06-02T18:40:47.891" v="1536" actId="20577"/>
        <pc:sldMkLst>
          <pc:docMk/>
          <pc:sldMk cId="380266838" sldId="352"/>
        </pc:sldMkLst>
        <pc:spChg chg="add mod">
          <ac:chgData name="Chijioke Uba" userId="3d9e3a03ced869ea" providerId="LiveId" clId="{2473CAC7-4AB3-4A38-AA90-3D8ED3BE7CC1}" dt="2020-06-02T18:40:47.891" v="1536" actId="20577"/>
          <ac:spMkLst>
            <pc:docMk/>
            <pc:sldMk cId="380266838" sldId="352"/>
            <ac:spMk id="2" creationId="{5F71813E-8560-4C9A-ABDC-FD1C5CD976FB}"/>
          </ac:spMkLst>
        </pc:spChg>
        <pc:spChg chg="add mod">
          <ac:chgData name="Chijioke Uba" userId="3d9e3a03ced869ea" providerId="LiveId" clId="{2473CAC7-4AB3-4A38-AA90-3D8ED3BE7CC1}" dt="2020-06-02T17:59:40.383" v="524" actId="20577"/>
          <ac:spMkLst>
            <pc:docMk/>
            <pc:sldMk cId="380266838" sldId="352"/>
            <ac:spMk id="3" creationId="{45EAC0CF-F5FC-4F54-B204-AF51819C5668}"/>
          </ac:spMkLst>
        </pc:spChg>
      </pc:sldChg>
      <pc:sldChg chg="addSp modSp new del mod">
        <pc:chgData name="Chijioke Uba" userId="3d9e3a03ced869ea" providerId="LiveId" clId="{2473CAC7-4AB3-4A38-AA90-3D8ED3BE7CC1}" dt="2020-06-02T17:56:42.434" v="316" actId="2696"/>
        <pc:sldMkLst>
          <pc:docMk/>
          <pc:sldMk cId="3131324322" sldId="353"/>
        </pc:sldMkLst>
        <pc:spChg chg="add mod">
          <ac:chgData name="Chijioke Uba" userId="3d9e3a03ced869ea" providerId="LiveId" clId="{2473CAC7-4AB3-4A38-AA90-3D8ED3BE7CC1}" dt="2020-06-02T17:55:17.318" v="306" actId="20577"/>
          <ac:spMkLst>
            <pc:docMk/>
            <pc:sldMk cId="3131324322" sldId="353"/>
            <ac:spMk id="2" creationId="{81E8002A-9CC0-430F-ACF7-3D51EF5D43B9}"/>
          </ac:spMkLst>
        </pc:spChg>
      </pc:sldChg>
      <pc:sldChg chg="addSp delSp modSp new mod">
        <pc:chgData name="Chijioke Uba" userId="3d9e3a03ced869ea" providerId="LiveId" clId="{2473CAC7-4AB3-4A38-AA90-3D8ED3BE7CC1}" dt="2020-06-02T20:17:32.697" v="4024" actId="20577"/>
        <pc:sldMkLst>
          <pc:docMk/>
          <pc:sldMk cId="1147823137" sldId="354"/>
        </pc:sldMkLst>
        <pc:spChg chg="add del mod">
          <ac:chgData name="Chijioke Uba" userId="3d9e3a03ced869ea" providerId="LiveId" clId="{2473CAC7-4AB3-4A38-AA90-3D8ED3BE7CC1}" dt="2020-06-02T17:56:29.568" v="312"/>
          <ac:spMkLst>
            <pc:docMk/>
            <pc:sldMk cId="1147823137" sldId="354"/>
            <ac:spMk id="2" creationId="{6B55653B-1892-4897-B53B-16BBB95F83F1}"/>
          </ac:spMkLst>
        </pc:spChg>
        <pc:spChg chg="add mod">
          <ac:chgData name="Chijioke Uba" userId="3d9e3a03ced869ea" providerId="LiveId" clId="{2473CAC7-4AB3-4A38-AA90-3D8ED3BE7CC1}" dt="2020-06-02T20:17:32.697" v="4024" actId="20577"/>
          <ac:spMkLst>
            <pc:docMk/>
            <pc:sldMk cId="1147823137" sldId="354"/>
            <ac:spMk id="3" creationId="{F251B049-1236-474D-B81C-BF9959EF0FA9}"/>
          </ac:spMkLst>
        </pc:spChg>
      </pc:sldChg>
      <pc:sldChg chg="delSp modSp new mod">
        <pc:chgData name="Chijioke Uba" userId="3d9e3a03ced869ea" providerId="LiveId" clId="{2473CAC7-4AB3-4A38-AA90-3D8ED3BE7CC1}" dt="2020-06-02T20:19:51.466" v="4117" actId="1076"/>
        <pc:sldMkLst>
          <pc:docMk/>
          <pc:sldMk cId="1476962497" sldId="355"/>
        </pc:sldMkLst>
        <pc:spChg chg="del">
          <ac:chgData name="Chijioke Uba" userId="3d9e3a03ced869ea" providerId="LiveId" clId="{2473CAC7-4AB3-4A38-AA90-3D8ED3BE7CC1}" dt="2020-06-02T18:05:11.223" v="881"/>
          <ac:spMkLst>
            <pc:docMk/>
            <pc:sldMk cId="1476962497" sldId="355"/>
            <ac:spMk id="2" creationId="{067D516F-76E2-43FC-A3FD-F04411DFF253}"/>
          </ac:spMkLst>
        </pc:spChg>
        <pc:spChg chg="mod">
          <ac:chgData name="Chijioke Uba" userId="3d9e3a03ced869ea" providerId="LiveId" clId="{2473CAC7-4AB3-4A38-AA90-3D8ED3BE7CC1}" dt="2020-06-02T20:19:51.466" v="4117" actId="1076"/>
          <ac:spMkLst>
            <pc:docMk/>
            <pc:sldMk cId="1476962497" sldId="355"/>
            <ac:spMk id="3" creationId="{54B20AB2-D717-4A34-AE47-4DF69441E32D}"/>
          </ac:spMkLst>
        </pc:spChg>
      </pc:sldChg>
      <pc:sldChg chg="delSp modSp new mod">
        <pc:chgData name="Chijioke Uba" userId="3d9e3a03ced869ea" providerId="LiveId" clId="{2473CAC7-4AB3-4A38-AA90-3D8ED3BE7CC1}" dt="2020-06-02T18:10:04.089" v="984" actId="1076"/>
        <pc:sldMkLst>
          <pc:docMk/>
          <pc:sldMk cId="252388974" sldId="356"/>
        </pc:sldMkLst>
        <pc:spChg chg="del">
          <ac:chgData name="Chijioke Uba" userId="3d9e3a03ced869ea" providerId="LiveId" clId="{2473CAC7-4AB3-4A38-AA90-3D8ED3BE7CC1}" dt="2020-06-02T18:10:01.062" v="983"/>
          <ac:spMkLst>
            <pc:docMk/>
            <pc:sldMk cId="252388974" sldId="356"/>
            <ac:spMk id="2" creationId="{C6D90D54-8420-4528-A733-2A56AFC81E36}"/>
          </ac:spMkLst>
        </pc:spChg>
        <pc:spChg chg="mod">
          <ac:chgData name="Chijioke Uba" userId="3d9e3a03ced869ea" providerId="LiveId" clId="{2473CAC7-4AB3-4A38-AA90-3D8ED3BE7CC1}" dt="2020-06-02T18:10:04.089" v="984" actId="1076"/>
          <ac:spMkLst>
            <pc:docMk/>
            <pc:sldMk cId="252388974" sldId="356"/>
            <ac:spMk id="3" creationId="{FF364B80-6040-4C5E-8272-25754C370DA9}"/>
          </ac:spMkLst>
        </pc:spChg>
      </pc:sldChg>
      <pc:sldChg chg="addSp modSp new mod">
        <pc:chgData name="Chijioke Uba" userId="3d9e3a03ced869ea" providerId="LiveId" clId="{2473CAC7-4AB3-4A38-AA90-3D8ED3BE7CC1}" dt="2020-06-02T18:39:09.849" v="1509" actId="27636"/>
        <pc:sldMkLst>
          <pc:docMk/>
          <pc:sldMk cId="539781104" sldId="357"/>
        </pc:sldMkLst>
        <pc:spChg chg="add mod">
          <ac:chgData name="Chijioke Uba" userId="3d9e3a03ced869ea" providerId="LiveId" clId="{2473CAC7-4AB3-4A38-AA90-3D8ED3BE7CC1}" dt="2020-06-02T18:39:03.652" v="1507" actId="20577"/>
          <ac:spMkLst>
            <pc:docMk/>
            <pc:sldMk cId="539781104" sldId="357"/>
            <ac:spMk id="2" creationId="{C52008D2-CB68-4428-9D8B-7ABEEC0D7CBC}"/>
          </ac:spMkLst>
        </pc:spChg>
        <pc:spChg chg="add mod">
          <ac:chgData name="Chijioke Uba" userId="3d9e3a03ced869ea" providerId="LiveId" clId="{2473CAC7-4AB3-4A38-AA90-3D8ED3BE7CC1}" dt="2020-06-02T18:39:09.849" v="1509" actId="27636"/>
          <ac:spMkLst>
            <pc:docMk/>
            <pc:sldMk cId="539781104" sldId="357"/>
            <ac:spMk id="3" creationId="{D5F9157D-01B1-4544-A6EC-94DD1B79FD61}"/>
          </ac:spMkLst>
        </pc:spChg>
      </pc:sldChg>
      <pc:sldChg chg="delSp modSp new mod">
        <pc:chgData name="Chijioke Uba" userId="3d9e3a03ced869ea" providerId="LiveId" clId="{2473CAC7-4AB3-4A38-AA90-3D8ED3BE7CC1}" dt="2020-06-02T18:18:36.647" v="1249" actId="5793"/>
        <pc:sldMkLst>
          <pc:docMk/>
          <pc:sldMk cId="147237853" sldId="358"/>
        </pc:sldMkLst>
        <pc:spChg chg="del">
          <ac:chgData name="Chijioke Uba" userId="3d9e3a03ced869ea" providerId="LiveId" clId="{2473CAC7-4AB3-4A38-AA90-3D8ED3BE7CC1}" dt="2020-06-02T18:17:50.452" v="1191"/>
          <ac:spMkLst>
            <pc:docMk/>
            <pc:sldMk cId="147237853" sldId="358"/>
            <ac:spMk id="2" creationId="{529A9B38-A212-4E31-A852-D304779F407F}"/>
          </ac:spMkLst>
        </pc:spChg>
        <pc:spChg chg="mod">
          <ac:chgData name="Chijioke Uba" userId="3d9e3a03ced869ea" providerId="LiveId" clId="{2473CAC7-4AB3-4A38-AA90-3D8ED3BE7CC1}" dt="2020-06-02T18:18:36.647" v="1249" actId="5793"/>
          <ac:spMkLst>
            <pc:docMk/>
            <pc:sldMk cId="147237853" sldId="358"/>
            <ac:spMk id="3" creationId="{C34A3BBF-2251-4324-977D-F2A8D9325612}"/>
          </ac:spMkLst>
        </pc:spChg>
      </pc:sldChg>
      <pc:sldChg chg="addSp modSp new mod">
        <pc:chgData name="Chijioke Uba" userId="3d9e3a03ced869ea" providerId="LiveId" clId="{2473CAC7-4AB3-4A38-AA90-3D8ED3BE7CC1}" dt="2020-06-02T18:19:52.057" v="1329" actId="20577"/>
        <pc:sldMkLst>
          <pc:docMk/>
          <pc:sldMk cId="3798837648" sldId="359"/>
        </pc:sldMkLst>
        <pc:spChg chg="add mod">
          <ac:chgData name="Chijioke Uba" userId="3d9e3a03ced869ea" providerId="LiveId" clId="{2473CAC7-4AB3-4A38-AA90-3D8ED3BE7CC1}" dt="2020-06-02T18:19:34.048" v="1308" actId="20577"/>
          <ac:spMkLst>
            <pc:docMk/>
            <pc:sldMk cId="3798837648" sldId="359"/>
            <ac:spMk id="2" creationId="{475E2A7E-8653-428B-9B06-8107BE09FCB0}"/>
          </ac:spMkLst>
        </pc:spChg>
        <pc:spChg chg="add mod">
          <ac:chgData name="Chijioke Uba" userId="3d9e3a03ced869ea" providerId="LiveId" clId="{2473CAC7-4AB3-4A38-AA90-3D8ED3BE7CC1}" dt="2020-06-02T18:19:52.057" v="1329" actId="20577"/>
          <ac:spMkLst>
            <pc:docMk/>
            <pc:sldMk cId="3798837648" sldId="359"/>
            <ac:spMk id="3" creationId="{00BC8D12-4DBD-4353-A326-D0E2C0675324}"/>
          </ac:spMkLst>
        </pc:spChg>
      </pc:sldChg>
      <pc:sldChg chg="addSp delSp modSp new mod modClrScheme chgLayout">
        <pc:chgData name="Chijioke Uba" userId="3d9e3a03ced869ea" providerId="LiveId" clId="{2473CAC7-4AB3-4A38-AA90-3D8ED3BE7CC1}" dt="2020-06-02T18:43:46.959" v="1578" actId="26606"/>
        <pc:sldMkLst>
          <pc:docMk/>
          <pc:sldMk cId="637637426" sldId="360"/>
        </pc:sldMkLst>
        <pc:spChg chg="mod">
          <ac:chgData name="Chijioke Uba" userId="3d9e3a03ced869ea" providerId="LiveId" clId="{2473CAC7-4AB3-4A38-AA90-3D8ED3BE7CC1}" dt="2020-06-02T18:43:16.379" v="1568" actId="26606"/>
          <ac:spMkLst>
            <pc:docMk/>
            <pc:sldMk cId="637637426" sldId="360"/>
            <ac:spMk id="2" creationId="{5F06299C-585C-4C78-A669-D3A08466BC7B}"/>
          </ac:spMkLst>
        </pc:spChg>
        <pc:spChg chg="mod ord">
          <ac:chgData name="Chijioke Uba" userId="3d9e3a03ced869ea" providerId="LiveId" clId="{2473CAC7-4AB3-4A38-AA90-3D8ED3BE7CC1}" dt="2020-06-02T18:43:46.959" v="1578" actId="26606"/>
          <ac:spMkLst>
            <pc:docMk/>
            <pc:sldMk cId="637637426" sldId="360"/>
            <ac:spMk id="3" creationId="{0F2EB2AA-2A33-411D-B773-EC07181AFEDD}"/>
          </ac:spMkLst>
        </pc:spChg>
        <pc:picChg chg="add del mod">
          <ac:chgData name="Chijioke Uba" userId="3d9e3a03ced869ea" providerId="LiveId" clId="{2473CAC7-4AB3-4A38-AA90-3D8ED3BE7CC1}" dt="2020-06-02T18:26:29.873" v="1446"/>
          <ac:picMkLst>
            <pc:docMk/>
            <pc:sldMk cId="637637426" sldId="360"/>
            <ac:picMk id="5" creationId="{9373819A-95B4-4704-8FF2-CB58DC2C1FDC}"/>
          </ac:picMkLst>
        </pc:picChg>
        <pc:picChg chg="add del mod">
          <ac:chgData name="Chijioke Uba" userId="3d9e3a03ced869ea" providerId="LiveId" clId="{2473CAC7-4AB3-4A38-AA90-3D8ED3BE7CC1}" dt="2020-06-02T18:27:04.740" v="1452"/>
          <ac:picMkLst>
            <pc:docMk/>
            <pc:sldMk cId="637637426" sldId="360"/>
            <ac:picMk id="7" creationId="{E3EC43F2-B4B4-4180-AAA4-1D2398514B6F}"/>
          </ac:picMkLst>
        </pc:picChg>
        <pc:picChg chg="add del mod">
          <ac:chgData name="Chijioke Uba" userId="3d9e3a03ced869ea" providerId="LiveId" clId="{2473CAC7-4AB3-4A38-AA90-3D8ED3BE7CC1}" dt="2020-06-02T18:27:20.703" v="1457"/>
          <ac:picMkLst>
            <pc:docMk/>
            <pc:sldMk cId="637637426" sldId="360"/>
            <ac:picMk id="9" creationId="{EBCCCDE0-2AEB-4EB8-AF7B-866AAA7E49B5}"/>
          </ac:picMkLst>
        </pc:picChg>
        <pc:picChg chg="add mod">
          <ac:chgData name="Chijioke Uba" userId="3d9e3a03ced869ea" providerId="LiveId" clId="{2473CAC7-4AB3-4A38-AA90-3D8ED3BE7CC1}" dt="2020-06-02T18:43:46.959" v="1578" actId="26606"/>
          <ac:picMkLst>
            <pc:docMk/>
            <pc:sldMk cId="637637426" sldId="360"/>
            <ac:picMk id="10" creationId="{3BEB0980-055B-4081-AFA9-B3A9528A5219}"/>
          </ac:picMkLst>
        </pc:picChg>
      </pc:sldChg>
      <pc:sldChg chg="addSp delSp modSp new mod">
        <pc:chgData name="Chijioke Uba" userId="3d9e3a03ced869ea" providerId="LiveId" clId="{2473CAC7-4AB3-4A38-AA90-3D8ED3BE7CC1}" dt="2020-06-02T19:04:24.926" v="2682" actId="20577"/>
        <pc:sldMkLst>
          <pc:docMk/>
          <pc:sldMk cId="3221924975" sldId="361"/>
        </pc:sldMkLst>
        <pc:spChg chg="del">
          <ac:chgData name="Chijioke Uba" userId="3d9e3a03ced869ea" providerId="LiveId" clId="{2473CAC7-4AB3-4A38-AA90-3D8ED3BE7CC1}" dt="2020-06-02T18:44:15.529" v="1581"/>
          <ac:spMkLst>
            <pc:docMk/>
            <pc:sldMk cId="3221924975" sldId="361"/>
            <ac:spMk id="2" creationId="{EFDC9AF7-1E1C-4B83-BD2E-9CCF3E50E959}"/>
          </ac:spMkLst>
        </pc:spChg>
        <pc:spChg chg="del">
          <ac:chgData name="Chijioke Uba" userId="3d9e3a03ced869ea" providerId="LiveId" clId="{2473CAC7-4AB3-4A38-AA90-3D8ED3BE7CC1}" dt="2020-06-02T18:44:15.529" v="1581"/>
          <ac:spMkLst>
            <pc:docMk/>
            <pc:sldMk cId="3221924975" sldId="361"/>
            <ac:spMk id="3" creationId="{8357BF8C-7EE1-4408-9CB4-1F2AAE8DC9F6}"/>
          </ac:spMkLst>
        </pc:spChg>
        <pc:spChg chg="del">
          <ac:chgData name="Chijioke Uba" userId="3d9e3a03ced869ea" providerId="LiveId" clId="{2473CAC7-4AB3-4A38-AA90-3D8ED3BE7CC1}" dt="2020-06-02T18:44:15.529" v="1581"/>
          <ac:spMkLst>
            <pc:docMk/>
            <pc:sldMk cId="3221924975" sldId="361"/>
            <ac:spMk id="4" creationId="{0F652658-D25E-4B78-9416-FE68E5A829DC}"/>
          </ac:spMkLst>
        </pc:spChg>
        <pc:spChg chg="add del mod">
          <ac:chgData name="Chijioke Uba" userId="3d9e3a03ced869ea" providerId="LiveId" clId="{2473CAC7-4AB3-4A38-AA90-3D8ED3BE7CC1}" dt="2020-06-02T19:04:07.821" v="2668"/>
          <ac:spMkLst>
            <pc:docMk/>
            <pc:sldMk cId="3221924975" sldId="361"/>
            <ac:spMk id="5" creationId="{FB7D7069-21AA-4306-A2F5-A0388F229C7E}"/>
          </ac:spMkLst>
        </pc:spChg>
        <pc:spChg chg="add mod">
          <ac:chgData name="Chijioke Uba" userId="3d9e3a03ced869ea" providerId="LiveId" clId="{2473CAC7-4AB3-4A38-AA90-3D8ED3BE7CC1}" dt="2020-06-02T19:04:24.926" v="2682" actId="20577"/>
          <ac:spMkLst>
            <pc:docMk/>
            <pc:sldMk cId="3221924975" sldId="361"/>
            <ac:spMk id="6" creationId="{975D0D61-EAD6-4201-BAAE-D521E6BB9D1B}"/>
          </ac:spMkLst>
        </pc:spChg>
      </pc:sldChg>
      <pc:sldChg chg="addSp delSp modSp new del mod">
        <pc:chgData name="Chijioke Uba" userId="3d9e3a03ced869ea" providerId="LiveId" clId="{2473CAC7-4AB3-4A38-AA90-3D8ED3BE7CC1}" dt="2020-06-02T18:44:00.035" v="1579" actId="2696"/>
        <pc:sldMkLst>
          <pc:docMk/>
          <pc:sldMk cId="3877917827" sldId="361"/>
        </pc:sldMkLst>
        <pc:spChg chg="del">
          <ac:chgData name="Chijioke Uba" userId="3d9e3a03ced869ea" providerId="LiveId" clId="{2473CAC7-4AB3-4A38-AA90-3D8ED3BE7CC1}" dt="2020-06-02T18:27:41.650" v="1463"/>
          <ac:spMkLst>
            <pc:docMk/>
            <pc:sldMk cId="3877917827" sldId="361"/>
            <ac:spMk id="2" creationId="{0F363D0B-B736-4089-8683-8F970966820E}"/>
          </ac:spMkLst>
        </pc:spChg>
        <pc:spChg chg="del">
          <ac:chgData name="Chijioke Uba" userId="3d9e3a03ced869ea" providerId="LiveId" clId="{2473CAC7-4AB3-4A38-AA90-3D8ED3BE7CC1}" dt="2020-06-02T18:27:28.448" v="1459"/>
          <ac:spMkLst>
            <pc:docMk/>
            <pc:sldMk cId="3877917827" sldId="361"/>
            <ac:spMk id="3" creationId="{EE7CE78B-38E1-4FB0-853A-1B721E7978E4}"/>
          </ac:spMkLst>
        </pc:spChg>
        <pc:picChg chg="add mod">
          <ac:chgData name="Chijioke Uba" userId="3d9e3a03ced869ea" providerId="LiveId" clId="{2473CAC7-4AB3-4A38-AA90-3D8ED3BE7CC1}" dt="2020-06-02T18:41:29.682" v="1552" actId="1076"/>
          <ac:picMkLst>
            <pc:docMk/>
            <pc:sldMk cId="3877917827" sldId="361"/>
            <ac:picMk id="5" creationId="{437CDEA9-924A-4618-971D-F5C4A6095ABE}"/>
          </ac:picMkLst>
        </pc:picChg>
      </pc:sldChg>
      <pc:sldChg chg="addSp modSp new mod">
        <pc:chgData name="Chijioke Uba" userId="3d9e3a03ced869ea" providerId="LiveId" clId="{2473CAC7-4AB3-4A38-AA90-3D8ED3BE7CC1}" dt="2020-06-02T19:07:42.434" v="2761" actId="27636"/>
        <pc:sldMkLst>
          <pc:docMk/>
          <pc:sldMk cId="382561631" sldId="362"/>
        </pc:sldMkLst>
        <pc:spChg chg="add mod">
          <ac:chgData name="Chijioke Uba" userId="3d9e3a03ced869ea" providerId="LiveId" clId="{2473CAC7-4AB3-4A38-AA90-3D8ED3BE7CC1}" dt="2020-06-02T19:05:29.585" v="2724" actId="20577"/>
          <ac:spMkLst>
            <pc:docMk/>
            <pc:sldMk cId="382561631" sldId="362"/>
            <ac:spMk id="2" creationId="{27D18246-C859-4122-92ED-2DDFA5863DE9}"/>
          </ac:spMkLst>
        </pc:spChg>
        <pc:spChg chg="add mod">
          <ac:chgData name="Chijioke Uba" userId="3d9e3a03ced869ea" providerId="LiveId" clId="{2473CAC7-4AB3-4A38-AA90-3D8ED3BE7CC1}" dt="2020-06-02T19:07:42.434" v="2761" actId="27636"/>
          <ac:spMkLst>
            <pc:docMk/>
            <pc:sldMk cId="382561631" sldId="362"/>
            <ac:spMk id="3" creationId="{9EE3CAF7-1F27-4684-A5AC-938F31967BA2}"/>
          </ac:spMkLst>
        </pc:spChg>
      </pc:sldChg>
      <pc:sldChg chg="modSp new mod">
        <pc:chgData name="Chijioke Uba" userId="3d9e3a03ced869ea" providerId="LiveId" clId="{2473CAC7-4AB3-4A38-AA90-3D8ED3BE7CC1}" dt="2020-06-02T19:55:26.331" v="3268" actId="14100"/>
        <pc:sldMkLst>
          <pc:docMk/>
          <pc:sldMk cId="3864801842" sldId="363"/>
        </pc:sldMkLst>
        <pc:spChg chg="mod">
          <ac:chgData name="Chijioke Uba" userId="3d9e3a03ced869ea" providerId="LiveId" clId="{2473CAC7-4AB3-4A38-AA90-3D8ED3BE7CC1}" dt="2020-06-02T19:55:26.331" v="3268" actId="14100"/>
          <ac:spMkLst>
            <pc:docMk/>
            <pc:sldMk cId="3864801842" sldId="363"/>
            <ac:spMk id="2" creationId="{28A7760C-207B-4CE7-8F6B-74DDAA885179}"/>
          </ac:spMkLst>
        </pc:spChg>
        <pc:spChg chg="mod">
          <ac:chgData name="Chijioke Uba" userId="3d9e3a03ced869ea" providerId="LiveId" clId="{2473CAC7-4AB3-4A38-AA90-3D8ED3BE7CC1}" dt="2020-06-02T19:55:21.301" v="3267" actId="14100"/>
          <ac:spMkLst>
            <pc:docMk/>
            <pc:sldMk cId="3864801842" sldId="363"/>
            <ac:spMk id="3" creationId="{4C81130F-9B84-430E-972E-44EC0D6FF9B4}"/>
          </ac:spMkLst>
        </pc:spChg>
      </pc:sldChg>
      <pc:sldChg chg="delSp modSp new mod">
        <pc:chgData name="Chijioke Uba" userId="3d9e3a03ced869ea" providerId="LiveId" clId="{2473CAC7-4AB3-4A38-AA90-3D8ED3BE7CC1}" dt="2020-06-02T19:44:50.434" v="3107" actId="14100"/>
        <pc:sldMkLst>
          <pc:docMk/>
          <pc:sldMk cId="2065793863" sldId="364"/>
        </pc:sldMkLst>
        <pc:spChg chg="del">
          <ac:chgData name="Chijioke Uba" userId="3d9e3a03ced869ea" providerId="LiveId" clId="{2473CAC7-4AB3-4A38-AA90-3D8ED3BE7CC1}" dt="2020-06-02T19:44:41.883" v="3104"/>
          <ac:spMkLst>
            <pc:docMk/>
            <pc:sldMk cId="2065793863" sldId="364"/>
            <ac:spMk id="2" creationId="{AF87DA4F-01D4-4C8F-89A3-428B7F2C0A52}"/>
          </ac:spMkLst>
        </pc:spChg>
        <pc:spChg chg="mod">
          <ac:chgData name="Chijioke Uba" userId="3d9e3a03ced869ea" providerId="LiveId" clId="{2473CAC7-4AB3-4A38-AA90-3D8ED3BE7CC1}" dt="2020-06-02T19:44:50.434" v="3107" actId="14100"/>
          <ac:spMkLst>
            <pc:docMk/>
            <pc:sldMk cId="2065793863" sldId="364"/>
            <ac:spMk id="3" creationId="{FEF4DA28-D6A2-4F4B-B064-3E3574EF0849}"/>
          </ac:spMkLst>
        </pc:spChg>
      </pc:sldChg>
      <pc:sldChg chg="addSp delSp modSp new mod">
        <pc:chgData name="Chijioke Uba" userId="3d9e3a03ced869ea" providerId="LiveId" clId="{2473CAC7-4AB3-4A38-AA90-3D8ED3BE7CC1}" dt="2020-06-02T19:54:29.612" v="3258" actId="27636"/>
        <pc:sldMkLst>
          <pc:docMk/>
          <pc:sldMk cId="3001519129" sldId="365"/>
        </pc:sldMkLst>
        <pc:spChg chg="add del mod">
          <ac:chgData name="Chijioke Uba" userId="3d9e3a03ced869ea" providerId="LiveId" clId="{2473CAC7-4AB3-4A38-AA90-3D8ED3BE7CC1}" dt="2020-06-02T19:54:07.974" v="3249"/>
          <ac:spMkLst>
            <pc:docMk/>
            <pc:sldMk cId="3001519129" sldId="365"/>
            <ac:spMk id="2" creationId="{9457733B-D758-4F09-9928-3B5F7607435C}"/>
          </ac:spMkLst>
        </pc:spChg>
        <pc:spChg chg="add mod">
          <ac:chgData name="Chijioke Uba" userId="3d9e3a03ced869ea" providerId="LiveId" clId="{2473CAC7-4AB3-4A38-AA90-3D8ED3BE7CC1}" dt="2020-06-02T19:54:29.612" v="3258" actId="27636"/>
          <ac:spMkLst>
            <pc:docMk/>
            <pc:sldMk cId="3001519129" sldId="365"/>
            <ac:spMk id="3" creationId="{CF44709B-DDF7-4267-BBBC-50FAC37CA0A6}"/>
          </ac:spMkLst>
        </pc:spChg>
      </pc:sldChg>
      <pc:sldChg chg="modSp new mod">
        <pc:chgData name="Chijioke Uba" userId="3d9e3a03ced869ea" providerId="LiveId" clId="{2473CAC7-4AB3-4A38-AA90-3D8ED3BE7CC1}" dt="2020-06-02T20:10:22.202" v="3972" actId="20577"/>
        <pc:sldMkLst>
          <pc:docMk/>
          <pc:sldMk cId="1949060357" sldId="366"/>
        </pc:sldMkLst>
        <pc:spChg chg="mod">
          <ac:chgData name="Chijioke Uba" userId="3d9e3a03ced869ea" providerId="LiveId" clId="{2473CAC7-4AB3-4A38-AA90-3D8ED3BE7CC1}" dt="2020-06-02T20:08:29.870" v="3755" actId="20577"/>
          <ac:spMkLst>
            <pc:docMk/>
            <pc:sldMk cId="1949060357" sldId="366"/>
            <ac:spMk id="2" creationId="{0968F8E8-58F5-4ADA-8DA2-6A8B1C56CFD1}"/>
          </ac:spMkLst>
        </pc:spChg>
        <pc:spChg chg="mod">
          <ac:chgData name="Chijioke Uba" userId="3d9e3a03ced869ea" providerId="LiveId" clId="{2473CAC7-4AB3-4A38-AA90-3D8ED3BE7CC1}" dt="2020-06-02T20:10:22.202" v="3972" actId="20577"/>
          <ac:spMkLst>
            <pc:docMk/>
            <pc:sldMk cId="1949060357" sldId="366"/>
            <ac:spMk id="3" creationId="{11AE074D-2F91-4288-8200-D170B6CCD237}"/>
          </ac:spMkLst>
        </pc:spChg>
      </pc:sldChg>
      <pc:sldChg chg="add">
        <pc:chgData name="Chijioke Uba" userId="3d9e3a03ced869ea" providerId="LiveId" clId="{2473CAC7-4AB3-4A38-AA90-3D8ED3BE7CC1}" dt="2020-06-02T20:12:33.723" v="3973"/>
        <pc:sldMkLst>
          <pc:docMk/>
          <pc:sldMk cId="1934662883" sldId="367"/>
        </pc:sldMkLst>
      </pc:sldChg>
      <pc:sldChg chg="modSp new mod">
        <pc:chgData name="Chijioke Uba" userId="3d9e3a03ced869ea" providerId="LiveId" clId="{2473CAC7-4AB3-4A38-AA90-3D8ED3BE7CC1}" dt="2020-06-02T20:54:47.628" v="4263" actId="20577"/>
        <pc:sldMkLst>
          <pc:docMk/>
          <pc:sldMk cId="695735163" sldId="368"/>
        </pc:sldMkLst>
        <pc:spChg chg="mod">
          <ac:chgData name="Chijioke Uba" userId="3d9e3a03ced869ea" providerId="LiveId" clId="{2473CAC7-4AB3-4A38-AA90-3D8ED3BE7CC1}" dt="2020-06-02T20:52:23.935" v="4210" actId="20577"/>
          <ac:spMkLst>
            <pc:docMk/>
            <pc:sldMk cId="695735163" sldId="368"/>
            <ac:spMk id="2" creationId="{6BCCFC37-875F-4526-A8DF-870B8109E9CE}"/>
          </ac:spMkLst>
        </pc:spChg>
        <pc:spChg chg="mod">
          <ac:chgData name="Chijioke Uba" userId="3d9e3a03ced869ea" providerId="LiveId" clId="{2473CAC7-4AB3-4A38-AA90-3D8ED3BE7CC1}" dt="2020-06-02T20:54:47.628" v="4263" actId="20577"/>
          <ac:spMkLst>
            <pc:docMk/>
            <pc:sldMk cId="695735163" sldId="368"/>
            <ac:spMk id="3" creationId="{D41D4A00-41D8-463C-A65C-36976F489319}"/>
          </ac:spMkLst>
        </pc:spChg>
      </pc:sldChg>
      <pc:sldMasterChg chg="del delSldLayout">
        <pc:chgData name="Chijioke Uba" userId="3d9e3a03ced869ea" providerId="LiveId" clId="{2473CAC7-4AB3-4A38-AA90-3D8ED3BE7CC1}" dt="2020-05-31T16:54:34.361" v="0" actId="2696"/>
        <pc:sldMasterMkLst>
          <pc:docMk/>
          <pc:sldMasterMk cId="688658779" sldId="2147483648"/>
        </pc:sldMasterMkLst>
        <pc:sldLayoutChg chg="del">
          <pc:chgData name="Chijioke Uba" userId="3d9e3a03ced869ea" providerId="LiveId" clId="{2473CAC7-4AB3-4A38-AA90-3D8ED3BE7CC1}" dt="2020-05-31T16:54:34.361" v="0" actId="2696"/>
          <pc:sldLayoutMkLst>
            <pc:docMk/>
            <pc:sldMasterMk cId="688658779" sldId="2147483648"/>
            <pc:sldLayoutMk cId="1816564500" sldId="2147483649"/>
          </pc:sldLayoutMkLst>
        </pc:sldLayoutChg>
        <pc:sldLayoutChg chg="del">
          <pc:chgData name="Chijioke Uba" userId="3d9e3a03ced869ea" providerId="LiveId" clId="{2473CAC7-4AB3-4A38-AA90-3D8ED3BE7CC1}" dt="2020-05-31T16:54:34.361" v="0" actId="2696"/>
          <pc:sldLayoutMkLst>
            <pc:docMk/>
            <pc:sldMasterMk cId="688658779" sldId="2147483648"/>
            <pc:sldLayoutMk cId="3012626789" sldId="2147483650"/>
          </pc:sldLayoutMkLst>
        </pc:sldLayoutChg>
        <pc:sldLayoutChg chg="del">
          <pc:chgData name="Chijioke Uba" userId="3d9e3a03ced869ea" providerId="LiveId" clId="{2473CAC7-4AB3-4A38-AA90-3D8ED3BE7CC1}" dt="2020-05-31T16:54:34.361" v="0" actId="2696"/>
          <pc:sldLayoutMkLst>
            <pc:docMk/>
            <pc:sldMasterMk cId="688658779" sldId="2147483648"/>
            <pc:sldLayoutMk cId="824449300" sldId="2147483651"/>
          </pc:sldLayoutMkLst>
        </pc:sldLayoutChg>
        <pc:sldLayoutChg chg="del">
          <pc:chgData name="Chijioke Uba" userId="3d9e3a03ced869ea" providerId="LiveId" clId="{2473CAC7-4AB3-4A38-AA90-3D8ED3BE7CC1}" dt="2020-05-31T16:54:34.361" v="0" actId="2696"/>
          <pc:sldLayoutMkLst>
            <pc:docMk/>
            <pc:sldMasterMk cId="688658779" sldId="2147483648"/>
            <pc:sldLayoutMk cId="2199289256" sldId="2147483652"/>
          </pc:sldLayoutMkLst>
        </pc:sldLayoutChg>
        <pc:sldLayoutChg chg="del">
          <pc:chgData name="Chijioke Uba" userId="3d9e3a03ced869ea" providerId="LiveId" clId="{2473CAC7-4AB3-4A38-AA90-3D8ED3BE7CC1}" dt="2020-05-31T16:54:34.361" v="0" actId="2696"/>
          <pc:sldLayoutMkLst>
            <pc:docMk/>
            <pc:sldMasterMk cId="688658779" sldId="2147483648"/>
            <pc:sldLayoutMk cId="2929816650" sldId="2147483653"/>
          </pc:sldLayoutMkLst>
        </pc:sldLayoutChg>
        <pc:sldLayoutChg chg="del">
          <pc:chgData name="Chijioke Uba" userId="3d9e3a03ced869ea" providerId="LiveId" clId="{2473CAC7-4AB3-4A38-AA90-3D8ED3BE7CC1}" dt="2020-05-31T16:54:34.361" v="0" actId="2696"/>
          <pc:sldLayoutMkLst>
            <pc:docMk/>
            <pc:sldMasterMk cId="688658779" sldId="2147483648"/>
            <pc:sldLayoutMk cId="662017000" sldId="2147483654"/>
          </pc:sldLayoutMkLst>
        </pc:sldLayoutChg>
        <pc:sldLayoutChg chg="del">
          <pc:chgData name="Chijioke Uba" userId="3d9e3a03ced869ea" providerId="LiveId" clId="{2473CAC7-4AB3-4A38-AA90-3D8ED3BE7CC1}" dt="2020-05-31T16:54:34.361" v="0" actId="2696"/>
          <pc:sldLayoutMkLst>
            <pc:docMk/>
            <pc:sldMasterMk cId="688658779" sldId="2147483648"/>
            <pc:sldLayoutMk cId="217967232" sldId="2147483655"/>
          </pc:sldLayoutMkLst>
        </pc:sldLayoutChg>
        <pc:sldLayoutChg chg="del">
          <pc:chgData name="Chijioke Uba" userId="3d9e3a03ced869ea" providerId="LiveId" clId="{2473CAC7-4AB3-4A38-AA90-3D8ED3BE7CC1}" dt="2020-05-31T16:54:34.361" v="0" actId="2696"/>
          <pc:sldLayoutMkLst>
            <pc:docMk/>
            <pc:sldMasterMk cId="688658779" sldId="2147483648"/>
            <pc:sldLayoutMk cId="4092915500" sldId="2147483656"/>
          </pc:sldLayoutMkLst>
        </pc:sldLayoutChg>
        <pc:sldLayoutChg chg="del">
          <pc:chgData name="Chijioke Uba" userId="3d9e3a03ced869ea" providerId="LiveId" clId="{2473CAC7-4AB3-4A38-AA90-3D8ED3BE7CC1}" dt="2020-05-31T16:54:34.361" v="0" actId="2696"/>
          <pc:sldLayoutMkLst>
            <pc:docMk/>
            <pc:sldMasterMk cId="688658779" sldId="2147483648"/>
            <pc:sldLayoutMk cId="2620690909" sldId="2147483657"/>
          </pc:sldLayoutMkLst>
        </pc:sldLayoutChg>
        <pc:sldLayoutChg chg="del">
          <pc:chgData name="Chijioke Uba" userId="3d9e3a03ced869ea" providerId="LiveId" clId="{2473CAC7-4AB3-4A38-AA90-3D8ED3BE7CC1}" dt="2020-05-31T16:54:34.361" v="0" actId="2696"/>
          <pc:sldLayoutMkLst>
            <pc:docMk/>
            <pc:sldMasterMk cId="688658779" sldId="2147483648"/>
            <pc:sldLayoutMk cId="4137686790" sldId="2147483658"/>
          </pc:sldLayoutMkLst>
        </pc:sldLayoutChg>
        <pc:sldLayoutChg chg="del">
          <pc:chgData name="Chijioke Uba" userId="3d9e3a03ced869ea" providerId="LiveId" clId="{2473CAC7-4AB3-4A38-AA90-3D8ED3BE7CC1}" dt="2020-05-31T16:54:34.361" v="0" actId="2696"/>
          <pc:sldLayoutMkLst>
            <pc:docMk/>
            <pc:sldMasterMk cId="688658779" sldId="2147483648"/>
            <pc:sldLayoutMk cId="712693347" sldId="2147483659"/>
          </pc:sldLayoutMkLst>
        </pc:sldLayoutChg>
      </pc:sldMaster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25/09/2020</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94835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25/09/2020</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69849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25/09/2020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74797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25/09/2020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638552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25/09/2020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890516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25/09/2020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064298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25/09/2020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278146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25/09/2020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495972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25/09/2020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495704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25/09/2020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730063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25/09/2020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43832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25/09/2020</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97316957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youtube.com/watch?v=RcbiGsDMmCM"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youtube.com/watch?v=RcbiGsDMmCM"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www.indiana.edu/~istd/" TargetMode="External"/><Relationship Id="rId2" Type="http://schemas.openxmlformats.org/officeDocument/2006/relationships/hyperlink" Target="http://writing.umn.edu/sws/" TargetMode="External"/><Relationship Id="rId1" Type="http://schemas.openxmlformats.org/officeDocument/2006/relationships/slideLayout" Target="../slideLayouts/slideLayout2.xml"/><Relationship Id="rId5" Type="http://schemas.openxmlformats.org/officeDocument/2006/relationships/hyperlink" Target="https://www.lib.umn.edu/instruction/tutorials" TargetMode="External"/><Relationship Id="rId4" Type="http://schemas.openxmlformats.org/officeDocument/2006/relationships/hyperlink" Target="http://writing.umn.edu/sws/quickhelp/sources.html" TargetMode="External"/></Relationships>
</file>

<file path=ppt/slides/_rels/slide33.xml.rels><?xml version="1.0" encoding="UTF-8" standalone="yes"?>
<Relationships xmlns="http://schemas.openxmlformats.org/package/2006/relationships"><Relationship Id="rId3" Type="http://schemas.openxmlformats.org/officeDocument/2006/relationships/hyperlink" Target="http://www.indiana.edu/~istd/" TargetMode="External"/><Relationship Id="rId2" Type="http://schemas.openxmlformats.org/officeDocument/2006/relationships/hyperlink" Target="http://writing.umn.edu/sws/" TargetMode="External"/><Relationship Id="rId1" Type="http://schemas.openxmlformats.org/officeDocument/2006/relationships/slideLayout" Target="../slideLayouts/slideLayout2.xml"/><Relationship Id="rId6" Type="http://schemas.openxmlformats.org/officeDocument/2006/relationships/hyperlink" Target="http://www.citeme.com/" TargetMode="External"/><Relationship Id="rId5" Type="http://schemas.openxmlformats.org/officeDocument/2006/relationships/hyperlink" Target="https://www.lib.umn.edu/instruction/tutorials" TargetMode="External"/><Relationship Id="rId4" Type="http://schemas.openxmlformats.org/officeDocument/2006/relationships/hyperlink" Target="http://writing.umn.edu/sws/quickhelp/sources.html" TargetMode="External"/></Relationships>
</file>

<file path=ppt/slides/_rels/slide34.xml.rels><?xml version="1.0" encoding="UTF-8" standalone="yes"?>
<Relationships xmlns="http://schemas.openxmlformats.org/package/2006/relationships"><Relationship Id="rId3" Type="http://schemas.openxmlformats.org/officeDocument/2006/relationships/hyperlink" Target="https://clickv.ie/w/jwMl" TargetMode="External"/><Relationship Id="rId2" Type="http://schemas.openxmlformats.org/officeDocument/2006/relationships/hyperlink" Target="https://www.youtube.com/watch?v=duu7NEJ9kG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8D0665-A18F-4066-96F8-86B780F6C716}"/>
              </a:ext>
            </a:extLst>
          </p:cNvPr>
          <p:cNvSpPr>
            <a:spLocks noGrp="1"/>
          </p:cNvSpPr>
          <p:nvPr>
            <p:ph type="ctrTitle"/>
          </p:nvPr>
        </p:nvSpPr>
        <p:spPr>
          <a:xfrm>
            <a:off x="2209800" y="1988841"/>
            <a:ext cx="7772400" cy="1758057"/>
          </a:xfrm>
        </p:spPr>
        <p:txBody>
          <a:bodyPr anchor="ctr">
            <a:normAutofit fontScale="90000"/>
          </a:bodyPr>
          <a:lstStyle/>
          <a:p>
            <a:r>
              <a:rPr lang="en-GB" b="1" dirty="0">
                <a:solidFill>
                  <a:schemeClr val="accent2">
                    <a:lumMod val="60000"/>
                    <a:lumOff val="40000"/>
                  </a:schemeClr>
                </a:solidFill>
              </a:rPr>
              <a:t>WEEK </a:t>
            </a:r>
            <a:r>
              <a:rPr lang="en-GB" b="1" dirty="0" smtClean="0">
                <a:solidFill>
                  <a:schemeClr val="accent2">
                    <a:lumMod val="60000"/>
                    <a:lumOff val="40000"/>
                  </a:schemeClr>
                </a:solidFill>
              </a:rPr>
              <a:t>3</a:t>
            </a:r>
            <a:r>
              <a:rPr lang="en-GB" b="1" dirty="0"/>
              <a:t/>
            </a:r>
            <a:br>
              <a:rPr lang="en-GB" b="1" dirty="0"/>
            </a:br>
            <a:r>
              <a:rPr lang="en-GB" dirty="0"/>
              <a:t>Writing for Academic Purposes-Plagiarism and Referencing </a:t>
            </a:r>
            <a:endParaRPr lang="en-GB" b="1" dirty="0">
              <a:solidFill>
                <a:schemeClr val="bg1"/>
              </a:solidFill>
            </a:endParaRPr>
          </a:p>
        </p:txBody>
      </p:sp>
    </p:spTree>
    <p:extLst>
      <p:ext uri="{BB962C8B-B14F-4D97-AF65-F5344CB8AC3E}">
        <p14:creationId xmlns:p14="http://schemas.microsoft.com/office/powerpoint/2010/main" val="11285510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CFD3EDE-D588-4D64-B1D7-E516AE1158CA}"/>
              </a:ext>
            </a:extLst>
          </p:cNvPr>
          <p:cNvSpPr/>
          <p:nvPr/>
        </p:nvSpPr>
        <p:spPr>
          <a:xfrm>
            <a:off x="2351584" y="5085185"/>
            <a:ext cx="7254552" cy="461665"/>
          </a:xfrm>
          <a:prstGeom prst="rect">
            <a:avLst/>
          </a:prstGeom>
        </p:spPr>
        <p:txBody>
          <a:bodyPr wrap="square">
            <a:spAutoFit/>
          </a:bodyPr>
          <a:lstStyle/>
          <a:p>
            <a:r>
              <a:rPr lang="en-GB" sz="2400" dirty="0">
                <a:solidFill>
                  <a:prstClr val="black"/>
                </a:solidFill>
                <a:latin typeface="Myriad Pro"/>
                <a:hlinkClick r:id="rId2"/>
              </a:rPr>
              <a:t>https://www.youtube.com/watch?v=RcbiGsDMmCM</a:t>
            </a:r>
            <a:endParaRPr lang="en-GB" sz="2400" dirty="0">
              <a:solidFill>
                <a:prstClr val="black"/>
              </a:solidFill>
              <a:latin typeface="Myriad Pro"/>
            </a:endParaRPr>
          </a:p>
        </p:txBody>
      </p:sp>
      <p:pic>
        <p:nvPicPr>
          <p:cNvPr id="5" name="Picture 4">
            <a:extLst>
              <a:ext uri="{FF2B5EF4-FFF2-40B4-BE49-F238E27FC236}">
                <a16:creationId xmlns:a16="http://schemas.microsoft.com/office/drawing/2014/main" id="{5126FE0A-9480-47A9-88BC-53E32E62E538}"/>
              </a:ext>
            </a:extLst>
          </p:cNvPr>
          <p:cNvPicPr>
            <a:picLocks noChangeAspect="1"/>
          </p:cNvPicPr>
          <p:nvPr/>
        </p:nvPicPr>
        <p:blipFill>
          <a:blip r:embed="rId3"/>
          <a:stretch>
            <a:fillRect/>
          </a:stretch>
        </p:blipFill>
        <p:spPr>
          <a:xfrm>
            <a:off x="1919536" y="260648"/>
            <a:ext cx="8424936" cy="4680520"/>
          </a:xfrm>
          <a:prstGeom prst="rect">
            <a:avLst/>
          </a:prstGeom>
        </p:spPr>
      </p:pic>
    </p:spTree>
    <p:extLst>
      <p:ext uri="{BB962C8B-B14F-4D97-AF65-F5344CB8AC3E}">
        <p14:creationId xmlns:p14="http://schemas.microsoft.com/office/powerpoint/2010/main" val="19346628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68F8E8-58F5-4ADA-8DA2-6A8B1C56CFD1}"/>
              </a:ext>
            </a:extLst>
          </p:cNvPr>
          <p:cNvSpPr>
            <a:spLocks noGrp="1"/>
          </p:cNvSpPr>
          <p:nvPr>
            <p:ph type="title"/>
          </p:nvPr>
        </p:nvSpPr>
        <p:spPr/>
        <p:txBody>
          <a:bodyPr/>
          <a:lstStyle/>
          <a:p>
            <a:r>
              <a:rPr lang="en-GB" dirty="0"/>
              <a:t>Today’s Learning Outcomes</a:t>
            </a:r>
          </a:p>
        </p:txBody>
      </p:sp>
      <p:sp>
        <p:nvSpPr>
          <p:cNvPr id="3" name="Content Placeholder 2">
            <a:extLst>
              <a:ext uri="{FF2B5EF4-FFF2-40B4-BE49-F238E27FC236}">
                <a16:creationId xmlns:a16="http://schemas.microsoft.com/office/drawing/2014/main" id="{11AE074D-2F91-4288-8200-D170B6CCD237}"/>
              </a:ext>
            </a:extLst>
          </p:cNvPr>
          <p:cNvSpPr>
            <a:spLocks noGrp="1"/>
          </p:cNvSpPr>
          <p:nvPr>
            <p:ph idx="1"/>
          </p:nvPr>
        </p:nvSpPr>
        <p:spPr/>
        <p:txBody>
          <a:bodyPr/>
          <a:lstStyle/>
          <a:p>
            <a:r>
              <a:rPr lang="en-GB" dirty="0"/>
              <a:t>By the end of today’s session, you should have understood;</a:t>
            </a:r>
          </a:p>
          <a:p>
            <a:pPr marL="0" indent="0">
              <a:buNone/>
            </a:pPr>
            <a:r>
              <a:rPr lang="en-GB" dirty="0"/>
              <a:t>1. What is meant by plagiarism and why it should be avoided</a:t>
            </a:r>
          </a:p>
          <a:p>
            <a:pPr marL="0" indent="0">
              <a:buNone/>
            </a:pPr>
            <a:r>
              <a:rPr lang="en-GB" dirty="0"/>
              <a:t>2. How to avoid plagiarism i.e., by using citations and references</a:t>
            </a:r>
          </a:p>
        </p:txBody>
      </p:sp>
    </p:spTree>
    <p:extLst>
      <p:ext uri="{BB962C8B-B14F-4D97-AF65-F5344CB8AC3E}">
        <p14:creationId xmlns:p14="http://schemas.microsoft.com/office/powerpoint/2010/main" val="19490603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061153-B52B-43A1-A538-4C4FEFF218D9}"/>
              </a:ext>
            </a:extLst>
          </p:cNvPr>
          <p:cNvSpPr>
            <a:spLocks noGrp="1"/>
          </p:cNvSpPr>
          <p:nvPr>
            <p:ph type="title"/>
          </p:nvPr>
        </p:nvSpPr>
        <p:spPr/>
        <p:txBody>
          <a:bodyPr/>
          <a:lstStyle/>
          <a:p>
            <a:r>
              <a:rPr lang="en-GB" dirty="0"/>
              <a:t>AVOID PLAGIARISM</a:t>
            </a:r>
          </a:p>
        </p:txBody>
      </p:sp>
      <p:sp>
        <p:nvSpPr>
          <p:cNvPr id="3" name="Content Placeholder 2">
            <a:extLst>
              <a:ext uri="{FF2B5EF4-FFF2-40B4-BE49-F238E27FC236}">
                <a16:creationId xmlns:a16="http://schemas.microsoft.com/office/drawing/2014/main" id="{8E82A4A8-DD2E-40AB-9F9E-904A3E1C3F47}"/>
              </a:ext>
            </a:extLst>
          </p:cNvPr>
          <p:cNvSpPr>
            <a:spLocks noGrp="1"/>
          </p:cNvSpPr>
          <p:nvPr>
            <p:ph idx="1"/>
          </p:nvPr>
        </p:nvSpPr>
        <p:spPr/>
        <p:txBody>
          <a:bodyPr>
            <a:normAutofit lnSpcReduction="10000"/>
          </a:bodyPr>
          <a:lstStyle/>
          <a:p>
            <a:r>
              <a:rPr lang="en-GB" dirty="0"/>
              <a:t>When you've done all the research and decided how to structure your argument. </a:t>
            </a:r>
          </a:p>
          <a:p>
            <a:r>
              <a:rPr lang="en-GB" dirty="0"/>
              <a:t>You need to reference other people's work in your essay – this is known as 'citation’. </a:t>
            </a:r>
          </a:p>
          <a:p>
            <a:r>
              <a:rPr lang="en-GB" dirty="0"/>
              <a:t>Citations provide the evidence to back up claims or introduce ideas relevant to the issue being discussed</a:t>
            </a:r>
          </a:p>
          <a:p>
            <a:r>
              <a:rPr lang="en-GB" dirty="0"/>
              <a:t>You can't just copy ideas directly without acknowledging the source: that’s what we call 'plagiarism’, </a:t>
            </a:r>
          </a:p>
        </p:txBody>
      </p:sp>
    </p:spTree>
    <p:extLst>
      <p:ext uri="{BB962C8B-B14F-4D97-AF65-F5344CB8AC3E}">
        <p14:creationId xmlns:p14="http://schemas.microsoft.com/office/powerpoint/2010/main" val="37394631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3F4D07-110B-4927-97C5-4CB008315EAE}"/>
              </a:ext>
            </a:extLst>
          </p:cNvPr>
          <p:cNvSpPr>
            <a:spLocks noGrp="1"/>
          </p:cNvSpPr>
          <p:nvPr>
            <p:ph type="title"/>
          </p:nvPr>
        </p:nvSpPr>
        <p:spPr>
          <a:xfrm>
            <a:off x="1981200" y="274638"/>
            <a:ext cx="8229600" cy="850106"/>
          </a:xfrm>
        </p:spPr>
        <p:txBody>
          <a:bodyPr/>
          <a:lstStyle/>
          <a:p>
            <a:r>
              <a:rPr lang="en-GB" b="1" dirty="0"/>
              <a:t>Plagiarism - Meaning</a:t>
            </a:r>
          </a:p>
        </p:txBody>
      </p:sp>
      <p:sp>
        <p:nvSpPr>
          <p:cNvPr id="3" name="Content Placeholder 2">
            <a:extLst>
              <a:ext uri="{FF2B5EF4-FFF2-40B4-BE49-F238E27FC236}">
                <a16:creationId xmlns:a16="http://schemas.microsoft.com/office/drawing/2014/main" id="{276CEE50-161F-4962-B48E-6A9DD6F79082}"/>
              </a:ext>
            </a:extLst>
          </p:cNvPr>
          <p:cNvSpPr>
            <a:spLocks noGrp="1"/>
          </p:cNvSpPr>
          <p:nvPr>
            <p:ph idx="1"/>
          </p:nvPr>
        </p:nvSpPr>
        <p:spPr>
          <a:xfrm>
            <a:off x="714375" y="1124744"/>
            <a:ext cx="10420350" cy="4536504"/>
          </a:xfrm>
        </p:spPr>
        <p:txBody>
          <a:bodyPr>
            <a:normAutofit fontScale="92500" lnSpcReduction="10000"/>
          </a:bodyPr>
          <a:lstStyle/>
          <a:p>
            <a:pPr algn="just"/>
            <a:r>
              <a:rPr lang="en-US" sz="2800" i="1" dirty="0"/>
              <a:t>Plagiarism is presenting someone else’s work or ideas as your own, with or without their consent, by incorporating it into your work without full acknowledgement. All published and unpublished material, whether in manuscript, printed or electronic form, is covered under this definition. </a:t>
            </a:r>
          </a:p>
          <a:p>
            <a:pPr algn="just"/>
            <a:endParaRPr lang="en-US" sz="2800" dirty="0"/>
          </a:p>
          <a:p>
            <a:pPr algn="just"/>
            <a:r>
              <a:rPr lang="en-US" sz="2800" dirty="0"/>
              <a:t>Plagiarism may be </a:t>
            </a:r>
            <a:r>
              <a:rPr lang="en-US" sz="2800" b="1" dirty="0"/>
              <a:t>intentional or reckless, or unintentional</a:t>
            </a:r>
            <a:r>
              <a:rPr lang="en-US" sz="2800" dirty="0"/>
              <a:t>. Under the regulations for examinations, intentional or reckless plagiarism is a disciplinary offence.</a:t>
            </a:r>
          </a:p>
          <a:p>
            <a:pPr marL="0" indent="0" algn="just">
              <a:buNone/>
            </a:pPr>
            <a:endParaRPr lang="en-US" sz="2800" dirty="0"/>
          </a:p>
          <a:p>
            <a:pPr marL="0" indent="0" algn="just">
              <a:buNone/>
            </a:pPr>
            <a:r>
              <a:rPr lang="en-US" sz="2800" dirty="0"/>
              <a:t>Source: University of Oxford</a:t>
            </a:r>
            <a:endParaRPr lang="en-GB" sz="2800" dirty="0"/>
          </a:p>
        </p:txBody>
      </p:sp>
    </p:spTree>
    <p:extLst>
      <p:ext uri="{BB962C8B-B14F-4D97-AF65-F5344CB8AC3E}">
        <p14:creationId xmlns:p14="http://schemas.microsoft.com/office/powerpoint/2010/main" val="2768871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A2A9891-8555-4792-A83F-AC72D57AC4A0}"/>
              </a:ext>
            </a:extLst>
          </p:cNvPr>
          <p:cNvSpPr>
            <a:spLocks noGrp="1"/>
          </p:cNvSpPr>
          <p:nvPr>
            <p:ph type="title"/>
          </p:nvPr>
        </p:nvSpPr>
        <p:spPr/>
        <p:txBody>
          <a:bodyPr/>
          <a:lstStyle/>
          <a:p>
            <a:r>
              <a:rPr lang="en-GB" b="1" dirty="0"/>
              <a:t>Plagiarism – meaning contd.</a:t>
            </a:r>
          </a:p>
        </p:txBody>
      </p:sp>
      <p:sp>
        <p:nvSpPr>
          <p:cNvPr id="3" name="Content Placeholder 2">
            <a:extLst>
              <a:ext uri="{FF2B5EF4-FFF2-40B4-BE49-F238E27FC236}">
                <a16:creationId xmlns:a16="http://schemas.microsoft.com/office/drawing/2014/main" id="{44843D30-6470-4180-A2E3-B3F218C9BFD3}"/>
              </a:ext>
            </a:extLst>
          </p:cNvPr>
          <p:cNvSpPr>
            <a:spLocks noGrp="1"/>
          </p:cNvSpPr>
          <p:nvPr>
            <p:ph idx="1"/>
          </p:nvPr>
        </p:nvSpPr>
        <p:spPr/>
        <p:txBody>
          <a:bodyPr>
            <a:normAutofit/>
          </a:bodyPr>
          <a:lstStyle/>
          <a:p>
            <a:pPr marL="0" indent="0" algn="just">
              <a:buNone/>
            </a:pPr>
            <a:r>
              <a:rPr lang="en-US" sz="4000" b="1" dirty="0"/>
              <a:t>Submitting a paper you didn’t write yourself </a:t>
            </a:r>
          </a:p>
          <a:p>
            <a:pPr marL="0" indent="0" algn="just">
              <a:buNone/>
            </a:pPr>
            <a:endParaRPr lang="en-US" sz="4000" b="1" dirty="0"/>
          </a:p>
          <a:p>
            <a:pPr lvl="1" algn="just"/>
            <a:r>
              <a:rPr lang="en-US" sz="4000" i="1" dirty="0"/>
              <a:t>It is cheating</a:t>
            </a:r>
          </a:p>
          <a:p>
            <a:pPr lvl="1" algn="just"/>
            <a:r>
              <a:rPr lang="en-US" sz="4000" i="1" dirty="0"/>
              <a:t>It is dishonesty</a:t>
            </a:r>
          </a:p>
          <a:p>
            <a:pPr lvl="1" algn="just"/>
            <a:r>
              <a:rPr lang="en-US" sz="4000" i="1" dirty="0"/>
              <a:t>It is unfair practice</a:t>
            </a:r>
            <a:endParaRPr lang="en-GB" sz="4000" dirty="0"/>
          </a:p>
        </p:txBody>
      </p:sp>
    </p:spTree>
    <p:extLst>
      <p:ext uri="{BB962C8B-B14F-4D97-AF65-F5344CB8AC3E}">
        <p14:creationId xmlns:p14="http://schemas.microsoft.com/office/powerpoint/2010/main" val="13235735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85F1AD-B6CD-4125-A386-B4AD05939344}"/>
              </a:ext>
            </a:extLst>
          </p:cNvPr>
          <p:cNvSpPr>
            <a:spLocks noGrp="1"/>
          </p:cNvSpPr>
          <p:nvPr>
            <p:ph type="title"/>
          </p:nvPr>
        </p:nvSpPr>
        <p:spPr>
          <a:xfrm>
            <a:off x="1981200" y="274638"/>
            <a:ext cx="8229600" cy="922114"/>
          </a:xfrm>
        </p:spPr>
        <p:txBody>
          <a:bodyPr>
            <a:normAutofit fontScale="90000"/>
          </a:bodyPr>
          <a:lstStyle/>
          <a:p>
            <a:r>
              <a:rPr lang="en-GB" sz="4800" b="1" dirty="0"/>
              <a:t>Plagiarism – meaning Contd.</a:t>
            </a:r>
          </a:p>
        </p:txBody>
      </p:sp>
      <p:sp>
        <p:nvSpPr>
          <p:cNvPr id="3" name="Content Placeholder 2">
            <a:extLst>
              <a:ext uri="{FF2B5EF4-FFF2-40B4-BE49-F238E27FC236}">
                <a16:creationId xmlns:a16="http://schemas.microsoft.com/office/drawing/2014/main" id="{44843D30-6470-4180-A2E3-B3F218C9BFD3}"/>
              </a:ext>
            </a:extLst>
          </p:cNvPr>
          <p:cNvSpPr>
            <a:spLocks noGrp="1"/>
          </p:cNvSpPr>
          <p:nvPr>
            <p:ph idx="1"/>
          </p:nvPr>
        </p:nvSpPr>
        <p:spPr>
          <a:xfrm>
            <a:off x="628650" y="1405626"/>
            <a:ext cx="9546378" cy="4046748"/>
          </a:xfrm>
        </p:spPr>
        <p:txBody>
          <a:bodyPr>
            <a:normAutofit fontScale="85000" lnSpcReduction="20000"/>
          </a:bodyPr>
          <a:lstStyle/>
          <a:p>
            <a:pPr algn="just"/>
            <a:r>
              <a:rPr lang="en-US" sz="4400" dirty="0"/>
              <a:t>Using a source and saying it is a different source. </a:t>
            </a:r>
          </a:p>
          <a:p>
            <a:pPr algn="just"/>
            <a:r>
              <a:rPr lang="en-US" sz="4000" dirty="0"/>
              <a:t>You use author’s ideas and words without giving author credit </a:t>
            </a:r>
          </a:p>
          <a:p>
            <a:pPr algn="just"/>
            <a:r>
              <a:rPr lang="en-US" sz="4000" dirty="0"/>
              <a:t>Citing a source inappropriately</a:t>
            </a:r>
          </a:p>
          <a:p>
            <a:pPr algn="just"/>
            <a:r>
              <a:rPr lang="en-US" sz="4000" dirty="0"/>
              <a:t>Improper paraphrasing </a:t>
            </a:r>
          </a:p>
          <a:p>
            <a:pPr marL="0" indent="0" algn="just">
              <a:buNone/>
            </a:pPr>
            <a:endParaRPr lang="en-US" sz="4000" dirty="0"/>
          </a:p>
          <a:p>
            <a:pPr marL="0" indent="0" algn="just">
              <a:buNone/>
            </a:pPr>
            <a:r>
              <a:rPr lang="en-US" sz="4000" dirty="0"/>
              <a:t>Let’s look at a very interesting example</a:t>
            </a:r>
            <a:endParaRPr lang="en-GB" sz="4000" dirty="0"/>
          </a:p>
        </p:txBody>
      </p:sp>
    </p:spTree>
    <p:extLst>
      <p:ext uri="{BB962C8B-B14F-4D97-AF65-F5344CB8AC3E}">
        <p14:creationId xmlns:p14="http://schemas.microsoft.com/office/powerpoint/2010/main" val="23000665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CFD3EDE-D588-4D64-B1D7-E516AE1158CA}"/>
              </a:ext>
            </a:extLst>
          </p:cNvPr>
          <p:cNvSpPr/>
          <p:nvPr/>
        </p:nvSpPr>
        <p:spPr>
          <a:xfrm>
            <a:off x="2351584" y="5085185"/>
            <a:ext cx="7254552" cy="461665"/>
          </a:xfrm>
          <a:prstGeom prst="rect">
            <a:avLst/>
          </a:prstGeom>
        </p:spPr>
        <p:txBody>
          <a:bodyPr wrap="square">
            <a:spAutoFit/>
          </a:bodyPr>
          <a:lstStyle/>
          <a:p>
            <a:r>
              <a:rPr lang="en-GB" sz="2400" dirty="0">
                <a:solidFill>
                  <a:prstClr val="black"/>
                </a:solidFill>
                <a:latin typeface="Myriad Pro"/>
                <a:hlinkClick r:id="rId2"/>
              </a:rPr>
              <a:t>https://www.youtube.com/watch?v=RcbiGsDMmCM</a:t>
            </a:r>
            <a:endParaRPr lang="en-GB" sz="2400" dirty="0">
              <a:solidFill>
                <a:prstClr val="black"/>
              </a:solidFill>
              <a:latin typeface="Myriad Pro"/>
            </a:endParaRPr>
          </a:p>
        </p:txBody>
      </p:sp>
      <p:pic>
        <p:nvPicPr>
          <p:cNvPr id="5" name="Picture 4">
            <a:extLst>
              <a:ext uri="{FF2B5EF4-FFF2-40B4-BE49-F238E27FC236}">
                <a16:creationId xmlns:a16="http://schemas.microsoft.com/office/drawing/2014/main" id="{5126FE0A-9480-47A9-88BC-53E32E62E538}"/>
              </a:ext>
            </a:extLst>
          </p:cNvPr>
          <p:cNvPicPr>
            <a:picLocks noChangeAspect="1"/>
          </p:cNvPicPr>
          <p:nvPr/>
        </p:nvPicPr>
        <p:blipFill>
          <a:blip r:embed="rId3"/>
          <a:stretch>
            <a:fillRect/>
          </a:stretch>
        </p:blipFill>
        <p:spPr>
          <a:xfrm>
            <a:off x="1919536" y="260648"/>
            <a:ext cx="8424936" cy="4680520"/>
          </a:xfrm>
          <a:prstGeom prst="rect">
            <a:avLst/>
          </a:prstGeom>
        </p:spPr>
      </p:pic>
    </p:spTree>
    <p:extLst>
      <p:ext uri="{BB962C8B-B14F-4D97-AF65-F5344CB8AC3E}">
        <p14:creationId xmlns:p14="http://schemas.microsoft.com/office/powerpoint/2010/main" val="10006879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Did Melania Trump's speechwriters plagiarize Michelle Obama's ...">
            <a:extLst>
              <a:ext uri="{FF2B5EF4-FFF2-40B4-BE49-F238E27FC236}">
                <a16:creationId xmlns:a16="http://schemas.microsoft.com/office/drawing/2014/main" id="{5E8D816D-6581-46E8-87AF-C844DCF3EDF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122" r="2202" b="2"/>
          <a:stretch/>
        </p:blipFill>
        <p:spPr bwMode="auto">
          <a:xfrm>
            <a:off x="1614489" y="68264"/>
            <a:ext cx="8963025" cy="67214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649787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7A5D3F-2B51-4955-9829-AB9D5FAD7060}"/>
              </a:ext>
            </a:extLst>
          </p:cNvPr>
          <p:cNvSpPr>
            <a:spLocks noGrp="1"/>
          </p:cNvSpPr>
          <p:nvPr>
            <p:ph type="title"/>
          </p:nvPr>
        </p:nvSpPr>
        <p:spPr>
          <a:xfrm>
            <a:off x="1981200" y="191129"/>
            <a:ext cx="8229600" cy="1143000"/>
          </a:xfrm>
        </p:spPr>
        <p:txBody>
          <a:bodyPr/>
          <a:lstStyle/>
          <a:p>
            <a:r>
              <a:rPr lang="en-GB" b="1" dirty="0"/>
              <a:t>CITATION</a:t>
            </a:r>
          </a:p>
        </p:txBody>
      </p:sp>
      <p:sp>
        <p:nvSpPr>
          <p:cNvPr id="3" name="Content Placeholder 2">
            <a:extLst>
              <a:ext uri="{FF2B5EF4-FFF2-40B4-BE49-F238E27FC236}">
                <a16:creationId xmlns:a16="http://schemas.microsoft.com/office/drawing/2014/main" id="{33A5AE3C-231A-480F-A50E-879BE51C9680}"/>
              </a:ext>
            </a:extLst>
          </p:cNvPr>
          <p:cNvSpPr>
            <a:spLocks noGrp="1"/>
          </p:cNvSpPr>
          <p:nvPr>
            <p:ph idx="1"/>
          </p:nvPr>
        </p:nvSpPr>
        <p:spPr/>
        <p:txBody>
          <a:bodyPr>
            <a:normAutofit fontScale="92500" lnSpcReduction="20000"/>
          </a:bodyPr>
          <a:lstStyle/>
          <a:p>
            <a:pPr algn="just"/>
            <a:r>
              <a:rPr lang="en-GB" sz="3600" dirty="0"/>
              <a:t>Plagiarism can get you into serious trouble. So what should you do? </a:t>
            </a:r>
          </a:p>
          <a:p>
            <a:pPr algn="just"/>
            <a:endParaRPr lang="en-GB" sz="3600" dirty="0"/>
          </a:p>
          <a:p>
            <a:pPr algn="just"/>
            <a:r>
              <a:rPr lang="en-GB" sz="3600" dirty="0"/>
              <a:t>Give credit to where credit is due and inform the readers the source of your information - citation</a:t>
            </a:r>
          </a:p>
          <a:p>
            <a:pPr algn="just"/>
            <a:endParaRPr lang="en-GB" sz="3600" dirty="0"/>
          </a:p>
          <a:p>
            <a:pPr algn="just"/>
            <a:r>
              <a:rPr lang="en-GB" sz="3600" dirty="0"/>
              <a:t> In your paper, you refer to the source of your material (usually called ‘reference’). </a:t>
            </a:r>
          </a:p>
        </p:txBody>
      </p:sp>
    </p:spTree>
    <p:extLst>
      <p:ext uri="{BB962C8B-B14F-4D97-AF65-F5344CB8AC3E}">
        <p14:creationId xmlns:p14="http://schemas.microsoft.com/office/powerpoint/2010/main" val="11861819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6467F-6AB0-4D3E-9BC5-38CA9525CD0F}"/>
              </a:ext>
            </a:extLst>
          </p:cNvPr>
          <p:cNvSpPr>
            <a:spLocks noGrp="1"/>
          </p:cNvSpPr>
          <p:nvPr>
            <p:ph type="title"/>
          </p:nvPr>
        </p:nvSpPr>
        <p:spPr/>
        <p:txBody>
          <a:bodyPr/>
          <a:lstStyle/>
          <a:p>
            <a:r>
              <a:rPr lang="en-GB" dirty="0"/>
              <a:t>Citation - How to quote/cite correctly</a:t>
            </a:r>
          </a:p>
        </p:txBody>
      </p:sp>
      <p:sp>
        <p:nvSpPr>
          <p:cNvPr id="3" name="Content Placeholder 2">
            <a:extLst>
              <a:ext uri="{FF2B5EF4-FFF2-40B4-BE49-F238E27FC236}">
                <a16:creationId xmlns:a16="http://schemas.microsoft.com/office/drawing/2014/main" id="{85BDDEA0-5333-471B-8922-A9D1DFC9858C}"/>
              </a:ext>
            </a:extLst>
          </p:cNvPr>
          <p:cNvSpPr>
            <a:spLocks noGrp="1"/>
          </p:cNvSpPr>
          <p:nvPr>
            <p:ph idx="1"/>
          </p:nvPr>
        </p:nvSpPr>
        <p:spPr/>
        <p:txBody>
          <a:bodyPr>
            <a:normAutofit fontScale="85000" lnSpcReduction="20000"/>
          </a:bodyPr>
          <a:lstStyle/>
          <a:p>
            <a:r>
              <a:rPr lang="en-GB" dirty="0"/>
              <a:t>Let's say you're writing an essay about the significance of fire in early human society. </a:t>
            </a:r>
          </a:p>
          <a:p>
            <a:r>
              <a:rPr lang="en-GB" dirty="0"/>
              <a:t>You want to refer to a book called 'Sapiens', by historian Yuval Noah Harari because you think he expresses a relevant point on page 13:</a:t>
            </a:r>
          </a:p>
          <a:p>
            <a:pPr marL="0" indent="0">
              <a:buNone/>
            </a:pPr>
            <a:endParaRPr lang="en-GB" dirty="0"/>
          </a:p>
          <a:p>
            <a:r>
              <a:rPr lang="en-GB" b="1" dirty="0"/>
              <a:t>Original text</a:t>
            </a:r>
            <a:r>
              <a:rPr lang="en-GB" dirty="0"/>
              <a:t/>
            </a:r>
            <a:br>
              <a:rPr lang="en-GB" dirty="0"/>
            </a:br>
            <a:r>
              <a:rPr lang="en-GB" i="1" dirty="0"/>
              <a:t>When humans domesticated fire, they gained control of an obedient and potentially limitless force. Unlike eagles, humans could choose when and where to ignite a flame, and they were able to exploit fire for any number of tasks</a:t>
            </a:r>
            <a:endParaRPr lang="en-GB" dirty="0"/>
          </a:p>
        </p:txBody>
      </p:sp>
    </p:spTree>
    <p:extLst>
      <p:ext uri="{BB962C8B-B14F-4D97-AF65-F5344CB8AC3E}">
        <p14:creationId xmlns:p14="http://schemas.microsoft.com/office/powerpoint/2010/main" val="18895393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B681201-2121-4CC1-8A57-77EFFF40A8F2}"/>
              </a:ext>
            </a:extLst>
          </p:cNvPr>
          <p:cNvSpPr>
            <a:spLocks noGrp="1"/>
          </p:cNvSpPr>
          <p:nvPr>
            <p:ph idx="4294967295"/>
          </p:nvPr>
        </p:nvSpPr>
        <p:spPr>
          <a:xfrm>
            <a:off x="873760" y="487680"/>
            <a:ext cx="10972800" cy="4734243"/>
          </a:xfrm>
        </p:spPr>
        <p:txBody>
          <a:bodyPr>
            <a:normAutofit fontScale="92500" lnSpcReduction="20000"/>
          </a:bodyPr>
          <a:lstStyle/>
          <a:p>
            <a:pPr marL="0" indent="0">
              <a:buNone/>
            </a:pPr>
            <a:r>
              <a:rPr lang="en-GB" dirty="0"/>
              <a:t>How could you include this in your text? </a:t>
            </a:r>
          </a:p>
          <a:p>
            <a:pPr marL="0" indent="0">
              <a:buNone/>
            </a:pPr>
            <a:endParaRPr lang="en-GB" dirty="0"/>
          </a:p>
          <a:p>
            <a:r>
              <a:rPr lang="en-GB" dirty="0"/>
              <a:t>The simplest way is to quote it directly – copy the text word for word and use quotation marks ("...") to identify the beginning and end of the quote. </a:t>
            </a:r>
          </a:p>
          <a:p>
            <a:r>
              <a:rPr lang="en-GB" dirty="0"/>
              <a:t>You also need to include the author's surname, the publication date and the page number, like this:</a:t>
            </a:r>
          </a:p>
          <a:p>
            <a:pPr marL="0" indent="0">
              <a:buNone/>
            </a:pPr>
            <a:endParaRPr lang="en-GB" dirty="0"/>
          </a:p>
          <a:p>
            <a:pPr marL="0" indent="0">
              <a:buNone/>
            </a:pPr>
            <a:r>
              <a:rPr lang="en-GB" dirty="0"/>
              <a:t>Harari (2014, p.13) emphasises the significance of fire as a tool for humans, calling it an “obedient and potentially limitless force”.</a:t>
            </a:r>
          </a:p>
          <a:p>
            <a:pPr marL="0" indent="0">
              <a:buNone/>
            </a:pPr>
            <a:endParaRPr lang="en-GB" dirty="0"/>
          </a:p>
        </p:txBody>
      </p:sp>
    </p:spTree>
    <p:extLst>
      <p:ext uri="{BB962C8B-B14F-4D97-AF65-F5344CB8AC3E}">
        <p14:creationId xmlns:p14="http://schemas.microsoft.com/office/powerpoint/2010/main" val="23655215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251B049-1236-474D-B81C-BF9959EF0FA9}"/>
              </a:ext>
            </a:extLst>
          </p:cNvPr>
          <p:cNvSpPr>
            <a:spLocks noGrp="1"/>
          </p:cNvSpPr>
          <p:nvPr>
            <p:ph idx="4294967295"/>
          </p:nvPr>
        </p:nvSpPr>
        <p:spPr>
          <a:xfrm>
            <a:off x="853440" y="419100"/>
            <a:ext cx="10972800" cy="4548823"/>
          </a:xfrm>
        </p:spPr>
        <p:txBody>
          <a:bodyPr>
            <a:normAutofit fontScale="85000" lnSpcReduction="10000"/>
          </a:bodyPr>
          <a:lstStyle/>
          <a:p>
            <a:r>
              <a:rPr lang="en-GB" dirty="0"/>
              <a:t>Our 5-word example quote is quite short: </a:t>
            </a:r>
          </a:p>
          <a:p>
            <a:pPr marL="0" indent="0">
              <a:buNone/>
            </a:pPr>
            <a:r>
              <a:rPr lang="en-GB" dirty="0"/>
              <a:t>Quote 1: Harari (2014, p.13) emphasises the significance of fire as a tool for humans, calling it an "obedient and potentially limitless force". </a:t>
            </a:r>
          </a:p>
          <a:p>
            <a:pPr marL="0" indent="0">
              <a:buNone/>
            </a:pPr>
            <a:endParaRPr lang="en-GB" dirty="0"/>
          </a:p>
          <a:p>
            <a:r>
              <a:rPr lang="en-GB" dirty="0"/>
              <a:t>Now let's compare it with something longer:</a:t>
            </a:r>
          </a:p>
          <a:p>
            <a:pPr marL="0" indent="0">
              <a:buNone/>
            </a:pPr>
            <a:r>
              <a:rPr lang="en-GB" dirty="0"/>
              <a:t>Quote 2: "When humans domesticated fire, they gained control of an obedient and potentially limitless force." (Harari, 2014, p.13)</a:t>
            </a:r>
          </a:p>
          <a:p>
            <a:pPr marL="0" indent="0">
              <a:buNone/>
            </a:pPr>
            <a:endParaRPr lang="en-GB" dirty="0"/>
          </a:p>
          <a:p>
            <a:r>
              <a:rPr lang="en-GB" b="1" dirty="0"/>
              <a:t>Citing right: Harari (2014) or (Harari, 2014)?</a:t>
            </a:r>
            <a:endParaRPr lang="en-GB" dirty="0"/>
          </a:p>
        </p:txBody>
      </p:sp>
    </p:spTree>
    <p:extLst>
      <p:ext uri="{BB962C8B-B14F-4D97-AF65-F5344CB8AC3E}">
        <p14:creationId xmlns:p14="http://schemas.microsoft.com/office/powerpoint/2010/main" val="11478231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71813E-8560-4C9A-ABDC-FD1C5CD976FB}"/>
              </a:ext>
            </a:extLst>
          </p:cNvPr>
          <p:cNvSpPr>
            <a:spLocks noGrp="1"/>
          </p:cNvSpPr>
          <p:nvPr>
            <p:ph type="title"/>
          </p:nvPr>
        </p:nvSpPr>
        <p:spPr/>
        <p:txBody>
          <a:bodyPr/>
          <a:lstStyle/>
          <a:p>
            <a:r>
              <a:rPr lang="en-GB" dirty="0"/>
              <a:t>Citation - Understanding how to cite </a:t>
            </a:r>
          </a:p>
        </p:txBody>
      </p:sp>
      <p:sp>
        <p:nvSpPr>
          <p:cNvPr id="3" name="Content Placeholder 2">
            <a:extLst>
              <a:ext uri="{FF2B5EF4-FFF2-40B4-BE49-F238E27FC236}">
                <a16:creationId xmlns:a16="http://schemas.microsoft.com/office/drawing/2014/main" id="{45EAC0CF-F5FC-4F54-B204-AF51819C5668}"/>
              </a:ext>
            </a:extLst>
          </p:cNvPr>
          <p:cNvSpPr>
            <a:spLocks noGrp="1"/>
          </p:cNvSpPr>
          <p:nvPr>
            <p:ph idx="1"/>
          </p:nvPr>
        </p:nvSpPr>
        <p:spPr/>
        <p:txBody>
          <a:bodyPr>
            <a:normAutofit lnSpcReduction="10000"/>
          </a:bodyPr>
          <a:lstStyle/>
          <a:p>
            <a:r>
              <a:rPr lang="en-GB" dirty="0"/>
              <a:t>In Quote 1, we gave the date of the work's publication, and page number, in brackets (parentheses) after the author’s name. </a:t>
            </a:r>
          </a:p>
          <a:p>
            <a:r>
              <a:rPr lang="en-GB" dirty="0"/>
              <a:t>In Quote 2, the author's name, date and page number were all inside the brackets. </a:t>
            </a:r>
          </a:p>
          <a:p>
            <a:endParaRPr lang="en-GB" dirty="0"/>
          </a:p>
          <a:p>
            <a:pPr marL="0" indent="0">
              <a:buNone/>
            </a:pPr>
            <a:r>
              <a:rPr lang="en-GB" dirty="0"/>
              <a:t>Can you think why this is the case? Take a guess and type your answer in the chat box</a:t>
            </a:r>
          </a:p>
          <a:p>
            <a:endParaRPr lang="en-GB" dirty="0"/>
          </a:p>
        </p:txBody>
      </p:sp>
    </p:spTree>
    <p:extLst>
      <p:ext uri="{BB962C8B-B14F-4D97-AF65-F5344CB8AC3E}">
        <p14:creationId xmlns:p14="http://schemas.microsoft.com/office/powerpoint/2010/main" val="3802668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4B20AB2-D717-4A34-AE47-4DF69441E32D}"/>
              </a:ext>
            </a:extLst>
          </p:cNvPr>
          <p:cNvSpPr>
            <a:spLocks noGrp="1"/>
          </p:cNvSpPr>
          <p:nvPr>
            <p:ph idx="4294967295"/>
          </p:nvPr>
        </p:nvSpPr>
        <p:spPr>
          <a:xfrm>
            <a:off x="609600" y="533400"/>
            <a:ext cx="10972800" cy="4849813"/>
          </a:xfrm>
        </p:spPr>
        <p:txBody>
          <a:bodyPr>
            <a:normAutofit fontScale="70000" lnSpcReduction="20000"/>
          </a:bodyPr>
          <a:lstStyle/>
          <a:p>
            <a:r>
              <a:rPr lang="en-GB" dirty="0"/>
              <a:t>Quote 1: It’s because we used Harari's name within our own sentence. Harari (2014, p.13) emphasises …</a:t>
            </a:r>
          </a:p>
          <a:p>
            <a:pPr marL="0" indent="0">
              <a:buNone/>
            </a:pPr>
            <a:endParaRPr lang="en-GB" dirty="0"/>
          </a:p>
          <a:p>
            <a:r>
              <a:rPr lang="en-GB" dirty="0"/>
              <a:t>We include the page number when we quote directly (and when we paraphrase or summarise a specific idea). When Jones (2020 p, 15) defines happiness, he talks about XYZ.</a:t>
            </a:r>
          </a:p>
          <a:p>
            <a:pPr marL="0" indent="0">
              <a:buNone/>
            </a:pPr>
            <a:endParaRPr lang="en-GB" dirty="0"/>
          </a:p>
          <a:p>
            <a:r>
              <a:rPr lang="en-GB" dirty="0"/>
              <a:t>If, on the other hand, we're referring to the content or central idea of the book as a whole, we don't need to cite the page number. </a:t>
            </a:r>
          </a:p>
          <a:p>
            <a:endParaRPr lang="en-GB" dirty="0"/>
          </a:p>
          <a:p>
            <a:pPr marL="0" indent="0">
              <a:buNone/>
            </a:pPr>
            <a:r>
              <a:rPr lang="en-GB" dirty="0"/>
              <a:t>A) Happiness is about doing XYZ (Jones, 2015)</a:t>
            </a:r>
          </a:p>
          <a:p>
            <a:pPr marL="0" indent="0">
              <a:buNone/>
            </a:pPr>
            <a:r>
              <a:rPr lang="en-GB" dirty="0"/>
              <a:t>B) According to Jones (2015) happiness is about XYZ</a:t>
            </a:r>
          </a:p>
          <a:p>
            <a:pPr marL="0" indent="0">
              <a:buNone/>
            </a:pPr>
            <a:endParaRPr lang="en-GB" dirty="0"/>
          </a:p>
          <a:p>
            <a:pPr marL="0" indent="0">
              <a:buNone/>
            </a:pPr>
            <a:r>
              <a:rPr lang="en-GB" dirty="0"/>
              <a:t>A and B are the different ways to cite when you are not using verbatim quotes</a:t>
            </a:r>
          </a:p>
          <a:p>
            <a:endParaRPr lang="en-GB" dirty="0"/>
          </a:p>
        </p:txBody>
      </p:sp>
    </p:spTree>
    <p:extLst>
      <p:ext uri="{BB962C8B-B14F-4D97-AF65-F5344CB8AC3E}">
        <p14:creationId xmlns:p14="http://schemas.microsoft.com/office/powerpoint/2010/main" val="14769624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DDD833-D4EB-4FF8-AD25-DF2D72E3520D}"/>
              </a:ext>
            </a:extLst>
          </p:cNvPr>
          <p:cNvSpPr>
            <a:spLocks noGrp="1"/>
          </p:cNvSpPr>
          <p:nvPr>
            <p:ph type="title"/>
          </p:nvPr>
        </p:nvSpPr>
        <p:spPr/>
        <p:txBody>
          <a:bodyPr/>
          <a:lstStyle/>
          <a:p>
            <a:r>
              <a:rPr lang="en-GB" dirty="0"/>
              <a:t>Citation – Key issues’ summary</a:t>
            </a:r>
          </a:p>
        </p:txBody>
      </p:sp>
      <p:sp>
        <p:nvSpPr>
          <p:cNvPr id="3" name="Content Placeholder 2">
            <a:extLst>
              <a:ext uri="{FF2B5EF4-FFF2-40B4-BE49-F238E27FC236}">
                <a16:creationId xmlns:a16="http://schemas.microsoft.com/office/drawing/2014/main" id="{25FCCC0B-6208-4CBA-A7F6-6731C5D7AB26}"/>
              </a:ext>
            </a:extLst>
          </p:cNvPr>
          <p:cNvSpPr>
            <a:spLocks noGrp="1"/>
          </p:cNvSpPr>
          <p:nvPr>
            <p:ph idx="1"/>
          </p:nvPr>
        </p:nvSpPr>
        <p:spPr>
          <a:xfrm>
            <a:off x="609600" y="1295401"/>
            <a:ext cx="10972800" cy="3917032"/>
          </a:xfrm>
        </p:spPr>
        <p:txBody>
          <a:bodyPr>
            <a:normAutofit fontScale="55000" lnSpcReduction="20000"/>
          </a:bodyPr>
          <a:lstStyle/>
          <a:p>
            <a:r>
              <a:rPr lang="en-GB" dirty="0"/>
              <a:t>Read and understand text, then refer appropriately in your writing</a:t>
            </a:r>
          </a:p>
          <a:p>
            <a:pPr marL="0" indent="0">
              <a:buNone/>
            </a:pPr>
            <a:endParaRPr lang="en-GB" dirty="0"/>
          </a:p>
          <a:p>
            <a:pPr marL="0" indent="0">
              <a:buNone/>
            </a:pPr>
            <a:r>
              <a:rPr lang="en-GB" b="1" dirty="0"/>
              <a:t>Referring to source material (3 possible ways)</a:t>
            </a:r>
          </a:p>
          <a:p>
            <a:r>
              <a:rPr lang="en-GB" dirty="0"/>
              <a:t>Paraphrase, i.e. say what the author is saying in your own words…OR</a:t>
            </a:r>
          </a:p>
          <a:p>
            <a:r>
              <a:rPr lang="en-GB" dirty="0"/>
              <a:t>Summarise, i.e., provide a summary of the text/idea in question</a:t>
            </a:r>
          </a:p>
          <a:p>
            <a:r>
              <a:rPr lang="en-GB" dirty="0"/>
              <a:t>Quote, i.e., use exact words (verbatim), but use quotation marks (“”). </a:t>
            </a:r>
          </a:p>
          <a:p>
            <a:pPr marL="0" indent="0">
              <a:buNone/>
            </a:pPr>
            <a:endParaRPr lang="en-GB" dirty="0"/>
          </a:p>
          <a:p>
            <a:pPr marL="0" indent="0">
              <a:buNone/>
            </a:pPr>
            <a:r>
              <a:rPr lang="en-GB" b="1" dirty="0"/>
              <a:t>Cite (2 ways)</a:t>
            </a:r>
          </a:p>
          <a:p>
            <a:r>
              <a:rPr lang="en-GB" dirty="0"/>
              <a:t>Author surname and year of text publication (for paraphrasing and/or </a:t>
            </a:r>
            <a:r>
              <a:rPr lang="en-GB" dirty="0" err="1"/>
              <a:t>summerising</a:t>
            </a:r>
            <a:r>
              <a:rPr lang="en-GB" dirty="0"/>
              <a:t>)</a:t>
            </a:r>
          </a:p>
          <a:p>
            <a:r>
              <a:rPr lang="en-GB" dirty="0"/>
              <a:t>Author surname and year of text publication and page number where the verbatim quote was taken from (verbatim quotes and specific ideas)</a:t>
            </a:r>
          </a:p>
          <a:p>
            <a:pPr marL="0" indent="0">
              <a:buNone/>
            </a:pPr>
            <a:endParaRPr lang="en-GB" dirty="0"/>
          </a:p>
          <a:p>
            <a:pPr marL="0" indent="0">
              <a:buNone/>
            </a:pPr>
            <a:r>
              <a:rPr lang="en-GB" dirty="0"/>
              <a:t>All in bracket if author not named by you, year/page if author named by you in the text.</a:t>
            </a:r>
          </a:p>
          <a:p>
            <a:endParaRPr lang="en-GB" dirty="0"/>
          </a:p>
          <a:p>
            <a:endParaRPr lang="en-GB" dirty="0"/>
          </a:p>
          <a:p>
            <a:pPr marL="0" indent="0">
              <a:buNone/>
            </a:pPr>
            <a:endParaRPr lang="en-GB" dirty="0"/>
          </a:p>
          <a:p>
            <a:pPr marL="0" indent="0">
              <a:buNone/>
            </a:pPr>
            <a:endParaRPr lang="en-GB" dirty="0"/>
          </a:p>
          <a:p>
            <a:endParaRPr lang="en-GB" dirty="0"/>
          </a:p>
        </p:txBody>
      </p:sp>
    </p:spTree>
    <p:extLst>
      <p:ext uri="{BB962C8B-B14F-4D97-AF65-F5344CB8AC3E}">
        <p14:creationId xmlns:p14="http://schemas.microsoft.com/office/powerpoint/2010/main" val="6929741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2008D2-CB68-4428-9D8B-7ABEEC0D7CBC}"/>
              </a:ext>
            </a:extLst>
          </p:cNvPr>
          <p:cNvSpPr>
            <a:spLocks noGrp="1"/>
          </p:cNvSpPr>
          <p:nvPr>
            <p:ph type="title"/>
          </p:nvPr>
        </p:nvSpPr>
        <p:spPr/>
        <p:txBody>
          <a:bodyPr>
            <a:normAutofit fontScale="90000"/>
          </a:bodyPr>
          <a:lstStyle/>
          <a:p>
            <a:r>
              <a:rPr lang="en-GB" dirty="0"/>
              <a:t>Activity 1</a:t>
            </a:r>
            <a:br>
              <a:rPr lang="en-GB" dirty="0"/>
            </a:br>
            <a:r>
              <a:rPr lang="en-GB" dirty="0"/>
              <a:t>(Reading and citing idea from text)</a:t>
            </a:r>
          </a:p>
        </p:txBody>
      </p:sp>
      <p:sp>
        <p:nvSpPr>
          <p:cNvPr id="3" name="Content Placeholder 2">
            <a:extLst>
              <a:ext uri="{FF2B5EF4-FFF2-40B4-BE49-F238E27FC236}">
                <a16:creationId xmlns:a16="http://schemas.microsoft.com/office/drawing/2014/main" id="{D5F9157D-01B1-4544-A6EC-94DD1B79FD61}"/>
              </a:ext>
            </a:extLst>
          </p:cNvPr>
          <p:cNvSpPr>
            <a:spLocks noGrp="1"/>
          </p:cNvSpPr>
          <p:nvPr>
            <p:ph idx="1"/>
          </p:nvPr>
        </p:nvSpPr>
        <p:spPr/>
        <p:txBody>
          <a:bodyPr>
            <a:normAutofit fontScale="92500" lnSpcReduction="20000"/>
          </a:bodyPr>
          <a:lstStyle/>
          <a:p>
            <a:pPr marL="0" indent="0">
              <a:buNone/>
            </a:pPr>
            <a:r>
              <a:rPr lang="en-GB" dirty="0"/>
              <a:t>Imagine you are writing a paper on climate change. Let’s look at this passage from page 8 of 'The Weather Makers' by Tim Flannery (2005):</a:t>
            </a:r>
          </a:p>
          <a:p>
            <a:pPr marL="0" indent="0">
              <a:buNone/>
            </a:pPr>
            <a:endParaRPr lang="en-GB" dirty="0"/>
          </a:p>
          <a:p>
            <a:r>
              <a:rPr lang="en-GB" i="1" dirty="0"/>
              <a:t>One of the biggest obstacles to making a start on climate change is that it has become a cliché before it has even been understood. What we need now is good information and careful thinking, because in the years to come, this issue will dwarf all others combined. It will become the only issue.</a:t>
            </a:r>
            <a:endParaRPr lang="en-GB" dirty="0"/>
          </a:p>
          <a:p>
            <a:endParaRPr lang="en-GB" dirty="0"/>
          </a:p>
        </p:txBody>
      </p:sp>
    </p:spTree>
    <p:extLst>
      <p:ext uri="{BB962C8B-B14F-4D97-AF65-F5344CB8AC3E}">
        <p14:creationId xmlns:p14="http://schemas.microsoft.com/office/powerpoint/2010/main" val="5397811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34A3BBF-2251-4324-977D-F2A8D9325612}"/>
              </a:ext>
            </a:extLst>
          </p:cNvPr>
          <p:cNvSpPr>
            <a:spLocks noGrp="1"/>
          </p:cNvSpPr>
          <p:nvPr>
            <p:ph idx="4294967295"/>
          </p:nvPr>
        </p:nvSpPr>
        <p:spPr>
          <a:xfrm>
            <a:off x="609600" y="485775"/>
            <a:ext cx="10972800" cy="5010149"/>
          </a:xfrm>
        </p:spPr>
        <p:txBody>
          <a:bodyPr>
            <a:normAutofit fontScale="92500" lnSpcReduction="10000"/>
          </a:bodyPr>
          <a:lstStyle/>
          <a:p>
            <a:r>
              <a:rPr lang="en-GB" b="1" dirty="0"/>
              <a:t>If you want to emphasise that Flannery thinks climate change is going to be a big problem in the future, which part of the text would you choose to quote? </a:t>
            </a:r>
          </a:p>
          <a:p>
            <a:pPr marL="0" indent="0">
              <a:buNone/>
            </a:pPr>
            <a:endParaRPr lang="en-GB" b="1" dirty="0"/>
          </a:p>
          <a:p>
            <a:r>
              <a:rPr lang="en-GB" sz="2400" b="1" cap="all" dirty="0"/>
              <a:t>a</a:t>
            </a:r>
            <a:r>
              <a:rPr lang="en-GB" sz="2400" dirty="0"/>
              <a:t> Quote A: Flannery (2005, p. 8) believes climate change will "dwarf" all other issues in the coming years. </a:t>
            </a:r>
          </a:p>
          <a:p>
            <a:r>
              <a:rPr lang="en-GB" sz="2400" b="1" cap="all" dirty="0"/>
              <a:t>b</a:t>
            </a:r>
            <a:r>
              <a:rPr lang="en-GB" sz="2400" dirty="0"/>
              <a:t> Quote B: Flannery (2005, p. 8) believes climate change has "become a cliché before it has even been understood". </a:t>
            </a:r>
          </a:p>
          <a:p>
            <a:r>
              <a:rPr lang="en-GB" sz="2400" b="1" cap="all" dirty="0"/>
              <a:t>c</a:t>
            </a:r>
            <a:r>
              <a:rPr lang="en-GB" sz="2400" dirty="0"/>
              <a:t> Quote C: Flannery (2005, p. 8) believes climate change is one of the "biggest" issues of our time.</a:t>
            </a:r>
          </a:p>
          <a:p>
            <a:pPr marL="0" indent="0">
              <a:buNone/>
            </a:pPr>
            <a:endParaRPr lang="en-GB" sz="2400" dirty="0"/>
          </a:p>
          <a:p>
            <a:r>
              <a:rPr lang="en-GB" dirty="0"/>
              <a:t>Which would you choose and why?</a:t>
            </a:r>
          </a:p>
        </p:txBody>
      </p:sp>
    </p:spTree>
    <p:extLst>
      <p:ext uri="{BB962C8B-B14F-4D97-AF65-F5344CB8AC3E}">
        <p14:creationId xmlns:p14="http://schemas.microsoft.com/office/powerpoint/2010/main" val="14723785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5E2A7E-8653-428B-9B06-8107BE09FCB0}"/>
              </a:ext>
            </a:extLst>
          </p:cNvPr>
          <p:cNvSpPr>
            <a:spLocks noGrp="1"/>
          </p:cNvSpPr>
          <p:nvPr>
            <p:ph type="title"/>
          </p:nvPr>
        </p:nvSpPr>
        <p:spPr/>
        <p:txBody>
          <a:bodyPr/>
          <a:lstStyle/>
          <a:p>
            <a:r>
              <a:rPr lang="en-GB" dirty="0"/>
              <a:t>A is the best answer!</a:t>
            </a:r>
          </a:p>
        </p:txBody>
      </p:sp>
      <p:sp>
        <p:nvSpPr>
          <p:cNvPr id="3" name="Content Placeholder 2">
            <a:extLst>
              <a:ext uri="{FF2B5EF4-FFF2-40B4-BE49-F238E27FC236}">
                <a16:creationId xmlns:a16="http://schemas.microsoft.com/office/drawing/2014/main" id="{00BC8D12-4DBD-4353-A326-D0E2C0675324}"/>
              </a:ext>
            </a:extLst>
          </p:cNvPr>
          <p:cNvSpPr>
            <a:spLocks noGrp="1"/>
          </p:cNvSpPr>
          <p:nvPr>
            <p:ph idx="1"/>
          </p:nvPr>
        </p:nvSpPr>
        <p:spPr/>
        <p:txBody>
          <a:bodyPr/>
          <a:lstStyle/>
          <a:p>
            <a:pPr marL="0" indent="0">
              <a:buNone/>
            </a:pPr>
            <a:r>
              <a:rPr lang="en-GB" dirty="0"/>
              <a:t>Flannery (2005, p. 8) believes climate change will "dwarf" all other issues in the coming years.</a:t>
            </a:r>
          </a:p>
          <a:p>
            <a:pPr marL="0" indent="0">
              <a:buNone/>
            </a:pPr>
            <a:r>
              <a:rPr lang="en-GB" dirty="0"/>
              <a:t> </a:t>
            </a:r>
          </a:p>
          <a:p>
            <a:pPr marL="0" indent="0">
              <a:buNone/>
            </a:pPr>
            <a:r>
              <a:rPr lang="en-GB" dirty="0"/>
              <a:t>This is a very short quote: just the word "dwarf" – meaning 'make everything else look small'. It's visual and sticks in the mind.</a:t>
            </a:r>
          </a:p>
        </p:txBody>
      </p:sp>
    </p:spTree>
    <p:extLst>
      <p:ext uri="{BB962C8B-B14F-4D97-AF65-F5344CB8AC3E}">
        <p14:creationId xmlns:p14="http://schemas.microsoft.com/office/powerpoint/2010/main" val="379883764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06299C-585C-4C78-A669-D3A08466BC7B}"/>
              </a:ext>
            </a:extLst>
          </p:cNvPr>
          <p:cNvSpPr>
            <a:spLocks noGrp="1"/>
          </p:cNvSpPr>
          <p:nvPr>
            <p:ph type="title"/>
          </p:nvPr>
        </p:nvSpPr>
        <p:spPr>
          <a:xfrm>
            <a:off x="609600" y="274638"/>
            <a:ext cx="10972800" cy="1143000"/>
          </a:xfrm>
        </p:spPr>
        <p:txBody>
          <a:bodyPr anchor="ctr">
            <a:normAutofit/>
          </a:bodyPr>
          <a:lstStyle/>
          <a:p>
            <a:r>
              <a:rPr lang="en-GB" dirty="0"/>
              <a:t>Citation - using the right reporting verb</a:t>
            </a:r>
          </a:p>
        </p:txBody>
      </p:sp>
      <p:pic>
        <p:nvPicPr>
          <p:cNvPr id="10" name="Picture 9">
            <a:extLst>
              <a:ext uri="{FF2B5EF4-FFF2-40B4-BE49-F238E27FC236}">
                <a16:creationId xmlns:a16="http://schemas.microsoft.com/office/drawing/2014/main" id="{3BEB0980-055B-4081-AFA9-B3A9528A5219}"/>
              </a:ext>
            </a:extLst>
          </p:cNvPr>
          <p:cNvPicPr>
            <a:picLocks noChangeAspect="1"/>
          </p:cNvPicPr>
          <p:nvPr/>
        </p:nvPicPr>
        <p:blipFill>
          <a:blip r:embed="rId2"/>
          <a:stretch>
            <a:fillRect/>
          </a:stretch>
        </p:blipFill>
        <p:spPr>
          <a:xfrm>
            <a:off x="609600" y="2147555"/>
            <a:ext cx="5384800" cy="2894331"/>
          </a:xfrm>
          <a:prstGeom prst="rect">
            <a:avLst/>
          </a:prstGeom>
          <a:noFill/>
        </p:spPr>
      </p:pic>
      <p:sp>
        <p:nvSpPr>
          <p:cNvPr id="3" name="Content Placeholder 2">
            <a:extLst>
              <a:ext uri="{FF2B5EF4-FFF2-40B4-BE49-F238E27FC236}">
                <a16:creationId xmlns:a16="http://schemas.microsoft.com/office/drawing/2014/main" id="{0F2EB2AA-2A33-411D-B773-EC07181AFEDD}"/>
              </a:ext>
            </a:extLst>
          </p:cNvPr>
          <p:cNvSpPr>
            <a:spLocks noGrp="1"/>
          </p:cNvSpPr>
          <p:nvPr>
            <p:ph sz="half" idx="2"/>
          </p:nvPr>
        </p:nvSpPr>
        <p:spPr>
          <a:xfrm>
            <a:off x="6197600" y="1600201"/>
            <a:ext cx="5384800" cy="3989040"/>
          </a:xfrm>
        </p:spPr>
        <p:txBody>
          <a:bodyPr>
            <a:normAutofit/>
          </a:bodyPr>
          <a:lstStyle/>
          <a:p>
            <a:pPr>
              <a:lnSpc>
                <a:spcPct val="90000"/>
              </a:lnSpc>
            </a:pPr>
            <a:r>
              <a:rPr lang="en-GB" sz="1800"/>
              <a:t>When you include a reference in your text – whether it's a quote, paraphrase or summary – you will probably use a reporting verb – </a:t>
            </a:r>
          </a:p>
          <a:p>
            <a:pPr>
              <a:lnSpc>
                <a:spcPct val="90000"/>
              </a:lnSpc>
            </a:pPr>
            <a:endParaRPr lang="en-GB" sz="1800"/>
          </a:p>
          <a:p>
            <a:pPr>
              <a:lnSpc>
                <a:spcPct val="90000"/>
              </a:lnSpc>
            </a:pPr>
            <a:endParaRPr lang="en-GB" sz="1800"/>
          </a:p>
          <a:p>
            <a:pPr>
              <a:lnSpc>
                <a:spcPct val="90000"/>
              </a:lnSpc>
            </a:pPr>
            <a:endParaRPr lang="en-GB" sz="1800"/>
          </a:p>
          <a:p>
            <a:pPr>
              <a:lnSpc>
                <a:spcPct val="90000"/>
              </a:lnSpc>
            </a:pPr>
            <a:endParaRPr lang="en-GB" sz="1800"/>
          </a:p>
          <a:p>
            <a:pPr>
              <a:lnSpc>
                <a:spcPct val="90000"/>
              </a:lnSpc>
            </a:pPr>
            <a:endParaRPr lang="en-GB" sz="1800"/>
          </a:p>
          <a:p>
            <a:pPr>
              <a:lnSpc>
                <a:spcPct val="90000"/>
              </a:lnSpc>
            </a:pPr>
            <a:endParaRPr lang="en-GB" sz="1800"/>
          </a:p>
          <a:p>
            <a:pPr>
              <a:lnSpc>
                <a:spcPct val="90000"/>
              </a:lnSpc>
            </a:pPr>
            <a:endParaRPr lang="en-GB" sz="1800"/>
          </a:p>
          <a:p>
            <a:pPr>
              <a:lnSpc>
                <a:spcPct val="90000"/>
              </a:lnSpc>
            </a:pPr>
            <a:endParaRPr lang="en-GB" sz="1800"/>
          </a:p>
          <a:p>
            <a:pPr>
              <a:lnSpc>
                <a:spcPct val="90000"/>
              </a:lnSpc>
            </a:pPr>
            <a:r>
              <a:rPr lang="en-GB" sz="1800"/>
              <a:t>Reporting verbs have different meanings</a:t>
            </a:r>
          </a:p>
          <a:p>
            <a:pPr>
              <a:lnSpc>
                <a:spcPct val="90000"/>
              </a:lnSpc>
            </a:pPr>
            <a:endParaRPr lang="en-GB" sz="1800"/>
          </a:p>
          <a:p>
            <a:pPr>
              <a:lnSpc>
                <a:spcPct val="90000"/>
              </a:lnSpc>
            </a:pPr>
            <a:endParaRPr lang="en-GB" sz="1800"/>
          </a:p>
        </p:txBody>
      </p:sp>
    </p:spTree>
    <p:extLst>
      <p:ext uri="{BB962C8B-B14F-4D97-AF65-F5344CB8AC3E}">
        <p14:creationId xmlns:p14="http://schemas.microsoft.com/office/powerpoint/2010/main" val="6376374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975D0D61-EAD6-4201-BAAE-D521E6BB9D1B}"/>
              </a:ext>
            </a:extLst>
          </p:cNvPr>
          <p:cNvSpPr>
            <a:spLocks noGrp="1"/>
          </p:cNvSpPr>
          <p:nvPr>
            <p:ph idx="4294967295"/>
          </p:nvPr>
        </p:nvSpPr>
        <p:spPr>
          <a:xfrm>
            <a:off x="476250" y="600076"/>
            <a:ext cx="10972800" cy="4535488"/>
          </a:xfrm>
        </p:spPr>
        <p:txBody>
          <a:bodyPr>
            <a:normAutofit fontScale="85000" lnSpcReduction="20000"/>
          </a:bodyPr>
          <a:lstStyle/>
          <a:p>
            <a:r>
              <a:rPr lang="en-GB" dirty="0"/>
              <a:t>Strong verbs – make strong expressions of views/opinions etc, e.g., contend, insist, argue, stress, warn, dispute</a:t>
            </a:r>
          </a:p>
          <a:p>
            <a:r>
              <a:rPr lang="en-GB" dirty="0"/>
              <a:t>Weaker Reporting Verbs – are weaker than strong reporting verbs, e.g., suppose, speculate, admit</a:t>
            </a:r>
          </a:p>
          <a:p>
            <a:r>
              <a:rPr lang="en-GB" dirty="0"/>
              <a:t>Neutral Reporting Verbs – tends to be neutral, descriptive and not indicative of strength of opinion/claim, e.g., outline, explain, notes</a:t>
            </a:r>
          </a:p>
          <a:p>
            <a:pPr marL="0" indent="0">
              <a:buNone/>
            </a:pPr>
            <a:endParaRPr lang="en-GB" dirty="0"/>
          </a:p>
          <a:p>
            <a:pPr marL="0" indent="0">
              <a:buNone/>
            </a:pPr>
            <a:r>
              <a:rPr lang="en-GB" dirty="0"/>
              <a:t>In sum, reporting verbs can indicate strength, weakness or neutrality - and their meaning can apply to your own position as well as that of the writer whose work you're referring to! </a:t>
            </a:r>
          </a:p>
          <a:p>
            <a:pPr marL="0" indent="0">
              <a:buNone/>
            </a:pPr>
            <a:endParaRPr lang="en-GB" dirty="0"/>
          </a:p>
          <a:p>
            <a:pPr marL="0" indent="0">
              <a:buNone/>
            </a:pPr>
            <a:r>
              <a:rPr lang="en-GB" dirty="0"/>
              <a:t>So choose your reporting verbs carefully</a:t>
            </a:r>
          </a:p>
        </p:txBody>
      </p:sp>
    </p:spTree>
    <p:extLst>
      <p:ext uri="{BB962C8B-B14F-4D97-AF65-F5344CB8AC3E}">
        <p14:creationId xmlns:p14="http://schemas.microsoft.com/office/powerpoint/2010/main" val="322192497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D18246-C859-4122-92ED-2DDFA5863DE9}"/>
              </a:ext>
            </a:extLst>
          </p:cNvPr>
          <p:cNvSpPr>
            <a:spLocks noGrp="1"/>
          </p:cNvSpPr>
          <p:nvPr>
            <p:ph type="title"/>
          </p:nvPr>
        </p:nvSpPr>
        <p:spPr/>
        <p:txBody>
          <a:bodyPr>
            <a:normAutofit fontScale="90000"/>
          </a:bodyPr>
          <a:lstStyle/>
          <a:p>
            <a:r>
              <a:rPr lang="en-GB" dirty="0"/>
              <a:t>Activity </a:t>
            </a:r>
            <a:br>
              <a:rPr lang="en-GB" dirty="0"/>
            </a:br>
            <a:r>
              <a:rPr lang="en-GB" dirty="0"/>
              <a:t>(Identifying reporting verbs)</a:t>
            </a:r>
          </a:p>
        </p:txBody>
      </p:sp>
      <p:sp>
        <p:nvSpPr>
          <p:cNvPr id="3" name="Content Placeholder 2">
            <a:extLst>
              <a:ext uri="{FF2B5EF4-FFF2-40B4-BE49-F238E27FC236}">
                <a16:creationId xmlns:a16="http://schemas.microsoft.com/office/drawing/2014/main" id="{9EE3CAF7-1F27-4684-A5AC-938F31967BA2}"/>
              </a:ext>
            </a:extLst>
          </p:cNvPr>
          <p:cNvSpPr>
            <a:spLocks noGrp="1"/>
          </p:cNvSpPr>
          <p:nvPr>
            <p:ph idx="1"/>
          </p:nvPr>
        </p:nvSpPr>
        <p:spPr/>
        <p:txBody>
          <a:bodyPr>
            <a:normAutofit fontScale="85000" lnSpcReduction="20000"/>
          </a:bodyPr>
          <a:lstStyle/>
          <a:p>
            <a:pPr marL="0" indent="0">
              <a:buNone/>
            </a:pPr>
            <a:r>
              <a:rPr lang="en-GB" dirty="0"/>
              <a:t>Find the neutral reporting verbs in the following activity.</a:t>
            </a:r>
          </a:p>
          <a:p>
            <a:pPr marL="0" indent="0">
              <a:buNone/>
            </a:pPr>
            <a:endParaRPr lang="en-GB" dirty="0"/>
          </a:p>
          <a:p>
            <a:pPr marL="0" indent="0">
              <a:buNone/>
            </a:pPr>
            <a:r>
              <a:rPr lang="en-GB" b="1" dirty="0"/>
              <a:t>1. Dundee (2014) explains her view that sugar is more harmful than fat. </a:t>
            </a:r>
          </a:p>
          <a:p>
            <a:r>
              <a:rPr lang="en-GB" sz="2800" b="1" cap="all" dirty="0"/>
              <a:t>a</a:t>
            </a:r>
            <a:r>
              <a:rPr lang="en-GB" sz="2800" dirty="0"/>
              <a:t> The verb 'explain' is a neutral reporting verb. </a:t>
            </a:r>
          </a:p>
          <a:p>
            <a:r>
              <a:rPr lang="en-GB" sz="2800" b="1" cap="all" dirty="0"/>
              <a:t>b</a:t>
            </a:r>
            <a:r>
              <a:rPr lang="en-GB" sz="2800" dirty="0"/>
              <a:t> The verb 'explain' is not a neutral reporting verb.</a:t>
            </a:r>
          </a:p>
          <a:p>
            <a:endParaRPr lang="en-GB" sz="2800" dirty="0"/>
          </a:p>
          <a:p>
            <a:pPr marL="0" indent="0">
              <a:buNone/>
            </a:pPr>
            <a:r>
              <a:rPr lang="en-GB" b="1" dirty="0"/>
              <a:t>2. Dundee (2014) stresses that sugar is more harmful than fat. </a:t>
            </a:r>
          </a:p>
          <a:p>
            <a:r>
              <a:rPr lang="en-GB" b="1" cap="all" dirty="0"/>
              <a:t>a</a:t>
            </a:r>
            <a:r>
              <a:rPr lang="en-GB" dirty="0"/>
              <a:t> The verb 'stress' is a neutral reporting verb. </a:t>
            </a:r>
          </a:p>
          <a:p>
            <a:r>
              <a:rPr lang="en-GB" b="1" cap="all" dirty="0"/>
              <a:t>b</a:t>
            </a:r>
            <a:r>
              <a:rPr lang="en-GB" dirty="0"/>
              <a:t> The verb 'stress' is not a neutral reporting verb.</a:t>
            </a:r>
          </a:p>
          <a:p>
            <a:endParaRPr lang="en-GB" sz="2800" dirty="0"/>
          </a:p>
          <a:p>
            <a:pPr marL="0" indent="0">
              <a:buNone/>
            </a:pPr>
            <a:endParaRPr lang="en-GB" dirty="0"/>
          </a:p>
        </p:txBody>
      </p:sp>
    </p:spTree>
    <p:extLst>
      <p:ext uri="{BB962C8B-B14F-4D97-AF65-F5344CB8AC3E}">
        <p14:creationId xmlns:p14="http://schemas.microsoft.com/office/powerpoint/2010/main" val="38256163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EF4DA28-D6A2-4F4B-B064-3E3574EF0849}"/>
              </a:ext>
            </a:extLst>
          </p:cNvPr>
          <p:cNvSpPr>
            <a:spLocks noGrp="1"/>
          </p:cNvSpPr>
          <p:nvPr>
            <p:ph idx="4294967295"/>
          </p:nvPr>
        </p:nvSpPr>
        <p:spPr>
          <a:xfrm>
            <a:off x="721360" y="568960"/>
            <a:ext cx="10251440" cy="4947603"/>
          </a:xfrm>
        </p:spPr>
        <p:txBody>
          <a:bodyPr>
            <a:normAutofit fontScale="62500" lnSpcReduction="20000"/>
          </a:bodyPr>
          <a:lstStyle/>
          <a:p>
            <a:pPr marL="0" indent="0">
              <a:buNone/>
            </a:pPr>
            <a:r>
              <a:rPr lang="en-GB" b="1" dirty="0"/>
              <a:t>3. Dundee (2014) outlines the argument that sugar is more harmful than fat. </a:t>
            </a:r>
          </a:p>
          <a:p>
            <a:r>
              <a:rPr lang="en-GB" b="1" cap="all" dirty="0"/>
              <a:t>a</a:t>
            </a:r>
            <a:r>
              <a:rPr lang="en-GB" dirty="0"/>
              <a:t> The verb 'outline' is a neutral reporting verb. </a:t>
            </a:r>
          </a:p>
          <a:p>
            <a:r>
              <a:rPr lang="en-GB" b="1" cap="all" dirty="0"/>
              <a:t>b</a:t>
            </a:r>
            <a:r>
              <a:rPr lang="en-GB" dirty="0"/>
              <a:t> The verb 'outline' is not a neutral reporting verb.</a:t>
            </a:r>
          </a:p>
          <a:p>
            <a:pPr marL="0" indent="0">
              <a:buNone/>
            </a:pPr>
            <a:endParaRPr lang="en-GB" b="1" dirty="0"/>
          </a:p>
          <a:p>
            <a:pPr marL="0" indent="0">
              <a:buNone/>
            </a:pPr>
            <a:r>
              <a:rPr lang="en-GB" b="1" dirty="0"/>
              <a:t>4. Dundee (2014) supposes that sugar may be more harmful than fat. </a:t>
            </a:r>
          </a:p>
          <a:p>
            <a:r>
              <a:rPr lang="en-GB" b="1" cap="all" dirty="0"/>
              <a:t>a</a:t>
            </a:r>
            <a:r>
              <a:rPr lang="en-GB" dirty="0"/>
              <a:t> The verb 'suppose' is a neutral reporting verb. </a:t>
            </a:r>
          </a:p>
          <a:p>
            <a:r>
              <a:rPr lang="en-GB" b="1" cap="all" dirty="0"/>
              <a:t>b</a:t>
            </a:r>
            <a:r>
              <a:rPr lang="en-GB" dirty="0"/>
              <a:t> The verb 'suppose' is not a neutral reporting verb.</a:t>
            </a:r>
          </a:p>
          <a:p>
            <a:pPr marL="0" indent="0">
              <a:buNone/>
            </a:pPr>
            <a:endParaRPr lang="en-GB" dirty="0"/>
          </a:p>
          <a:p>
            <a:pPr marL="0" indent="0">
              <a:buNone/>
            </a:pPr>
            <a:r>
              <a:rPr lang="en-GB" b="1" dirty="0"/>
              <a:t>5. Dundee (2014) warns that sugar is more harmful than fat. </a:t>
            </a:r>
          </a:p>
          <a:p>
            <a:r>
              <a:rPr lang="en-GB" b="1" cap="all" dirty="0"/>
              <a:t>a</a:t>
            </a:r>
            <a:r>
              <a:rPr lang="en-GB" dirty="0"/>
              <a:t> The verb 'warn' is a neutral reporting verb. </a:t>
            </a:r>
          </a:p>
          <a:p>
            <a:r>
              <a:rPr lang="en-GB" b="1" cap="all" dirty="0"/>
              <a:t>b</a:t>
            </a:r>
            <a:r>
              <a:rPr lang="en-GB" dirty="0"/>
              <a:t> The verb 'warn' is not a neutral reporting verb.</a:t>
            </a:r>
          </a:p>
          <a:p>
            <a:pPr marL="0" indent="0">
              <a:buNone/>
            </a:pPr>
            <a:endParaRPr lang="en-GB" dirty="0"/>
          </a:p>
          <a:p>
            <a:pPr marL="0" indent="0">
              <a:buNone/>
            </a:pPr>
            <a:r>
              <a:rPr lang="en-GB" b="1" dirty="0"/>
              <a:t>6. Dundee (2014) disputes that sugar is more harmful than fat. </a:t>
            </a:r>
          </a:p>
          <a:p>
            <a:r>
              <a:rPr lang="en-GB" b="1" cap="all" dirty="0"/>
              <a:t>a</a:t>
            </a:r>
            <a:r>
              <a:rPr lang="en-GB" dirty="0"/>
              <a:t> The verb 'dispute' is a neutral reporting verb. </a:t>
            </a:r>
          </a:p>
          <a:p>
            <a:r>
              <a:rPr lang="en-GB" b="1" cap="all" dirty="0"/>
              <a:t>b</a:t>
            </a:r>
            <a:r>
              <a:rPr lang="en-GB" dirty="0"/>
              <a:t> The verb 'dispute' is not a neutral reporting verb.</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06579386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F44709B-DDF7-4267-BBBC-50FAC37CA0A6}"/>
              </a:ext>
            </a:extLst>
          </p:cNvPr>
          <p:cNvSpPr>
            <a:spLocks noGrp="1"/>
          </p:cNvSpPr>
          <p:nvPr>
            <p:ph idx="4294967295"/>
          </p:nvPr>
        </p:nvSpPr>
        <p:spPr>
          <a:xfrm>
            <a:off x="833120" y="477520"/>
            <a:ext cx="10972800" cy="4937760"/>
          </a:xfrm>
        </p:spPr>
        <p:txBody>
          <a:bodyPr>
            <a:normAutofit fontScale="77500" lnSpcReduction="20000"/>
          </a:bodyPr>
          <a:lstStyle/>
          <a:p>
            <a:pPr marL="0" indent="0">
              <a:buNone/>
            </a:pPr>
            <a:r>
              <a:rPr lang="en-GB" b="1" dirty="0"/>
              <a:t>7. Dundee (2014) notes that research shows sugar is more harmful than fat. </a:t>
            </a:r>
          </a:p>
          <a:p>
            <a:r>
              <a:rPr lang="en-GB" b="1" cap="all" dirty="0"/>
              <a:t>a</a:t>
            </a:r>
            <a:r>
              <a:rPr lang="en-GB" dirty="0"/>
              <a:t> The verb 'note' is a neutral reporting verb. </a:t>
            </a:r>
          </a:p>
          <a:p>
            <a:r>
              <a:rPr lang="en-GB" b="1" cap="all" dirty="0"/>
              <a:t>b</a:t>
            </a:r>
            <a:r>
              <a:rPr lang="en-GB" dirty="0"/>
              <a:t> The verb 'note' is not a neutral reporting verb.</a:t>
            </a:r>
          </a:p>
          <a:p>
            <a:pPr marL="0" indent="0">
              <a:buNone/>
            </a:pPr>
            <a:r>
              <a:rPr lang="en-GB" b="1" dirty="0"/>
              <a:t>8. Dundee (2014) speculates that sugar may be more harmful than fat. </a:t>
            </a:r>
          </a:p>
          <a:p>
            <a:r>
              <a:rPr lang="en-GB" b="1" cap="all" dirty="0"/>
              <a:t>a</a:t>
            </a:r>
            <a:r>
              <a:rPr lang="en-GB" dirty="0"/>
              <a:t> The verb 'speculate' is a neutral reporting verb. </a:t>
            </a:r>
          </a:p>
          <a:p>
            <a:r>
              <a:rPr lang="en-GB" b="1" cap="all" dirty="0"/>
              <a:t>b</a:t>
            </a:r>
            <a:r>
              <a:rPr lang="en-GB" dirty="0"/>
              <a:t> The verb 'speculate' is not a neutral reporting verb.</a:t>
            </a:r>
          </a:p>
          <a:p>
            <a:pPr marL="0" indent="0">
              <a:buNone/>
            </a:pPr>
            <a:r>
              <a:rPr lang="en-GB" b="1" dirty="0"/>
              <a:t>9. Dundee (2014) insists that sugar is more harmful than fat. </a:t>
            </a:r>
          </a:p>
          <a:p>
            <a:r>
              <a:rPr lang="en-GB" b="1" cap="all" dirty="0"/>
              <a:t>a</a:t>
            </a:r>
            <a:r>
              <a:rPr lang="en-GB" dirty="0"/>
              <a:t> The verb 'insist' is a neutral reporting verb. </a:t>
            </a:r>
          </a:p>
          <a:p>
            <a:r>
              <a:rPr lang="en-GB" b="1" cap="all" dirty="0"/>
              <a:t>b</a:t>
            </a:r>
            <a:r>
              <a:rPr lang="en-GB" dirty="0"/>
              <a:t> The verb 'insist' is not a neutral reporting verb.</a:t>
            </a:r>
          </a:p>
          <a:p>
            <a:pPr marL="0" indent="0">
              <a:buNone/>
            </a:pPr>
            <a:r>
              <a:rPr lang="en-GB" b="1" dirty="0"/>
              <a:t>10. Dundee (2014) admits that there is more research on fat than sugar. </a:t>
            </a:r>
          </a:p>
          <a:p>
            <a:r>
              <a:rPr lang="en-GB" b="1" cap="all" dirty="0"/>
              <a:t>a</a:t>
            </a:r>
            <a:r>
              <a:rPr lang="en-GB" dirty="0"/>
              <a:t> The verb 'admit' is a neutral reporting verb. </a:t>
            </a:r>
          </a:p>
          <a:p>
            <a:r>
              <a:rPr lang="en-GB" b="1" cap="all" dirty="0"/>
              <a:t>b</a:t>
            </a:r>
            <a:r>
              <a:rPr lang="en-GB" dirty="0"/>
              <a:t> The verb 'admit' is not a neutral reporting verb.</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0015191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A7760C-207B-4CE7-8F6B-74DDAA885179}"/>
              </a:ext>
            </a:extLst>
          </p:cNvPr>
          <p:cNvSpPr>
            <a:spLocks noGrp="1"/>
          </p:cNvSpPr>
          <p:nvPr>
            <p:ph type="title"/>
          </p:nvPr>
        </p:nvSpPr>
        <p:spPr>
          <a:xfrm>
            <a:off x="609600" y="274638"/>
            <a:ext cx="10972800" cy="1039812"/>
          </a:xfrm>
        </p:spPr>
        <p:txBody>
          <a:bodyPr/>
          <a:lstStyle/>
          <a:p>
            <a:r>
              <a:rPr lang="en-GB" dirty="0"/>
              <a:t>Answers</a:t>
            </a:r>
          </a:p>
        </p:txBody>
      </p:sp>
      <p:sp>
        <p:nvSpPr>
          <p:cNvPr id="3" name="Content Placeholder 2">
            <a:extLst>
              <a:ext uri="{FF2B5EF4-FFF2-40B4-BE49-F238E27FC236}">
                <a16:creationId xmlns:a16="http://schemas.microsoft.com/office/drawing/2014/main" id="{4C81130F-9B84-430E-972E-44EC0D6FF9B4}"/>
              </a:ext>
            </a:extLst>
          </p:cNvPr>
          <p:cNvSpPr>
            <a:spLocks noGrp="1"/>
          </p:cNvSpPr>
          <p:nvPr>
            <p:ph idx="1"/>
          </p:nvPr>
        </p:nvSpPr>
        <p:spPr>
          <a:xfrm>
            <a:off x="609600" y="1314450"/>
            <a:ext cx="10972800" cy="4514849"/>
          </a:xfrm>
        </p:spPr>
        <p:txBody>
          <a:bodyPr>
            <a:normAutofit fontScale="62500" lnSpcReduction="20000"/>
          </a:bodyPr>
          <a:lstStyle/>
          <a:p>
            <a:pPr marL="0" indent="0">
              <a:buNone/>
            </a:pPr>
            <a:r>
              <a:rPr lang="en-GB" dirty="0"/>
              <a:t>1. A -  'explain' does not express a strong or weak opinion – it is neutral.</a:t>
            </a:r>
          </a:p>
          <a:p>
            <a:pPr marL="0" indent="0">
              <a:buNone/>
            </a:pPr>
            <a:r>
              <a:rPr lang="en-GB" dirty="0"/>
              <a:t>2. B -  'stress' suggests the writer is emphasising their point – it's expressing a strong opinion.</a:t>
            </a:r>
          </a:p>
          <a:p>
            <a:pPr marL="0" indent="0">
              <a:buNone/>
            </a:pPr>
            <a:r>
              <a:rPr lang="en-GB" dirty="0"/>
              <a:t>3. A - 'outline' does not express a strong or weak opinion – it is neutral.</a:t>
            </a:r>
          </a:p>
          <a:p>
            <a:pPr marL="0" indent="0">
              <a:buNone/>
            </a:pPr>
            <a:r>
              <a:rPr lang="en-GB" dirty="0"/>
              <a:t>4. B - 'suppose' is used to suggest that Dundee may agree with the statement about sugar – it expresses a weaker opinion</a:t>
            </a:r>
          </a:p>
          <a:p>
            <a:pPr marL="0" indent="0">
              <a:buNone/>
            </a:pPr>
            <a:r>
              <a:rPr lang="en-GB" dirty="0"/>
              <a:t>5. B - 'warn' suggests that the writer thinks this is an important point – it expresses a strong opinion.</a:t>
            </a:r>
          </a:p>
          <a:p>
            <a:pPr marL="0" indent="0">
              <a:buNone/>
            </a:pPr>
            <a:r>
              <a:rPr lang="en-GB" dirty="0"/>
              <a:t>6. B -  'dispute' suggests that the writer disagrees with Dundee – it expresses a strong opinion.</a:t>
            </a:r>
          </a:p>
          <a:p>
            <a:pPr marL="0" indent="0">
              <a:buNone/>
            </a:pPr>
            <a:r>
              <a:rPr lang="en-GB" dirty="0"/>
              <a:t>7. A - The verb 'note' does not express a strong or weak opinion – it is neutral.</a:t>
            </a:r>
          </a:p>
          <a:p>
            <a:pPr marL="0" indent="0">
              <a:buNone/>
            </a:pPr>
            <a:r>
              <a:rPr lang="en-GB" dirty="0"/>
              <a:t>8. B - 'speculate suggests the writer does not agree with Dundee – it expresses a weak opinion.</a:t>
            </a:r>
          </a:p>
          <a:p>
            <a:pPr marL="0" indent="0">
              <a:buNone/>
            </a:pPr>
            <a:r>
              <a:rPr lang="en-GB" dirty="0"/>
              <a:t>9. B -  'insist' suggests the writer is emphasising the point made by Dundee – it expresses a strong opinion.</a:t>
            </a:r>
          </a:p>
          <a:p>
            <a:pPr marL="0" indent="0">
              <a:buNone/>
            </a:pPr>
            <a:r>
              <a:rPr lang="en-GB" dirty="0"/>
              <a:t>10. B - 'admit' suggests that the writer may or may not agree with Dundee – it expresses a weak opinion.</a:t>
            </a:r>
          </a:p>
        </p:txBody>
      </p:sp>
    </p:spTree>
    <p:extLst>
      <p:ext uri="{BB962C8B-B14F-4D97-AF65-F5344CB8AC3E}">
        <p14:creationId xmlns:p14="http://schemas.microsoft.com/office/powerpoint/2010/main" val="386480184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D230B-E993-4620-9D30-E93B1D494B03}"/>
              </a:ext>
            </a:extLst>
          </p:cNvPr>
          <p:cNvSpPr>
            <a:spLocks noGrp="1"/>
          </p:cNvSpPr>
          <p:nvPr>
            <p:ph type="title"/>
          </p:nvPr>
        </p:nvSpPr>
        <p:spPr/>
        <p:txBody>
          <a:bodyPr/>
          <a:lstStyle/>
          <a:p>
            <a:r>
              <a:rPr lang="en-GB" dirty="0"/>
              <a:t>Is this plagiarism?</a:t>
            </a:r>
          </a:p>
        </p:txBody>
      </p:sp>
      <p:sp>
        <p:nvSpPr>
          <p:cNvPr id="3" name="Content Placeholder 2">
            <a:extLst>
              <a:ext uri="{FF2B5EF4-FFF2-40B4-BE49-F238E27FC236}">
                <a16:creationId xmlns:a16="http://schemas.microsoft.com/office/drawing/2014/main" id="{AA67F38D-8D55-4661-8F12-0C2DB858961A}"/>
              </a:ext>
            </a:extLst>
          </p:cNvPr>
          <p:cNvSpPr>
            <a:spLocks noGrp="1"/>
          </p:cNvSpPr>
          <p:nvPr>
            <p:ph idx="1"/>
          </p:nvPr>
        </p:nvSpPr>
        <p:spPr>
          <a:xfrm>
            <a:off x="723900" y="1417639"/>
            <a:ext cx="9486900" cy="4099594"/>
          </a:xfrm>
        </p:spPr>
        <p:txBody>
          <a:bodyPr>
            <a:normAutofit fontScale="92500" lnSpcReduction="20000"/>
          </a:bodyPr>
          <a:lstStyle/>
          <a:p>
            <a:pPr algn="just"/>
            <a:r>
              <a:rPr lang="en-US" sz="2800" dirty="0"/>
              <a:t>Author’s sentence</a:t>
            </a:r>
          </a:p>
          <a:p>
            <a:pPr marL="0" indent="0" algn="just">
              <a:buNone/>
            </a:pPr>
            <a:r>
              <a:rPr lang="en-US" sz="2800" dirty="0"/>
              <a:t>Excerpt from article by Svinicki Survey results from 1500 college students about their cell phone use found that increased use was negatively predictive of overall grade point average. </a:t>
            </a:r>
          </a:p>
          <a:p>
            <a:pPr marL="0" indent="0" algn="just">
              <a:buNone/>
            </a:pPr>
            <a:endParaRPr lang="en-US" sz="2800" dirty="0"/>
          </a:p>
          <a:p>
            <a:pPr algn="just"/>
            <a:r>
              <a:rPr lang="en-US" sz="2800" dirty="0"/>
              <a:t>Student’s sentence </a:t>
            </a:r>
          </a:p>
          <a:p>
            <a:pPr marL="0" indent="0" algn="just">
              <a:buNone/>
            </a:pPr>
            <a:r>
              <a:rPr lang="en-US" sz="2800" dirty="0"/>
              <a:t>Svinicki’s research on cell phone use found that increased use was negatively predictive of overall grade point average.</a:t>
            </a:r>
          </a:p>
          <a:p>
            <a:pPr marL="0" indent="0" algn="just">
              <a:buNone/>
            </a:pPr>
            <a:endParaRPr lang="en-US" sz="2800" dirty="0"/>
          </a:p>
          <a:p>
            <a:pPr marL="0" indent="0" algn="just">
              <a:buNone/>
            </a:pPr>
            <a:r>
              <a:rPr lang="en-US" sz="2800" dirty="0"/>
              <a:t>What is wrong with the student’s sentence?</a:t>
            </a:r>
            <a:endParaRPr lang="en-GB" sz="2800" dirty="0"/>
          </a:p>
        </p:txBody>
      </p:sp>
    </p:spTree>
    <p:extLst>
      <p:ext uri="{BB962C8B-B14F-4D97-AF65-F5344CB8AC3E}">
        <p14:creationId xmlns:p14="http://schemas.microsoft.com/office/powerpoint/2010/main" val="27839019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F364B80-6040-4C5E-8272-25754C370DA9}"/>
              </a:ext>
            </a:extLst>
          </p:cNvPr>
          <p:cNvSpPr>
            <a:spLocks noGrp="1"/>
          </p:cNvSpPr>
          <p:nvPr>
            <p:ph idx="4294967295"/>
          </p:nvPr>
        </p:nvSpPr>
        <p:spPr>
          <a:xfrm>
            <a:off x="609600" y="933450"/>
            <a:ext cx="10972800" cy="3916363"/>
          </a:xfrm>
        </p:spPr>
        <p:txBody>
          <a:bodyPr>
            <a:normAutofit fontScale="70000" lnSpcReduction="20000"/>
          </a:bodyPr>
          <a:lstStyle/>
          <a:p>
            <a:pPr algn="just"/>
            <a:r>
              <a:rPr lang="en-US" dirty="0">
                <a:solidFill>
                  <a:schemeClr val="tx2">
                    <a:lumMod val="40000"/>
                    <a:lumOff val="60000"/>
                  </a:schemeClr>
                </a:solidFill>
              </a:rPr>
              <a:t>Author’s sentence:</a:t>
            </a:r>
          </a:p>
          <a:p>
            <a:pPr marL="0" indent="0" algn="just">
              <a:buNone/>
            </a:pPr>
            <a:r>
              <a:rPr lang="en-US" dirty="0">
                <a:solidFill>
                  <a:schemeClr val="tx2">
                    <a:lumMod val="40000"/>
                    <a:lumOff val="60000"/>
                  </a:schemeClr>
                </a:solidFill>
              </a:rPr>
              <a:t>Excerpt from article by Svinicki Survey results from 1500 college students about their cell phone use found that increased use was negatively predictive of overall grade point average. </a:t>
            </a:r>
          </a:p>
          <a:p>
            <a:pPr marL="0" indent="0" algn="just">
              <a:buNone/>
            </a:pPr>
            <a:endParaRPr lang="en-US" dirty="0">
              <a:solidFill>
                <a:schemeClr val="tx2">
                  <a:lumMod val="40000"/>
                  <a:lumOff val="60000"/>
                </a:schemeClr>
              </a:solidFill>
            </a:endParaRPr>
          </a:p>
          <a:p>
            <a:pPr algn="just"/>
            <a:r>
              <a:rPr lang="en-US" dirty="0"/>
              <a:t>Student’s sentence:</a:t>
            </a:r>
          </a:p>
          <a:p>
            <a:pPr marL="0" indent="0" algn="just">
              <a:buNone/>
            </a:pPr>
            <a:r>
              <a:rPr lang="en-US" dirty="0"/>
              <a:t>Svinicki’s research on cell phone use found that </a:t>
            </a:r>
            <a:r>
              <a:rPr lang="en-US" dirty="0">
                <a:solidFill>
                  <a:srgbClr val="C00000"/>
                </a:solidFill>
              </a:rPr>
              <a:t>increased use was negatively predictive of overall grade point average</a:t>
            </a:r>
            <a:r>
              <a:rPr lang="en-US" dirty="0"/>
              <a:t>.</a:t>
            </a:r>
          </a:p>
          <a:p>
            <a:pPr marL="0" indent="0" algn="just">
              <a:buNone/>
            </a:pPr>
            <a:endParaRPr lang="en-US" dirty="0"/>
          </a:p>
          <a:p>
            <a:pPr marL="0" indent="0" algn="just">
              <a:buNone/>
            </a:pPr>
            <a:endParaRPr lang="en-US" dirty="0"/>
          </a:p>
          <a:p>
            <a:pPr algn="just"/>
            <a:r>
              <a:rPr lang="en-US" b="1" dirty="0">
                <a:solidFill>
                  <a:srgbClr val="C00000"/>
                </a:solidFill>
              </a:rPr>
              <a:t>Red</a:t>
            </a:r>
            <a:r>
              <a:rPr lang="en-US" dirty="0">
                <a:solidFill>
                  <a:prstClr val="black"/>
                </a:solidFill>
              </a:rPr>
              <a:t> text should be inside quotation marks because they are the author’s exact words!</a:t>
            </a:r>
            <a:endParaRPr lang="en-GB" dirty="0">
              <a:solidFill>
                <a:prstClr val="black"/>
              </a:solidFill>
            </a:endParaRPr>
          </a:p>
          <a:p>
            <a:pPr algn="just"/>
            <a:endParaRPr lang="en-GB" dirty="0"/>
          </a:p>
          <a:p>
            <a:endParaRPr lang="en-GB" dirty="0"/>
          </a:p>
        </p:txBody>
      </p:sp>
    </p:spTree>
    <p:extLst>
      <p:ext uri="{BB962C8B-B14F-4D97-AF65-F5344CB8AC3E}">
        <p14:creationId xmlns:p14="http://schemas.microsoft.com/office/powerpoint/2010/main" val="25238897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D91F8B-EC40-4974-8C6C-18792BE1E6E2}"/>
              </a:ext>
            </a:extLst>
          </p:cNvPr>
          <p:cNvSpPr>
            <a:spLocks noGrp="1"/>
          </p:cNvSpPr>
          <p:nvPr>
            <p:ph type="title"/>
          </p:nvPr>
        </p:nvSpPr>
        <p:spPr>
          <a:xfrm>
            <a:off x="1981200" y="274638"/>
            <a:ext cx="8229600" cy="922114"/>
          </a:xfrm>
        </p:spPr>
        <p:txBody>
          <a:bodyPr/>
          <a:lstStyle/>
          <a:p>
            <a:r>
              <a:rPr lang="en-GB" b="1" dirty="0"/>
              <a:t>REFERENCE</a:t>
            </a:r>
          </a:p>
        </p:txBody>
      </p:sp>
      <p:sp>
        <p:nvSpPr>
          <p:cNvPr id="3" name="Content Placeholder 2">
            <a:extLst>
              <a:ext uri="{FF2B5EF4-FFF2-40B4-BE49-F238E27FC236}">
                <a16:creationId xmlns:a16="http://schemas.microsoft.com/office/drawing/2014/main" id="{DD9005CC-DDAA-4EE4-B50F-29907B0E1DE8}"/>
              </a:ext>
            </a:extLst>
          </p:cNvPr>
          <p:cNvSpPr>
            <a:spLocks noGrp="1"/>
          </p:cNvSpPr>
          <p:nvPr>
            <p:ph idx="1"/>
          </p:nvPr>
        </p:nvSpPr>
        <p:spPr/>
        <p:txBody>
          <a:bodyPr/>
          <a:lstStyle/>
          <a:p>
            <a:r>
              <a:rPr lang="en-GB" dirty="0"/>
              <a:t>Provides details of the source of the material. </a:t>
            </a:r>
          </a:p>
          <a:p>
            <a:r>
              <a:rPr lang="en-GB" dirty="0"/>
              <a:t>Always listed at the end of the paper.</a:t>
            </a:r>
          </a:p>
          <a:p>
            <a:r>
              <a:rPr lang="en-GB" dirty="0"/>
              <a:t>Follow right convention – UWTSD uses HARVARD Referencing Convention  </a:t>
            </a:r>
          </a:p>
        </p:txBody>
      </p:sp>
    </p:spTree>
    <p:extLst>
      <p:ext uri="{BB962C8B-B14F-4D97-AF65-F5344CB8AC3E}">
        <p14:creationId xmlns:p14="http://schemas.microsoft.com/office/powerpoint/2010/main" val="167057071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F6D6C4-EFDA-49AE-9E40-09AAF7CA58A4}"/>
              </a:ext>
            </a:extLst>
          </p:cNvPr>
          <p:cNvSpPr>
            <a:spLocks noGrp="1"/>
          </p:cNvSpPr>
          <p:nvPr>
            <p:ph type="title"/>
          </p:nvPr>
        </p:nvSpPr>
        <p:spPr>
          <a:xfrm>
            <a:off x="1981200" y="274638"/>
            <a:ext cx="8229600" cy="706090"/>
          </a:xfrm>
        </p:spPr>
        <p:txBody>
          <a:bodyPr>
            <a:normAutofit fontScale="90000"/>
          </a:bodyPr>
          <a:lstStyle/>
          <a:p>
            <a:r>
              <a:rPr lang="en-GB" dirty="0"/>
              <a:t>Is this plagiarism?</a:t>
            </a:r>
          </a:p>
        </p:txBody>
      </p:sp>
      <p:sp>
        <p:nvSpPr>
          <p:cNvPr id="3" name="Content Placeholder 2">
            <a:extLst>
              <a:ext uri="{FF2B5EF4-FFF2-40B4-BE49-F238E27FC236}">
                <a16:creationId xmlns:a16="http://schemas.microsoft.com/office/drawing/2014/main" id="{209B6C6E-268B-480E-BB22-A7484E2B2984}"/>
              </a:ext>
            </a:extLst>
          </p:cNvPr>
          <p:cNvSpPr>
            <a:spLocks noGrp="1"/>
          </p:cNvSpPr>
          <p:nvPr>
            <p:ph idx="1"/>
          </p:nvPr>
        </p:nvSpPr>
        <p:spPr>
          <a:xfrm>
            <a:off x="723900" y="1340768"/>
            <a:ext cx="9478306" cy="3917032"/>
          </a:xfrm>
        </p:spPr>
        <p:txBody>
          <a:bodyPr>
            <a:normAutofit fontScale="92500" lnSpcReduction="20000"/>
          </a:bodyPr>
          <a:lstStyle/>
          <a:p>
            <a:pPr algn="just"/>
            <a:r>
              <a:rPr lang="en-US" dirty="0"/>
              <a:t>Excerpt from article by Svinicki Survey:</a:t>
            </a:r>
          </a:p>
          <a:p>
            <a:pPr marL="0" indent="0" algn="just">
              <a:buNone/>
            </a:pPr>
            <a:r>
              <a:rPr lang="en-US" dirty="0"/>
              <a:t>Results from 1500 college students about their cell phone use found that increased use was negatively predictive of overall grade point average. </a:t>
            </a:r>
          </a:p>
          <a:p>
            <a:pPr marL="0" indent="0" algn="just">
              <a:buNone/>
            </a:pPr>
            <a:endParaRPr lang="en-US" dirty="0"/>
          </a:p>
          <a:p>
            <a:pPr algn="just"/>
            <a:r>
              <a:rPr lang="en-US" dirty="0"/>
              <a:t>Student’s sentence:</a:t>
            </a:r>
          </a:p>
          <a:p>
            <a:pPr marL="0" indent="0" algn="just">
              <a:buNone/>
            </a:pPr>
            <a:r>
              <a:rPr lang="en-US" dirty="0"/>
              <a:t>Survey results found that increased cell phone use corresponds to lower grade point average (Svinicki, 2020).</a:t>
            </a:r>
            <a:endParaRPr lang="en-GB" dirty="0"/>
          </a:p>
        </p:txBody>
      </p:sp>
    </p:spTree>
    <p:extLst>
      <p:ext uri="{BB962C8B-B14F-4D97-AF65-F5344CB8AC3E}">
        <p14:creationId xmlns:p14="http://schemas.microsoft.com/office/powerpoint/2010/main" val="259270762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8A86AE0-215E-4544-9123-2F0F3006C621}"/>
              </a:ext>
            </a:extLst>
          </p:cNvPr>
          <p:cNvSpPr/>
          <p:nvPr/>
        </p:nvSpPr>
        <p:spPr>
          <a:xfrm>
            <a:off x="876300" y="908720"/>
            <a:ext cx="9036124" cy="4524315"/>
          </a:xfrm>
          <a:prstGeom prst="rect">
            <a:avLst/>
          </a:prstGeom>
        </p:spPr>
        <p:txBody>
          <a:bodyPr wrap="square">
            <a:spAutoFit/>
          </a:bodyPr>
          <a:lstStyle/>
          <a:p>
            <a:pPr algn="just"/>
            <a:r>
              <a:rPr lang="en-US" sz="2400" dirty="0">
                <a:latin typeface="Calibri" panose="020F0502020204030204" pitchFamily="34" charset="0"/>
                <a:cs typeface="Calibri" panose="020F0502020204030204" pitchFamily="34" charset="0"/>
              </a:rPr>
              <a:t>Excerpt from article by Svinicki Survey:</a:t>
            </a:r>
          </a:p>
          <a:p>
            <a:pPr algn="just"/>
            <a:endParaRPr lang="en-US" sz="2400" dirty="0">
              <a:latin typeface="Calibri" panose="020F0502020204030204" pitchFamily="34" charset="0"/>
              <a:cs typeface="Calibri" panose="020F0502020204030204" pitchFamily="34" charset="0"/>
            </a:endParaRPr>
          </a:p>
          <a:p>
            <a:pPr algn="just"/>
            <a:r>
              <a:rPr lang="en-US" sz="2400" dirty="0">
                <a:latin typeface="Calibri" panose="020F0502020204030204" pitchFamily="34" charset="0"/>
                <a:cs typeface="Calibri" panose="020F0502020204030204" pitchFamily="34" charset="0"/>
              </a:rPr>
              <a:t>Results from 1500 college students about their cell phone use found that increased use was negatively predictive of overall grade point average. </a:t>
            </a:r>
          </a:p>
          <a:p>
            <a:pPr algn="just"/>
            <a:endParaRPr lang="en-US" sz="2400" dirty="0">
              <a:latin typeface="Calibri" panose="020F0502020204030204" pitchFamily="34" charset="0"/>
              <a:cs typeface="Calibri" panose="020F0502020204030204" pitchFamily="34" charset="0"/>
            </a:endParaRPr>
          </a:p>
          <a:p>
            <a:pPr algn="just"/>
            <a:r>
              <a:rPr lang="en-US" sz="2400" dirty="0">
                <a:latin typeface="Calibri" panose="020F0502020204030204" pitchFamily="34" charset="0"/>
                <a:cs typeface="Calibri" panose="020F0502020204030204" pitchFamily="34" charset="0"/>
              </a:rPr>
              <a:t>Student’s sentence: </a:t>
            </a:r>
          </a:p>
          <a:p>
            <a:pPr algn="just"/>
            <a:endParaRPr lang="en-US" sz="2400" dirty="0">
              <a:latin typeface="Calibri" panose="020F0502020204030204" pitchFamily="34" charset="0"/>
              <a:cs typeface="Calibri" panose="020F0502020204030204" pitchFamily="34" charset="0"/>
            </a:endParaRPr>
          </a:p>
          <a:p>
            <a:pPr algn="just"/>
            <a:r>
              <a:rPr lang="en-US" sz="2400" dirty="0">
                <a:latin typeface="Calibri" panose="020F0502020204030204" pitchFamily="34" charset="0"/>
                <a:cs typeface="Calibri" panose="020F0502020204030204" pitchFamily="34" charset="0"/>
              </a:rPr>
              <a:t>Svinicki’s (2020) research cell phone use found that increased use was negatively predictive of overall grade point average.</a:t>
            </a:r>
          </a:p>
          <a:p>
            <a:pPr algn="just"/>
            <a:endParaRPr lang="en-US" sz="2400" dirty="0">
              <a:latin typeface="Calibri" panose="020F0502020204030204" pitchFamily="34" charset="0"/>
              <a:cs typeface="Calibri" panose="020F0502020204030204" pitchFamily="34" charset="0"/>
            </a:endParaRPr>
          </a:p>
          <a:p>
            <a:pPr algn="just"/>
            <a:r>
              <a:rPr lang="en-US" sz="2400" dirty="0">
                <a:latin typeface="Calibri" panose="020F0502020204030204" pitchFamily="34" charset="0"/>
                <a:cs typeface="Calibri" panose="020F0502020204030204" pitchFamily="34" charset="0"/>
              </a:rPr>
              <a:t>Is this correct or incorrect paraphrasing/citation?</a:t>
            </a:r>
            <a:endParaRPr lang="en-GB" sz="2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90128464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24D48F-62C4-4E8A-86DF-ABFE8F8082D1}"/>
              </a:ext>
            </a:extLst>
          </p:cNvPr>
          <p:cNvSpPr>
            <a:spLocks noGrp="1"/>
          </p:cNvSpPr>
          <p:nvPr>
            <p:ph type="title"/>
          </p:nvPr>
        </p:nvSpPr>
        <p:spPr>
          <a:xfrm>
            <a:off x="609600" y="274638"/>
            <a:ext cx="10972800" cy="906462"/>
          </a:xfrm>
        </p:spPr>
        <p:txBody>
          <a:bodyPr/>
          <a:lstStyle/>
          <a:p>
            <a:r>
              <a:rPr lang="en-GB" dirty="0"/>
              <a:t>Summary </a:t>
            </a:r>
          </a:p>
        </p:txBody>
      </p:sp>
      <p:sp>
        <p:nvSpPr>
          <p:cNvPr id="3" name="Content Placeholder 2">
            <a:extLst>
              <a:ext uri="{FF2B5EF4-FFF2-40B4-BE49-F238E27FC236}">
                <a16:creationId xmlns:a16="http://schemas.microsoft.com/office/drawing/2014/main" id="{96CDE5EC-9401-4C08-8634-E6E1A4145418}"/>
              </a:ext>
            </a:extLst>
          </p:cNvPr>
          <p:cNvSpPr>
            <a:spLocks noGrp="1"/>
          </p:cNvSpPr>
          <p:nvPr>
            <p:ph idx="1"/>
          </p:nvPr>
        </p:nvSpPr>
        <p:spPr>
          <a:xfrm>
            <a:off x="609600" y="1285875"/>
            <a:ext cx="10972800" cy="4231358"/>
          </a:xfrm>
        </p:spPr>
        <p:txBody>
          <a:bodyPr>
            <a:normAutofit fontScale="85000" lnSpcReduction="20000"/>
          </a:bodyPr>
          <a:lstStyle/>
          <a:p>
            <a:r>
              <a:rPr lang="en-GB" dirty="0"/>
              <a:t>There are three ways to refer to source material in your writing: quoting, paraphrasing and summarising. Use a combination of these to add interest.</a:t>
            </a:r>
          </a:p>
          <a:p>
            <a:r>
              <a:rPr lang="en-GB" dirty="0"/>
              <a:t>Use a quote when the original text is particularly concise or makes a point in a very original or memorable way.</a:t>
            </a:r>
          </a:p>
          <a:p>
            <a:r>
              <a:rPr lang="en-GB" dirty="0"/>
              <a:t>When quoting, use quotation marks (“…“) to signal the beginning and end of the quote</a:t>
            </a:r>
          </a:p>
          <a:p>
            <a:r>
              <a:rPr lang="en-GB" dirty="0"/>
              <a:t>You may also need to give the page number when you quote – check your institution's style guide to format this correctly.</a:t>
            </a:r>
          </a:p>
          <a:p>
            <a:r>
              <a:rPr lang="en-GB" dirty="0"/>
              <a:t>Use reporting verbs like 'contend', 'argue' and 'examine', to give extra information about the original writer's – and your – intention.</a:t>
            </a:r>
          </a:p>
          <a:p>
            <a:endParaRPr lang="en-GB" dirty="0"/>
          </a:p>
        </p:txBody>
      </p:sp>
    </p:spTree>
    <p:extLst>
      <p:ext uri="{BB962C8B-B14F-4D97-AF65-F5344CB8AC3E}">
        <p14:creationId xmlns:p14="http://schemas.microsoft.com/office/powerpoint/2010/main" val="342338796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949273-6723-45AC-AD92-5493D44AEF29}"/>
              </a:ext>
            </a:extLst>
          </p:cNvPr>
          <p:cNvSpPr>
            <a:spLocks noGrp="1"/>
          </p:cNvSpPr>
          <p:nvPr>
            <p:ph type="title"/>
          </p:nvPr>
        </p:nvSpPr>
        <p:spPr>
          <a:xfrm>
            <a:off x="1981200" y="274638"/>
            <a:ext cx="8229600" cy="778098"/>
          </a:xfrm>
        </p:spPr>
        <p:txBody>
          <a:bodyPr>
            <a:noAutofit/>
          </a:bodyPr>
          <a:lstStyle/>
          <a:p>
            <a:r>
              <a:rPr lang="en-GB" sz="3200" b="1" dirty="0"/>
              <a:t>RESOURCES TO AVOID PLAGIARISM</a:t>
            </a:r>
          </a:p>
        </p:txBody>
      </p:sp>
      <p:sp>
        <p:nvSpPr>
          <p:cNvPr id="3" name="Content Placeholder 2">
            <a:extLst>
              <a:ext uri="{FF2B5EF4-FFF2-40B4-BE49-F238E27FC236}">
                <a16:creationId xmlns:a16="http://schemas.microsoft.com/office/drawing/2014/main" id="{C3C08EFF-9FA4-4962-A71D-D3947798B730}"/>
              </a:ext>
            </a:extLst>
          </p:cNvPr>
          <p:cNvSpPr>
            <a:spLocks noGrp="1"/>
          </p:cNvSpPr>
          <p:nvPr>
            <p:ph idx="1"/>
          </p:nvPr>
        </p:nvSpPr>
        <p:spPr>
          <a:xfrm>
            <a:off x="1981200" y="1268760"/>
            <a:ext cx="8229600" cy="3917032"/>
          </a:xfrm>
        </p:spPr>
        <p:txBody>
          <a:bodyPr>
            <a:normAutofit fontScale="92500" lnSpcReduction="20000"/>
          </a:bodyPr>
          <a:lstStyle/>
          <a:p>
            <a:r>
              <a:rPr lang="en-US" dirty="0"/>
              <a:t>Student Writing Support </a:t>
            </a:r>
          </a:p>
          <a:p>
            <a:pPr lvl="1"/>
            <a:r>
              <a:rPr lang="en-US" dirty="0"/>
              <a:t>Free face-to-face help with your writing projects </a:t>
            </a:r>
          </a:p>
          <a:p>
            <a:pPr lvl="1"/>
            <a:r>
              <a:rPr lang="en-US" dirty="0">
                <a:hlinkClick r:id="rId2"/>
              </a:rPr>
              <a:t>http://writing.umn.edu/sws/</a:t>
            </a:r>
            <a:r>
              <a:rPr lang="en-US" dirty="0"/>
              <a:t>  </a:t>
            </a:r>
          </a:p>
          <a:p>
            <a:r>
              <a:rPr lang="en-US" dirty="0"/>
              <a:t>Online tutorials </a:t>
            </a:r>
          </a:p>
          <a:p>
            <a:pPr lvl="1"/>
            <a:r>
              <a:rPr lang="en-US" dirty="0"/>
              <a:t>The best is Indiana University’s https:// </a:t>
            </a:r>
            <a:r>
              <a:rPr lang="en-US" dirty="0">
                <a:hlinkClick r:id="rId3"/>
              </a:rPr>
              <a:t>www.indiana.edu/~istd/</a:t>
            </a:r>
            <a:r>
              <a:rPr lang="en-US" dirty="0"/>
              <a:t>  </a:t>
            </a:r>
          </a:p>
          <a:p>
            <a:pPr lvl="1"/>
            <a:r>
              <a:rPr lang="en-US" dirty="0"/>
              <a:t>SWS Tutorials </a:t>
            </a:r>
            <a:r>
              <a:rPr lang="en-US" dirty="0">
                <a:hlinkClick r:id="rId4"/>
              </a:rPr>
              <a:t>http://writing.umn.edu/sws/quickhelp/sources.html</a:t>
            </a:r>
            <a:r>
              <a:rPr lang="en-US" dirty="0"/>
              <a:t>     </a:t>
            </a:r>
          </a:p>
          <a:p>
            <a:pPr lvl="1"/>
            <a:r>
              <a:rPr lang="en-US" dirty="0"/>
              <a:t>U Library Tutorials </a:t>
            </a:r>
            <a:r>
              <a:rPr lang="en-US" dirty="0">
                <a:hlinkClick r:id="rId5"/>
              </a:rPr>
              <a:t>https://www.lib.umn.edu/instruction/tutorials</a:t>
            </a:r>
            <a:r>
              <a:rPr lang="en-US" dirty="0"/>
              <a:t> </a:t>
            </a:r>
            <a:endParaRPr lang="en-GB" dirty="0"/>
          </a:p>
        </p:txBody>
      </p:sp>
    </p:spTree>
    <p:extLst>
      <p:ext uri="{BB962C8B-B14F-4D97-AF65-F5344CB8AC3E}">
        <p14:creationId xmlns:p14="http://schemas.microsoft.com/office/powerpoint/2010/main" val="171891014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949273-6723-45AC-AD92-5493D44AEF29}"/>
              </a:ext>
            </a:extLst>
          </p:cNvPr>
          <p:cNvSpPr>
            <a:spLocks noGrp="1"/>
          </p:cNvSpPr>
          <p:nvPr>
            <p:ph type="title"/>
          </p:nvPr>
        </p:nvSpPr>
        <p:spPr>
          <a:xfrm>
            <a:off x="1981200" y="274638"/>
            <a:ext cx="8229600" cy="778098"/>
          </a:xfrm>
        </p:spPr>
        <p:txBody>
          <a:bodyPr>
            <a:noAutofit/>
          </a:bodyPr>
          <a:lstStyle/>
          <a:p>
            <a:r>
              <a:rPr lang="en-GB" sz="3200" b="1" dirty="0"/>
              <a:t>RESOURCES TO AVOID PLAGIARISM</a:t>
            </a:r>
          </a:p>
        </p:txBody>
      </p:sp>
      <p:sp>
        <p:nvSpPr>
          <p:cNvPr id="3" name="Content Placeholder 2">
            <a:extLst>
              <a:ext uri="{FF2B5EF4-FFF2-40B4-BE49-F238E27FC236}">
                <a16:creationId xmlns:a16="http://schemas.microsoft.com/office/drawing/2014/main" id="{C3C08EFF-9FA4-4962-A71D-D3947798B730}"/>
              </a:ext>
            </a:extLst>
          </p:cNvPr>
          <p:cNvSpPr>
            <a:spLocks noGrp="1"/>
          </p:cNvSpPr>
          <p:nvPr>
            <p:ph idx="1"/>
          </p:nvPr>
        </p:nvSpPr>
        <p:spPr>
          <a:xfrm>
            <a:off x="1981200" y="1268760"/>
            <a:ext cx="8229600" cy="3917032"/>
          </a:xfrm>
        </p:spPr>
        <p:txBody>
          <a:bodyPr>
            <a:normAutofit fontScale="70000" lnSpcReduction="20000"/>
          </a:bodyPr>
          <a:lstStyle/>
          <a:p>
            <a:r>
              <a:rPr lang="en-US" dirty="0"/>
              <a:t>Student Writing Support </a:t>
            </a:r>
          </a:p>
          <a:p>
            <a:pPr lvl="1"/>
            <a:r>
              <a:rPr lang="en-US" dirty="0"/>
              <a:t>Free face-to-face help with your writing projects </a:t>
            </a:r>
          </a:p>
          <a:p>
            <a:pPr lvl="1"/>
            <a:r>
              <a:rPr lang="en-US" dirty="0">
                <a:hlinkClick r:id="rId2"/>
              </a:rPr>
              <a:t>http://writing.umn.edu/sws/</a:t>
            </a:r>
            <a:r>
              <a:rPr lang="en-US" dirty="0"/>
              <a:t>  </a:t>
            </a:r>
          </a:p>
          <a:p>
            <a:r>
              <a:rPr lang="en-US" dirty="0"/>
              <a:t>Online tutorials </a:t>
            </a:r>
          </a:p>
          <a:p>
            <a:pPr lvl="1"/>
            <a:r>
              <a:rPr lang="en-US" dirty="0"/>
              <a:t>The best is Indiana University’s https:// </a:t>
            </a:r>
            <a:r>
              <a:rPr lang="en-US" dirty="0">
                <a:hlinkClick r:id="rId3"/>
              </a:rPr>
              <a:t>www.indiana.edu/~istd/</a:t>
            </a:r>
            <a:r>
              <a:rPr lang="en-US" dirty="0"/>
              <a:t>  </a:t>
            </a:r>
          </a:p>
          <a:p>
            <a:pPr lvl="1"/>
            <a:r>
              <a:rPr lang="en-US" dirty="0"/>
              <a:t>SWS Tutorials </a:t>
            </a:r>
            <a:r>
              <a:rPr lang="en-US" dirty="0">
                <a:hlinkClick r:id="rId4"/>
              </a:rPr>
              <a:t>http://writing.umn.edu/sws/quickhelp/sources.html</a:t>
            </a:r>
            <a:r>
              <a:rPr lang="en-US" dirty="0"/>
              <a:t>     </a:t>
            </a:r>
          </a:p>
          <a:p>
            <a:pPr lvl="1"/>
            <a:r>
              <a:rPr lang="en-US" dirty="0"/>
              <a:t>U Library Tutorials </a:t>
            </a:r>
            <a:r>
              <a:rPr lang="en-US" dirty="0">
                <a:hlinkClick r:id="rId5"/>
              </a:rPr>
              <a:t>https://www.lib.umn.edu/instruction/tutorials</a:t>
            </a:r>
            <a:r>
              <a:rPr lang="en-US" dirty="0"/>
              <a:t> </a:t>
            </a:r>
          </a:p>
          <a:p>
            <a:r>
              <a:rPr lang="en-US" dirty="0"/>
              <a:t>Citation software </a:t>
            </a:r>
          </a:p>
          <a:p>
            <a:pPr lvl="1"/>
            <a:r>
              <a:rPr lang="en-US" dirty="0" err="1"/>
              <a:t>Refworks</a:t>
            </a:r>
            <a:r>
              <a:rPr lang="en-US" dirty="0"/>
              <a:t>, Zotero, Mendeley</a:t>
            </a:r>
          </a:p>
          <a:p>
            <a:pPr lvl="1"/>
            <a:endParaRPr lang="en-US" dirty="0"/>
          </a:p>
          <a:p>
            <a:r>
              <a:rPr lang="en-US" dirty="0">
                <a:hlinkClick r:id="rId6"/>
              </a:rPr>
              <a:t>www.Citeme.com</a:t>
            </a:r>
            <a:r>
              <a:rPr lang="en-US" dirty="0"/>
              <a:t>  </a:t>
            </a:r>
            <a:endParaRPr lang="en-GB" dirty="0"/>
          </a:p>
        </p:txBody>
      </p:sp>
    </p:spTree>
    <p:extLst>
      <p:ext uri="{BB962C8B-B14F-4D97-AF65-F5344CB8AC3E}">
        <p14:creationId xmlns:p14="http://schemas.microsoft.com/office/powerpoint/2010/main" val="167719810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CCFC37-875F-4526-A8DF-870B8109E9CE}"/>
              </a:ext>
            </a:extLst>
          </p:cNvPr>
          <p:cNvSpPr>
            <a:spLocks noGrp="1"/>
          </p:cNvSpPr>
          <p:nvPr>
            <p:ph type="title"/>
          </p:nvPr>
        </p:nvSpPr>
        <p:spPr/>
        <p:txBody>
          <a:bodyPr/>
          <a:lstStyle/>
          <a:p>
            <a:r>
              <a:rPr lang="en-GB" dirty="0"/>
              <a:t>Interesting Videos</a:t>
            </a:r>
          </a:p>
        </p:txBody>
      </p:sp>
      <p:sp>
        <p:nvSpPr>
          <p:cNvPr id="3" name="Content Placeholder 2">
            <a:extLst>
              <a:ext uri="{FF2B5EF4-FFF2-40B4-BE49-F238E27FC236}">
                <a16:creationId xmlns:a16="http://schemas.microsoft.com/office/drawing/2014/main" id="{D41D4A00-41D8-463C-A65C-36976F489319}"/>
              </a:ext>
            </a:extLst>
          </p:cNvPr>
          <p:cNvSpPr>
            <a:spLocks noGrp="1"/>
          </p:cNvSpPr>
          <p:nvPr>
            <p:ph idx="1"/>
          </p:nvPr>
        </p:nvSpPr>
        <p:spPr/>
        <p:txBody>
          <a:bodyPr/>
          <a:lstStyle/>
          <a:p>
            <a:pPr fontAlgn="base"/>
            <a:r>
              <a:rPr lang="en-GB" dirty="0"/>
              <a:t>Study Skills – Using sources</a:t>
            </a:r>
          </a:p>
          <a:p>
            <a:pPr marL="0" indent="0" fontAlgn="base">
              <a:buNone/>
            </a:pPr>
            <a:endParaRPr lang="en-GB" dirty="0"/>
          </a:p>
          <a:p>
            <a:pPr marL="0" indent="0" fontAlgn="base">
              <a:buNone/>
            </a:pPr>
            <a:r>
              <a:rPr lang="en-GB" dirty="0">
                <a:hlinkClick r:id="rId2"/>
              </a:rPr>
              <a:t>https://www.youtube.com/watch?v=duu7NEJ9kGE</a:t>
            </a:r>
            <a:endParaRPr lang="en-GB" dirty="0"/>
          </a:p>
          <a:p>
            <a:pPr marL="0" indent="0" fontAlgn="base">
              <a:buNone/>
            </a:pPr>
            <a:endParaRPr lang="en-GB" dirty="0"/>
          </a:p>
          <a:p>
            <a:pPr fontAlgn="base"/>
            <a:r>
              <a:rPr lang="en-GB" dirty="0"/>
              <a:t>Uploading your assignment to </a:t>
            </a:r>
            <a:r>
              <a:rPr lang="en-GB" dirty="0" err="1"/>
              <a:t>turnitin</a:t>
            </a:r>
            <a:r>
              <a:rPr lang="en-GB" dirty="0"/>
              <a:t> </a:t>
            </a:r>
          </a:p>
          <a:p>
            <a:pPr marL="0" indent="0" fontAlgn="base">
              <a:buNone/>
            </a:pPr>
            <a:r>
              <a:rPr lang="en-GB" dirty="0">
                <a:hlinkClick r:id="rId3"/>
              </a:rPr>
              <a:t>https://clickv.ie/w/jwMl</a:t>
            </a:r>
            <a:endParaRPr lang="en-GB" dirty="0"/>
          </a:p>
          <a:p>
            <a:endParaRPr lang="en-GB" dirty="0"/>
          </a:p>
        </p:txBody>
      </p:sp>
    </p:spTree>
    <p:extLst>
      <p:ext uri="{BB962C8B-B14F-4D97-AF65-F5344CB8AC3E}">
        <p14:creationId xmlns:p14="http://schemas.microsoft.com/office/powerpoint/2010/main" val="69573516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137</TotalTime>
  <Words>2461</Words>
  <Application>Microsoft Office PowerPoint</Application>
  <PresentationFormat>Widescreen</PresentationFormat>
  <Paragraphs>239</Paragraphs>
  <Slides>34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34</vt:i4>
      </vt:variant>
    </vt:vector>
  </HeadingPairs>
  <TitlesOfParts>
    <vt:vector size="38" baseType="lpstr">
      <vt:lpstr>Arial</vt:lpstr>
      <vt:lpstr>Calibri</vt:lpstr>
      <vt:lpstr>Myriad Pro</vt:lpstr>
      <vt:lpstr>20140311PresentationUWTSDTemplate</vt:lpstr>
      <vt:lpstr>WEEK 3 Writing for Academic Purposes-Plagiarism and Referencing </vt:lpstr>
      <vt:lpstr>PowerPoint Presentation</vt:lpstr>
      <vt:lpstr>Today’s Learning Outcomes</vt:lpstr>
      <vt:lpstr>AVOID PLAGIARISM</vt:lpstr>
      <vt:lpstr>Plagiarism - Meaning</vt:lpstr>
      <vt:lpstr>Plagiarism – meaning contd.</vt:lpstr>
      <vt:lpstr>Plagiarism – meaning Contd.</vt:lpstr>
      <vt:lpstr>PowerPoint Presentation</vt:lpstr>
      <vt:lpstr>PowerPoint Presentation</vt:lpstr>
      <vt:lpstr>CITATION</vt:lpstr>
      <vt:lpstr>Citation - How to quote/cite correctly</vt:lpstr>
      <vt:lpstr>PowerPoint Presentation</vt:lpstr>
      <vt:lpstr>PowerPoint Presentation</vt:lpstr>
      <vt:lpstr>Citation - Understanding how to cite </vt:lpstr>
      <vt:lpstr>PowerPoint Presentation</vt:lpstr>
      <vt:lpstr>Citation – Key issues’ summary</vt:lpstr>
      <vt:lpstr>Activity 1 (Reading and citing idea from text)</vt:lpstr>
      <vt:lpstr>PowerPoint Presentation</vt:lpstr>
      <vt:lpstr>A is the best answer!</vt:lpstr>
      <vt:lpstr>Citation - using the right reporting verb</vt:lpstr>
      <vt:lpstr>PowerPoint Presentation</vt:lpstr>
      <vt:lpstr>Activity  (Identifying reporting verbs)</vt:lpstr>
      <vt:lpstr>PowerPoint Presentation</vt:lpstr>
      <vt:lpstr>PowerPoint Presentation</vt:lpstr>
      <vt:lpstr>Answers</vt:lpstr>
      <vt:lpstr>Is this plagiarism?</vt:lpstr>
      <vt:lpstr>PowerPoint Presentation</vt:lpstr>
      <vt:lpstr>REFERENCE</vt:lpstr>
      <vt:lpstr>Is this plagiarism?</vt:lpstr>
      <vt:lpstr>PowerPoint Presentation</vt:lpstr>
      <vt:lpstr>Summary </vt:lpstr>
      <vt:lpstr>RESOURCES TO AVOID PLAGIARISM</vt:lpstr>
      <vt:lpstr>RESOURCES TO AVOID PLAGIARISM</vt:lpstr>
      <vt:lpstr>Interesting Videos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4 RESEARCHING AND PLAGIARISM AVOIDANCE</dc:title>
  <dc:creator>Chijioke Uba</dc:creator>
  <cp:lastModifiedBy>Tarila Zuofa</cp:lastModifiedBy>
  <cp:revision>2</cp:revision>
  <dcterms:created xsi:type="dcterms:W3CDTF">2020-06-02T18:43:46Z</dcterms:created>
  <dcterms:modified xsi:type="dcterms:W3CDTF">2020-09-25T16:50:31Z</dcterms:modified>
</cp:coreProperties>
</file>