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2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522E98-97F8-C38F-D728-28BC3E15332B}" v="1184" dt="2026-03-01T17:16:19.6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ena Khan (2528599)" userId="S::2528599@student.uwtsd.ac.uk::6b6573ce-c8d0-448d-bee5-90b522471617" providerId="AD" clId="Web-{8AACD292-E784-77CD-2C8F-1E189E2B6DBC}"/>
    <pc:docChg chg="mod addSld delSld modMainMaster setSldSz">
      <pc:chgData name="Leena Khan (2528599)" userId="S::2528599@student.uwtsd.ac.uk::6b6573ce-c8d0-448d-bee5-90b522471617" providerId="AD" clId="Web-{8AACD292-E784-77CD-2C8F-1E189E2B6DBC}" dt="2026-02-27T14:54:21.810" v="2"/>
      <pc:docMkLst>
        <pc:docMk/>
      </pc:docMkLst>
    </pc:docChg>
  </pc:docChgLst>
  <pc:docChgLst>
    <pc:chgData name="Leena Khan (2528599)" userId="S::2528599@student.uwtsd.ac.uk::6b6573ce-c8d0-448d-bee5-90b522471617" providerId="AD" clId="Web-{E1522E98-97F8-C38F-D728-28BC3E15332B}"/>
    <pc:docChg chg="mod modSld addMainMaster delMainMaster">
      <pc:chgData name="Leena Khan (2528599)" userId="S::2528599@student.uwtsd.ac.uk::6b6573ce-c8d0-448d-bee5-90b522471617" providerId="AD" clId="Web-{E1522E98-97F8-C38F-D728-28BC3E15332B}" dt="2026-03-01T17:01:48.396" v="718" actId="20577"/>
      <pc:docMkLst>
        <pc:docMk/>
      </pc:docMkLst>
      <pc:sldChg chg="addSp delSp modSp mod modClrScheme chgLayout">
        <pc:chgData name="Leena Khan (2528599)" userId="S::2528599@student.uwtsd.ac.uk::6b6573ce-c8d0-448d-bee5-90b522471617" providerId="AD" clId="Web-{E1522E98-97F8-C38F-D728-28BC3E15332B}" dt="2026-03-01T17:01:48.396" v="718" actId="20577"/>
        <pc:sldMkLst>
          <pc:docMk/>
          <pc:sldMk cId="109857222" sldId="256"/>
        </pc:sldMkLst>
        <pc:spChg chg="del">
          <ac:chgData name="Leena Khan (2528599)" userId="S::2528599@student.uwtsd.ac.uk::6b6573ce-c8d0-448d-bee5-90b522471617" providerId="AD" clId="Web-{E1522E98-97F8-C38F-D728-28BC3E15332B}" dt="2026-02-28T15:53:33.202" v="0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09:12.316" v="456" actId="1076"/>
          <ac:spMkLst>
            <pc:docMk/>
            <pc:sldMk cId="109857222" sldId="256"/>
            <ac:spMk id="2" creationId="{1D92C638-96BA-65F5-1025-D4441BA0401C}"/>
          </ac:spMkLst>
        </pc:spChg>
        <pc:spChg chg="del">
          <ac:chgData name="Leena Khan (2528599)" userId="S::2528599@student.uwtsd.ac.uk::6b6573ce-c8d0-448d-bee5-90b522471617" providerId="AD" clId="Web-{E1522E98-97F8-C38F-D728-28BC3E15332B}" dt="2026-02-28T15:53:48.030" v="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Leena Khan (2528599)" userId="S::2528599@student.uwtsd.ac.uk::6b6573ce-c8d0-448d-bee5-90b522471617" providerId="AD" clId="Web-{E1522E98-97F8-C38F-D728-28BC3E15332B}" dt="2026-02-28T17:13:20.417" v="293"/>
          <ac:spMkLst>
            <pc:docMk/>
            <pc:sldMk cId="109857222" sldId="256"/>
            <ac:spMk id="3" creationId="{48E10A75-7BB6-1218-5E6A-D1C379A13821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27:33.580" v="580" actId="20577"/>
          <ac:spMkLst>
            <pc:docMk/>
            <pc:sldMk cId="109857222" sldId="256"/>
            <ac:spMk id="3" creationId="{4C620F3F-F2D7-297F-876B-03EC69F07086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10:06.647" v="464" actId="1076"/>
          <ac:spMkLst>
            <pc:docMk/>
            <pc:sldMk cId="109857222" sldId="256"/>
            <ac:spMk id="4" creationId="{8A798ADB-2A10-58E6-DA4B-F18797A1B52D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10:02.366" v="463" actId="1076"/>
          <ac:spMkLst>
            <pc:docMk/>
            <pc:sldMk cId="109857222" sldId="256"/>
            <ac:spMk id="5" creationId="{23E9BF74-7F94-E4D0-D89C-6A39901D4362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09:43.521" v="460" actId="1076"/>
          <ac:spMkLst>
            <pc:docMk/>
            <pc:sldMk cId="109857222" sldId="256"/>
            <ac:spMk id="7" creationId="{79E344FD-477E-E51F-6816-0DF680036C2C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09:38.911" v="459" actId="1076"/>
          <ac:spMkLst>
            <pc:docMk/>
            <pc:sldMk cId="109857222" sldId="256"/>
            <ac:spMk id="8" creationId="{EDF5075D-E308-EB53-49E4-8CE7CDED300C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09:08.269" v="455" actId="1076"/>
          <ac:spMkLst>
            <pc:docMk/>
            <pc:sldMk cId="109857222" sldId="256"/>
            <ac:spMk id="9" creationId="{4C97BA70-B077-5450-7B9C-1977CEF5E142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17:22.355" v="492" actId="14100"/>
          <ac:spMkLst>
            <pc:docMk/>
            <pc:sldMk cId="109857222" sldId="256"/>
            <ac:spMk id="10" creationId="{C92102C1-9B7D-430B-7049-9543AE4632DC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18:37.278" v="501" actId="1076"/>
          <ac:spMkLst>
            <pc:docMk/>
            <pc:sldMk cId="109857222" sldId="256"/>
            <ac:spMk id="11" creationId="{45DCB452-F7BD-5A87-60B7-5206300E4562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14:19.068" v="466" actId="1076"/>
          <ac:spMkLst>
            <pc:docMk/>
            <pc:sldMk cId="109857222" sldId="256"/>
            <ac:spMk id="13" creationId="{A9C93B74-84BA-C9DA-AD5A-19E7720E4FBE}"/>
          </ac:spMkLst>
        </pc:spChg>
        <pc:spChg chg="add del mod">
          <ac:chgData name="Leena Khan (2528599)" userId="S::2528599@student.uwtsd.ac.uk::6b6573ce-c8d0-448d-bee5-90b522471617" providerId="AD" clId="Web-{E1522E98-97F8-C38F-D728-28BC3E15332B}" dt="2026-03-01T00:20:54.379" v="517"/>
          <ac:spMkLst>
            <pc:docMk/>
            <pc:sldMk cId="109857222" sldId="256"/>
            <ac:spMk id="15" creationId="{6B84E17D-520D-E175-E7C5-EF39D982E964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16:45:18.835" v="635" actId="20577"/>
          <ac:spMkLst>
            <pc:docMk/>
            <pc:sldMk cId="109857222" sldId="256"/>
            <ac:spMk id="15" creationId="{8FDEA3C7-2579-FBCA-8749-DADC51C073BF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24:38.442" v="534" actId="20577"/>
          <ac:spMkLst>
            <pc:docMk/>
            <pc:sldMk cId="109857222" sldId="256"/>
            <ac:spMk id="16" creationId="{D357CBE4-F201-7968-0774-A210697B1054}"/>
          </ac:spMkLst>
        </pc:spChg>
        <pc:spChg chg="add mod">
          <ac:chgData name="Leena Khan (2528599)" userId="S::2528599@student.uwtsd.ac.uk::6b6573ce-c8d0-448d-bee5-90b522471617" providerId="AD" clId="Web-{E1522E98-97F8-C38F-D728-28BC3E15332B}" dt="2026-03-01T00:26:54.781" v="577" actId="20577"/>
          <ac:spMkLst>
            <pc:docMk/>
            <pc:sldMk cId="109857222" sldId="256"/>
            <ac:spMk id="17" creationId="{58CA8294-9B7B-1F16-8296-5ECCE1693687}"/>
          </ac:spMkLst>
        </pc:spChg>
        <pc:spChg chg="add del">
          <ac:chgData name="Leena Khan (2528599)" userId="S::2528599@student.uwtsd.ac.uk::6b6573ce-c8d0-448d-bee5-90b522471617" providerId="AD" clId="Web-{E1522E98-97F8-C38F-D728-28BC3E15332B}" dt="2026-03-01T16:46:49.058" v="637"/>
          <ac:spMkLst>
            <pc:docMk/>
            <pc:sldMk cId="109857222" sldId="256"/>
            <ac:spMk id="18" creationId="{A0EF1478-40E5-90A2-0532-722CA2FFB79D}"/>
          </ac:spMkLst>
        </pc:spChg>
        <pc:spChg chg="add del">
          <ac:chgData name="Leena Khan (2528599)" userId="S::2528599@student.uwtsd.ac.uk::6b6573ce-c8d0-448d-bee5-90b522471617" providerId="AD" clId="Web-{E1522E98-97F8-C38F-D728-28BC3E15332B}" dt="2026-03-01T16:47:01.480" v="639"/>
          <ac:spMkLst>
            <pc:docMk/>
            <pc:sldMk cId="109857222" sldId="256"/>
            <ac:spMk id="19" creationId="{A7074C00-EA70-6315-0454-BEF8CE984360}"/>
          </ac:spMkLst>
        </pc:spChg>
        <pc:spChg chg="add del mod">
          <ac:chgData name="Leena Khan (2528599)" userId="S::2528599@student.uwtsd.ac.uk::6b6573ce-c8d0-448d-bee5-90b522471617" providerId="AD" clId="Web-{E1522E98-97F8-C38F-D728-28BC3E15332B}" dt="2026-03-01T17:01:48.396" v="718" actId="20577"/>
          <ac:spMkLst>
            <pc:docMk/>
            <pc:sldMk cId="109857222" sldId="256"/>
            <ac:spMk id="20" creationId="{EAA3CB53-C95D-2CA7-678D-70A301997E16}"/>
          </ac:spMkLst>
        </pc:spChg>
        <pc:picChg chg="add mod">
          <ac:chgData name="Leena Khan (2528599)" userId="S::2528599@student.uwtsd.ac.uk::6b6573ce-c8d0-448d-bee5-90b522471617" providerId="AD" clId="Web-{E1522E98-97F8-C38F-D728-28BC3E15332B}" dt="2026-03-01T00:09:46.084" v="461" actId="1076"/>
          <ac:picMkLst>
            <pc:docMk/>
            <pc:sldMk cId="109857222" sldId="256"/>
            <ac:picMk id="6" creationId="{B9CAF615-215C-2337-5F75-40EF39819449}"/>
          </ac:picMkLst>
        </pc:picChg>
        <pc:picChg chg="add del mod">
          <ac:chgData name="Leena Khan (2528599)" userId="S::2528599@student.uwtsd.ac.uk::6b6573ce-c8d0-448d-bee5-90b522471617" providerId="AD" clId="Web-{E1522E98-97F8-C38F-D728-28BC3E15332B}" dt="2026-02-28T17:17:24.159" v="361"/>
          <ac:picMkLst>
            <pc:docMk/>
            <pc:sldMk cId="109857222" sldId="256"/>
            <ac:picMk id="10" creationId="{4594167E-BD9D-6E67-1312-CAD2B6CB1D56}"/>
          </ac:picMkLst>
        </pc:picChg>
        <pc:picChg chg="add del mod">
          <ac:chgData name="Leena Khan (2528599)" userId="S::2528599@student.uwtsd.ac.uk::6b6573ce-c8d0-448d-bee5-90b522471617" providerId="AD" clId="Web-{E1522E98-97F8-C38F-D728-28BC3E15332B}" dt="2026-02-28T17:17:44.925" v="363"/>
          <ac:picMkLst>
            <pc:docMk/>
            <pc:sldMk cId="109857222" sldId="256"/>
            <ac:picMk id="11" creationId="{5E853C39-4C66-D721-DECA-EF827EF1D756}"/>
          </ac:picMkLst>
        </pc:picChg>
        <pc:picChg chg="add mod">
          <ac:chgData name="Leena Khan (2528599)" userId="S::2528599@student.uwtsd.ac.uk::6b6573ce-c8d0-448d-bee5-90b522471617" providerId="AD" clId="Web-{E1522E98-97F8-C38F-D728-28BC3E15332B}" dt="2026-03-01T00:28:28.412" v="583" actId="1076"/>
          <ac:picMkLst>
            <pc:docMk/>
            <pc:sldMk cId="109857222" sldId="256"/>
            <ac:picMk id="12" creationId="{2425F30E-7E83-7491-B533-42B6D05B7790}"/>
          </ac:picMkLst>
        </pc:picChg>
        <pc:picChg chg="add mod">
          <ac:chgData name="Leena Khan (2528599)" userId="S::2528599@student.uwtsd.ac.uk::6b6573ce-c8d0-448d-bee5-90b522471617" providerId="AD" clId="Web-{E1522E98-97F8-C38F-D728-28BC3E15332B}" dt="2026-03-01T00:28:23.974" v="582" actId="1076"/>
          <ac:picMkLst>
            <pc:docMk/>
            <pc:sldMk cId="109857222" sldId="256"/>
            <ac:picMk id="14" creationId="{93F5A7A6-9F00-B154-8695-7FF972ADB80C}"/>
          </ac:picMkLst>
        </pc:picChg>
      </pc:sldChg>
      <pc:sldMasterChg chg="del delSldLayout">
        <pc:chgData name="Leena Khan (2528599)" userId="S::2528599@student.uwtsd.ac.uk::6b6573ce-c8d0-448d-bee5-90b522471617" providerId="AD" clId="Web-{E1522E98-97F8-C38F-D728-28BC3E15332B}" dt="2026-03-01T10:41:32.320" v="584"/>
        <pc:sldMasterMkLst>
          <pc:docMk/>
          <pc:sldMasterMk cId="2460954070" sldId="2147483660"/>
        </pc:sldMasterMkLst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eena Khan (2528599)" userId="S::2528599@student.uwtsd.ac.uk::6b6573ce-c8d0-448d-bee5-90b522471617" providerId="AD" clId="Web-{E1522E98-97F8-C38F-D728-28BC3E15332B}" dt="2026-03-01T10:41:32.320" v="58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1:41.571" v="585"/>
        <pc:sldMasterMkLst>
          <pc:docMk/>
          <pc:sldMasterMk cId="2987325403" sldId="2147483672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2336262185" sldId="214748367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1714166012" sldId="214748367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3408900381" sldId="214748367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2663987277" sldId="214748367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564179064" sldId="214748367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3148953404" sldId="214748367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2126128380" sldId="214748367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952174619" sldId="214748368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1632714475" sldId="214748368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2017959828" sldId="214748368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1.571" v="585"/>
          <pc:sldLayoutMkLst>
            <pc:docMk/>
            <pc:sldMasterMk cId="2987325403" sldId="2147483672"/>
            <pc:sldLayoutMk cId="1136808111" sldId="2147483683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1:48.243" v="586"/>
        <pc:sldMasterMkLst>
          <pc:docMk/>
          <pc:sldMasterMk cId="2264834237" sldId="2147483684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4070188298" sldId="214748368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3400218853" sldId="214748368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3182778528" sldId="214748368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2082719130" sldId="214748368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2220534983" sldId="214748368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1858174550" sldId="214748369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2217732210" sldId="214748369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3695504616" sldId="214748369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4031690998" sldId="214748369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2747349525" sldId="214748369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3608107265" sldId="214748369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1293708521" sldId="214748369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3591841007" sldId="214748369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4212349503" sldId="214748369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3099878230" sldId="214748369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3362834446" sldId="214748370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48.243" v="586"/>
          <pc:sldLayoutMkLst>
            <pc:docMk/>
            <pc:sldMasterMk cId="2264834237" sldId="2147483684"/>
            <pc:sldLayoutMk cId="571155358" sldId="2147483701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1:58.962" v="587"/>
        <pc:sldMasterMkLst>
          <pc:docMk/>
          <pc:sldMasterMk cId="3971102755" sldId="2147483702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2445028494" sldId="214748370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697886823" sldId="214748370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2007270852" sldId="214748370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3331391896" sldId="214748370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489506155" sldId="214748370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4245477621" sldId="214748370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630441881" sldId="214748370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629087303" sldId="214748371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547681537" sldId="214748371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529843275" sldId="214748371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3584100331" sldId="214748371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3677305053" sldId="214748371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2190080892" sldId="214748371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2928208012" sldId="214748371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1269238610" sldId="214748371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77450782" sldId="214748371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1:58.962" v="587"/>
          <pc:sldLayoutMkLst>
            <pc:docMk/>
            <pc:sldMasterMk cId="3971102755" sldId="2147483702"/>
            <pc:sldLayoutMk cId="564205541" sldId="2147483719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2:02.774" v="588"/>
        <pc:sldMasterMkLst>
          <pc:docMk/>
          <pc:sldMasterMk cId="2914770677" sldId="2147483720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2192171067" sldId="214748372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378700187" sldId="214748372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3912417200" sldId="214748372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3959982255" sldId="214748372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3632241519" sldId="214748372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4096207472" sldId="214748372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1630658118" sldId="214748372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799448564" sldId="214748372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2436285317" sldId="214748372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3989827284" sldId="214748373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4029260938" sldId="214748373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2058813769" sldId="214748373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3900304576" sldId="214748373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3906637581" sldId="214748373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531774116" sldId="214748373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2074077530" sldId="214748373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2.774" v="588"/>
          <pc:sldLayoutMkLst>
            <pc:docMk/>
            <pc:sldMasterMk cId="2914770677" sldId="2147483720"/>
            <pc:sldLayoutMk cId="1627677019" sldId="2147483737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2:07.790" v="589"/>
        <pc:sldMasterMkLst>
          <pc:docMk/>
          <pc:sldMasterMk cId="1856672211" sldId="2147483738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2605265889" sldId="214748373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4281604651" sldId="214748374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1427941674" sldId="214748374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1309989675" sldId="214748374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4078359918" sldId="214748374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1129584874" sldId="214748374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1056221151" sldId="214748374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3084126965" sldId="214748374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373585516" sldId="214748374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361339166" sldId="214748374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2812499507" sldId="214748374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2749846580" sldId="214748375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3696420030" sldId="214748375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516583798" sldId="214748375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3759557350" sldId="214748375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1453072634" sldId="214748375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7.790" v="589"/>
          <pc:sldLayoutMkLst>
            <pc:docMk/>
            <pc:sldMasterMk cId="1856672211" sldId="2147483738"/>
            <pc:sldLayoutMk cId="4148038970" sldId="2147483755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2:09.868" v="590"/>
        <pc:sldMasterMkLst>
          <pc:docMk/>
          <pc:sldMasterMk cId="2396542462" sldId="2147483756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134704898" sldId="214748375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2312497175" sldId="214748375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1682736698" sldId="214748375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3337253281" sldId="214748376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349482080" sldId="214748376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3772649110" sldId="214748376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3981135384" sldId="214748376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3490518912" sldId="214748376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154366161" sldId="214748376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859563777" sldId="214748376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1357211234" sldId="214748376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2416614737" sldId="214748376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3729379162" sldId="214748376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2783849615" sldId="214748377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1112390581" sldId="214748377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3992454043" sldId="214748377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09.868" v="590"/>
          <pc:sldLayoutMkLst>
            <pc:docMk/>
            <pc:sldMasterMk cId="2396542462" sldId="2147483756"/>
            <pc:sldLayoutMk cId="4184218962" sldId="2147483773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2:18.228" v="591"/>
        <pc:sldMasterMkLst>
          <pc:docMk/>
          <pc:sldMasterMk cId="3335084417" sldId="2147483774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912940299" sldId="214748377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952846448" sldId="214748377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1047978195" sldId="214748377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682680954" sldId="214748377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2390558007" sldId="214748377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776388231" sldId="214748378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3438497505" sldId="214748378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2836772691" sldId="214748378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2765167948" sldId="214748378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1399627947" sldId="214748378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2514566019" sldId="214748378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3327061554" sldId="214748378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994997086" sldId="214748378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109600906" sldId="214748378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2400259209" sldId="214748378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872410658" sldId="214748379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18.228" v="591"/>
          <pc:sldLayoutMkLst>
            <pc:docMk/>
            <pc:sldMasterMk cId="3335084417" sldId="2147483774"/>
            <pc:sldLayoutMk cId="1609600307" sldId="2147483791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2:25.588" v="592"/>
        <pc:sldMasterMkLst>
          <pc:docMk/>
          <pc:sldMasterMk cId="4108529981" sldId="2147483792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2764247859" sldId="214748379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2367411284" sldId="214748379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547921882" sldId="214748379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1681408373" sldId="214748379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1121146078" sldId="214748379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1831982121" sldId="214748379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1380887343" sldId="214748379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268492763" sldId="214748380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3529547744" sldId="214748380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1178140068" sldId="214748380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25.588" v="592"/>
          <pc:sldLayoutMkLst>
            <pc:docMk/>
            <pc:sldMasterMk cId="4108529981" sldId="2147483792"/>
            <pc:sldLayoutMk cId="2538610598" sldId="2147483803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2:47.776" v="593"/>
        <pc:sldMasterMkLst>
          <pc:docMk/>
          <pc:sldMasterMk cId="3290560039" sldId="2147483804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29627615" sldId="214748380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948610122" sldId="214748380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486491516" sldId="214748380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296042554" sldId="214748380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3058331123" sldId="214748380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247319108" sldId="214748381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170185433" sldId="214748381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319405659" sldId="214748381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3169988620" sldId="214748381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025608757" sldId="214748381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1163833254" sldId="214748381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744872401" sldId="214748381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165144991" sldId="214748381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1466178054" sldId="214748381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3654056837" sldId="214748381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1808190000" sldId="214748382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47.776" v="593"/>
          <pc:sldLayoutMkLst>
            <pc:docMk/>
            <pc:sldMasterMk cId="3290560039" sldId="2147483804"/>
            <pc:sldLayoutMk cId="2133350320" sldId="2147483821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2:58.980" v="594"/>
        <pc:sldMasterMkLst>
          <pc:docMk/>
          <pc:sldMasterMk cId="2784258324" sldId="2147483822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3411569792" sldId="214748382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1712630169" sldId="214748382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4176958461" sldId="214748382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748318929" sldId="214748382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2865394979" sldId="214748382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711797711" sldId="214748382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1188661220" sldId="214748382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3290720096" sldId="214748383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333595028" sldId="214748383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2261285708" sldId="214748383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2:58.980" v="594"/>
          <pc:sldLayoutMkLst>
            <pc:docMk/>
            <pc:sldMasterMk cId="2784258324" sldId="2147483822"/>
            <pc:sldLayoutMk cId="1459567984" sldId="2147483833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3:07.824" v="595"/>
        <pc:sldMasterMkLst>
          <pc:docMk/>
          <pc:sldMasterMk cId="1024912092" sldId="2147483834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3362823849" sldId="214748383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364083313" sldId="214748383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3188038717" sldId="214748383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2515817244" sldId="214748383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3369247734" sldId="214748383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3402553932" sldId="214748384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2368962487" sldId="214748384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2224398541" sldId="214748384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2893967705" sldId="214748384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2842876087" sldId="214748384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07.824" v="595"/>
          <pc:sldLayoutMkLst>
            <pc:docMk/>
            <pc:sldMasterMk cId="1024912092" sldId="2147483834"/>
            <pc:sldLayoutMk cId="1467960090" sldId="2147483845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3:15.027" v="596"/>
        <pc:sldMasterMkLst>
          <pc:docMk/>
          <pc:sldMasterMk cId="2664486314" sldId="2147483846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2943126565" sldId="214748384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2822228944" sldId="214748384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2289914745" sldId="214748384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2767062840" sldId="214748385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3962686644" sldId="214748385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2350781008" sldId="214748385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2700116239" sldId="214748385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2395080459" sldId="214748385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1694448765" sldId="214748385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3560063422" sldId="214748385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301154968" sldId="214748385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1350001571" sldId="214748385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4142287475" sldId="214748385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3121286874" sldId="214748386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4096276238" sldId="214748386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15.027" v="596"/>
          <pc:sldLayoutMkLst>
            <pc:docMk/>
            <pc:sldMasterMk cId="2664486314" sldId="2147483846"/>
            <pc:sldLayoutMk cId="2671218324" sldId="2147483862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3:20.261" v="597"/>
        <pc:sldMasterMkLst>
          <pc:docMk/>
          <pc:sldMasterMk cId="1771621043" sldId="2147483863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1485590056" sldId="214748386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872716979" sldId="214748386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558772891" sldId="214748386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54552037" sldId="214748386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3109559343" sldId="214748386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3171339848" sldId="214748386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2969009380" sldId="214748387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2716135639" sldId="214748387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2791304646" sldId="214748387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626701446" sldId="214748387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2669805920" sldId="214748387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147089035" sldId="214748387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3706790848" sldId="214748387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2147736113" sldId="214748387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3552653333" sldId="214748387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0.261" v="597"/>
          <pc:sldLayoutMkLst>
            <pc:docMk/>
            <pc:sldMasterMk cId="1771621043" sldId="2147483863"/>
            <pc:sldLayoutMk cId="544017852" sldId="2147483879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3:22.730" v="598"/>
        <pc:sldMasterMkLst>
          <pc:docMk/>
          <pc:sldMasterMk cId="373302542" sldId="2147483880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2456187946" sldId="214748388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3085685570" sldId="214748388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930752284" sldId="214748388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1828088155" sldId="214748388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2893278107" sldId="214748388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2036160995" sldId="214748388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76572345" sldId="214748388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3477387121" sldId="214748388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2755226874" sldId="214748388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2420822959" sldId="214748389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2200938531" sldId="214748389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1711410288" sldId="214748389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2299757095" sldId="214748389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2163815388" sldId="214748389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1738227678" sldId="214748389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22.730" v="598"/>
          <pc:sldLayoutMkLst>
            <pc:docMk/>
            <pc:sldMasterMk cId="373302542" sldId="2147483880"/>
            <pc:sldLayoutMk cId="585565014" sldId="2147483896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3:32.387" v="599"/>
        <pc:sldMasterMkLst>
          <pc:docMk/>
          <pc:sldMasterMk cId="1162339272" sldId="2147483897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3711716200" sldId="214748389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1278864984" sldId="214748389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2131319066" sldId="214748390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4016693812" sldId="214748390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3018901482" sldId="214748390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1198399373" sldId="214748390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2994209559" sldId="214748390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1068184199" sldId="214748390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1703281403" sldId="214748390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1582262878" sldId="214748390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2226034755" sldId="214748390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3728836790" sldId="214748390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2565470117" sldId="214748391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219898307" sldId="214748391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1117709939" sldId="214748391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2.387" v="599"/>
          <pc:sldLayoutMkLst>
            <pc:docMk/>
            <pc:sldMasterMk cId="1162339272" sldId="2147483897"/>
            <pc:sldLayoutMk cId="1644640513" sldId="2147483913"/>
          </pc:sldLayoutMkLst>
        </pc:sldLayoutChg>
      </pc:sldMasterChg>
      <pc:sldMasterChg chg="add del addSldLayout delSldLayout modSldLayout">
        <pc:chgData name="Leena Khan (2528599)" userId="S::2528599@student.uwtsd.ac.uk::6b6573ce-c8d0-448d-bee5-90b522471617" providerId="AD" clId="Web-{E1522E98-97F8-C38F-D728-28BC3E15332B}" dt="2026-03-01T10:43:39.309" v="600"/>
        <pc:sldMasterMkLst>
          <pc:docMk/>
          <pc:sldMasterMk cId="4070883492" sldId="2147483914"/>
        </pc:sldMasterMkLst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1045498595" sldId="214748391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316292702" sldId="214748391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2122499595" sldId="214748391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546091917" sldId="214748391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886774633" sldId="214748391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3573504574" sldId="214748392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4001705855" sldId="2147483921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4270697734" sldId="2147483922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784323121" sldId="2147483923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1841529872" sldId="2147483924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2683164030" sldId="2147483925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470478220" sldId="2147483926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3502408505" sldId="2147483927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514167058" sldId="2147483928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1351744259" sldId="2147483929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1041089255" sldId="2147483930"/>
          </pc:sldLayoutMkLst>
        </pc:sldLayoutChg>
        <pc:sldLayoutChg chg="add del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4070883492" sldId="2147483914"/>
            <pc:sldLayoutMk cId="4027596514" sldId="2147483931"/>
          </pc:sldLayoutMkLst>
        </pc:sldLayoutChg>
      </pc:sldMasterChg>
      <pc:sldMasterChg chg="add addSldLayout modSldLayout">
        <pc:chgData name="Leena Khan (2528599)" userId="S::2528599@student.uwtsd.ac.uk::6b6573ce-c8d0-448d-bee5-90b522471617" providerId="AD" clId="Web-{E1522E98-97F8-C38F-D728-28BC3E15332B}" dt="2026-03-01T10:43:39.309" v="600"/>
        <pc:sldMasterMkLst>
          <pc:docMk/>
          <pc:sldMasterMk cId="879603339" sldId="2147483932"/>
        </pc:sldMasterMkLst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2285125967" sldId="2147483933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2238449411" sldId="2147483934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1611504736" sldId="2147483935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1094378147" sldId="2147483936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696481737" sldId="2147483937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877782883" sldId="2147483938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3356482609" sldId="2147483939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2971449521" sldId="2147483940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1202917062" sldId="2147483941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46621713" sldId="2147483942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4277882449" sldId="2147483943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278595585" sldId="2147483944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224838953" sldId="2147483945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646293097" sldId="2147483946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455060951" sldId="2147483947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14771288" sldId="2147483948"/>
          </pc:sldLayoutMkLst>
        </pc:sldLayoutChg>
        <pc:sldLayoutChg chg="add mod replId">
          <pc:chgData name="Leena Khan (2528599)" userId="S::2528599@student.uwtsd.ac.uk::6b6573ce-c8d0-448d-bee5-90b522471617" providerId="AD" clId="Web-{E1522E98-97F8-C38F-D728-28BC3E15332B}" dt="2026-03-01T10:43:39.309" v="600"/>
          <pc:sldLayoutMkLst>
            <pc:docMk/>
            <pc:sldMasterMk cId="879603339" sldId="2147483932"/>
            <pc:sldLayoutMk cId="1442004550" sldId="214748394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152400" y="1"/>
            <a:ext cx="2833688" cy="12192002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4755" y="1625602"/>
            <a:ext cx="5210345" cy="6201362"/>
          </a:xfrm>
        </p:spPr>
        <p:txBody>
          <a:bodyPr anchor="b">
            <a:normAutofit/>
          </a:bodyPr>
          <a:lstStyle>
            <a:lvl1pPr algn="r">
              <a:defRPr sz="3038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3179" y="7826963"/>
            <a:ext cx="4321922" cy="2425833"/>
          </a:xfrm>
        </p:spPr>
        <p:txBody>
          <a:bodyPr anchor="t">
            <a:normAutofit/>
          </a:bodyPr>
          <a:lstStyle>
            <a:lvl1pPr marL="0" indent="0" algn="r">
              <a:buNone/>
              <a:defRPr sz="1013">
                <a:solidFill>
                  <a:schemeClr val="tx1"/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494330" y="10875265"/>
            <a:ext cx="643105" cy="649111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17800" y="10875265"/>
            <a:ext cx="2707079" cy="64911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06490" y="10875265"/>
            <a:ext cx="308610" cy="649111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3" name="Freeform 12"/>
          <p:cNvSpPr/>
          <p:nvPr/>
        </p:nvSpPr>
        <p:spPr bwMode="auto">
          <a:xfrm>
            <a:off x="152400" y="6705600"/>
            <a:ext cx="271463" cy="16086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420291" y="6874934"/>
            <a:ext cx="46435" cy="143934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2285125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600" y="812802"/>
            <a:ext cx="5778500" cy="352213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600" y="4741333"/>
            <a:ext cx="5778500" cy="5925006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08247" y="10858975"/>
            <a:ext cx="643105" cy="649111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79486" y="10858975"/>
            <a:ext cx="3985888" cy="64911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94226" y="10858975"/>
            <a:ext cx="320875" cy="649111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8449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0247" y="4741331"/>
            <a:ext cx="5024854" cy="4195682"/>
          </a:xfrm>
        </p:spPr>
        <p:txBody>
          <a:bodyPr anchor="b"/>
          <a:lstStyle>
            <a:lvl1pPr algn="r">
              <a:defRPr sz="225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90248" y="8937013"/>
            <a:ext cx="5024852" cy="1529600"/>
          </a:xfrm>
        </p:spPr>
        <p:txBody>
          <a:bodyPr anchor="t">
            <a:normAutofit/>
          </a:bodyPr>
          <a:lstStyle>
            <a:lvl1pPr marL="0" indent="0" algn="r">
              <a:buNone/>
              <a:defRPr sz="1125">
                <a:solidFill>
                  <a:schemeClr val="tx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04988" y="10873014"/>
            <a:ext cx="310112" cy="649111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504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600" y="1219202"/>
            <a:ext cx="5778500" cy="311573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6600" y="4741333"/>
            <a:ext cx="2804922" cy="5988754"/>
          </a:xfrm>
        </p:spPr>
        <p:txBody>
          <a:bodyPr>
            <a:normAutofit/>
          </a:bodyPr>
          <a:lstStyle>
            <a:lvl1pPr>
              <a:defRPr sz="1013"/>
            </a:lvl1pPr>
            <a:lvl2pPr>
              <a:defRPr sz="900"/>
            </a:lvl2pPr>
            <a:lvl3pPr>
              <a:defRPr sz="788"/>
            </a:lvl3pPr>
            <a:lvl4pPr>
              <a:defRPr sz="675"/>
            </a:lvl4pPr>
            <a:lvl5pPr>
              <a:defRPr sz="675"/>
            </a:lvl5pPr>
            <a:lvl6pPr>
              <a:defRPr sz="675"/>
            </a:lvl6pPr>
            <a:lvl7pPr>
              <a:defRPr sz="675"/>
            </a:lvl7pPr>
            <a:lvl8pPr>
              <a:defRPr sz="675"/>
            </a:lvl8pPr>
            <a:lvl9pPr>
              <a:defRPr sz="67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10178" y="4741334"/>
            <a:ext cx="2804922" cy="5949909"/>
          </a:xfrm>
        </p:spPr>
        <p:txBody>
          <a:bodyPr>
            <a:normAutofit/>
          </a:bodyPr>
          <a:lstStyle>
            <a:lvl1pPr>
              <a:defRPr sz="1013"/>
            </a:lvl1pPr>
            <a:lvl2pPr>
              <a:defRPr sz="900"/>
            </a:lvl2pPr>
            <a:lvl3pPr>
              <a:defRPr sz="788"/>
            </a:lvl3pPr>
            <a:lvl4pPr>
              <a:defRPr sz="675"/>
            </a:lvl4pPr>
            <a:lvl5pPr>
              <a:defRPr sz="675"/>
            </a:lvl5pPr>
            <a:lvl6pPr>
              <a:defRPr sz="675"/>
            </a:lvl6pPr>
            <a:lvl7pPr>
              <a:defRPr sz="675"/>
            </a:lvl7pPr>
            <a:lvl8pPr>
              <a:defRPr sz="675"/>
            </a:lvl8pPr>
            <a:lvl9pPr>
              <a:defRPr sz="67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378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7111" y="4726281"/>
            <a:ext cx="2592218" cy="1024466"/>
          </a:xfrm>
        </p:spPr>
        <p:txBody>
          <a:bodyPr anchor="b">
            <a:noAutofit/>
          </a:bodyPr>
          <a:lstStyle>
            <a:lvl1pPr marL="0" indent="0">
              <a:buNone/>
              <a:defRPr sz="1575" b="0">
                <a:solidFill>
                  <a:schemeClr val="accent1">
                    <a:lumMod val="75000"/>
                  </a:schemeClr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5142" y="5929487"/>
            <a:ext cx="2754186" cy="4738238"/>
          </a:xfrm>
        </p:spPr>
        <p:txBody>
          <a:bodyPr anchor="t">
            <a:normAutofit/>
          </a:bodyPr>
          <a:lstStyle>
            <a:lvl1pPr>
              <a:defRPr sz="1013"/>
            </a:lvl1pPr>
            <a:lvl2pPr>
              <a:defRPr sz="900"/>
            </a:lvl2pPr>
            <a:lvl3pPr>
              <a:defRPr sz="788"/>
            </a:lvl3pPr>
            <a:lvl4pPr>
              <a:defRPr sz="675"/>
            </a:lvl4pPr>
            <a:lvl5pPr>
              <a:defRPr sz="675"/>
            </a:lvl5pPr>
            <a:lvl6pPr>
              <a:defRPr sz="675"/>
            </a:lvl6pPr>
            <a:lvl7pPr>
              <a:defRPr sz="675"/>
            </a:lvl7pPr>
            <a:lvl8pPr>
              <a:defRPr sz="675"/>
            </a:lvl8pPr>
            <a:lvl9pPr>
              <a:defRPr sz="67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71282" y="4741333"/>
            <a:ext cx="2600855" cy="1024466"/>
          </a:xfrm>
        </p:spPr>
        <p:txBody>
          <a:bodyPr anchor="b">
            <a:noAutofit/>
          </a:bodyPr>
          <a:lstStyle>
            <a:lvl1pPr marL="0" indent="0">
              <a:buNone/>
              <a:defRPr sz="1575" b="0">
                <a:solidFill>
                  <a:schemeClr val="accent1">
                    <a:lumMod val="75000"/>
                  </a:schemeClr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17950" y="5929487"/>
            <a:ext cx="2754186" cy="4738238"/>
          </a:xfrm>
        </p:spPr>
        <p:txBody>
          <a:bodyPr anchor="t">
            <a:normAutofit/>
          </a:bodyPr>
          <a:lstStyle>
            <a:lvl1pPr>
              <a:defRPr sz="1013"/>
            </a:lvl1pPr>
            <a:lvl2pPr>
              <a:defRPr sz="900"/>
            </a:lvl2pPr>
            <a:lvl3pPr>
              <a:defRPr sz="788"/>
            </a:lvl3pPr>
            <a:lvl4pPr>
              <a:defRPr sz="675"/>
            </a:lvl4pPr>
            <a:lvl5pPr>
              <a:defRPr sz="675"/>
            </a:lvl5pPr>
            <a:lvl6pPr>
              <a:defRPr sz="675"/>
            </a:lvl6pPr>
            <a:lvl7pPr>
              <a:defRPr sz="675"/>
            </a:lvl7pPr>
            <a:lvl8pPr>
              <a:defRPr sz="675"/>
            </a:lvl8pPr>
            <a:lvl9pPr>
              <a:defRPr sz="67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6481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78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482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3" y="2844800"/>
            <a:ext cx="1996901" cy="2438400"/>
          </a:xfrm>
        </p:spPr>
        <p:txBody>
          <a:bodyPr anchor="b">
            <a:normAutofit/>
          </a:bodyPr>
          <a:lstStyle>
            <a:lvl1pPr algn="ctr">
              <a:defRPr sz="135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0665" y="1219201"/>
            <a:ext cx="3511472" cy="9076268"/>
          </a:xfrm>
        </p:spPr>
        <p:txBody>
          <a:bodyPr anchor="ctr">
            <a:normAutofit/>
          </a:bodyPr>
          <a:lstStyle>
            <a:lvl1pPr>
              <a:defRPr sz="1125"/>
            </a:lvl1pPr>
            <a:lvl2pPr>
              <a:defRPr sz="1013"/>
            </a:lvl2pPr>
            <a:lvl3pPr>
              <a:defRPr sz="900"/>
            </a:lvl3pPr>
            <a:lvl4pPr>
              <a:defRPr sz="788"/>
            </a:lvl4pPr>
            <a:lvl5pPr>
              <a:defRPr sz="788"/>
            </a:lvl5pPr>
            <a:lvl6pPr>
              <a:defRPr sz="788"/>
            </a:lvl6pPr>
            <a:lvl7pPr>
              <a:defRPr sz="788"/>
            </a:lvl7pPr>
            <a:lvl8pPr>
              <a:defRPr sz="788"/>
            </a:lvl8pPr>
            <a:lvl9pPr>
              <a:defRPr sz="788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143" y="5283200"/>
            <a:ext cx="1996901" cy="3251200"/>
          </a:xfrm>
        </p:spPr>
        <p:txBody>
          <a:bodyPr>
            <a:normAutofit/>
          </a:bodyPr>
          <a:lstStyle>
            <a:lvl1pPr marL="0" indent="0" algn="ctr">
              <a:buNone/>
              <a:defRPr sz="900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449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250" y="3115732"/>
            <a:ext cx="3053009" cy="2438400"/>
          </a:xfrm>
        </p:spPr>
        <p:txBody>
          <a:bodyPr anchor="b">
            <a:normAutofit/>
          </a:bodyPr>
          <a:lstStyle>
            <a:lvl1pPr algn="ctr">
              <a:defRPr sz="1575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73122" y="1625600"/>
            <a:ext cx="1846028" cy="8128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900"/>
            </a:lvl1pPr>
            <a:lvl2pPr marL="257175" indent="0">
              <a:buNone/>
              <a:defRPr sz="900"/>
            </a:lvl2pPr>
            <a:lvl3pPr marL="514350" indent="0">
              <a:buNone/>
              <a:defRPr sz="900"/>
            </a:lvl3pPr>
            <a:lvl4pPr marL="771525" indent="0">
              <a:buNone/>
              <a:defRPr sz="900"/>
            </a:lvl4pPr>
            <a:lvl5pPr marL="1028700" indent="0">
              <a:buNone/>
              <a:defRPr sz="900"/>
            </a:lvl5pPr>
            <a:lvl6pPr marL="1285875" indent="0">
              <a:buNone/>
              <a:defRPr sz="900"/>
            </a:lvl6pPr>
            <a:lvl7pPr marL="1543050" indent="0">
              <a:buNone/>
              <a:defRPr sz="900"/>
            </a:lvl7pPr>
            <a:lvl8pPr marL="1800225" indent="0">
              <a:buNone/>
              <a:defRPr sz="900"/>
            </a:lvl8pPr>
            <a:lvl9pPr marL="2057400" indent="0">
              <a:buNone/>
              <a:defRPr sz="9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4250" y="5554132"/>
            <a:ext cx="3053009" cy="3251200"/>
          </a:xfrm>
        </p:spPr>
        <p:txBody>
          <a:bodyPr>
            <a:normAutofit/>
          </a:bodyPr>
          <a:lstStyle>
            <a:lvl1pPr marL="0" indent="0" algn="ctr">
              <a:buNone/>
              <a:defRPr sz="1013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917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3" y="8413982"/>
            <a:ext cx="5636993" cy="1007534"/>
          </a:xfrm>
        </p:spPr>
        <p:txBody>
          <a:bodyPr anchor="b">
            <a:normAutofit/>
          </a:bodyPr>
          <a:lstStyle>
            <a:lvl1pPr algn="ctr">
              <a:defRPr sz="135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42482" y="1657088"/>
            <a:ext cx="4628299" cy="562662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900"/>
            </a:lvl1pPr>
            <a:lvl2pPr marL="257175" indent="0">
              <a:buNone/>
              <a:defRPr sz="900"/>
            </a:lvl2pPr>
            <a:lvl3pPr marL="514350" indent="0">
              <a:buNone/>
              <a:defRPr sz="900"/>
            </a:lvl3pPr>
            <a:lvl4pPr marL="771525" indent="0">
              <a:buNone/>
              <a:defRPr sz="900"/>
            </a:lvl4pPr>
            <a:lvl5pPr marL="1028700" indent="0">
              <a:buNone/>
              <a:defRPr sz="900"/>
            </a:lvl5pPr>
            <a:lvl6pPr marL="1285875" indent="0">
              <a:buNone/>
              <a:defRPr sz="900"/>
            </a:lvl6pPr>
            <a:lvl7pPr marL="1543050" indent="0">
              <a:buNone/>
              <a:defRPr sz="900"/>
            </a:lvl7pPr>
            <a:lvl8pPr marL="1800225" indent="0">
              <a:buNone/>
              <a:defRPr sz="900"/>
            </a:lvl8pPr>
            <a:lvl9pPr marL="2057400" indent="0">
              <a:buNone/>
              <a:defRPr sz="9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143" y="9421517"/>
            <a:ext cx="5636993" cy="877710"/>
          </a:xfrm>
        </p:spPr>
        <p:txBody>
          <a:bodyPr>
            <a:normAutofit/>
          </a:bodyPr>
          <a:lstStyle>
            <a:lvl1pPr marL="0" indent="0" algn="ctr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21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1219200"/>
            <a:ext cx="5636993" cy="5418667"/>
          </a:xfrm>
        </p:spPr>
        <p:txBody>
          <a:bodyPr anchor="ctr">
            <a:normAutofit/>
          </a:bodyPr>
          <a:lstStyle>
            <a:lvl1pPr algn="ctr">
              <a:defRPr sz="1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7721600"/>
            <a:ext cx="5636994" cy="25738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125">
                <a:solidFill>
                  <a:schemeClr val="tx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8824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727066" y="1534263"/>
            <a:ext cx="342989" cy="1039602"/>
          </a:xfrm>
          <a:prstGeom prst="rect">
            <a:avLst/>
          </a:prstGeom>
        </p:spPr>
        <p:txBody>
          <a:bodyPr vert="horz" lIns="51435" tIns="25718" rIns="51435" bIns="257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45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9148" y="5012265"/>
            <a:ext cx="342989" cy="1039602"/>
          </a:xfrm>
          <a:prstGeom prst="rect">
            <a:avLst/>
          </a:prstGeom>
        </p:spPr>
        <p:txBody>
          <a:bodyPr vert="horz" lIns="51435" tIns="25718" rIns="51435" bIns="257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45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0056" y="1219203"/>
            <a:ext cx="5230586" cy="4876798"/>
          </a:xfrm>
        </p:spPr>
        <p:txBody>
          <a:bodyPr anchor="ctr">
            <a:normAutofit/>
          </a:bodyPr>
          <a:lstStyle>
            <a:lvl1pPr algn="ctr">
              <a:defRPr sz="18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98676" y="6095998"/>
            <a:ext cx="4973346" cy="677333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013"/>
            </a:lvl1pPr>
            <a:lvl2pPr marL="257175" indent="0">
              <a:buFontTx/>
              <a:buNone/>
              <a:defRPr/>
            </a:lvl2pPr>
            <a:lvl3pPr marL="514350" indent="0">
              <a:buFontTx/>
              <a:buNone/>
              <a:defRPr/>
            </a:lvl3pPr>
            <a:lvl4pPr marL="771525" indent="0">
              <a:buFontTx/>
              <a:buNone/>
              <a:defRPr/>
            </a:lvl4pPr>
            <a:lvl5pPr marL="10287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7721600"/>
            <a:ext cx="5636993" cy="25738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125">
                <a:solidFill>
                  <a:schemeClr val="tx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95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5881922"/>
            <a:ext cx="5636992" cy="2611200"/>
          </a:xfrm>
        </p:spPr>
        <p:txBody>
          <a:bodyPr anchor="b">
            <a:normAutofit/>
          </a:bodyPr>
          <a:lstStyle>
            <a:lvl1pPr algn="r">
              <a:defRPr sz="1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8493122"/>
            <a:ext cx="5636993" cy="1529600"/>
          </a:xfrm>
        </p:spPr>
        <p:txBody>
          <a:bodyPr anchor="t">
            <a:normAutofit/>
          </a:bodyPr>
          <a:lstStyle>
            <a:lvl1pPr marL="0" indent="0" algn="r">
              <a:buNone/>
              <a:defRPr sz="1125">
                <a:solidFill>
                  <a:schemeClr val="tx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38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727066" y="1534263"/>
            <a:ext cx="342989" cy="1039602"/>
          </a:xfrm>
          <a:prstGeom prst="rect">
            <a:avLst/>
          </a:prstGeom>
        </p:spPr>
        <p:txBody>
          <a:bodyPr vert="horz" lIns="51435" tIns="25718" rIns="51435" bIns="257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45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9148" y="5012265"/>
            <a:ext cx="342989" cy="1039602"/>
          </a:xfrm>
          <a:prstGeom prst="rect">
            <a:avLst/>
          </a:prstGeom>
        </p:spPr>
        <p:txBody>
          <a:bodyPr vert="horz" lIns="51435" tIns="25718" rIns="51435" bIns="257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45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0056" y="1219203"/>
            <a:ext cx="5230586" cy="4876798"/>
          </a:xfrm>
        </p:spPr>
        <p:txBody>
          <a:bodyPr anchor="ctr">
            <a:normAutofit/>
          </a:bodyPr>
          <a:lstStyle>
            <a:lvl1pPr algn="ctr">
              <a:defRPr sz="18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35144" y="6908800"/>
            <a:ext cx="5636993" cy="1580444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135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8489245"/>
            <a:ext cx="5636993" cy="1806222"/>
          </a:xfrm>
        </p:spPr>
        <p:txBody>
          <a:bodyPr anchor="t">
            <a:normAutofit/>
          </a:bodyPr>
          <a:lstStyle>
            <a:lvl1pPr marL="0" indent="0" algn="r">
              <a:buNone/>
              <a:defRPr sz="1013">
                <a:solidFill>
                  <a:schemeClr val="tx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2930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1219203"/>
            <a:ext cx="5636993" cy="48485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35143" y="6231467"/>
            <a:ext cx="5636994" cy="14901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75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7721600"/>
            <a:ext cx="5636994" cy="2573867"/>
          </a:xfrm>
        </p:spPr>
        <p:txBody>
          <a:bodyPr anchor="t">
            <a:normAutofit/>
          </a:bodyPr>
          <a:lstStyle>
            <a:lvl1pPr marL="0" indent="0" algn="l">
              <a:buNone/>
              <a:defRPr sz="1013">
                <a:solidFill>
                  <a:schemeClr val="tx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0609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2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76045" y="1219200"/>
            <a:ext cx="996092" cy="907626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5143" y="1219200"/>
            <a:ext cx="4512280" cy="9076267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004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1"/>
            <a:ext cx="1599010" cy="12192002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6600" y="812802"/>
            <a:ext cx="5778500" cy="35221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600" y="4741334"/>
            <a:ext cx="5778500" cy="59679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9010" y="10873014"/>
            <a:ext cx="64310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90248" y="10873014"/>
            <a:ext cx="3985888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63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04988" y="10873014"/>
            <a:ext cx="310112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603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3" r:id="rId1"/>
    <p:sldLayoutId id="2147483934" r:id="rId2"/>
    <p:sldLayoutId id="2147483935" r:id="rId3"/>
    <p:sldLayoutId id="2147483936" r:id="rId4"/>
    <p:sldLayoutId id="2147483937" r:id="rId5"/>
    <p:sldLayoutId id="2147483938" r:id="rId6"/>
    <p:sldLayoutId id="2147483939" r:id="rId7"/>
    <p:sldLayoutId id="2147483940" r:id="rId8"/>
    <p:sldLayoutId id="2147483941" r:id="rId9"/>
    <p:sldLayoutId id="2147483942" r:id="rId10"/>
    <p:sldLayoutId id="2147483943" r:id="rId11"/>
    <p:sldLayoutId id="2147483944" r:id="rId12"/>
    <p:sldLayoutId id="2147483945" r:id="rId13"/>
    <p:sldLayoutId id="2147483946" r:id="rId14"/>
    <p:sldLayoutId id="2147483947" r:id="rId15"/>
    <p:sldLayoutId id="2147483948" r:id="rId16"/>
    <p:sldLayoutId id="21474839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798ADB-2A10-58E6-DA4B-F18797A1B52D}"/>
              </a:ext>
            </a:extLst>
          </p:cNvPr>
          <p:cNvSpPr txBox="1"/>
          <p:nvPr/>
        </p:nvSpPr>
        <p:spPr>
          <a:xfrm>
            <a:off x="605692" y="644769"/>
            <a:ext cx="5646615" cy="1200329"/>
          </a:xfrm>
          <a:prstGeom prst="rect">
            <a:avLst/>
          </a:prstGeom>
          <a:noFill/>
          <a:ln w="57150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>
                <a:solidFill>
                  <a:schemeClr val="accent1"/>
                </a:solidFill>
              </a:rPr>
              <a:t>How to Insert</a:t>
            </a:r>
            <a:endParaRPr lang="en-US" sz="3600" b="1" dirty="0">
              <a:solidFill>
                <a:schemeClr val="accent1"/>
              </a:solidFill>
            </a:endParaRPr>
          </a:p>
          <a:p>
            <a:pPr algn="ctr"/>
            <a:r>
              <a:rPr lang="en-US" sz="3600" b="1" dirty="0"/>
              <a:t>Hyperlinks in </a:t>
            </a:r>
            <a:r>
              <a:rPr lang="en-US" sz="3600" b="1"/>
              <a:t>PowerPoint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E9BF74-7F94-E4D0-D89C-6A39901D4362}"/>
              </a:ext>
            </a:extLst>
          </p:cNvPr>
          <p:cNvSpPr txBox="1"/>
          <p:nvPr/>
        </p:nvSpPr>
        <p:spPr>
          <a:xfrm>
            <a:off x="656897" y="2023241"/>
            <a:ext cx="5649309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A simple guide on how to add clickable links in your PowerPoint presentations.</a:t>
            </a:r>
          </a:p>
        </p:txBody>
      </p:sp>
      <p:pic>
        <p:nvPicPr>
          <p:cNvPr id="6" name="Picture 5" descr="Office Powerpoint Logo">
            <a:extLst>
              <a:ext uri="{FF2B5EF4-FFF2-40B4-BE49-F238E27FC236}">
                <a16:creationId xmlns:a16="http://schemas.microsoft.com/office/drawing/2014/main" id="{B9CAF615-215C-2337-5F75-40EF398194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3041158"/>
            <a:ext cx="1481959" cy="13800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E344FD-477E-E51F-6816-0DF680036C2C}"/>
              </a:ext>
            </a:extLst>
          </p:cNvPr>
          <p:cNvSpPr txBox="1"/>
          <p:nvPr/>
        </p:nvSpPr>
        <p:spPr>
          <a:xfrm>
            <a:off x="2023242" y="3126828"/>
            <a:ext cx="2916618" cy="369332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00"/>
                </a:solidFill>
              </a:rPr>
              <a:t>Step 1: </a:t>
            </a:r>
            <a:r>
              <a:rPr lang="en-US">
                <a:solidFill>
                  <a:schemeClr val="bg1"/>
                </a:solidFill>
              </a:rPr>
              <a:t>Highlight your 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F5075D-E308-EB53-49E4-8CE7CDED300C}"/>
              </a:ext>
            </a:extLst>
          </p:cNvPr>
          <p:cNvSpPr txBox="1"/>
          <p:nvPr/>
        </p:nvSpPr>
        <p:spPr>
          <a:xfrm>
            <a:off x="2023242" y="3494689"/>
            <a:ext cx="4414344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Open your PowerPoint presentation and select the  text you want to turn into  a  hyperlink by highlighting </a:t>
            </a:r>
            <a:r>
              <a:rPr lang="en-US"/>
              <a:t>it.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92C638-96BA-65F5-1025-D4441BA0401C}"/>
              </a:ext>
            </a:extLst>
          </p:cNvPr>
          <p:cNvSpPr txBox="1"/>
          <p:nvPr/>
        </p:nvSpPr>
        <p:spPr>
          <a:xfrm>
            <a:off x="472965" y="4782207"/>
            <a:ext cx="3337034" cy="400110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00"/>
                </a:solidFill>
              </a:rPr>
              <a:t>Step 2: </a:t>
            </a:r>
            <a:r>
              <a:rPr lang="en-US">
                <a:solidFill>
                  <a:schemeClr val="bg1"/>
                </a:solidFill>
              </a:rPr>
              <a:t>click the </a:t>
            </a:r>
            <a:r>
              <a:rPr lang="en-US" sz="2000" b="1">
                <a:solidFill>
                  <a:schemeClr val="bg1"/>
                </a:solidFill>
              </a:rPr>
              <a:t>"insert" </a:t>
            </a:r>
            <a:r>
              <a:rPr lang="en-US">
                <a:solidFill>
                  <a:schemeClr val="bg1"/>
                </a:solidFill>
              </a:rPr>
              <a:t>tab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97BA70-B077-5450-7B9C-1977CEF5E142}"/>
              </a:ext>
            </a:extLst>
          </p:cNvPr>
          <p:cNvSpPr txBox="1"/>
          <p:nvPr/>
        </p:nvSpPr>
        <p:spPr>
          <a:xfrm>
            <a:off x="499241" y="5176345"/>
            <a:ext cx="3284482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Go to the </a:t>
            </a:r>
            <a:r>
              <a:rPr lang="en-US" b="1" dirty="0"/>
              <a:t>"Insert"</a:t>
            </a:r>
            <a:r>
              <a:rPr lang="en-US" dirty="0"/>
              <a:t> tab in the top menu and click the </a:t>
            </a:r>
            <a:r>
              <a:rPr lang="en-US" b="1"/>
              <a:t>"link" </a:t>
            </a:r>
            <a:r>
              <a:rPr lang="en-US"/>
              <a:t>button.</a:t>
            </a:r>
            <a:r>
              <a:rPr lang="en-US" b="1"/>
              <a:t> </a:t>
            </a:r>
          </a:p>
        </p:txBody>
      </p:sp>
      <p:pic>
        <p:nvPicPr>
          <p:cNvPr id="12" name="Picture 11" descr="680+ Picsearch Com Stock Photos, Pictures &amp; Royalty-Free Images - iStock">
            <a:extLst>
              <a:ext uri="{FF2B5EF4-FFF2-40B4-BE49-F238E27FC236}">
                <a16:creationId xmlns:a16="http://schemas.microsoft.com/office/drawing/2014/main" id="{2425F30E-7E83-7491-B533-42B6D05B77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442" y="6092534"/>
            <a:ext cx="3306818" cy="17053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9C93B74-84BA-C9DA-AD5A-19E7720E4FBE}"/>
              </a:ext>
            </a:extLst>
          </p:cNvPr>
          <p:cNvSpPr txBox="1"/>
          <p:nvPr/>
        </p:nvSpPr>
        <p:spPr>
          <a:xfrm>
            <a:off x="3886200" y="5438228"/>
            <a:ext cx="2540000" cy="646331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00"/>
                </a:solidFill>
              </a:rPr>
              <a:t>Step 2: </a:t>
            </a:r>
            <a:r>
              <a:rPr lang="en-US">
                <a:solidFill>
                  <a:schemeClr val="bg1"/>
                </a:solidFill>
              </a:rPr>
              <a:t> enter the web address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620F3F-F2D7-297F-876B-03EC69F07086}"/>
              </a:ext>
            </a:extLst>
          </p:cNvPr>
          <p:cNvSpPr txBox="1"/>
          <p:nvPr/>
        </p:nvSpPr>
        <p:spPr>
          <a:xfrm>
            <a:off x="3937876" y="6096875"/>
            <a:ext cx="2438400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Type or paste the </a:t>
            </a:r>
            <a:r>
              <a:rPr lang="en-US" b="1" dirty="0"/>
              <a:t>website URL</a:t>
            </a:r>
            <a:r>
              <a:rPr lang="en-US" dirty="0"/>
              <a:t> into the address </a:t>
            </a:r>
            <a:r>
              <a:rPr lang="en-US"/>
              <a:t>box. And</a:t>
            </a:r>
            <a:r>
              <a:rPr lang="en-US" dirty="0"/>
              <a:t> click </a:t>
            </a:r>
            <a:r>
              <a:rPr lang="en-US" b="1" dirty="0"/>
              <a:t>"OK"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C92102C1-9B7D-430B-7049-9543AE4632DC}"/>
              </a:ext>
            </a:extLst>
          </p:cNvPr>
          <p:cNvSpPr/>
          <p:nvPr/>
        </p:nvSpPr>
        <p:spPr>
          <a:xfrm>
            <a:off x="3468970" y="4413945"/>
            <a:ext cx="1681416" cy="927856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DCB452-F7BD-5A87-60B7-5206300E4562}"/>
              </a:ext>
            </a:extLst>
          </p:cNvPr>
          <p:cNvSpPr txBox="1"/>
          <p:nvPr/>
        </p:nvSpPr>
        <p:spPr>
          <a:xfrm>
            <a:off x="3486728" y="4571999"/>
            <a:ext cx="16856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/>
              <a:t>Highlight the text you want as a link</a:t>
            </a:r>
          </a:p>
        </p:txBody>
      </p:sp>
      <p:pic>
        <p:nvPicPr>
          <p:cNvPr id="14" name="Picture 13" descr="What is a Hyperlink and How Are They Used for SEO? - SEO Digital Group">
            <a:extLst>
              <a:ext uri="{FF2B5EF4-FFF2-40B4-BE49-F238E27FC236}">
                <a16:creationId xmlns:a16="http://schemas.microsoft.com/office/drawing/2014/main" id="{93F5A7A6-9F00-B154-8695-7FF972ADB8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1803" y="7339444"/>
            <a:ext cx="2527301" cy="18772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357CBE4-F201-7968-0774-A210697B1054}"/>
              </a:ext>
            </a:extLst>
          </p:cNvPr>
          <p:cNvSpPr txBox="1"/>
          <p:nvPr/>
        </p:nvSpPr>
        <p:spPr>
          <a:xfrm>
            <a:off x="531091" y="8081818"/>
            <a:ext cx="3255818" cy="369332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FF00"/>
                </a:solidFill>
              </a:rPr>
              <a:t>Step 3:</a:t>
            </a:r>
            <a:r>
              <a:rPr lang="en-US" dirty="0">
                <a:solidFill>
                  <a:schemeClr val="bg1"/>
                </a:solidFill>
              </a:rPr>
              <a:t> highli</a:t>
            </a:r>
            <a:r>
              <a:rPr lang="en-US">
                <a:solidFill>
                  <a:schemeClr val="bg1"/>
                </a:solidFill>
              </a:rPr>
              <a:t>ght your text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8CA8294-9B7B-1F16-8296-5ECCE1693687}"/>
              </a:ext>
            </a:extLst>
          </p:cNvPr>
          <p:cNvSpPr txBox="1"/>
          <p:nvPr/>
        </p:nvSpPr>
        <p:spPr>
          <a:xfrm>
            <a:off x="554182" y="8497454"/>
            <a:ext cx="3163454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Select </a:t>
            </a:r>
            <a:r>
              <a:rPr lang="en-US" b="1" dirty="0"/>
              <a:t>"highlight"</a:t>
            </a:r>
            <a:r>
              <a:rPr lang="en-US" dirty="0"/>
              <a:t> and </a:t>
            </a:r>
            <a:r>
              <a:rPr lang="en-US"/>
              <a:t>highlight</a:t>
            </a:r>
            <a:r>
              <a:rPr lang="en-US" dirty="0"/>
              <a:t> the text you want to turn into a hyperlink.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FDEA3C7-2579-FBCA-8749-DADC51C073BF}"/>
              </a:ext>
            </a:extLst>
          </p:cNvPr>
          <p:cNvSpPr txBox="1"/>
          <p:nvPr/>
        </p:nvSpPr>
        <p:spPr>
          <a:xfrm>
            <a:off x="669635" y="9952182"/>
            <a:ext cx="3898381" cy="369332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00"/>
                </a:solidFill>
              </a:rPr>
              <a:t>Step 4:</a:t>
            </a:r>
            <a:r>
              <a:rPr lang="en-US" dirty="0"/>
              <a:t> </a:t>
            </a:r>
            <a:r>
              <a:rPr lang="en-US">
                <a:solidFill>
                  <a:schemeClr val="bg1"/>
                </a:solidFill>
              </a:rPr>
              <a:t>click </a:t>
            </a:r>
            <a:r>
              <a:rPr lang="en-US" b="1">
                <a:solidFill>
                  <a:schemeClr val="bg1"/>
                </a:solidFill>
              </a:rPr>
              <a:t>"ok" </a:t>
            </a:r>
            <a:r>
              <a:rPr lang="en-US">
                <a:solidFill>
                  <a:schemeClr val="bg1"/>
                </a:solidFill>
              </a:rPr>
              <a:t>and test the link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AA3CB53-C95D-2CA7-678D-70A301997E16}"/>
              </a:ext>
            </a:extLst>
          </p:cNvPr>
          <p:cNvSpPr txBox="1"/>
          <p:nvPr/>
        </p:nvSpPr>
        <p:spPr>
          <a:xfrm>
            <a:off x="666452" y="10315267"/>
            <a:ext cx="5721766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Click ok and then test start your slideshow, you can do this </a:t>
            </a:r>
            <a:r>
              <a:rPr lang="en-US"/>
              <a:t>by pressing F5 and then click then text to check it works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Parallax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298</cp:revision>
  <dcterms:created xsi:type="dcterms:W3CDTF">2026-02-27T14:27:35Z</dcterms:created>
  <dcterms:modified xsi:type="dcterms:W3CDTF">2026-03-01T17:16:19Z</dcterms:modified>
</cp:coreProperties>
</file>