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6" d="100"/>
          <a:sy n="96" d="100"/>
        </p:scale>
        <p:origin x="1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64FA7-1CB1-5B3D-2E34-20CE36A6FC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67F4CE-44FB-BA74-9B79-6727BAEBAA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9E6CE-69A3-0296-4DEC-343B0CAA4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04B39-0C03-0DA4-7A92-F651685F7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A453A-6B19-1D06-FF54-DA6698638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58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98B60-F284-A7F3-65FC-E8439EC9B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9DF9B-2764-20F7-8840-6F7C953F49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300A3-D6C5-F875-2A6F-FC7A7D352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9BFA7-BC65-A702-98A0-C8023CDCA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22F03-15C7-7C74-3467-9D27672C4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47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052C-4901-E3BF-9967-4366D037E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C5052E-EB4F-EA46-57A5-3A008D240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809D8-491F-7172-F74A-8CB200661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CDCD3-DACD-B45E-2FB5-0913740AD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EC176-436E-0626-2DD3-5DF38B95F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14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2394F-F0FE-BF2B-A9A4-E35C181CA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59E6-280B-A9E3-AD47-940E253C17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E9A5AB-85F3-B915-13DE-ED5F820630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87AB20-725D-211C-7E5A-4482F156B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6F4609-C114-71CE-EAF7-54C49E4DA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5510CA-B703-9592-B3ED-833DDE0E7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233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F9047-25CB-AA22-D6F7-982CDFAC2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A71C0E-0E40-0779-D4FF-E0CB5BFE0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DABB2E-D53E-637F-17D6-D53D6F9828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3CF73D-3FBE-9D49-A4B8-08F1590AD9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5AE9EE-BB71-EB74-46B8-C3753376F6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CD0226-A45F-18FA-BF5D-1793FFBAC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65D1E3-5636-7B90-DC21-42E9B4032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B15E43-D029-0232-2FE9-4C7CEC98F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85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D5F4B-73DF-FA2F-6A1E-BCEC51BAD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16EE18-DF19-D2A7-12A1-4A35A0E05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ABE41-8C58-13E7-6AA5-41B5C657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4AE891-AB95-F038-42BA-5FBBB9C51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971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495B41-D5F3-0A08-F996-38D84379F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A13197-DC4C-DCF8-9C2E-7D52975ED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6E3D30-5E0F-9035-7494-AF854F946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67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2935B-8165-F5DF-0F84-295E454E3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4457F-8330-B372-E676-205735D34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BDFC93-C6F2-5FBE-66E2-32EFD0737E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7ED5EB-6D28-83FE-9FA2-34032F311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D4893E-047D-E36F-B227-D287CBA0E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50691-EF71-7D44-9D7C-71DB0F554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629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A39F2-249A-FAF2-0866-575EE243F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D15801-AC91-7989-D3A2-D680C6FEF8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C0FC4F-710B-6C6F-5CE0-16D5A0B6AA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17514-9DC9-9D2B-7CA7-18B3A46E0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B55492-EBE8-95F2-55D6-BD66FFF87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5F0526-5A3A-BD81-DF1E-43E037921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022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2DB21-F1EA-A209-0DB7-80ED3D130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E03194-035A-B134-1B72-C0EFDFC883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10B51-03DB-88F3-8F0D-699DA7025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BC1B4-F945-429D-C287-6A8D7EF70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72B214-83AB-D1B4-2582-048D6C61E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063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F71042-D4F0-3D8F-85C6-5B8CD348F7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133A84-A0B5-D16F-D9F1-C3D484A7A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A78907-AEF9-5FE7-9F34-8091DF90E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30DB3-8C23-81AD-C90A-593D51806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9E176-CA14-C74C-2C85-1362BF96F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686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B4F0C2-F421-8DF2-E464-0C49895F5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34CDF-4F42-E2D6-1937-2426124B28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35EB1-7CD5-A7F0-1B46-4ADDF701F8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DC7F6-9F98-4329-BADE-3A0AF52720C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00141-9B14-D342-8B25-23BFDBC65D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F5316-763E-2C3F-064C-C46381A871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C9DDB-A3C1-405E-8524-17010836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52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hyperlink" Target="mailto:2108673@student.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AA7B5-F7FC-1EE9-0681-F6D5B17D1E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0403" y="485316"/>
            <a:ext cx="5793852" cy="2226593"/>
          </a:xfrm>
        </p:spPr>
        <p:txBody>
          <a:bodyPr>
            <a:normAutofit/>
          </a:bodyPr>
          <a:lstStyle/>
          <a:p>
            <a:r>
              <a:rPr lang="en-GB" sz="1600" dirty="0"/>
              <a:t> Student </a:t>
            </a:r>
            <a:r>
              <a:rPr lang="en-GB" sz="1600" err="1"/>
              <a:t>name</a:t>
            </a:r>
            <a:r>
              <a:rPr lang="en-GB" sz="1600"/>
              <a:t>: Danila </a:t>
            </a:r>
            <a:r>
              <a:rPr lang="en-GB" sz="1600" dirty="0"/>
              <a:t>Iulia </a:t>
            </a:r>
            <a:r>
              <a:rPr lang="en-GB" sz="1600" dirty="0" err="1"/>
              <a:t>Lacramioara</a:t>
            </a:r>
            <a:br>
              <a:rPr lang="en-GB" sz="1600" dirty="0"/>
            </a:br>
            <a:r>
              <a:rPr lang="en-GB" sz="1600" dirty="0"/>
              <a:t>Student number:2108673</a:t>
            </a:r>
            <a:br>
              <a:rPr lang="en-GB" sz="1600" dirty="0"/>
            </a:br>
            <a:r>
              <a:rPr lang="en-GB" sz="1600" dirty="0"/>
              <a:t>E-mail: </a:t>
            </a:r>
            <a:r>
              <a:rPr lang="en-GB" sz="1600" dirty="0">
                <a:hlinkClick r:id="rId4"/>
              </a:rPr>
              <a:t>2108673@student.uwtsd.ac.uk</a:t>
            </a:r>
            <a:br>
              <a:rPr lang="en-GB" sz="1600" dirty="0"/>
            </a:br>
            <a:r>
              <a:rPr lang="en-GB" sz="1600" dirty="0"/>
              <a:t>Foreign Languages &amp; Cultural Awareness BMIH5003</a:t>
            </a:r>
            <a:br>
              <a:rPr lang="en-GB" sz="1600" dirty="0"/>
            </a:br>
            <a:r>
              <a:rPr lang="en-GB" sz="1600" dirty="0"/>
              <a:t>Lecturer: JINPING LI</a:t>
            </a:r>
            <a:br>
              <a:rPr lang="en-GB" sz="1600" dirty="0"/>
            </a:br>
            <a:r>
              <a:rPr lang="en-GB" sz="1600" dirty="0"/>
              <a:t>E-mail: jinping.li@uwtsd.ac.uk</a:t>
            </a:r>
            <a:br>
              <a:rPr lang="en-GB" sz="1600" dirty="0"/>
            </a:br>
            <a:endParaRPr lang="en-GB" sz="1600" dirty="0"/>
          </a:p>
        </p:txBody>
      </p:sp>
      <p:pic>
        <p:nvPicPr>
          <p:cNvPr id="4" name="Iulia">
            <a:hlinkClick r:id="" action="ppaction://media"/>
            <a:extLst>
              <a:ext uri="{FF2B5EF4-FFF2-40B4-BE49-F238E27FC236}">
                <a16:creationId xmlns:a16="http://schemas.microsoft.com/office/drawing/2014/main" id="{7755057C-BECB-EE14-E8A3-D29523FC92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377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49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Student name: Danila Iulia Lacramioara Student number:2108673 E-mail: 2108673@student.uwtsd.ac.uk Foreign Languages &amp; Cultural Awareness BMIH5003 Lecturer: JINPING LI E-mail: jinping.li@uwtsd.ac.uk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Student name: Danila Iulia Lacramioara Student number:2108673 E-mail: 2108673@student.uwtsd.ac.uk Foreign Languages &amp; Cultural Awareness BMIH5003 Lecturer: JINPING LI E-mail: jinping.li@uwtsd.ac.uk </dc:title>
  <dc:creator>Iulia Danila (2108673)</dc:creator>
  <cp:lastModifiedBy>Iulia Danila (2108673)</cp:lastModifiedBy>
  <cp:revision>2</cp:revision>
  <dcterms:created xsi:type="dcterms:W3CDTF">2022-11-07T13:31:18Z</dcterms:created>
  <dcterms:modified xsi:type="dcterms:W3CDTF">2022-11-07T13:47:35Z</dcterms:modified>
</cp:coreProperties>
</file>