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1" r:id="rId13"/>
    <p:sldId id="270"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FEFB8A-1BBE-4A9B-A30F-637FC0357993}" v="38" dt="2026-03-08T10:40:58.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446"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Begum" userId="40fe7fe6a2e5dc37" providerId="LiveId" clId="{2F3166BE-A84C-4C7E-B352-D3EAE458CF52}"/>
    <pc:docChg chg="undo custSel addSld delSld modSld">
      <pc:chgData name="Salma Begum" userId="40fe7fe6a2e5dc37" providerId="LiveId" clId="{2F3166BE-A84C-4C7E-B352-D3EAE458CF52}" dt="2026-03-08T10:54:16.690" v="965"/>
      <pc:docMkLst>
        <pc:docMk/>
      </pc:docMkLst>
      <pc:sldChg chg="addSp delSp modSp mod setBg">
        <pc:chgData name="Salma Begum" userId="40fe7fe6a2e5dc37" providerId="LiveId" clId="{2F3166BE-A84C-4C7E-B352-D3EAE458CF52}" dt="2026-03-08T10:43:49.311" v="938" actId="20577"/>
        <pc:sldMkLst>
          <pc:docMk/>
          <pc:sldMk cId="3282077054" sldId="256"/>
        </pc:sldMkLst>
        <pc:spChg chg="mod">
          <ac:chgData name="Salma Begum" userId="40fe7fe6a2e5dc37" providerId="LiveId" clId="{2F3166BE-A84C-4C7E-B352-D3EAE458CF52}" dt="2026-03-07T16:22:20.776" v="266" actId="26606"/>
          <ac:spMkLst>
            <pc:docMk/>
            <pc:sldMk cId="3282077054" sldId="256"/>
            <ac:spMk id="2" creationId="{5C3B1DE5-FD8F-C0A8-7B05-D71347F82955}"/>
          </ac:spMkLst>
        </pc:spChg>
        <pc:spChg chg="mod">
          <ac:chgData name="Salma Begum" userId="40fe7fe6a2e5dc37" providerId="LiveId" clId="{2F3166BE-A84C-4C7E-B352-D3EAE458CF52}" dt="2026-03-08T10:43:49.311" v="938" actId="20577"/>
          <ac:spMkLst>
            <pc:docMk/>
            <pc:sldMk cId="3282077054" sldId="256"/>
            <ac:spMk id="3" creationId="{B58867E8-A486-4AB1-187E-CF87BEF00242}"/>
          </ac:spMkLst>
        </pc:spChg>
        <pc:spChg chg="add del">
          <ac:chgData name="Salma Begum" userId="40fe7fe6a2e5dc37" providerId="LiveId" clId="{2F3166BE-A84C-4C7E-B352-D3EAE458CF52}" dt="2026-03-07T16:19:10.091" v="53" actId="26606"/>
          <ac:spMkLst>
            <pc:docMk/>
            <pc:sldMk cId="3282077054" sldId="256"/>
            <ac:spMk id="8" creationId="{6F5A5072-7B47-4D32-B52A-4EBBF590B8A5}"/>
          </ac:spMkLst>
        </pc:spChg>
        <pc:spChg chg="add del">
          <ac:chgData name="Salma Begum" userId="40fe7fe6a2e5dc37" providerId="LiveId" clId="{2F3166BE-A84C-4C7E-B352-D3EAE458CF52}" dt="2026-03-07T16:19:10.091" v="53" actId="26606"/>
          <ac:spMkLst>
            <pc:docMk/>
            <pc:sldMk cId="3282077054" sldId="256"/>
            <ac:spMk id="10" creationId="{9715DAF0-AE1B-46C9-8A6B-DB2AA05AB91D}"/>
          </ac:spMkLst>
        </pc:spChg>
        <pc:spChg chg="add del">
          <ac:chgData name="Salma Begum" userId="40fe7fe6a2e5dc37" providerId="LiveId" clId="{2F3166BE-A84C-4C7E-B352-D3EAE458CF52}" dt="2026-03-07T16:19:10.091" v="53" actId="26606"/>
          <ac:spMkLst>
            <pc:docMk/>
            <pc:sldMk cId="3282077054" sldId="256"/>
            <ac:spMk id="12" creationId="{6016219D-510E-4184-9090-6D5578A87BD1}"/>
          </ac:spMkLst>
        </pc:spChg>
        <pc:spChg chg="add del">
          <ac:chgData name="Salma Begum" userId="40fe7fe6a2e5dc37" providerId="LiveId" clId="{2F3166BE-A84C-4C7E-B352-D3EAE458CF52}" dt="2026-03-07T16:19:10.091" v="53" actId="26606"/>
          <ac:spMkLst>
            <pc:docMk/>
            <pc:sldMk cId="3282077054" sldId="256"/>
            <ac:spMk id="14" creationId="{AFF4A713-7B75-4B21-90D7-5AB19547C728}"/>
          </ac:spMkLst>
        </pc:spChg>
        <pc:spChg chg="add del">
          <ac:chgData name="Salma Begum" userId="40fe7fe6a2e5dc37" providerId="LiveId" clId="{2F3166BE-A84C-4C7E-B352-D3EAE458CF52}" dt="2026-03-07T16:19:10.091" v="53" actId="26606"/>
          <ac:spMkLst>
            <pc:docMk/>
            <pc:sldMk cId="3282077054" sldId="256"/>
            <ac:spMk id="16" creationId="{DC631C0B-6DA6-4E57-8231-CE32B3434A7E}"/>
          </ac:spMkLst>
        </pc:spChg>
        <pc:spChg chg="add del">
          <ac:chgData name="Salma Begum" userId="40fe7fe6a2e5dc37" providerId="LiveId" clId="{2F3166BE-A84C-4C7E-B352-D3EAE458CF52}" dt="2026-03-07T16:19:10.091" v="53" actId="26606"/>
          <ac:spMkLst>
            <pc:docMk/>
            <pc:sldMk cId="3282077054" sldId="256"/>
            <ac:spMk id="18" creationId="{C29501E6-A978-4A61-9689-9085AF97A53A}"/>
          </ac:spMkLst>
        </pc:spChg>
        <pc:spChg chg="add del">
          <ac:chgData name="Salma Begum" userId="40fe7fe6a2e5dc37" providerId="LiveId" clId="{2F3166BE-A84C-4C7E-B352-D3EAE458CF52}" dt="2026-03-07T16:22:20.776" v="266" actId="26606"/>
          <ac:spMkLst>
            <pc:docMk/>
            <pc:sldMk cId="3282077054" sldId="256"/>
            <ac:spMk id="24" creationId="{815925C2-A704-4D47-B1C1-3FCA52512EC1}"/>
          </ac:spMkLst>
        </pc:spChg>
        <pc:spChg chg="add del">
          <ac:chgData name="Salma Begum" userId="40fe7fe6a2e5dc37" providerId="LiveId" clId="{2F3166BE-A84C-4C7E-B352-D3EAE458CF52}" dt="2026-03-07T16:22:20.776" v="266" actId="26606"/>
          <ac:spMkLst>
            <pc:docMk/>
            <pc:sldMk cId="3282077054" sldId="256"/>
            <ac:spMk id="25" creationId="{01D4315C-C23C-4FD3-98DF-08C29E2292A8}"/>
          </ac:spMkLst>
        </pc:spChg>
        <pc:spChg chg="add del">
          <ac:chgData name="Salma Begum" userId="40fe7fe6a2e5dc37" providerId="LiveId" clId="{2F3166BE-A84C-4C7E-B352-D3EAE458CF52}" dt="2026-03-07T16:22:02.492" v="251" actId="26606"/>
          <ac:spMkLst>
            <pc:docMk/>
            <pc:sldMk cId="3282077054" sldId="256"/>
            <ac:spMk id="34" creationId="{18873D23-2DCF-4B31-A009-95721C06E8E1}"/>
          </ac:spMkLst>
        </pc:spChg>
        <pc:spChg chg="add del">
          <ac:chgData name="Salma Begum" userId="40fe7fe6a2e5dc37" providerId="LiveId" clId="{2F3166BE-A84C-4C7E-B352-D3EAE458CF52}" dt="2026-03-07T16:22:02.492" v="251" actId="26606"/>
          <ac:spMkLst>
            <pc:docMk/>
            <pc:sldMk cId="3282077054" sldId="256"/>
            <ac:spMk id="36" creationId="{C13EF075-D4EF-4929-ADBC-91B27DA19955}"/>
          </ac:spMkLst>
        </pc:spChg>
        <pc:spChg chg="add del">
          <ac:chgData name="Salma Begum" userId="40fe7fe6a2e5dc37" providerId="LiveId" clId="{2F3166BE-A84C-4C7E-B352-D3EAE458CF52}" dt="2026-03-07T16:22:10.684" v="257" actId="26606"/>
          <ac:spMkLst>
            <pc:docMk/>
            <pc:sldMk cId="3282077054" sldId="256"/>
            <ac:spMk id="40" creationId="{21C9FE86-FCC3-4A31-AA1C-C882262B7FE7}"/>
          </ac:spMkLst>
        </pc:spChg>
        <pc:spChg chg="add del">
          <ac:chgData name="Salma Begum" userId="40fe7fe6a2e5dc37" providerId="LiveId" clId="{2F3166BE-A84C-4C7E-B352-D3EAE458CF52}" dt="2026-03-07T16:22:10.684" v="257" actId="26606"/>
          <ac:spMkLst>
            <pc:docMk/>
            <pc:sldMk cId="3282077054" sldId="256"/>
            <ac:spMk id="42" creationId="{7D96243B-ECED-4B71-8E06-AE9A285EAD20}"/>
          </ac:spMkLst>
        </pc:spChg>
        <pc:spChg chg="add del">
          <ac:chgData name="Salma Begum" userId="40fe7fe6a2e5dc37" providerId="LiveId" clId="{2F3166BE-A84C-4C7E-B352-D3EAE458CF52}" dt="2026-03-07T16:22:07.184" v="253" actId="26606"/>
          <ac:spMkLst>
            <pc:docMk/>
            <pc:sldMk cId="3282077054" sldId="256"/>
            <ac:spMk id="44" creationId="{C29501E6-A978-4A61-9689-9085AF97A53A}"/>
          </ac:spMkLst>
        </pc:spChg>
        <pc:spChg chg="add del">
          <ac:chgData name="Salma Begum" userId="40fe7fe6a2e5dc37" providerId="LiveId" clId="{2F3166BE-A84C-4C7E-B352-D3EAE458CF52}" dt="2026-03-07T16:22:07.184" v="253" actId="26606"/>
          <ac:spMkLst>
            <pc:docMk/>
            <pc:sldMk cId="3282077054" sldId="256"/>
            <ac:spMk id="45" creationId="{6F5A5072-7B47-4D32-B52A-4EBBF590B8A5}"/>
          </ac:spMkLst>
        </pc:spChg>
        <pc:spChg chg="add del">
          <ac:chgData name="Salma Begum" userId="40fe7fe6a2e5dc37" providerId="LiveId" clId="{2F3166BE-A84C-4C7E-B352-D3EAE458CF52}" dt="2026-03-07T16:22:07.184" v="253" actId="26606"/>
          <ac:spMkLst>
            <pc:docMk/>
            <pc:sldMk cId="3282077054" sldId="256"/>
            <ac:spMk id="46" creationId="{9715DAF0-AE1B-46C9-8A6B-DB2AA05AB91D}"/>
          </ac:spMkLst>
        </pc:spChg>
        <pc:spChg chg="add del">
          <ac:chgData name="Salma Begum" userId="40fe7fe6a2e5dc37" providerId="LiveId" clId="{2F3166BE-A84C-4C7E-B352-D3EAE458CF52}" dt="2026-03-07T16:22:07.184" v="253" actId="26606"/>
          <ac:spMkLst>
            <pc:docMk/>
            <pc:sldMk cId="3282077054" sldId="256"/>
            <ac:spMk id="47" creationId="{6016219D-510E-4184-9090-6D5578A87BD1}"/>
          </ac:spMkLst>
        </pc:spChg>
        <pc:spChg chg="add del">
          <ac:chgData name="Salma Begum" userId="40fe7fe6a2e5dc37" providerId="LiveId" clId="{2F3166BE-A84C-4C7E-B352-D3EAE458CF52}" dt="2026-03-07T16:22:07.184" v="253" actId="26606"/>
          <ac:spMkLst>
            <pc:docMk/>
            <pc:sldMk cId="3282077054" sldId="256"/>
            <ac:spMk id="48" creationId="{AFF4A713-7B75-4B21-90D7-5AB19547C728}"/>
          </ac:spMkLst>
        </pc:spChg>
        <pc:spChg chg="add del">
          <ac:chgData name="Salma Begum" userId="40fe7fe6a2e5dc37" providerId="LiveId" clId="{2F3166BE-A84C-4C7E-B352-D3EAE458CF52}" dt="2026-03-07T16:22:07.184" v="253" actId="26606"/>
          <ac:spMkLst>
            <pc:docMk/>
            <pc:sldMk cId="3282077054" sldId="256"/>
            <ac:spMk id="49" creationId="{DC631C0B-6DA6-4E57-8231-CE32B3434A7E}"/>
          </ac:spMkLst>
        </pc:spChg>
        <pc:spChg chg="add del">
          <ac:chgData name="Salma Begum" userId="40fe7fe6a2e5dc37" providerId="LiveId" clId="{2F3166BE-A84C-4C7E-B352-D3EAE458CF52}" dt="2026-03-07T16:22:07.958" v="255" actId="26606"/>
          <ac:spMkLst>
            <pc:docMk/>
            <pc:sldMk cId="3282077054" sldId="256"/>
            <ac:spMk id="51" creationId="{B34F5AD2-EDBD-4BBD-A55C-EAFFD0C7097A}"/>
          </ac:spMkLst>
        </pc:spChg>
        <pc:spChg chg="add del">
          <ac:chgData name="Salma Begum" userId="40fe7fe6a2e5dc37" providerId="LiveId" clId="{2F3166BE-A84C-4C7E-B352-D3EAE458CF52}" dt="2026-03-07T16:22:07.958" v="255" actId="26606"/>
          <ac:spMkLst>
            <pc:docMk/>
            <pc:sldMk cId="3282077054" sldId="256"/>
            <ac:spMk id="52" creationId="{C3896A03-3945-419A-B66B-4EE266EDD152}"/>
          </ac:spMkLst>
        </pc:spChg>
        <pc:spChg chg="add del">
          <ac:chgData name="Salma Begum" userId="40fe7fe6a2e5dc37" providerId="LiveId" clId="{2F3166BE-A84C-4C7E-B352-D3EAE458CF52}" dt="2026-03-07T16:22:07.958" v="255" actId="26606"/>
          <ac:spMkLst>
            <pc:docMk/>
            <pc:sldMk cId="3282077054" sldId="256"/>
            <ac:spMk id="53" creationId="{B8EAE243-3A9F-4A46-B0D9-04C723A8A1BD}"/>
          </ac:spMkLst>
        </pc:spChg>
        <pc:spChg chg="add del">
          <ac:chgData name="Salma Begum" userId="40fe7fe6a2e5dc37" providerId="LiveId" clId="{2F3166BE-A84C-4C7E-B352-D3EAE458CF52}" dt="2026-03-07T16:22:10.684" v="257" actId="26606"/>
          <ac:spMkLst>
            <pc:docMk/>
            <pc:sldMk cId="3282077054" sldId="256"/>
            <ac:spMk id="55" creationId="{DEE2AD96-B495-4E06-9291-B71706F728CB}"/>
          </ac:spMkLst>
        </pc:spChg>
        <pc:spChg chg="add del">
          <ac:chgData name="Salma Begum" userId="40fe7fe6a2e5dc37" providerId="LiveId" clId="{2F3166BE-A84C-4C7E-B352-D3EAE458CF52}" dt="2026-03-07T16:22:10.684" v="257" actId="26606"/>
          <ac:spMkLst>
            <pc:docMk/>
            <pc:sldMk cId="3282077054" sldId="256"/>
            <ac:spMk id="56" creationId="{53CF6D67-C5A8-4ADD-9E8E-1E38CA1D3166}"/>
          </ac:spMkLst>
        </pc:spChg>
        <pc:spChg chg="add del">
          <ac:chgData name="Salma Begum" userId="40fe7fe6a2e5dc37" providerId="LiveId" clId="{2F3166BE-A84C-4C7E-B352-D3EAE458CF52}" dt="2026-03-07T16:22:10.684" v="257" actId="26606"/>
          <ac:spMkLst>
            <pc:docMk/>
            <pc:sldMk cId="3282077054" sldId="256"/>
            <ac:spMk id="57" creationId="{86909FA0-B515-4681-B7A8-FA281D133B94}"/>
          </ac:spMkLst>
        </pc:spChg>
        <pc:spChg chg="add del">
          <ac:chgData name="Salma Begum" userId="40fe7fe6a2e5dc37" providerId="LiveId" clId="{2F3166BE-A84C-4C7E-B352-D3EAE458CF52}" dt="2026-03-07T16:22:10.684" v="257" actId="26606"/>
          <ac:spMkLst>
            <pc:docMk/>
            <pc:sldMk cId="3282077054" sldId="256"/>
            <ac:spMk id="58" creationId="{A09989E4-EFDC-4A90-A633-E0525FB4139E}"/>
          </ac:spMkLst>
        </pc:spChg>
        <pc:spChg chg="add del">
          <ac:chgData name="Salma Begum" userId="40fe7fe6a2e5dc37" providerId="LiveId" clId="{2F3166BE-A84C-4C7E-B352-D3EAE458CF52}" dt="2026-03-07T16:22:11.457" v="259" actId="26606"/>
          <ac:spMkLst>
            <pc:docMk/>
            <pc:sldMk cId="3282077054" sldId="256"/>
            <ac:spMk id="216" creationId="{5A0118C5-4F8D-4CF4-BADD-53FEACC6C42A}"/>
          </ac:spMkLst>
        </pc:spChg>
        <pc:spChg chg="add del">
          <ac:chgData name="Salma Begum" userId="40fe7fe6a2e5dc37" providerId="LiveId" clId="{2F3166BE-A84C-4C7E-B352-D3EAE458CF52}" dt="2026-03-07T16:22:11.457" v="259" actId="26606"/>
          <ac:spMkLst>
            <pc:docMk/>
            <pc:sldMk cId="3282077054" sldId="256"/>
            <ac:spMk id="387" creationId="{A99050EE-26AF-4253-BD50-F0FCD965A8F6}"/>
          </ac:spMkLst>
        </pc:spChg>
        <pc:spChg chg="add del">
          <ac:chgData name="Salma Begum" userId="40fe7fe6a2e5dc37" providerId="LiveId" clId="{2F3166BE-A84C-4C7E-B352-D3EAE458CF52}" dt="2026-03-07T16:22:11.457" v="259" actId="26606"/>
          <ac:spMkLst>
            <pc:docMk/>
            <pc:sldMk cId="3282077054" sldId="256"/>
            <ac:spMk id="390" creationId="{D0C78466-EB6E-45A0-99A6-A00789ACD90A}"/>
          </ac:spMkLst>
        </pc:spChg>
        <pc:spChg chg="add del">
          <ac:chgData name="Salma Begum" userId="40fe7fe6a2e5dc37" providerId="LiveId" clId="{2F3166BE-A84C-4C7E-B352-D3EAE458CF52}" dt="2026-03-07T16:22:11.457" v="259" actId="26606"/>
          <ac:spMkLst>
            <pc:docMk/>
            <pc:sldMk cId="3282077054" sldId="256"/>
            <ac:spMk id="391" creationId="{E99F76E4-5DFD-4DBE-B042-66FBCD1182C9}"/>
          </ac:spMkLst>
        </pc:spChg>
        <pc:spChg chg="add del">
          <ac:chgData name="Salma Begum" userId="40fe7fe6a2e5dc37" providerId="LiveId" clId="{2F3166BE-A84C-4C7E-B352-D3EAE458CF52}" dt="2026-03-07T16:22:14.774" v="261" actId="26606"/>
          <ac:spMkLst>
            <pc:docMk/>
            <pc:sldMk cId="3282077054" sldId="256"/>
            <ac:spMk id="404" creationId="{B34F5AD2-EDBD-4BBD-A55C-EAFFD0C7097A}"/>
          </ac:spMkLst>
        </pc:spChg>
        <pc:spChg chg="add del">
          <ac:chgData name="Salma Begum" userId="40fe7fe6a2e5dc37" providerId="LiveId" clId="{2F3166BE-A84C-4C7E-B352-D3EAE458CF52}" dt="2026-03-07T16:22:14.774" v="261" actId="26606"/>
          <ac:spMkLst>
            <pc:docMk/>
            <pc:sldMk cId="3282077054" sldId="256"/>
            <ac:spMk id="405" creationId="{C3896A03-3945-419A-B66B-4EE266EDD152}"/>
          </ac:spMkLst>
        </pc:spChg>
        <pc:spChg chg="add del">
          <ac:chgData name="Salma Begum" userId="40fe7fe6a2e5dc37" providerId="LiveId" clId="{2F3166BE-A84C-4C7E-B352-D3EAE458CF52}" dt="2026-03-07T16:22:14.774" v="261" actId="26606"/>
          <ac:spMkLst>
            <pc:docMk/>
            <pc:sldMk cId="3282077054" sldId="256"/>
            <ac:spMk id="406" creationId="{B8EAE243-3A9F-4A46-B0D9-04C723A8A1BD}"/>
          </ac:spMkLst>
        </pc:spChg>
        <pc:spChg chg="add del">
          <ac:chgData name="Salma Begum" userId="40fe7fe6a2e5dc37" providerId="LiveId" clId="{2F3166BE-A84C-4C7E-B352-D3EAE458CF52}" dt="2026-03-07T16:22:17.921" v="263" actId="26606"/>
          <ac:spMkLst>
            <pc:docMk/>
            <pc:sldMk cId="3282077054" sldId="256"/>
            <ac:spMk id="408" creationId="{815925C2-A704-4D47-B1C1-3FCA52512EC1}"/>
          </ac:spMkLst>
        </pc:spChg>
        <pc:spChg chg="add del">
          <ac:chgData name="Salma Begum" userId="40fe7fe6a2e5dc37" providerId="LiveId" clId="{2F3166BE-A84C-4C7E-B352-D3EAE458CF52}" dt="2026-03-07T16:22:17.921" v="263" actId="26606"/>
          <ac:spMkLst>
            <pc:docMk/>
            <pc:sldMk cId="3282077054" sldId="256"/>
            <ac:spMk id="409" creationId="{01D4315C-C23C-4FD3-98DF-08C29E2292A8}"/>
          </ac:spMkLst>
        </pc:spChg>
        <pc:spChg chg="add del">
          <ac:chgData name="Salma Begum" userId="40fe7fe6a2e5dc37" providerId="LiveId" clId="{2F3166BE-A84C-4C7E-B352-D3EAE458CF52}" dt="2026-03-07T16:22:20.765" v="265" actId="26606"/>
          <ac:spMkLst>
            <pc:docMk/>
            <pc:sldMk cId="3282077054" sldId="256"/>
            <ac:spMk id="420" creationId="{5C8908E2-EE49-44D2-9428-A28D2312A8D5}"/>
          </ac:spMkLst>
        </pc:spChg>
        <pc:spChg chg="add del">
          <ac:chgData name="Salma Begum" userId="40fe7fe6a2e5dc37" providerId="LiveId" clId="{2F3166BE-A84C-4C7E-B352-D3EAE458CF52}" dt="2026-03-07T16:22:20.765" v="265" actId="26606"/>
          <ac:spMkLst>
            <pc:docMk/>
            <pc:sldMk cId="3282077054" sldId="256"/>
            <ac:spMk id="423" creationId="{BD92035A-AA2F-4CD8-A556-1CE8BDEC75BD}"/>
          </ac:spMkLst>
        </pc:spChg>
        <pc:spChg chg="add del">
          <ac:chgData name="Salma Begum" userId="40fe7fe6a2e5dc37" providerId="LiveId" clId="{2F3166BE-A84C-4C7E-B352-D3EAE458CF52}" dt="2026-03-07T16:22:20.765" v="265" actId="26606"/>
          <ac:spMkLst>
            <pc:docMk/>
            <pc:sldMk cId="3282077054" sldId="256"/>
            <ac:spMk id="424" creationId="{ED888B23-07FA-482A-96DF-47E31AF1A603}"/>
          </ac:spMkLst>
        </pc:spChg>
        <pc:spChg chg="add">
          <ac:chgData name="Salma Begum" userId="40fe7fe6a2e5dc37" providerId="LiveId" clId="{2F3166BE-A84C-4C7E-B352-D3EAE458CF52}" dt="2026-03-07T16:22:20.776" v="266" actId="26606"/>
          <ac:spMkLst>
            <pc:docMk/>
            <pc:sldMk cId="3282077054" sldId="256"/>
            <ac:spMk id="426" creationId="{18873D23-2DCF-4B31-A009-95721C06E8E1}"/>
          </ac:spMkLst>
        </pc:spChg>
        <pc:spChg chg="add">
          <ac:chgData name="Salma Begum" userId="40fe7fe6a2e5dc37" providerId="LiveId" clId="{2F3166BE-A84C-4C7E-B352-D3EAE458CF52}" dt="2026-03-07T16:22:20.776" v="266" actId="26606"/>
          <ac:spMkLst>
            <pc:docMk/>
            <pc:sldMk cId="3282077054" sldId="256"/>
            <ac:spMk id="427" creationId="{C13EF075-D4EF-4929-ADBC-91B27DA19955}"/>
          </ac:spMkLst>
        </pc:spChg>
        <pc:grpChg chg="add del">
          <ac:chgData name="Salma Begum" userId="40fe7fe6a2e5dc37" providerId="LiveId" clId="{2F3166BE-A84C-4C7E-B352-D3EAE458CF52}" dt="2026-03-07T16:22:20.776" v="266" actId="26606"/>
          <ac:grpSpMkLst>
            <pc:docMk/>
            <pc:sldMk cId="3282077054" sldId="256"/>
            <ac:grpSpMk id="26" creationId="{5E6B47BC-43FD-4C91-8BFF-B41B99A8A39E}"/>
          </ac:grpSpMkLst>
        </pc:grpChg>
        <pc:grpChg chg="add del">
          <ac:chgData name="Salma Begum" userId="40fe7fe6a2e5dc37" providerId="LiveId" clId="{2F3166BE-A84C-4C7E-B352-D3EAE458CF52}" dt="2026-03-07T16:22:20.776" v="266" actId="26606"/>
          <ac:grpSpMkLst>
            <pc:docMk/>
            <pc:sldMk cId="3282077054" sldId="256"/>
            <ac:grpSpMk id="28" creationId="{43F5E015-E085-4624-B431-B42414448684}"/>
          </ac:grpSpMkLst>
        </pc:grpChg>
        <pc:grpChg chg="add del">
          <ac:chgData name="Salma Begum" userId="40fe7fe6a2e5dc37" providerId="LiveId" clId="{2F3166BE-A84C-4C7E-B352-D3EAE458CF52}" dt="2026-03-07T16:22:02.492" v="251" actId="26606"/>
          <ac:grpSpMkLst>
            <pc:docMk/>
            <pc:sldMk cId="3282077054" sldId="256"/>
            <ac:grpSpMk id="38" creationId="{DAA26DFA-AAB2-4973-9C17-16D587C7B198}"/>
          </ac:grpSpMkLst>
        </pc:grpChg>
        <pc:grpChg chg="add del">
          <ac:chgData name="Salma Begum" userId="40fe7fe6a2e5dc37" providerId="LiveId" clId="{2F3166BE-A84C-4C7E-B352-D3EAE458CF52}" dt="2026-03-07T16:22:11.457" v="259" actId="26606"/>
          <ac:grpSpMkLst>
            <pc:docMk/>
            <pc:sldMk cId="3282077054" sldId="256"/>
            <ac:grpSpMk id="217" creationId="{773717CC-ECEE-4ABF-BA61-C59F46801775}"/>
          </ac:grpSpMkLst>
        </pc:grpChg>
        <pc:grpChg chg="add del">
          <ac:chgData name="Salma Begum" userId="40fe7fe6a2e5dc37" providerId="LiveId" clId="{2F3166BE-A84C-4C7E-B352-D3EAE458CF52}" dt="2026-03-07T16:22:11.457" v="259" actId="26606"/>
          <ac:grpSpMkLst>
            <pc:docMk/>
            <pc:sldMk cId="3282077054" sldId="256"/>
            <ac:grpSpMk id="388" creationId="{00E015F5-1A99-4E40-BC3D-7707802996B5}"/>
          </ac:grpSpMkLst>
        </pc:grpChg>
        <pc:grpChg chg="add del">
          <ac:chgData name="Salma Begum" userId="40fe7fe6a2e5dc37" providerId="LiveId" clId="{2F3166BE-A84C-4C7E-B352-D3EAE458CF52}" dt="2026-03-07T16:22:17.921" v="263" actId="26606"/>
          <ac:grpSpMkLst>
            <pc:docMk/>
            <pc:sldMk cId="3282077054" sldId="256"/>
            <ac:grpSpMk id="410" creationId="{5E6B47BC-43FD-4C91-8BFF-B41B99A8A39E}"/>
          </ac:grpSpMkLst>
        </pc:grpChg>
        <pc:grpChg chg="add del">
          <ac:chgData name="Salma Begum" userId="40fe7fe6a2e5dc37" providerId="LiveId" clId="{2F3166BE-A84C-4C7E-B352-D3EAE458CF52}" dt="2026-03-07T16:22:17.921" v="263" actId="26606"/>
          <ac:grpSpMkLst>
            <pc:docMk/>
            <pc:sldMk cId="3282077054" sldId="256"/>
            <ac:grpSpMk id="412" creationId="{43F5E015-E085-4624-B431-B42414448684}"/>
          </ac:grpSpMkLst>
        </pc:grpChg>
        <pc:grpChg chg="add del">
          <ac:chgData name="Salma Begum" userId="40fe7fe6a2e5dc37" providerId="LiveId" clId="{2F3166BE-A84C-4C7E-B352-D3EAE458CF52}" dt="2026-03-07T16:22:20.765" v="265" actId="26606"/>
          <ac:grpSpMkLst>
            <pc:docMk/>
            <pc:sldMk cId="3282077054" sldId="256"/>
            <ac:grpSpMk id="421" creationId="{5D1A9D8B-3117-4D9D-BDA4-DD81895098B0}"/>
          </ac:grpSpMkLst>
        </pc:grpChg>
        <pc:grpChg chg="add">
          <ac:chgData name="Salma Begum" userId="40fe7fe6a2e5dc37" providerId="LiveId" clId="{2F3166BE-A84C-4C7E-B352-D3EAE458CF52}" dt="2026-03-07T16:22:20.776" v="266" actId="26606"/>
          <ac:grpSpMkLst>
            <pc:docMk/>
            <pc:sldMk cId="3282077054" sldId="256"/>
            <ac:grpSpMk id="428" creationId="{DAA26DFA-AAB2-4973-9C17-16D587C7B198}"/>
          </ac:grpSpMkLst>
        </pc:grpChg>
      </pc:sldChg>
      <pc:sldChg chg="addSp delSp modSp mod">
        <pc:chgData name="Salma Begum" userId="40fe7fe6a2e5dc37" providerId="LiveId" clId="{2F3166BE-A84C-4C7E-B352-D3EAE458CF52}" dt="2026-03-08T10:35:08.177" v="859" actId="27636"/>
        <pc:sldMkLst>
          <pc:docMk/>
          <pc:sldMk cId="651950960" sldId="257"/>
        </pc:sldMkLst>
        <pc:spChg chg="mod">
          <ac:chgData name="Salma Begum" userId="40fe7fe6a2e5dc37" providerId="LiveId" clId="{2F3166BE-A84C-4C7E-B352-D3EAE458CF52}" dt="2026-03-07T16:22:57.495" v="271" actId="26606"/>
          <ac:spMkLst>
            <pc:docMk/>
            <pc:sldMk cId="651950960" sldId="257"/>
            <ac:spMk id="2" creationId="{79A769C1-AFA1-8DF0-77A6-BB63A4D171C6}"/>
          </ac:spMkLst>
        </pc:spChg>
        <pc:spChg chg="add mod">
          <ac:chgData name="Salma Begum" userId="40fe7fe6a2e5dc37" providerId="LiveId" clId="{2F3166BE-A84C-4C7E-B352-D3EAE458CF52}" dt="2026-03-08T10:35:05.023" v="857" actId="1076"/>
          <ac:spMkLst>
            <pc:docMk/>
            <pc:sldMk cId="651950960" sldId="257"/>
            <ac:spMk id="5" creationId="{C82556B7-F3DA-ABA2-3778-CA577A0E4E2D}"/>
          </ac:spMkLst>
        </pc:spChg>
        <pc:spChg chg="add del">
          <ac:chgData name="Salma Begum" userId="40fe7fe6a2e5dc37" providerId="LiveId" clId="{2F3166BE-A84C-4C7E-B352-D3EAE458CF52}" dt="2026-03-07T16:22:57.495" v="271" actId="26606"/>
          <ac:spMkLst>
            <pc:docMk/>
            <pc:sldMk cId="651950960" sldId="257"/>
            <ac:spMk id="27" creationId="{3AD318CC-E2A8-4E27-9548-A047A78999B1}"/>
          </ac:spMkLst>
        </pc:spChg>
        <pc:spChg chg="add del">
          <ac:chgData name="Salma Begum" userId="40fe7fe6a2e5dc37" providerId="LiveId" clId="{2F3166BE-A84C-4C7E-B352-D3EAE458CF52}" dt="2026-03-07T16:22:57.495" v="271" actId="26606"/>
          <ac:spMkLst>
            <pc:docMk/>
            <pc:sldMk cId="651950960" sldId="257"/>
            <ac:spMk id="29" creationId="{2C1BBA94-3F40-40AA-8BB9-E69E25E537C1}"/>
          </ac:spMkLst>
        </pc:spChg>
        <pc:spChg chg="mod">
          <ac:chgData name="Salma Begum" userId="40fe7fe6a2e5dc37" providerId="LiveId" clId="{2F3166BE-A84C-4C7E-B352-D3EAE458CF52}" dt="2026-03-08T10:35:08.177" v="859" actId="27636"/>
          <ac:spMkLst>
            <pc:docMk/>
            <pc:sldMk cId="651950960" sldId="257"/>
            <ac:spMk id="30" creationId="{5A814028-BBBD-AB03-3F0B-EB5799690324}"/>
          </ac:spMkLst>
        </pc:spChg>
        <pc:spChg chg="add del">
          <ac:chgData name="Salma Begum" userId="40fe7fe6a2e5dc37" providerId="LiveId" clId="{2F3166BE-A84C-4C7E-B352-D3EAE458CF52}" dt="2026-03-07T16:22:54" v="268" actId="26606"/>
          <ac:spMkLst>
            <pc:docMk/>
            <pc:sldMk cId="651950960" sldId="257"/>
            <ac:spMk id="35" creationId="{DEE2AD96-B495-4E06-9291-B71706F728CB}"/>
          </ac:spMkLst>
        </pc:spChg>
        <pc:spChg chg="add del">
          <ac:chgData name="Salma Begum" userId="40fe7fe6a2e5dc37" providerId="LiveId" clId="{2F3166BE-A84C-4C7E-B352-D3EAE458CF52}" dt="2026-03-07T16:22:54" v="268" actId="26606"/>
          <ac:spMkLst>
            <pc:docMk/>
            <pc:sldMk cId="651950960" sldId="257"/>
            <ac:spMk id="37" creationId="{53CF6D67-C5A8-4ADD-9E8E-1E38CA1D3166}"/>
          </ac:spMkLst>
        </pc:spChg>
        <pc:spChg chg="add del">
          <ac:chgData name="Salma Begum" userId="40fe7fe6a2e5dc37" providerId="LiveId" clId="{2F3166BE-A84C-4C7E-B352-D3EAE458CF52}" dt="2026-03-07T16:22:54" v="268" actId="26606"/>
          <ac:spMkLst>
            <pc:docMk/>
            <pc:sldMk cId="651950960" sldId="257"/>
            <ac:spMk id="39" creationId="{86909FA0-B515-4681-B7A8-FA281D133B94}"/>
          </ac:spMkLst>
        </pc:spChg>
        <pc:spChg chg="add del">
          <ac:chgData name="Salma Begum" userId="40fe7fe6a2e5dc37" providerId="LiveId" clId="{2F3166BE-A84C-4C7E-B352-D3EAE458CF52}" dt="2026-03-07T16:22:54" v="268" actId="26606"/>
          <ac:spMkLst>
            <pc:docMk/>
            <pc:sldMk cId="651950960" sldId="257"/>
            <ac:spMk id="41" creationId="{21C9FE86-FCC3-4A31-AA1C-C882262B7FE7}"/>
          </ac:spMkLst>
        </pc:spChg>
        <pc:spChg chg="add del">
          <ac:chgData name="Salma Begum" userId="40fe7fe6a2e5dc37" providerId="LiveId" clId="{2F3166BE-A84C-4C7E-B352-D3EAE458CF52}" dt="2026-03-07T16:22:54" v="268" actId="26606"/>
          <ac:spMkLst>
            <pc:docMk/>
            <pc:sldMk cId="651950960" sldId="257"/>
            <ac:spMk id="43" creationId="{7D96243B-ECED-4B71-8E06-AE9A285EAD20}"/>
          </ac:spMkLst>
        </pc:spChg>
        <pc:spChg chg="add del">
          <ac:chgData name="Salma Begum" userId="40fe7fe6a2e5dc37" providerId="LiveId" clId="{2F3166BE-A84C-4C7E-B352-D3EAE458CF52}" dt="2026-03-07T16:22:54" v="268" actId="26606"/>
          <ac:spMkLst>
            <pc:docMk/>
            <pc:sldMk cId="651950960" sldId="257"/>
            <ac:spMk id="45" creationId="{A09989E4-EFDC-4A90-A633-E0525FB4139E}"/>
          </ac:spMkLst>
        </pc:spChg>
        <pc:spChg chg="add del">
          <ac:chgData name="Salma Begum" userId="40fe7fe6a2e5dc37" providerId="LiveId" clId="{2F3166BE-A84C-4C7E-B352-D3EAE458CF52}" dt="2026-03-07T16:22:57.485" v="270" actId="26606"/>
          <ac:spMkLst>
            <pc:docMk/>
            <pc:sldMk cId="651950960" sldId="257"/>
            <ac:spMk id="47" creationId="{081EA652-8C6A-4E69-BEB9-170809474553}"/>
          </ac:spMkLst>
        </pc:spChg>
        <pc:spChg chg="add del">
          <ac:chgData name="Salma Begum" userId="40fe7fe6a2e5dc37" providerId="LiveId" clId="{2F3166BE-A84C-4C7E-B352-D3EAE458CF52}" dt="2026-03-07T16:22:57.485" v="270" actId="26606"/>
          <ac:spMkLst>
            <pc:docMk/>
            <pc:sldMk cId="651950960" sldId="257"/>
            <ac:spMk id="48" creationId="{5298780A-33B9-4EA2-8F67-DE68AD62841B}"/>
          </ac:spMkLst>
        </pc:spChg>
        <pc:spChg chg="add del">
          <ac:chgData name="Salma Begum" userId="40fe7fe6a2e5dc37" providerId="LiveId" clId="{2F3166BE-A84C-4C7E-B352-D3EAE458CF52}" dt="2026-03-07T16:22:57.485" v="270" actId="26606"/>
          <ac:spMkLst>
            <pc:docMk/>
            <pc:sldMk cId="651950960" sldId="257"/>
            <ac:spMk id="49" creationId="{7F488E8B-4E1E-4402-8935-D4E6C02615C7}"/>
          </ac:spMkLst>
        </pc:spChg>
        <pc:spChg chg="add">
          <ac:chgData name="Salma Begum" userId="40fe7fe6a2e5dc37" providerId="LiveId" clId="{2F3166BE-A84C-4C7E-B352-D3EAE458CF52}" dt="2026-03-07T16:22:57.495" v="271" actId="26606"/>
          <ac:spMkLst>
            <pc:docMk/>
            <pc:sldMk cId="651950960" sldId="257"/>
            <ac:spMk id="51" creationId="{DEE2AD96-B495-4E06-9291-B71706F728CB}"/>
          </ac:spMkLst>
        </pc:spChg>
        <pc:spChg chg="add">
          <ac:chgData name="Salma Begum" userId="40fe7fe6a2e5dc37" providerId="LiveId" clId="{2F3166BE-A84C-4C7E-B352-D3EAE458CF52}" dt="2026-03-07T16:22:57.495" v="271" actId="26606"/>
          <ac:spMkLst>
            <pc:docMk/>
            <pc:sldMk cId="651950960" sldId="257"/>
            <ac:spMk id="52" creationId="{53CF6D67-C5A8-4ADD-9E8E-1E38CA1D3166}"/>
          </ac:spMkLst>
        </pc:spChg>
        <pc:spChg chg="add">
          <ac:chgData name="Salma Begum" userId="40fe7fe6a2e5dc37" providerId="LiveId" clId="{2F3166BE-A84C-4C7E-B352-D3EAE458CF52}" dt="2026-03-07T16:22:57.495" v="271" actId="26606"/>
          <ac:spMkLst>
            <pc:docMk/>
            <pc:sldMk cId="651950960" sldId="257"/>
            <ac:spMk id="53" creationId="{86909FA0-B515-4681-B7A8-FA281D133B94}"/>
          </ac:spMkLst>
        </pc:spChg>
        <pc:spChg chg="add">
          <ac:chgData name="Salma Begum" userId="40fe7fe6a2e5dc37" providerId="LiveId" clId="{2F3166BE-A84C-4C7E-B352-D3EAE458CF52}" dt="2026-03-07T16:22:57.495" v="271" actId="26606"/>
          <ac:spMkLst>
            <pc:docMk/>
            <pc:sldMk cId="651950960" sldId="257"/>
            <ac:spMk id="54" creationId="{21C9FE86-FCC3-4A31-AA1C-C882262B7FE7}"/>
          </ac:spMkLst>
        </pc:spChg>
        <pc:spChg chg="add">
          <ac:chgData name="Salma Begum" userId="40fe7fe6a2e5dc37" providerId="LiveId" clId="{2F3166BE-A84C-4C7E-B352-D3EAE458CF52}" dt="2026-03-07T16:22:57.495" v="271" actId="26606"/>
          <ac:spMkLst>
            <pc:docMk/>
            <pc:sldMk cId="651950960" sldId="257"/>
            <ac:spMk id="55" creationId="{7D96243B-ECED-4B71-8E06-AE9A285EAD20}"/>
          </ac:spMkLst>
        </pc:spChg>
        <pc:spChg chg="add">
          <ac:chgData name="Salma Begum" userId="40fe7fe6a2e5dc37" providerId="LiveId" clId="{2F3166BE-A84C-4C7E-B352-D3EAE458CF52}" dt="2026-03-07T16:22:57.495" v="271" actId="26606"/>
          <ac:spMkLst>
            <pc:docMk/>
            <pc:sldMk cId="651950960" sldId="257"/>
            <ac:spMk id="56" creationId="{A09989E4-EFDC-4A90-A633-E0525FB4139E}"/>
          </ac:spMkLst>
        </pc:spChg>
        <pc:grpChg chg="add del">
          <ac:chgData name="Salma Begum" userId="40fe7fe6a2e5dc37" providerId="LiveId" clId="{2F3166BE-A84C-4C7E-B352-D3EAE458CF52}" dt="2026-03-07T16:22:57.485" v="270" actId="26606"/>
          <ac:grpSpMkLst>
            <pc:docMk/>
            <pc:sldMk cId="651950960" sldId="257"/>
            <ac:grpSpMk id="19" creationId="{B14B560F-9DD7-4302-A60B-EBD3EF59B073}"/>
          </ac:grpSpMkLst>
        </pc:grpChg>
      </pc:sldChg>
      <pc:sldChg chg="addSp delSp modSp mod setBg setClrOvrMap">
        <pc:chgData name="Salma Begum" userId="40fe7fe6a2e5dc37" providerId="LiveId" clId="{2F3166BE-A84C-4C7E-B352-D3EAE458CF52}" dt="2026-03-08T10:54:16.690" v="965"/>
        <pc:sldMkLst>
          <pc:docMk/>
          <pc:sldMk cId="990333648" sldId="258"/>
        </pc:sldMkLst>
        <pc:spChg chg="mod">
          <ac:chgData name="Salma Begum" userId="40fe7fe6a2e5dc37" providerId="LiveId" clId="{2F3166BE-A84C-4C7E-B352-D3EAE458CF52}" dt="2026-03-08T10:54:12.912" v="963" actId="26606"/>
          <ac:spMkLst>
            <pc:docMk/>
            <pc:sldMk cId="990333648" sldId="258"/>
            <ac:spMk id="2" creationId="{C3906700-B359-867A-AF78-E74FB38F26CB}"/>
          </ac:spMkLst>
        </pc:spChg>
        <pc:spChg chg="add mod">
          <ac:chgData name="Salma Begum" userId="40fe7fe6a2e5dc37" providerId="LiveId" clId="{2F3166BE-A84C-4C7E-B352-D3EAE458CF52}" dt="2026-03-08T10:53:03.464" v="943" actId="20577"/>
          <ac:spMkLst>
            <pc:docMk/>
            <pc:sldMk cId="990333648" sldId="258"/>
            <ac:spMk id="6" creationId="{E26BD28C-8EEE-D660-F9AA-400634DCC02F}"/>
          </ac:spMkLst>
        </pc:spChg>
        <pc:spChg chg="add del">
          <ac:chgData name="Salma Begum" userId="40fe7fe6a2e5dc37" providerId="LiveId" clId="{2F3166BE-A84C-4C7E-B352-D3EAE458CF52}" dt="2026-03-07T16:10:43.250" v="1" actId="26606"/>
          <ac:spMkLst>
            <pc:docMk/>
            <pc:sldMk cId="990333648" sldId="258"/>
            <ac:spMk id="10" creationId="{BACC6370-2D7E-4714-9D71-7542949D7D5D}"/>
          </ac:spMkLst>
        </pc:spChg>
        <pc:spChg chg="add del">
          <ac:chgData name="Salma Begum" userId="40fe7fe6a2e5dc37" providerId="LiveId" clId="{2F3166BE-A84C-4C7E-B352-D3EAE458CF52}" dt="2026-03-07T16:10:47.187" v="3" actId="26606"/>
          <ac:spMkLst>
            <pc:docMk/>
            <pc:sldMk cId="990333648" sldId="258"/>
            <ac:spMk id="11" creationId="{9228552E-C8B1-4A80-8448-0787CE0FC704}"/>
          </ac:spMkLst>
        </pc:spChg>
        <pc:spChg chg="add del">
          <ac:chgData name="Salma Begum" userId="40fe7fe6a2e5dc37" providerId="LiveId" clId="{2F3166BE-A84C-4C7E-B352-D3EAE458CF52}" dt="2026-03-07T16:10:43.250" v="1" actId="26606"/>
          <ac:spMkLst>
            <pc:docMk/>
            <pc:sldMk cId="990333648" sldId="258"/>
            <ac:spMk id="12" creationId="{F68B3F68-107C-434F-AA38-110D5EA91B85}"/>
          </ac:spMkLst>
        </pc:spChg>
        <pc:spChg chg="add del">
          <ac:chgData name="Salma Begum" userId="40fe7fe6a2e5dc37" providerId="LiveId" clId="{2F3166BE-A84C-4C7E-B352-D3EAE458CF52}" dt="2026-03-07T16:11:11.746" v="5" actId="26606"/>
          <ac:spMkLst>
            <pc:docMk/>
            <pc:sldMk cId="990333648" sldId="258"/>
            <ac:spMk id="13" creationId="{BACC6370-2D7E-4714-9D71-7542949D7D5D}"/>
          </ac:spMkLst>
        </pc:spChg>
        <pc:spChg chg="add del">
          <ac:chgData name="Salma Begum" userId="40fe7fe6a2e5dc37" providerId="LiveId" clId="{2F3166BE-A84C-4C7E-B352-D3EAE458CF52}" dt="2026-03-07T16:10:43.250" v="1" actId="26606"/>
          <ac:spMkLst>
            <pc:docMk/>
            <pc:sldMk cId="990333648" sldId="258"/>
            <ac:spMk id="14" creationId="{AAD0DBB9-1A4B-4391-81D4-CB19F9AB918A}"/>
          </ac:spMkLst>
        </pc:spChg>
        <pc:spChg chg="add del">
          <ac:chgData name="Salma Begum" userId="40fe7fe6a2e5dc37" providerId="LiveId" clId="{2F3166BE-A84C-4C7E-B352-D3EAE458CF52}" dt="2026-03-07T16:11:11.746" v="5" actId="26606"/>
          <ac:spMkLst>
            <pc:docMk/>
            <pc:sldMk cId="990333648" sldId="258"/>
            <ac:spMk id="15" creationId="{F68B3F68-107C-434F-AA38-110D5EA91B85}"/>
          </ac:spMkLst>
        </pc:spChg>
        <pc:spChg chg="add del">
          <ac:chgData name="Salma Begum" userId="40fe7fe6a2e5dc37" providerId="LiveId" clId="{2F3166BE-A84C-4C7E-B352-D3EAE458CF52}" dt="2026-03-07T16:10:43.250" v="1" actId="26606"/>
          <ac:spMkLst>
            <pc:docMk/>
            <pc:sldMk cId="990333648" sldId="258"/>
            <ac:spMk id="16" creationId="{063BBA22-50EA-4C4D-BE05-F1CE4E63AA56}"/>
          </ac:spMkLst>
        </pc:spChg>
        <pc:spChg chg="add del">
          <ac:chgData name="Salma Begum" userId="40fe7fe6a2e5dc37" providerId="LiveId" clId="{2F3166BE-A84C-4C7E-B352-D3EAE458CF52}" dt="2026-03-07T16:11:11.746" v="5" actId="26606"/>
          <ac:spMkLst>
            <pc:docMk/>
            <pc:sldMk cId="990333648" sldId="258"/>
            <ac:spMk id="17" creationId="{AAD0DBB9-1A4B-4391-81D4-CB19F9AB918A}"/>
          </ac:spMkLst>
        </pc:spChg>
        <pc:spChg chg="add del">
          <ac:chgData name="Salma Begum" userId="40fe7fe6a2e5dc37" providerId="LiveId" clId="{2F3166BE-A84C-4C7E-B352-D3EAE458CF52}" dt="2026-03-07T16:11:11.746" v="5" actId="26606"/>
          <ac:spMkLst>
            <pc:docMk/>
            <pc:sldMk cId="990333648" sldId="258"/>
            <ac:spMk id="18" creationId="{063BBA22-50EA-4C4D-BE05-F1CE4E63AA56}"/>
          </ac:spMkLst>
        </pc:spChg>
        <pc:spChg chg="add del">
          <ac:chgData name="Salma Begum" userId="40fe7fe6a2e5dc37" providerId="LiveId" clId="{2F3166BE-A84C-4C7E-B352-D3EAE458CF52}" dt="2026-03-07T16:11:14.303" v="7" actId="26606"/>
          <ac:spMkLst>
            <pc:docMk/>
            <pc:sldMk cId="990333648" sldId="258"/>
            <ac:spMk id="20" creationId="{BACC6370-2D7E-4714-9D71-7542949D7D5D}"/>
          </ac:spMkLst>
        </pc:spChg>
        <pc:spChg chg="add del">
          <ac:chgData name="Salma Begum" userId="40fe7fe6a2e5dc37" providerId="LiveId" clId="{2F3166BE-A84C-4C7E-B352-D3EAE458CF52}" dt="2026-03-07T16:11:14.303" v="7" actId="26606"/>
          <ac:spMkLst>
            <pc:docMk/>
            <pc:sldMk cId="990333648" sldId="258"/>
            <ac:spMk id="21" creationId="{F68B3F68-107C-434F-AA38-110D5EA91B85}"/>
          </ac:spMkLst>
        </pc:spChg>
        <pc:spChg chg="add del">
          <ac:chgData name="Salma Begum" userId="40fe7fe6a2e5dc37" providerId="LiveId" clId="{2F3166BE-A84C-4C7E-B352-D3EAE458CF52}" dt="2026-03-07T16:11:14.303" v="7" actId="26606"/>
          <ac:spMkLst>
            <pc:docMk/>
            <pc:sldMk cId="990333648" sldId="258"/>
            <ac:spMk id="22" creationId="{AAD0DBB9-1A4B-4391-81D4-CB19F9AB918A}"/>
          </ac:spMkLst>
        </pc:spChg>
        <pc:spChg chg="add del">
          <ac:chgData name="Salma Begum" userId="40fe7fe6a2e5dc37" providerId="LiveId" clId="{2F3166BE-A84C-4C7E-B352-D3EAE458CF52}" dt="2026-03-07T16:11:14.303" v="7" actId="26606"/>
          <ac:spMkLst>
            <pc:docMk/>
            <pc:sldMk cId="990333648" sldId="258"/>
            <ac:spMk id="23" creationId="{063BBA22-50EA-4C4D-BE05-F1CE4E63AA56}"/>
          </ac:spMkLst>
        </pc:spChg>
        <pc:spChg chg="add del">
          <ac:chgData name="Salma Begum" userId="40fe7fe6a2e5dc37" providerId="LiveId" clId="{2F3166BE-A84C-4C7E-B352-D3EAE458CF52}" dt="2026-03-07T16:11:19.220" v="9" actId="26606"/>
          <ac:spMkLst>
            <pc:docMk/>
            <pc:sldMk cId="990333648" sldId="258"/>
            <ac:spMk id="26" creationId="{1D63C574-BFD2-41A1-A567-B0C3CC7FDD4F}"/>
          </ac:spMkLst>
        </pc:spChg>
        <pc:spChg chg="add del">
          <ac:chgData name="Salma Begum" userId="40fe7fe6a2e5dc37" providerId="LiveId" clId="{2F3166BE-A84C-4C7E-B352-D3EAE458CF52}" dt="2026-03-07T16:11:19.220" v="9" actId="26606"/>
          <ac:spMkLst>
            <pc:docMk/>
            <pc:sldMk cId="990333648" sldId="258"/>
            <ac:spMk id="27" creationId="{E2A46BAB-8C31-42B2-90E8-B26DD3E81D37}"/>
          </ac:spMkLst>
        </pc:spChg>
        <pc:spChg chg="add del mod">
          <ac:chgData name="Salma Begum" userId="40fe7fe6a2e5dc37" providerId="LiveId" clId="{2F3166BE-A84C-4C7E-B352-D3EAE458CF52}" dt="2026-03-08T10:54:16.690" v="965"/>
          <ac:spMkLst>
            <pc:docMk/>
            <pc:sldMk cId="990333648" sldId="258"/>
            <ac:spMk id="36" creationId="{A684E58F-31A7-B888-D815-B10017AB2EE9}"/>
          </ac:spMkLst>
        </pc:spChg>
        <pc:spChg chg="add del">
          <ac:chgData name="Salma Begum" userId="40fe7fe6a2e5dc37" providerId="LiveId" clId="{2F3166BE-A84C-4C7E-B352-D3EAE458CF52}" dt="2026-03-07T16:11:20.637" v="11" actId="26606"/>
          <ac:spMkLst>
            <pc:docMk/>
            <pc:sldMk cId="990333648" sldId="258"/>
            <ac:spMk id="37" creationId="{BACC6370-2D7E-4714-9D71-7542949D7D5D}"/>
          </ac:spMkLst>
        </pc:spChg>
        <pc:spChg chg="add del">
          <ac:chgData name="Salma Begum" userId="40fe7fe6a2e5dc37" providerId="LiveId" clId="{2F3166BE-A84C-4C7E-B352-D3EAE458CF52}" dt="2026-03-07T16:11:20.637" v="11" actId="26606"/>
          <ac:spMkLst>
            <pc:docMk/>
            <pc:sldMk cId="990333648" sldId="258"/>
            <ac:spMk id="38" creationId="{F68B3F68-107C-434F-AA38-110D5EA91B85}"/>
          </ac:spMkLst>
        </pc:spChg>
        <pc:spChg chg="add del">
          <ac:chgData name="Salma Begum" userId="40fe7fe6a2e5dc37" providerId="LiveId" clId="{2F3166BE-A84C-4C7E-B352-D3EAE458CF52}" dt="2026-03-07T16:11:20.637" v="11" actId="26606"/>
          <ac:spMkLst>
            <pc:docMk/>
            <pc:sldMk cId="990333648" sldId="258"/>
            <ac:spMk id="39" creationId="{AAD0DBB9-1A4B-4391-81D4-CB19F9AB918A}"/>
          </ac:spMkLst>
        </pc:spChg>
        <pc:spChg chg="add del">
          <ac:chgData name="Salma Begum" userId="40fe7fe6a2e5dc37" providerId="LiveId" clId="{2F3166BE-A84C-4C7E-B352-D3EAE458CF52}" dt="2026-03-07T16:11:20.637" v="11" actId="26606"/>
          <ac:spMkLst>
            <pc:docMk/>
            <pc:sldMk cId="990333648" sldId="258"/>
            <ac:spMk id="40" creationId="{063BBA22-50EA-4C4D-BE05-F1CE4E63AA56}"/>
          </ac:spMkLst>
        </pc:spChg>
        <pc:spChg chg="add del">
          <ac:chgData name="Salma Begum" userId="40fe7fe6a2e5dc37" providerId="LiveId" clId="{2F3166BE-A84C-4C7E-B352-D3EAE458CF52}" dt="2026-03-08T10:53:27.403" v="948" actId="26606"/>
          <ac:spMkLst>
            <pc:docMk/>
            <pc:sldMk cId="990333648" sldId="258"/>
            <ac:spMk id="41" creationId="{F5897CCA-486C-491C-B4C1-5E5C95A82709}"/>
          </ac:spMkLst>
        </pc:spChg>
        <pc:spChg chg="add del">
          <ac:chgData name="Salma Begum" userId="40fe7fe6a2e5dc37" providerId="LiveId" clId="{2F3166BE-A84C-4C7E-B352-D3EAE458CF52}" dt="2026-03-07T16:11:34.909" v="13" actId="26606"/>
          <ac:spMkLst>
            <pc:docMk/>
            <pc:sldMk cId="990333648" sldId="258"/>
            <ac:spMk id="42" creationId="{9228552E-C8B1-4A80-8448-0787CE0FC704}"/>
          </ac:spMkLst>
        </pc:spChg>
        <pc:spChg chg="add del">
          <ac:chgData name="Salma Begum" userId="40fe7fe6a2e5dc37" providerId="LiveId" clId="{2F3166BE-A84C-4C7E-B352-D3EAE458CF52}" dt="2026-03-07T16:13:21.209" v="15" actId="26606"/>
          <ac:spMkLst>
            <pc:docMk/>
            <pc:sldMk cId="990333648" sldId="258"/>
            <ac:spMk id="46" creationId="{B50AB553-2A96-4A92-96F2-93548E096954}"/>
          </ac:spMkLst>
        </pc:spChg>
        <pc:spChg chg="add del">
          <ac:chgData name="Salma Begum" userId="40fe7fe6a2e5dc37" providerId="LiveId" clId="{2F3166BE-A84C-4C7E-B352-D3EAE458CF52}" dt="2026-03-07T16:14:01.891" v="17" actId="26606"/>
          <ac:spMkLst>
            <pc:docMk/>
            <pc:sldMk cId="990333648" sldId="258"/>
            <ac:spMk id="48" creationId="{BACC6370-2D7E-4714-9D71-7542949D7D5D}"/>
          </ac:spMkLst>
        </pc:spChg>
        <pc:spChg chg="add del">
          <ac:chgData name="Salma Begum" userId="40fe7fe6a2e5dc37" providerId="LiveId" clId="{2F3166BE-A84C-4C7E-B352-D3EAE458CF52}" dt="2026-03-07T16:14:01.891" v="17" actId="26606"/>
          <ac:spMkLst>
            <pc:docMk/>
            <pc:sldMk cId="990333648" sldId="258"/>
            <ac:spMk id="49" creationId="{F68B3F68-107C-434F-AA38-110D5EA91B85}"/>
          </ac:spMkLst>
        </pc:spChg>
        <pc:spChg chg="add del">
          <ac:chgData name="Salma Begum" userId="40fe7fe6a2e5dc37" providerId="LiveId" clId="{2F3166BE-A84C-4C7E-B352-D3EAE458CF52}" dt="2026-03-07T16:14:01.891" v="17" actId="26606"/>
          <ac:spMkLst>
            <pc:docMk/>
            <pc:sldMk cId="990333648" sldId="258"/>
            <ac:spMk id="50" creationId="{AAD0DBB9-1A4B-4391-81D4-CB19F9AB918A}"/>
          </ac:spMkLst>
        </pc:spChg>
        <pc:spChg chg="add del">
          <ac:chgData name="Salma Begum" userId="40fe7fe6a2e5dc37" providerId="LiveId" clId="{2F3166BE-A84C-4C7E-B352-D3EAE458CF52}" dt="2026-03-07T16:14:01.891" v="17" actId="26606"/>
          <ac:spMkLst>
            <pc:docMk/>
            <pc:sldMk cId="990333648" sldId="258"/>
            <ac:spMk id="51" creationId="{063BBA22-50EA-4C4D-BE05-F1CE4E63AA56}"/>
          </ac:spMkLst>
        </pc:spChg>
        <pc:spChg chg="add del">
          <ac:chgData name="Salma Begum" userId="40fe7fe6a2e5dc37" providerId="LiveId" clId="{2F3166BE-A84C-4C7E-B352-D3EAE458CF52}" dt="2026-03-08T10:53:29.022" v="950" actId="26606"/>
          <ac:spMkLst>
            <pc:docMk/>
            <pc:sldMk cId="990333648" sldId="258"/>
            <ac:spMk id="52" creationId="{70DFA0FD-AB28-4B25-B870-4D2BBC35BA1D}"/>
          </ac:spMkLst>
        </pc:spChg>
        <pc:spChg chg="add del">
          <ac:chgData name="Salma Begum" userId="40fe7fe6a2e5dc37" providerId="LiveId" clId="{2F3166BE-A84C-4C7E-B352-D3EAE458CF52}" dt="2026-03-07T16:14:21.417" v="19" actId="26606"/>
          <ac:spMkLst>
            <pc:docMk/>
            <pc:sldMk cId="990333648" sldId="258"/>
            <ac:spMk id="54" creationId="{B50AB553-2A96-4A92-96F2-93548E096954}"/>
          </ac:spMkLst>
        </pc:spChg>
        <pc:spChg chg="add del">
          <ac:chgData name="Salma Begum" userId="40fe7fe6a2e5dc37" providerId="LiveId" clId="{2F3166BE-A84C-4C7E-B352-D3EAE458CF52}" dt="2026-03-07T16:14:25.684" v="21" actId="26606"/>
          <ac:spMkLst>
            <pc:docMk/>
            <pc:sldMk cId="990333648" sldId="258"/>
            <ac:spMk id="56" creationId="{BACC6370-2D7E-4714-9D71-7542949D7D5D}"/>
          </ac:spMkLst>
        </pc:spChg>
        <pc:spChg chg="add del">
          <ac:chgData name="Salma Begum" userId="40fe7fe6a2e5dc37" providerId="LiveId" clId="{2F3166BE-A84C-4C7E-B352-D3EAE458CF52}" dt="2026-03-07T16:14:25.684" v="21" actId="26606"/>
          <ac:spMkLst>
            <pc:docMk/>
            <pc:sldMk cId="990333648" sldId="258"/>
            <ac:spMk id="57" creationId="{F68B3F68-107C-434F-AA38-110D5EA91B85}"/>
          </ac:spMkLst>
        </pc:spChg>
        <pc:spChg chg="add del">
          <ac:chgData name="Salma Begum" userId="40fe7fe6a2e5dc37" providerId="LiveId" clId="{2F3166BE-A84C-4C7E-B352-D3EAE458CF52}" dt="2026-03-07T16:14:25.684" v="21" actId="26606"/>
          <ac:spMkLst>
            <pc:docMk/>
            <pc:sldMk cId="990333648" sldId="258"/>
            <ac:spMk id="58" creationId="{AAD0DBB9-1A4B-4391-81D4-CB19F9AB918A}"/>
          </ac:spMkLst>
        </pc:spChg>
        <pc:spChg chg="add del">
          <ac:chgData name="Salma Begum" userId="40fe7fe6a2e5dc37" providerId="LiveId" clId="{2F3166BE-A84C-4C7E-B352-D3EAE458CF52}" dt="2026-03-07T16:14:25.684" v="21" actId="26606"/>
          <ac:spMkLst>
            <pc:docMk/>
            <pc:sldMk cId="990333648" sldId="258"/>
            <ac:spMk id="59" creationId="{063BBA22-50EA-4C4D-BE05-F1CE4E63AA56}"/>
          </ac:spMkLst>
        </pc:spChg>
        <pc:spChg chg="add del">
          <ac:chgData name="Salma Begum" userId="40fe7fe6a2e5dc37" providerId="LiveId" clId="{2F3166BE-A84C-4C7E-B352-D3EAE458CF52}" dt="2026-03-07T16:14:42.318" v="23" actId="26606"/>
          <ac:spMkLst>
            <pc:docMk/>
            <pc:sldMk cId="990333648" sldId="258"/>
            <ac:spMk id="61" creationId="{1D63C574-BFD2-41A1-A567-B0C3CC7FDD4F}"/>
          </ac:spMkLst>
        </pc:spChg>
        <pc:spChg chg="add del">
          <ac:chgData name="Salma Begum" userId="40fe7fe6a2e5dc37" providerId="LiveId" clId="{2F3166BE-A84C-4C7E-B352-D3EAE458CF52}" dt="2026-03-07T16:14:42.318" v="23" actId="26606"/>
          <ac:spMkLst>
            <pc:docMk/>
            <pc:sldMk cId="990333648" sldId="258"/>
            <ac:spMk id="62" creationId="{E2A46BAB-8C31-42B2-90E8-B26DD3E81D37}"/>
          </ac:spMkLst>
        </pc:spChg>
        <pc:spChg chg="add del">
          <ac:chgData name="Salma Begum" userId="40fe7fe6a2e5dc37" providerId="LiveId" clId="{2F3166BE-A84C-4C7E-B352-D3EAE458CF52}" dt="2026-03-08T10:53:29.717" v="952" actId="26606"/>
          <ac:spMkLst>
            <pc:docMk/>
            <pc:sldMk cId="990333648" sldId="258"/>
            <ac:spMk id="70" creationId="{D1D34770-47A8-402C-AF23-2B653F2D88C1}"/>
          </ac:spMkLst>
        </pc:spChg>
        <pc:spChg chg="add del">
          <ac:chgData name="Salma Begum" userId="40fe7fe6a2e5dc37" providerId="LiveId" clId="{2F3166BE-A84C-4C7E-B352-D3EAE458CF52}" dt="2026-03-07T16:25:42.655" v="285" actId="26606"/>
          <ac:spMkLst>
            <pc:docMk/>
            <pc:sldMk cId="990333648" sldId="258"/>
            <ac:spMk id="72" creationId="{BACC6370-2D7E-4714-9D71-7542949D7D5D}"/>
          </ac:spMkLst>
        </pc:spChg>
        <pc:spChg chg="add del">
          <ac:chgData name="Salma Begum" userId="40fe7fe6a2e5dc37" providerId="LiveId" clId="{2F3166BE-A84C-4C7E-B352-D3EAE458CF52}" dt="2026-03-07T16:25:42.655" v="285" actId="26606"/>
          <ac:spMkLst>
            <pc:docMk/>
            <pc:sldMk cId="990333648" sldId="258"/>
            <ac:spMk id="73" creationId="{F68B3F68-107C-434F-AA38-110D5EA91B85}"/>
          </ac:spMkLst>
        </pc:spChg>
        <pc:spChg chg="add del">
          <ac:chgData name="Salma Begum" userId="40fe7fe6a2e5dc37" providerId="LiveId" clId="{2F3166BE-A84C-4C7E-B352-D3EAE458CF52}" dt="2026-03-07T16:25:42.655" v="285" actId="26606"/>
          <ac:spMkLst>
            <pc:docMk/>
            <pc:sldMk cId="990333648" sldId="258"/>
            <ac:spMk id="74" creationId="{AAD0DBB9-1A4B-4391-81D4-CB19F9AB918A}"/>
          </ac:spMkLst>
        </pc:spChg>
        <pc:spChg chg="add del">
          <ac:chgData name="Salma Begum" userId="40fe7fe6a2e5dc37" providerId="LiveId" clId="{2F3166BE-A84C-4C7E-B352-D3EAE458CF52}" dt="2026-03-07T16:25:42.655" v="285" actId="26606"/>
          <ac:spMkLst>
            <pc:docMk/>
            <pc:sldMk cId="990333648" sldId="258"/>
            <ac:spMk id="75" creationId="{063BBA22-50EA-4C4D-BE05-F1CE4E63AA56}"/>
          </ac:spMkLst>
        </pc:spChg>
        <pc:spChg chg="add del">
          <ac:chgData name="Salma Begum" userId="40fe7fe6a2e5dc37" providerId="LiveId" clId="{2F3166BE-A84C-4C7E-B352-D3EAE458CF52}" dt="2026-03-08T10:53:37.969" v="954" actId="26606"/>
          <ac:spMkLst>
            <pc:docMk/>
            <pc:sldMk cId="990333648" sldId="258"/>
            <ac:spMk id="76" creationId="{E10650BA-D090-4A23-98E3-B48BBAEA9201}"/>
          </ac:spMkLst>
        </pc:spChg>
        <pc:spChg chg="add del">
          <ac:chgData name="Salma Begum" userId="40fe7fe6a2e5dc37" providerId="LiveId" clId="{2F3166BE-A84C-4C7E-B352-D3EAE458CF52}" dt="2026-03-08T10:50:38.527" v="939" actId="26606"/>
          <ac:spMkLst>
            <pc:docMk/>
            <pc:sldMk cId="990333648" sldId="258"/>
            <ac:spMk id="80" creationId="{BACC6370-2D7E-4714-9D71-7542949D7D5D}"/>
          </ac:spMkLst>
        </pc:spChg>
        <pc:spChg chg="add del">
          <ac:chgData name="Salma Begum" userId="40fe7fe6a2e5dc37" providerId="LiveId" clId="{2F3166BE-A84C-4C7E-B352-D3EAE458CF52}" dt="2026-03-08T10:50:38.527" v="939" actId="26606"/>
          <ac:spMkLst>
            <pc:docMk/>
            <pc:sldMk cId="990333648" sldId="258"/>
            <ac:spMk id="82" creationId="{F68B3F68-107C-434F-AA38-110D5EA91B85}"/>
          </ac:spMkLst>
        </pc:spChg>
        <pc:spChg chg="add del">
          <ac:chgData name="Salma Begum" userId="40fe7fe6a2e5dc37" providerId="LiveId" clId="{2F3166BE-A84C-4C7E-B352-D3EAE458CF52}" dt="2026-03-08T10:50:38.527" v="939" actId="26606"/>
          <ac:spMkLst>
            <pc:docMk/>
            <pc:sldMk cId="990333648" sldId="258"/>
            <ac:spMk id="84" creationId="{AAD0DBB9-1A4B-4391-81D4-CB19F9AB918A}"/>
          </ac:spMkLst>
        </pc:spChg>
        <pc:spChg chg="add del">
          <ac:chgData name="Salma Begum" userId="40fe7fe6a2e5dc37" providerId="LiveId" clId="{2F3166BE-A84C-4C7E-B352-D3EAE458CF52}" dt="2026-03-08T10:50:38.527" v="939" actId="26606"/>
          <ac:spMkLst>
            <pc:docMk/>
            <pc:sldMk cId="990333648" sldId="258"/>
            <ac:spMk id="86" creationId="{063BBA22-50EA-4C4D-BE05-F1CE4E63AA56}"/>
          </ac:spMkLst>
        </pc:spChg>
        <pc:spChg chg="add del">
          <ac:chgData name="Salma Begum" userId="40fe7fe6a2e5dc37" providerId="LiveId" clId="{2F3166BE-A84C-4C7E-B352-D3EAE458CF52}" dt="2026-03-08T10:53:41.381" v="956" actId="26606"/>
          <ac:spMkLst>
            <pc:docMk/>
            <pc:sldMk cId="990333648" sldId="258"/>
            <ac:spMk id="87" creationId="{E51BA4DF-2BD4-4EC2-B1DB-B27C8AC71864}"/>
          </ac:spMkLst>
        </pc:spChg>
        <pc:spChg chg="add del">
          <ac:chgData name="Salma Begum" userId="40fe7fe6a2e5dc37" providerId="LiveId" clId="{2F3166BE-A84C-4C7E-B352-D3EAE458CF52}" dt="2026-03-08T10:54:06.600" v="958" actId="26606"/>
          <ac:spMkLst>
            <pc:docMk/>
            <pc:sldMk cId="990333648" sldId="258"/>
            <ac:spMk id="91" creationId="{F5897CCA-486C-491C-B4C1-5E5C95A82709}"/>
          </ac:spMkLst>
        </pc:spChg>
        <pc:spChg chg="add del">
          <ac:chgData name="Salma Begum" userId="40fe7fe6a2e5dc37" providerId="LiveId" clId="{2F3166BE-A84C-4C7E-B352-D3EAE458CF52}" dt="2026-03-08T10:54:11.963" v="960" actId="26606"/>
          <ac:spMkLst>
            <pc:docMk/>
            <pc:sldMk cId="990333648" sldId="258"/>
            <ac:spMk id="94" creationId="{D1D34770-47A8-402C-AF23-2B653F2D88C1}"/>
          </ac:spMkLst>
        </pc:spChg>
        <pc:spChg chg="add del">
          <ac:chgData name="Salma Begum" userId="40fe7fe6a2e5dc37" providerId="LiveId" clId="{2F3166BE-A84C-4C7E-B352-D3EAE458CF52}" dt="2026-03-08T10:54:12.843" v="962" actId="26606"/>
          <ac:spMkLst>
            <pc:docMk/>
            <pc:sldMk cId="990333648" sldId="258"/>
            <ac:spMk id="97" creationId="{E51BA4DF-2BD4-4EC2-B1DB-B27C8AC71864}"/>
          </ac:spMkLst>
        </pc:spChg>
        <pc:spChg chg="add">
          <ac:chgData name="Salma Begum" userId="40fe7fe6a2e5dc37" providerId="LiveId" clId="{2F3166BE-A84C-4C7E-B352-D3EAE458CF52}" dt="2026-03-08T10:54:12.912" v="963" actId="26606"/>
          <ac:spMkLst>
            <pc:docMk/>
            <pc:sldMk cId="990333648" sldId="258"/>
            <ac:spMk id="100" creationId="{F5897CCA-486C-491C-B4C1-5E5C95A82709}"/>
          </ac:spMkLst>
        </pc:spChg>
        <pc:grpChg chg="add del">
          <ac:chgData name="Salma Begum" userId="40fe7fe6a2e5dc37" providerId="LiveId" clId="{2F3166BE-A84C-4C7E-B352-D3EAE458CF52}" dt="2026-03-07T16:11:19.220" v="9" actId="26606"/>
          <ac:grpSpMkLst>
            <pc:docMk/>
            <pc:sldMk cId="990333648" sldId="258"/>
            <ac:grpSpMk id="28" creationId="{B3F7A3C7-0737-4E57-B30E-8EEFE638B401}"/>
          </ac:grpSpMkLst>
        </pc:grpChg>
        <pc:grpChg chg="add del">
          <ac:chgData name="Salma Begum" userId="40fe7fe6a2e5dc37" providerId="LiveId" clId="{2F3166BE-A84C-4C7E-B352-D3EAE458CF52}" dt="2026-03-07T16:11:19.220" v="9" actId="26606"/>
          <ac:grpSpMkLst>
            <pc:docMk/>
            <pc:sldMk cId="990333648" sldId="258"/>
            <ac:grpSpMk id="31" creationId="{43F5E015-E085-4624-B431-B42414448684}"/>
          </ac:grpSpMkLst>
        </pc:grpChg>
        <pc:grpChg chg="add del">
          <ac:chgData name="Salma Begum" userId="40fe7fe6a2e5dc37" providerId="LiveId" clId="{2F3166BE-A84C-4C7E-B352-D3EAE458CF52}" dt="2026-03-08T10:53:29.022" v="950" actId="26606"/>
          <ac:grpSpMkLst>
            <pc:docMk/>
            <pc:sldMk cId="990333648" sldId="258"/>
            <ac:grpSpMk id="60" creationId="{0D628DFB-9CD1-4E2B-8B44-9FDF7E80F6D9}"/>
          </ac:grpSpMkLst>
        </pc:grpChg>
        <pc:grpChg chg="add del">
          <ac:chgData name="Salma Begum" userId="40fe7fe6a2e5dc37" providerId="LiveId" clId="{2F3166BE-A84C-4C7E-B352-D3EAE458CF52}" dt="2026-03-07T16:14:42.318" v="23" actId="26606"/>
          <ac:grpSpMkLst>
            <pc:docMk/>
            <pc:sldMk cId="990333648" sldId="258"/>
            <ac:grpSpMk id="63" creationId="{B3F7A3C7-0737-4E57-B30E-8EEFE638B401}"/>
          </ac:grpSpMkLst>
        </pc:grpChg>
        <pc:grpChg chg="add del">
          <ac:chgData name="Salma Begum" userId="40fe7fe6a2e5dc37" providerId="LiveId" clId="{2F3166BE-A84C-4C7E-B352-D3EAE458CF52}" dt="2026-03-07T16:14:42.318" v="23" actId="26606"/>
          <ac:grpSpMkLst>
            <pc:docMk/>
            <pc:sldMk cId="990333648" sldId="258"/>
            <ac:grpSpMk id="66" creationId="{43F5E015-E085-4624-B431-B42414448684}"/>
          </ac:grpSpMkLst>
        </pc:grpChg>
        <pc:grpChg chg="add del">
          <ac:chgData name="Salma Begum" userId="40fe7fe6a2e5dc37" providerId="LiveId" clId="{2F3166BE-A84C-4C7E-B352-D3EAE458CF52}" dt="2026-03-08T10:53:37.969" v="954" actId="26606"/>
          <ac:grpSpMkLst>
            <pc:docMk/>
            <pc:sldMk cId="990333648" sldId="258"/>
            <ac:grpSpMk id="78" creationId="{FFB939B9-73CE-4644-87BB-72AEBF001142}"/>
          </ac:grpSpMkLst>
        </pc:grpChg>
        <pc:graphicFrameChg chg="mod ord modGraphic">
          <ac:chgData name="Salma Begum" userId="40fe7fe6a2e5dc37" providerId="LiveId" clId="{2F3166BE-A84C-4C7E-B352-D3EAE458CF52}" dt="2026-03-08T10:54:12.912" v="963" actId="26606"/>
          <ac:graphicFrameMkLst>
            <pc:docMk/>
            <pc:sldMk cId="990333648" sldId="258"/>
            <ac:graphicFrameMk id="5" creationId="{0D08BDD1-B587-67B3-065C-03D8321E6B42}"/>
          </ac:graphicFrameMkLst>
        </pc:graphicFrameChg>
        <pc:picChg chg="add del">
          <ac:chgData name="Salma Begum" userId="40fe7fe6a2e5dc37" providerId="LiveId" clId="{2F3166BE-A84C-4C7E-B352-D3EAE458CF52}" dt="2026-03-07T16:10:47.187" v="3" actId="26606"/>
          <ac:picMkLst>
            <pc:docMk/>
            <pc:sldMk cId="990333648" sldId="258"/>
            <ac:picMk id="7" creationId="{94980415-90C2-057D-0F30-5AB75A0D3EAE}"/>
          </ac:picMkLst>
        </pc:picChg>
        <pc:picChg chg="add del">
          <ac:chgData name="Salma Begum" userId="40fe7fe6a2e5dc37" providerId="LiveId" clId="{2F3166BE-A84C-4C7E-B352-D3EAE458CF52}" dt="2026-03-07T16:11:34.909" v="13" actId="26606"/>
          <ac:picMkLst>
            <pc:docMk/>
            <pc:sldMk cId="990333648" sldId="258"/>
            <ac:picMk id="43" creationId="{94980415-90C2-057D-0F30-5AB75A0D3EAE}"/>
          </ac:picMkLst>
        </pc:picChg>
        <pc:picChg chg="add del">
          <ac:chgData name="Salma Begum" userId="40fe7fe6a2e5dc37" providerId="LiveId" clId="{2F3166BE-A84C-4C7E-B352-D3EAE458CF52}" dt="2026-03-08T10:53:27.403" v="948" actId="26606"/>
          <ac:picMkLst>
            <pc:docMk/>
            <pc:sldMk cId="990333648" sldId="258"/>
            <ac:picMk id="44" creationId="{FC24C3C1-A232-21BD-CE7D-31555A6B4A62}"/>
          </ac:picMkLst>
        </pc:picChg>
        <pc:picChg chg="add del">
          <ac:chgData name="Salma Begum" userId="40fe7fe6a2e5dc37" providerId="LiveId" clId="{2F3166BE-A84C-4C7E-B352-D3EAE458CF52}" dt="2026-03-07T16:13:21.209" v="15" actId="26606"/>
          <ac:picMkLst>
            <pc:docMk/>
            <pc:sldMk cId="990333648" sldId="258"/>
            <ac:picMk id="45" creationId="{D930AA81-3144-B8BD-7BB5-EF9DFE25F5F5}"/>
          </ac:picMkLst>
        </pc:picChg>
        <pc:picChg chg="add del">
          <ac:chgData name="Salma Begum" userId="40fe7fe6a2e5dc37" providerId="LiveId" clId="{2F3166BE-A84C-4C7E-B352-D3EAE458CF52}" dt="2026-03-07T16:14:21.417" v="19" actId="26606"/>
          <ac:picMkLst>
            <pc:docMk/>
            <pc:sldMk cId="990333648" sldId="258"/>
            <ac:picMk id="53" creationId="{D930AA81-3144-B8BD-7BB5-EF9DFE25F5F5}"/>
          </ac:picMkLst>
        </pc:picChg>
        <pc:picChg chg="add del">
          <ac:chgData name="Salma Begum" userId="40fe7fe6a2e5dc37" providerId="LiveId" clId="{2F3166BE-A84C-4C7E-B352-D3EAE458CF52}" dt="2026-03-08T10:53:29.022" v="950" actId="26606"/>
          <ac:picMkLst>
            <pc:docMk/>
            <pc:sldMk cId="990333648" sldId="258"/>
            <ac:picMk id="55" creationId="{51D58A40-ADA0-A775-5FCA-B782FFD26B39}"/>
          </ac:picMkLst>
        </pc:picChg>
        <pc:picChg chg="add del">
          <ac:chgData name="Salma Begum" userId="40fe7fe6a2e5dc37" providerId="LiveId" clId="{2F3166BE-A84C-4C7E-B352-D3EAE458CF52}" dt="2026-03-08T10:53:29.717" v="952" actId="26606"/>
          <ac:picMkLst>
            <pc:docMk/>
            <pc:sldMk cId="990333648" sldId="258"/>
            <ac:picMk id="71" creationId="{50A7EC61-5BF8-24D6-E611-9366619C6A10}"/>
          </ac:picMkLst>
        </pc:picChg>
        <pc:picChg chg="add del">
          <ac:chgData name="Salma Begum" userId="40fe7fe6a2e5dc37" providerId="LiveId" clId="{2F3166BE-A84C-4C7E-B352-D3EAE458CF52}" dt="2026-03-08T10:53:37.969" v="954" actId="26606"/>
          <ac:picMkLst>
            <pc:docMk/>
            <pc:sldMk cId="990333648" sldId="258"/>
            <ac:picMk id="77" creationId="{673962B4-8A76-E9BB-1563-6561CBAE39FF}"/>
          </ac:picMkLst>
        </pc:picChg>
        <pc:picChg chg="add del">
          <ac:chgData name="Salma Begum" userId="40fe7fe6a2e5dc37" providerId="LiveId" clId="{2F3166BE-A84C-4C7E-B352-D3EAE458CF52}" dt="2026-03-08T10:53:01.772" v="942" actId="478"/>
          <ac:picMkLst>
            <pc:docMk/>
            <pc:sldMk cId="990333648" sldId="258"/>
            <ac:picMk id="88" creationId="{FED5A4F9-D1F2-3C6F-A094-AB478AECB581}"/>
          </ac:picMkLst>
        </pc:picChg>
        <pc:picChg chg="add del">
          <ac:chgData name="Salma Begum" userId="40fe7fe6a2e5dc37" providerId="LiveId" clId="{2F3166BE-A84C-4C7E-B352-D3EAE458CF52}" dt="2026-03-08T10:53:41.381" v="956" actId="26606"/>
          <ac:picMkLst>
            <pc:docMk/>
            <pc:sldMk cId="990333648" sldId="258"/>
            <ac:picMk id="89" creationId="{CBAAD32A-7953-57CC-7BFF-E78F8F142A97}"/>
          </ac:picMkLst>
        </pc:picChg>
        <pc:picChg chg="add del">
          <ac:chgData name="Salma Begum" userId="40fe7fe6a2e5dc37" providerId="LiveId" clId="{2F3166BE-A84C-4C7E-B352-D3EAE458CF52}" dt="2026-03-08T10:54:06.600" v="958" actId="26606"/>
          <ac:picMkLst>
            <pc:docMk/>
            <pc:sldMk cId="990333648" sldId="258"/>
            <ac:picMk id="92" creationId="{FC24C3C1-A232-21BD-CE7D-31555A6B4A62}"/>
          </ac:picMkLst>
        </pc:picChg>
        <pc:picChg chg="add del">
          <ac:chgData name="Salma Begum" userId="40fe7fe6a2e5dc37" providerId="LiveId" clId="{2F3166BE-A84C-4C7E-B352-D3EAE458CF52}" dt="2026-03-08T10:54:11.963" v="960" actId="26606"/>
          <ac:picMkLst>
            <pc:docMk/>
            <pc:sldMk cId="990333648" sldId="258"/>
            <ac:picMk id="95" creationId="{50A7EC61-5BF8-24D6-E611-9366619C6A10}"/>
          </ac:picMkLst>
        </pc:picChg>
        <pc:picChg chg="add del">
          <ac:chgData name="Salma Begum" userId="40fe7fe6a2e5dc37" providerId="LiveId" clId="{2F3166BE-A84C-4C7E-B352-D3EAE458CF52}" dt="2026-03-08T10:54:12.843" v="962" actId="26606"/>
          <ac:picMkLst>
            <pc:docMk/>
            <pc:sldMk cId="990333648" sldId="258"/>
            <ac:picMk id="98" creationId="{CBAAD32A-7953-57CC-7BFF-E78F8F142A97}"/>
          </ac:picMkLst>
        </pc:picChg>
        <pc:picChg chg="add">
          <ac:chgData name="Salma Begum" userId="40fe7fe6a2e5dc37" providerId="LiveId" clId="{2F3166BE-A84C-4C7E-B352-D3EAE458CF52}" dt="2026-03-08T10:54:12.912" v="963" actId="26606"/>
          <ac:picMkLst>
            <pc:docMk/>
            <pc:sldMk cId="990333648" sldId="258"/>
            <ac:picMk id="101" creationId="{FC24C3C1-A232-21BD-CE7D-31555A6B4A62}"/>
          </ac:picMkLst>
        </pc:picChg>
      </pc:sldChg>
      <pc:sldChg chg="addSp modSp mod">
        <pc:chgData name="Salma Begum" userId="40fe7fe6a2e5dc37" providerId="LiveId" clId="{2F3166BE-A84C-4C7E-B352-D3EAE458CF52}" dt="2026-03-08T10:33:37.811" v="846" actId="1076"/>
        <pc:sldMkLst>
          <pc:docMk/>
          <pc:sldMk cId="268215063" sldId="259"/>
        </pc:sldMkLst>
        <pc:spChg chg="add mod">
          <ac:chgData name="Salma Begum" userId="40fe7fe6a2e5dc37" providerId="LiveId" clId="{2F3166BE-A84C-4C7E-B352-D3EAE458CF52}" dt="2026-03-08T10:33:37.811" v="846" actId="1076"/>
          <ac:spMkLst>
            <pc:docMk/>
            <pc:sldMk cId="268215063" sldId="259"/>
            <ac:spMk id="7" creationId="{DD6B8E34-40CE-92D3-8E97-5AE2E42E38AC}"/>
          </ac:spMkLst>
        </pc:spChg>
        <pc:graphicFrameChg chg="mod modGraphic">
          <ac:chgData name="Salma Begum" userId="40fe7fe6a2e5dc37" providerId="LiveId" clId="{2F3166BE-A84C-4C7E-B352-D3EAE458CF52}" dt="2026-03-08T10:33:26.336" v="843" actId="478"/>
          <ac:graphicFrameMkLst>
            <pc:docMk/>
            <pc:sldMk cId="268215063" sldId="259"/>
            <ac:graphicFrameMk id="13" creationId="{748B8800-65F9-5A93-40F7-E7914597021E}"/>
          </ac:graphicFrameMkLst>
        </pc:graphicFrameChg>
      </pc:sldChg>
      <pc:sldChg chg="addSp delSp modSp mod">
        <pc:chgData name="Salma Begum" userId="40fe7fe6a2e5dc37" providerId="LiveId" clId="{2F3166BE-A84C-4C7E-B352-D3EAE458CF52}" dt="2026-03-07T16:18:40.614" v="51" actId="26606"/>
        <pc:sldMkLst>
          <pc:docMk/>
          <pc:sldMk cId="2830726602" sldId="260"/>
        </pc:sldMkLst>
        <pc:spChg chg="mod">
          <ac:chgData name="Salma Begum" userId="40fe7fe6a2e5dc37" providerId="LiveId" clId="{2F3166BE-A84C-4C7E-B352-D3EAE458CF52}" dt="2026-03-07T16:18:40.614" v="51" actId="26606"/>
          <ac:spMkLst>
            <pc:docMk/>
            <pc:sldMk cId="2830726602" sldId="260"/>
            <ac:spMk id="2" creationId="{4EC7EE1B-1820-BFF0-C0BC-F1D98C38226F}"/>
          </ac:spMkLst>
        </pc:spChg>
        <pc:spChg chg="add del mod">
          <ac:chgData name="Salma Begum" userId="40fe7fe6a2e5dc37" providerId="LiveId" clId="{2F3166BE-A84C-4C7E-B352-D3EAE458CF52}" dt="2026-03-07T16:18:40.614" v="51" actId="26606"/>
          <ac:spMkLst>
            <pc:docMk/>
            <pc:sldMk cId="2830726602" sldId="260"/>
            <ac:spMk id="3" creationId="{9A545A64-3DA6-5C3D-4530-5CE7CF2620F6}"/>
          </ac:spMkLst>
        </pc:spChg>
        <pc:spChg chg="add del">
          <ac:chgData name="Salma Begum" userId="40fe7fe6a2e5dc37" providerId="LiveId" clId="{2F3166BE-A84C-4C7E-B352-D3EAE458CF52}" dt="2026-03-07T16:18:40.614" v="51" actId="26606"/>
          <ac:spMkLst>
            <pc:docMk/>
            <pc:sldMk cId="2830726602" sldId="260"/>
            <ac:spMk id="8" creationId="{DBF61EA3-B236-439E-9C0B-340980D56BEE}"/>
          </ac:spMkLst>
        </pc:spChg>
        <pc:spChg chg="add del">
          <ac:chgData name="Salma Begum" userId="40fe7fe6a2e5dc37" providerId="LiveId" clId="{2F3166BE-A84C-4C7E-B352-D3EAE458CF52}" dt="2026-03-07T16:18:40.614" v="51" actId="26606"/>
          <ac:spMkLst>
            <pc:docMk/>
            <pc:sldMk cId="2830726602" sldId="260"/>
            <ac:spMk id="14" creationId="{E659831F-0D9A-4C63-9EBB-8435B85A440F}"/>
          </ac:spMkLst>
        </pc:spChg>
        <pc:spChg chg="add del">
          <ac:chgData name="Salma Begum" userId="40fe7fe6a2e5dc37" providerId="LiveId" clId="{2F3166BE-A84C-4C7E-B352-D3EAE458CF52}" dt="2026-03-07T16:16:40.611" v="26" actId="26606"/>
          <ac:spMkLst>
            <pc:docMk/>
            <pc:sldMk cId="2830726602" sldId="260"/>
            <ac:spMk id="28" creationId="{1B15ED52-F352-441B-82BF-E0EA34836D08}"/>
          </ac:spMkLst>
        </pc:spChg>
        <pc:spChg chg="add del">
          <ac:chgData name="Salma Begum" userId="40fe7fe6a2e5dc37" providerId="LiveId" clId="{2F3166BE-A84C-4C7E-B352-D3EAE458CF52}" dt="2026-03-07T16:16:56.970" v="30" actId="26606"/>
          <ac:spMkLst>
            <pc:docMk/>
            <pc:sldMk cId="2830726602" sldId="260"/>
            <ac:spMk id="29" creationId="{9DBC8166-481C-4473-95F5-9A5B9073B7F1}"/>
          </ac:spMkLst>
        </pc:spChg>
        <pc:spChg chg="add del">
          <ac:chgData name="Salma Begum" userId="40fe7fe6a2e5dc37" providerId="LiveId" clId="{2F3166BE-A84C-4C7E-B352-D3EAE458CF52}" dt="2026-03-07T16:16:40.611" v="26" actId="26606"/>
          <ac:spMkLst>
            <pc:docMk/>
            <pc:sldMk cId="2830726602" sldId="260"/>
            <ac:spMk id="30" creationId="{3B2E3793-BFE6-45A2-9B7B-E18844431C99}"/>
          </ac:spMkLst>
        </pc:spChg>
        <pc:spChg chg="add del">
          <ac:chgData name="Salma Begum" userId="40fe7fe6a2e5dc37" providerId="LiveId" clId="{2F3166BE-A84C-4C7E-B352-D3EAE458CF52}" dt="2026-03-07T16:16:56.970" v="30" actId="26606"/>
          <ac:spMkLst>
            <pc:docMk/>
            <pc:sldMk cId="2830726602" sldId="260"/>
            <ac:spMk id="31" creationId="{A5A5CE6E-90AF-4D43-A014-1F9EC83EB93D}"/>
          </ac:spMkLst>
        </pc:spChg>
        <pc:spChg chg="add del">
          <ac:chgData name="Salma Begum" userId="40fe7fe6a2e5dc37" providerId="LiveId" clId="{2F3166BE-A84C-4C7E-B352-D3EAE458CF52}" dt="2026-03-07T16:16:40.611" v="26" actId="26606"/>
          <ac:spMkLst>
            <pc:docMk/>
            <pc:sldMk cId="2830726602" sldId="260"/>
            <ac:spMk id="32" creationId="{BC4C4868-CB8F-4AF9-9CDB-8108F2C19B67}"/>
          </ac:spMkLst>
        </pc:spChg>
        <pc:spChg chg="add del">
          <ac:chgData name="Salma Begum" userId="40fe7fe6a2e5dc37" providerId="LiveId" clId="{2F3166BE-A84C-4C7E-B352-D3EAE458CF52}" dt="2026-03-07T16:17:21.171" v="40" actId="26606"/>
          <ac:spMkLst>
            <pc:docMk/>
            <pc:sldMk cId="2830726602" sldId="260"/>
            <ac:spMk id="33" creationId="{3847E18C-932D-4C95-AABA-FEC7C9499AD7}"/>
          </ac:spMkLst>
        </pc:spChg>
        <pc:spChg chg="add del">
          <ac:chgData name="Salma Begum" userId="40fe7fe6a2e5dc37" providerId="LiveId" clId="{2F3166BE-A84C-4C7E-B352-D3EAE458CF52}" dt="2026-03-07T16:16:40.611" v="26" actId="26606"/>
          <ac:spMkLst>
            <pc:docMk/>
            <pc:sldMk cId="2830726602" sldId="260"/>
            <ac:spMk id="34" creationId="{375E0459-6403-40CD-989D-56A4407CA12E}"/>
          </ac:spMkLst>
        </pc:spChg>
        <pc:spChg chg="add del">
          <ac:chgData name="Salma Begum" userId="40fe7fe6a2e5dc37" providerId="LiveId" clId="{2F3166BE-A84C-4C7E-B352-D3EAE458CF52}" dt="2026-03-07T16:17:21.171" v="40" actId="26606"/>
          <ac:spMkLst>
            <pc:docMk/>
            <pc:sldMk cId="2830726602" sldId="260"/>
            <ac:spMk id="35" creationId="{3150CB11-0C61-439E-910F-5787759E72A0}"/>
          </ac:spMkLst>
        </pc:spChg>
        <pc:spChg chg="add del">
          <ac:chgData name="Salma Begum" userId="40fe7fe6a2e5dc37" providerId="LiveId" clId="{2F3166BE-A84C-4C7E-B352-D3EAE458CF52}" dt="2026-03-07T16:16:40.611" v="26" actId="26606"/>
          <ac:spMkLst>
            <pc:docMk/>
            <pc:sldMk cId="2830726602" sldId="260"/>
            <ac:spMk id="36" creationId="{53E5B1A8-3AC9-4BD1-9BBC-78CA94F2D1BA}"/>
          </ac:spMkLst>
        </pc:spChg>
        <pc:spChg chg="add del">
          <ac:chgData name="Salma Begum" userId="40fe7fe6a2e5dc37" providerId="LiveId" clId="{2F3166BE-A84C-4C7E-B352-D3EAE458CF52}" dt="2026-03-07T16:17:21.171" v="40" actId="26606"/>
          <ac:spMkLst>
            <pc:docMk/>
            <pc:sldMk cId="2830726602" sldId="260"/>
            <ac:spMk id="37" creationId="{43F8A58B-5155-44CE-A5FF-7647B47D0A7A}"/>
          </ac:spMkLst>
        </pc:spChg>
        <pc:spChg chg="add del">
          <ac:chgData name="Salma Begum" userId="40fe7fe6a2e5dc37" providerId="LiveId" clId="{2F3166BE-A84C-4C7E-B352-D3EAE458CF52}" dt="2026-03-07T16:16:44.916" v="28" actId="26606"/>
          <ac:spMkLst>
            <pc:docMk/>
            <pc:sldMk cId="2830726602" sldId="260"/>
            <ac:spMk id="38" creationId="{B50AB553-2A96-4A92-96F2-93548E096954}"/>
          </ac:spMkLst>
        </pc:spChg>
        <pc:spChg chg="add del">
          <ac:chgData name="Salma Begum" userId="40fe7fe6a2e5dc37" providerId="LiveId" clId="{2F3166BE-A84C-4C7E-B352-D3EAE458CF52}" dt="2026-03-07T16:17:21.171" v="40" actId="26606"/>
          <ac:spMkLst>
            <pc:docMk/>
            <pc:sldMk cId="2830726602" sldId="260"/>
            <ac:spMk id="39" creationId="{443F2ACA-E6D6-4028-82DD-F03C262D5DE6}"/>
          </ac:spMkLst>
        </pc:spChg>
        <pc:spChg chg="add del">
          <ac:chgData name="Salma Begum" userId="40fe7fe6a2e5dc37" providerId="LiveId" clId="{2F3166BE-A84C-4C7E-B352-D3EAE458CF52}" dt="2026-03-07T16:16:58.591" v="32" actId="26606"/>
          <ac:spMkLst>
            <pc:docMk/>
            <pc:sldMk cId="2830726602" sldId="260"/>
            <ac:spMk id="42" creationId="{DBF61EA3-B236-439E-9C0B-340980D56BEE}"/>
          </ac:spMkLst>
        </pc:spChg>
        <pc:spChg chg="add del">
          <ac:chgData name="Salma Begum" userId="40fe7fe6a2e5dc37" providerId="LiveId" clId="{2F3166BE-A84C-4C7E-B352-D3EAE458CF52}" dt="2026-03-07T16:16:58.591" v="32" actId="26606"/>
          <ac:spMkLst>
            <pc:docMk/>
            <pc:sldMk cId="2830726602" sldId="260"/>
            <ac:spMk id="46" creationId="{E659831F-0D9A-4C63-9EBB-8435B85A440F}"/>
          </ac:spMkLst>
        </pc:spChg>
        <pc:spChg chg="add del">
          <ac:chgData name="Salma Begum" userId="40fe7fe6a2e5dc37" providerId="LiveId" clId="{2F3166BE-A84C-4C7E-B352-D3EAE458CF52}" dt="2026-03-07T16:17:05.949" v="34" actId="26606"/>
          <ac:spMkLst>
            <pc:docMk/>
            <pc:sldMk cId="2830726602" sldId="260"/>
            <ac:spMk id="49" creationId="{DBF61EA3-B236-439E-9C0B-340980D56BEE}"/>
          </ac:spMkLst>
        </pc:spChg>
        <pc:spChg chg="add del">
          <ac:chgData name="Salma Begum" userId="40fe7fe6a2e5dc37" providerId="LiveId" clId="{2F3166BE-A84C-4C7E-B352-D3EAE458CF52}" dt="2026-03-07T16:17:05.949" v="34" actId="26606"/>
          <ac:spMkLst>
            <pc:docMk/>
            <pc:sldMk cId="2830726602" sldId="260"/>
            <ac:spMk id="53" creationId="{E659831F-0D9A-4C63-9EBB-8435B85A440F}"/>
          </ac:spMkLst>
        </pc:spChg>
        <pc:spChg chg="add del">
          <ac:chgData name="Salma Begum" userId="40fe7fe6a2e5dc37" providerId="LiveId" clId="{2F3166BE-A84C-4C7E-B352-D3EAE458CF52}" dt="2026-03-07T16:17:06.734" v="36" actId="26606"/>
          <ac:spMkLst>
            <pc:docMk/>
            <pc:sldMk cId="2830726602" sldId="260"/>
            <ac:spMk id="56" creationId="{DBF61EA3-B236-439E-9C0B-340980D56BEE}"/>
          </ac:spMkLst>
        </pc:spChg>
        <pc:spChg chg="add del">
          <ac:chgData name="Salma Begum" userId="40fe7fe6a2e5dc37" providerId="LiveId" clId="{2F3166BE-A84C-4C7E-B352-D3EAE458CF52}" dt="2026-03-07T16:17:06.734" v="36" actId="26606"/>
          <ac:spMkLst>
            <pc:docMk/>
            <pc:sldMk cId="2830726602" sldId="260"/>
            <ac:spMk id="60" creationId="{E659831F-0D9A-4C63-9EBB-8435B85A440F}"/>
          </ac:spMkLst>
        </pc:spChg>
        <pc:spChg chg="add del">
          <ac:chgData name="Salma Begum" userId="40fe7fe6a2e5dc37" providerId="LiveId" clId="{2F3166BE-A84C-4C7E-B352-D3EAE458CF52}" dt="2026-03-07T16:17:13.213" v="38" actId="26606"/>
          <ac:spMkLst>
            <pc:docMk/>
            <pc:sldMk cId="2830726602" sldId="260"/>
            <ac:spMk id="63" creationId="{DBF61EA3-B236-439E-9C0B-340980D56BEE}"/>
          </ac:spMkLst>
        </pc:spChg>
        <pc:spChg chg="add del">
          <ac:chgData name="Salma Begum" userId="40fe7fe6a2e5dc37" providerId="LiveId" clId="{2F3166BE-A84C-4C7E-B352-D3EAE458CF52}" dt="2026-03-07T16:17:13.213" v="38" actId="26606"/>
          <ac:spMkLst>
            <pc:docMk/>
            <pc:sldMk cId="2830726602" sldId="260"/>
            <ac:spMk id="67" creationId="{E659831F-0D9A-4C63-9EBB-8435B85A440F}"/>
          </ac:spMkLst>
        </pc:spChg>
        <pc:spChg chg="add del">
          <ac:chgData name="Salma Begum" userId="40fe7fe6a2e5dc37" providerId="LiveId" clId="{2F3166BE-A84C-4C7E-B352-D3EAE458CF52}" dt="2026-03-07T16:17:21.171" v="40" actId="26606"/>
          <ac:spMkLst>
            <pc:docMk/>
            <pc:sldMk cId="2830726602" sldId="260"/>
            <ac:spMk id="70" creationId="{BACC6370-2D7E-4714-9D71-7542949D7D5D}"/>
          </ac:spMkLst>
        </pc:spChg>
        <pc:spChg chg="add del">
          <ac:chgData name="Salma Begum" userId="40fe7fe6a2e5dc37" providerId="LiveId" clId="{2F3166BE-A84C-4C7E-B352-D3EAE458CF52}" dt="2026-03-07T16:17:21.171" v="40" actId="26606"/>
          <ac:spMkLst>
            <pc:docMk/>
            <pc:sldMk cId="2830726602" sldId="260"/>
            <ac:spMk id="71" creationId="{256B2C21-A230-48C0-8DF1-C46611373C44}"/>
          </ac:spMkLst>
        </pc:spChg>
        <pc:spChg chg="add del">
          <ac:chgData name="Salma Begum" userId="40fe7fe6a2e5dc37" providerId="LiveId" clId="{2F3166BE-A84C-4C7E-B352-D3EAE458CF52}" dt="2026-03-07T16:17:24.354" v="42" actId="26606"/>
          <ac:spMkLst>
            <pc:docMk/>
            <pc:sldMk cId="2830726602" sldId="260"/>
            <ac:spMk id="74" creationId="{1B15ED52-F352-441B-82BF-E0EA34836D08}"/>
          </ac:spMkLst>
        </pc:spChg>
        <pc:spChg chg="add del">
          <ac:chgData name="Salma Begum" userId="40fe7fe6a2e5dc37" providerId="LiveId" clId="{2F3166BE-A84C-4C7E-B352-D3EAE458CF52}" dt="2026-03-07T16:17:24.354" v="42" actId="26606"/>
          <ac:spMkLst>
            <pc:docMk/>
            <pc:sldMk cId="2830726602" sldId="260"/>
            <ac:spMk id="75" creationId="{3B2E3793-BFE6-45A2-9B7B-E18844431C99}"/>
          </ac:spMkLst>
        </pc:spChg>
        <pc:spChg chg="add del">
          <ac:chgData name="Salma Begum" userId="40fe7fe6a2e5dc37" providerId="LiveId" clId="{2F3166BE-A84C-4C7E-B352-D3EAE458CF52}" dt="2026-03-07T16:17:24.354" v="42" actId="26606"/>
          <ac:spMkLst>
            <pc:docMk/>
            <pc:sldMk cId="2830726602" sldId="260"/>
            <ac:spMk id="76" creationId="{BC4C4868-CB8F-4AF9-9CDB-8108F2C19B67}"/>
          </ac:spMkLst>
        </pc:spChg>
        <pc:spChg chg="add del">
          <ac:chgData name="Salma Begum" userId="40fe7fe6a2e5dc37" providerId="LiveId" clId="{2F3166BE-A84C-4C7E-B352-D3EAE458CF52}" dt="2026-03-07T16:17:24.354" v="42" actId="26606"/>
          <ac:spMkLst>
            <pc:docMk/>
            <pc:sldMk cId="2830726602" sldId="260"/>
            <ac:spMk id="77" creationId="{375E0459-6403-40CD-989D-56A4407CA12E}"/>
          </ac:spMkLst>
        </pc:spChg>
        <pc:spChg chg="add del">
          <ac:chgData name="Salma Begum" userId="40fe7fe6a2e5dc37" providerId="LiveId" clId="{2F3166BE-A84C-4C7E-B352-D3EAE458CF52}" dt="2026-03-07T16:17:24.354" v="42" actId="26606"/>
          <ac:spMkLst>
            <pc:docMk/>
            <pc:sldMk cId="2830726602" sldId="260"/>
            <ac:spMk id="78" creationId="{53E5B1A8-3AC9-4BD1-9BBC-78CA94F2D1BA}"/>
          </ac:spMkLst>
        </pc:spChg>
        <pc:spChg chg="add del">
          <ac:chgData name="Salma Begum" userId="40fe7fe6a2e5dc37" providerId="LiveId" clId="{2F3166BE-A84C-4C7E-B352-D3EAE458CF52}" dt="2026-03-07T16:17:24.354" v="42" actId="26606"/>
          <ac:spMkLst>
            <pc:docMk/>
            <pc:sldMk cId="2830726602" sldId="260"/>
            <ac:spMk id="79" creationId="{9A545A64-3DA6-5C3D-4530-5CE7CF2620F6}"/>
          </ac:spMkLst>
        </pc:spChg>
        <pc:spChg chg="add del">
          <ac:chgData name="Salma Begum" userId="40fe7fe6a2e5dc37" providerId="LiveId" clId="{2F3166BE-A84C-4C7E-B352-D3EAE458CF52}" dt="2026-03-07T16:17:28.792" v="44" actId="26606"/>
          <ac:spMkLst>
            <pc:docMk/>
            <pc:sldMk cId="2830726602" sldId="260"/>
            <ac:spMk id="81" creationId="{BACC6370-2D7E-4714-9D71-7542949D7D5D}"/>
          </ac:spMkLst>
        </pc:spChg>
        <pc:spChg chg="add del">
          <ac:chgData name="Salma Begum" userId="40fe7fe6a2e5dc37" providerId="LiveId" clId="{2F3166BE-A84C-4C7E-B352-D3EAE458CF52}" dt="2026-03-07T16:17:28.792" v="44" actId="26606"/>
          <ac:spMkLst>
            <pc:docMk/>
            <pc:sldMk cId="2830726602" sldId="260"/>
            <ac:spMk id="82" creationId="{F68B3F68-107C-434F-AA38-110D5EA91B85}"/>
          </ac:spMkLst>
        </pc:spChg>
        <pc:spChg chg="add del">
          <ac:chgData name="Salma Begum" userId="40fe7fe6a2e5dc37" providerId="LiveId" clId="{2F3166BE-A84C-4C7E-B352-D3EAE458CF52}" dt="2026-03-07T16:17:28.792" v="44" actId="26606"/>
          <ac:spMkLst>
            <pc:docMk/>
            <pc:sldMk cId="2830726602" sldId="260"/>
            <ac:spMk id="83" creationId="{AAD0DBB9-1A4B-4391-81D4-CB19F9AB918A}"/>
          </ac:spMkLst>
        </pc:spChg>
        <pc:spChg chg="add del">
          <ac:chgData name="Salma Begum" userId="40fe7fe6a2e5dc37" providerId="LiveId" clId="{2F3166BE-A84C-4C7E-B352-D3EAE458CF52}" dt="2026-03-07T16:17:28.792" v="44" actId="26606"/>
          <ac:spMkLst>
            <pc:docMk/>
            <pc:sldMk cId="2830726602" sldId="260"/>
            <ac:spMk id="84" creationId="{063BBA22-50EA-4C4D-BE05-F1CE4E63AA56}"/>
          </ac:spMkLst>
        </pc:spChg>
        <pc:spChg chg="add del">
          <ac:chgData name="Salma Begum" userId="40fe7fe6a2e5dc37" providerId="LiveId" clId="{2F3166BE-A84C-4C7E-B352-D3EAE458CF52}" dt="2026-03-07T16:17:51.898" v="46" actId="26606"/>
          <ac:spMkLst>
            <pc:docMk/>
            <pc:sldMk cId="2830726602" sldId="260"/>
            <ac:spMk id="87" creationId="{BACC6370-2D7E-4714-9D71-7542949D7D5D}"/>
          </ac:spMkLst>
        </pc:spChg>
        <pc:spChg chg="add del">
          <ac:chgData name="Salma Begum" userId="40fe7fe6a2e5dc37" providerId="LiveId" clId="{2F3166BE-A84C-4C7E-B352-D3EAE458CF52}" dt="2026-03-07T16:17:51.898" v="46" actId="26606"/>
          <ac:spMkLst>
            <pc:docMk/>
            <pc:sldMk cId="2830726602" sldId="260"/>
            <ac:spMk id="88" creationId="{F68B3F68-107C-434F-AA38-110D5EA91B85}"/>
          </ac:spMkLst>
        </pc:spChg>
        <pc:spChg chg="add del">
          <ac:chgData name="Salma Begum" userId="40fe7fe6a2e5dc37" providerId="LiveId" clId="{2F3166BE-A84C-4C7E-B352-D3EAE458CF52}" dt="2026-03-07T16:17:51.898" v="46" actId="26606"/>
          <ac:spMkLst>
            <pc:docMk/>
            <pc:sldMk cId="2830726602" sldId="260"/>
            <ac:spMk id="89" creationId="{AAD0DBB9-1A4B-4391-81D4-CB19F9AB918A}"/>
          </ac:spMkLst>
        </pc:spChg>
        <pc:spChg chg="add del">
          <ac:chgData name="Salma Begum" userId="40fe7fe6a2e5dc37" providerId="LiveId" clId="{2F3166BE-A84C-4C7E-B352-D3EAE458CF52}" dt="2026-03-07T16:17:51.898" v="46" actId="26606"/>
          <ac:spMkLst>
            <pc:docMk/>
            <pc:sldMk cId="2830726602" sldId="260"/>
            <ac:spMk id="90" creationId="{063BBA22-50EA-4C4D-BE05-F1CE4E63AA56}"/>
          </ac:spMkLst>
        </pc:spChg>
        <pc:spChg chg="add del">
          <ac:chgData name="Salma Begum" userId="40fe7fe6a2e5dc37" providerId="LiveId" clId="{2F3166BE-A84C-4C7E-B352-D3EAE458CF52}" dt="2026-03-07T16:18:05.549" v="48" actId="26606"/>
          <ac:spMkLst>
            <pc:docMk/>
            <pc:sldMk cId="2830726602" sldId="260"/>
            <ac:spMk id="93" creationId="{DBF61EA3-B236-439E-9C0B-340980D56BEE}"/>
          </ac:spMkLst>
        </pc:spChg>
        <pc:spChg chg="add del">
          <ac:chgData name="Salma Begum" userId="40fe7fe6a2e5dc37" providerId="LiveId" clId="{2F3166BE-A84C-4C7E-B352-D3EAE458CF52}" dt="2026-03-07T16:18:05.549" v="48" actId="26606"/>
          <ac:spMkLst>
            <pc:docMk/>
            <pc:sldMk cId="2830726602" sldId="260"/>
            <ac:spMk id="97" creationId="{E659831F-0D9A-4C63-9EBB-8435B85A440F}"/>
          </ac:spMkLst>
        </pc:spChg>
        <pc:spChg chg="add del">
          <ac:chgData name="Salma Begum" userId="40fe7fe6a2e5dc37" providerId="LiveId" clId="{2F3166BE-A84C-4C7E-B352-D3EAE458CF52}" dt="2026-03-07T16:18:40.591" v="50" actId="26606"/>
          <ac:spMkLst>
            <pc:docMk/>
            <pc:sldMk cId="2830726602" sldId="260"/>
            <ac:spMk id="100" creationId="{BACC6370-2D7E-4714-9D71-7542949D7D5D}"/>
          </ac:spMkLst>
        </pc:spChg>
        <pc:spChg chg="add del">
          <ac:chgData name="Salma Begum" userId="40fe7fe6a2e5dc37" providerId="LiveId" clId="{2F3166BE-A84C-4C7E-B352-D3EAE458CF52}" dt="2026-03-07T16:18:40.591" v="50" actId="26606"/>
          <ac:spMkLst>
            <pc:docMk/>
            <pc:sldMk cId="2830726602" sldId="260"/>
            <ac:spMk id="101" creationId="{256B2C21-A230-48C0-8DF1-C46611373C44}"/>
          </ac:spMkLst>
        </pc:spChg>
        <pc:spChg chg="add del">
          <ac:chgData name="Salma Begum" userId="40fe7fe6a2e5dc37" providerId="LiveId" clId="{2F3166BE-A84C-4C7E-B352-D3EAE458CF52}" dt="2026-03-07T16:18:40.591" v="50" actId="26606"/>
          <ac:spMkLst>
            <pc:docMk/>
            <pc:sldMk cId="2830726602" sldId="260"/>
            <ac:spMk id="102" creationId="{3847E18C-932D-4C95-AABA-FEC7C9499AD7}"/>
          </ac:spMkLst>
        </pc:spChg>
        <pc:spChg chg="add del">
          <ac:chgData name="Salma Begum" userId="40fe7fe6a2e5dc37" providerId="LiveId" clId="{2F3166BE-A84C-4C7E-B352-D3EAE458CF52}" dt="2026-03-07T16:18:40.591" v="50" actId="26606"/>
          <ac:spMkLst>
            <pc:docMk/>
            <pc:sldMk cId="2830726602" sldId="260"/>
            <ac:spMk id="103" creationId="{3150CB11-0C61-439E-910F-5787759E72A0}"/>
          </ac:spMkLst>
        </pc:spChg>
        <pc:spChg chg="add del">
          <ac:chgData name="Salma Begum" userId="40fe7fe6a2e5dc37" providerId="LiveId" clId="{2F3166BE-A84C-4C7E-B352-D3EAE458CF52}" dt="2026-03-07T16:18:40.591" v="50" actId="26606"/>
          <ac:spMkLst>
            <pc:docMk/>
            <pc:sldMk cId="2830726602" sldId="260"/>
            <ac:spMk id="104" creationId="{43F8A58B-5155-44CE-A5FF-7647B47D0A7A}"/>
          </ac:spMkLst>
        </pc:spChg>
        <pc:spChg chg="add del">
          <ac:chgData name="Salma Begum" userId="40fe7fe6a2e5dc37" providerId="LiveId" clId="{2F3166BE-A84C-4C7E-B352-D3EAE458CF52}" dt="2026-03-07T16:18:40.591" v="50" actId="26606"/>
          <ac:spMkLst>
            <pc:docMk/>
            <pc:sldMk cId="2830726602" sldId="260"/>
            <ac:spMk id="105" creationId="{443F2ACA-E6D6-4028-82DD-F03C262D5DE6}"/>
          </ac:spMkLst>
        </pc:spChg>
        <pc:spChg chg="add">
          <ac:chgData name="Salma Begum" userId="40fe7fe6a2e5dc37" providerId="LiveId" clId="{2F3166BE-A84C-4C7E-B352-D3EAE458CF52}" dt="2026-03-07T16:18:40.614" v="51" actId="26606"/>
          <ac:spMkLst>
            <pc:docMk/>
            <pc:sldMk cId="2830726602" sldId="260"/>
            <ac:spMk id="108" creationId="{9DBC8166-481C-4473-95F5-9A5B9073B7F1}"/>
          </ac:spMkLst>
        </pc:spChg>
        <pc:spChg chg="add">
          <ac:chgData name="Salma Begum" userId="40fe7fe6a2e5dc37" providerId="LiveId" clId="{2F3166BE-A84C-4C7E-B352-D3EAE458CF52}" dt="2026-03-07T16:18:40.614" v="51" actId="26606"/>
          <ac:spMkLst>
            <pc:docMk/>
            <pc:sldMk cId="2830726602" sldId="260"/>
            <ac:spMk id="109" creationId="{A5A5CE6E-90AF-4D43-A014-1F9EC83EB93D}"/>
          </ac:spMkLst>
        </pc:spChg>
        <pc:grpChg chg="add del">
          <ac:chgData name="Salma Begum" userId="40fe7fe6a2e5dc37" providerId="LiveId" clId="{2F3166BE-A84C-4C7E-B352-D3EAE458CF52}" dt="2026-03-07T16:18:40.614" v="51" actId="26606"/>
          <ac:grpSpMkLst>
            <pc:docMk/>
            <pc:sldMk cId="2830726602" sldId="260"/>
            <ac:grpSpMk id="23" creationId="{28FAF094-D087-493F-8DF9-A486C2D6BBAA}"/>
          </ac:grpSpMkLst>
        </pc:grpChg>
        <pc:grpChg chg="add del">
          <ac:chgData name="Salma Begum" userId="40fe7fe6a2e5dc37" providerId="LiveId" clId="{2F3166BE-A84C-4C7E-B352-D3EAE458CF52}" dt="2026-03-07T16:16:58.591" v="32" actId="26606"/>
          <ac:grpSpMkLst>
            <pc:docMk/>
            <pc:sldMk cId="2830726602" sldId="260"/>
            <ac:grpSpMk id="43" creationId="{28FAF094-D087-493F-8DF9-A486C2D6BBAA}"/>
          </ac:grpSpMkLst>
        </pc:grpChg>
        <pc:grpChg chg="add del">
          <ac:chgData name="Salma Begum" userId="40fe7fe6a2e5dc37" providerId="LiveId" clId="{2F3166BE-A84C-4C7E-B352-D3EAE458CF52}" dt="2026-03-07T16:17:05.949" v="34" actId="26606"/>
          <ac:grpSpMkLst>
            <pc:docMk/>
            <pc:sldMk cId="2830726602" sldId="260"/>
            <ac:grpSpMk id="50" creationId="{28FAF094-D087-493F-8DF9-A486C2D6BBAA}"/>
          </ac:grpSpMkLst>
        </pc:grpChg>
        <pc:grpChg chg="add del">
          <ac:chgData name="Salma Begum" userId="40fe7fe6a2e5dc37" providerId="LiveId" clId="{2F3166BE-A84C-4C7E-B352-D3EAE458CF52}" dt="2026-03-07T16:17:06.734" v="36" actId="26606"/>
          <ac:grpSpMkLst>
            <pc:docMk/>
            <pc:sldMk cId="2830726602" sldId="260"/>
            <ac:grpSpMk id="57" creationId="{28FAF094-D087-493F-8DF9-A486C2D6BBAA}"/>
          </ac:grpSpMkLst>
        </pc:grpChg>
        <pc:grpChg chg="add del">
          <ac:chgData name="Salma Begum" userId="40fe7fe6a2e5dc37" providerId="LiveId" clId="{2F3166BE-A84C-4C7E-B352-D3EAE458CF52}" dt="2026-03-07T16:17:13.213" v="38" actId="26606"/>
          <ac:grpSpMkLst>
            <pc:docMk/>
            <pc:sldMk cId="2830726602" sldId="260"/>
            <ac:grpSpMk id="64" creationId="{28FAF094-D087-493F-8DF9-A486C2D6BBAA}"/>
          </ac:grpSpMkLst>
        </pc:grpChg>
        <pc:grpChg chg="add del">
          <ac:chgData name="Salma Begum" userId="40fe7fe6a2e5dc37" providerId="LiveId" clId="{2F3166BE-A84C-4C7E-B352-D3EAE458CF52}" dt="2026-03-07T16:18:05.549" v="48" actId="26606"/>
          <ac:grpSpMkLst>
            <pc:docMk/>
            <pc:sldMk cId="2830726602" sldId="260"/>
            <ac:grpSpMk id="94" creationId="{28FAF094-D087-493F-8DF9-A486C2D6BBAA}"/>
          </ac:grpSpMkLst>
        </pc:grpChg>
        <pc:graphicFrameChg chg="add del">
          <ac:chgData name="Salma Begum" userId="40fe7fe6a2e5dc37" providerId="LiveId" clId="{2F3166BE-A84C-4C7E-B352-D3EAE458CF52}" dt="2026-03-07T16:16:44.916" v="28" actId="26606"/>
          <ac:graphicFrameMkLst>
            <pc:docMk/>
            <pc:sldMk cId="2830726602" sldId="260"/>
            <ac:graphicFrameMk id="25" creationId="{E9E113C6-C7F1-B650-F373-81E63894BCB2}"/>
          </ac:graphicFrameMkLst>
        </pc:graphicFrameChg>
        <pc:graphicFrameChg chg="add del">
          <ac:chgData name="Salma Begum" userId="40fe7fe6a2e5dc37" providerId="LiveId" clId="{2F3166BE-A84C-4C7E-B352-D3EAE458CF52}" dt="2026-03-07T16:16:56.970" v="30" actId="26606"/>
          <ac:graphicFrameMkLst>
            <pc:docMk/>
            <pc:sldMk cId="2830726602" sldId="260"/>
            <ac:graphicFrameMk id="40" creationId="{2A70D04E-E5C3-7C91-DEF6-C75A1F6795DF}"/>
          </ac:graphicFrameMkLst>
        </pc:graphicFrameChg>
        <pc:graphicFrameChg chg="add del">
          <ac:chgData name="Salma Begum" userId="40fe7fe6a2e5dc37" providerId="LiveId" clId="{2F3166BE-A84C-4C7E-B352-D3EAE458CF52}" dt="2026-03-07T16:16:58.591" v="32" actId="26606"/>
          <ac:graphicFrameMkLst>
            <pc:docMk/>
            <pc:sldMk cId="2830726602" sldId="260"/>
            <ac:graphicFrameMk id="47" creationId="{2CD48A47-0A2B-F24D-53F9-B2185C3C54AC}"/>
          </ac:graphicFrameMkLst>
        </pc:graphicFrameChg>
        <pc:graphicFrameChg chg="add del">
          <ac:chgData name="Salma Begum" userId="40fe7fe6a2e5dc37" providerId="LiveId" clId="{2F3166BE-A84C-4C7E-B352-D3EAE458CF52}" dt="2026-03-07T16:17:05.949" v="34" actId="26606"/>
          <ac:graphicFrameMkLst>
            <pc:docMk/>
            <pc:sldMk cId="2830726602" sldId="260"/>
            <ac:graphicFrameMk id="54" creationId="{C41F2C93-BC57-0693-73CB-CC31F256E75F}"/>
          </ac:graphicFrameMkLst>
        </pc:graphicFrameChg>
        <pc:graphicFrameChg chg="add del">
          <ac:chgData name="Salma Begum" userId="40fe7fe6a2e5dc37" providerId="LiveId" clId="{2F3166BE-A84C-4C7E-B352-D3EAE458CF52}" dt="2026-03-07T16:17:06.734" v="36" actId="26606"/>
          <ac:graphicFrameMkLst>
            <pc:docMk/>
            <pc:sldMk cId="2830726602" sldId="260"/>
            <ac:graphicFrameMk id="61" creationId="{9A003853-883F-D7D1-A10C-E7AC6684D07D}"/>
          </ac:graphicFrameMkLst>
        </pc:graphicFrameChg>
        <pc:graphicFrameChg chg="add del">
          <ac:chgData name="Salma Begum" userId="40fe7fe6a2e5dc37" providerId="LiveId" clId="{2F3166BE-A84C-4C7E-B352-D3EAE458CF52}" dt="2026-03-07T16:17:13.213" v="38" actId="26606"/>
          <ac:graphicFrameMkLst>
            <pc:docMk/>
            <pc:sldMk cId="2830726602" sldId="260"/>
            <ac:graphicFrameMk id="68" creationId="{9624C710-ADC3-466E-4159-9F004F84DE6D}"/>
          </ac:graphicFrameMkLst>
        </pc:graphicFrameChg>
        <pc:graphicFrameChg chg="add del">
          <ac:chgData name="Salma Begum" userId="40fe7fe6a2e5dc37" providerId="LiveId" clId="{2F3166BE-A84C-4C7E-B352-D3EAE458CF52}" dt="2026-03-07T16:17:28.792" v="44" actId="26606"/>
          <ac:graphicFrameMkLst>
            <pc:docMk/>
            <pc:sldMk cId="2830726602" sldId="260"/>
            <ac:graphicFrameMk id="85" creationId="{5C9EB950-53D3-8FD3-138A-5C437CC2A7FB}"/>
          </ac:graphicFrameMkLst>
        </pc:graphicFrameChg>
        <pc:graphicFrameChg chg="add del">
          <ac:chgData name="Salma Begum" userId="40fe7fe6a2e5dc37" providerId="LiveId" clId="{2F3166BE-A84C-4C7E-B352-D3EAE458CF52}" dt="2026-03-07T16:17:51.898" v="46" actId="26606"/>
          <ac:graphicFrameMkLst>
            <pc:docMk/>
            <pc:sldMk cId="2830726602" sldId="260"/>
            <ac:graphicFrameMk id="91" creationId="{A788044E-0DC7-CDF0-1E7E-8EA313867ADD}"/>
          </ac:graphicFrameMkLst>
        </pc:graphicFrameChg>
        <pc:graphicFrameChg chg="add del">
          <ac:chgData name="Salma Begum" userId="40fe7fe6a2e5dc37" providerId="LiveId" clId="{2F3166BE-A84C-4C7E-B352-D3EAE458CF52}" dt="2026-03-07T16:18:05.549" v="48" actId="26606"/>
          <ac:graphicFrameMkLst>
            <pc:docMk/>
            <pc:sldMk cId="2830726602" sldId="260"/>
            <ac:graphicFrameMk id="98" creationId="{9624C710-ADC3-466E-4159-9F004F84DE6D}"/>
          </ac:graphicFrameMkLst>
        </pc:graphicFrameChg>
        <pc:graphicFrameChg chg="add">
          <ac:chgData name="Salma Begum" userId="40fe7fe6a2e5dc37" providerId="LiveId" clId="{2F3166BE-A84C-4C7E-B352-D3EAE458CF52}" dt="2026-03-07T16:18:40.614" v="51" actId="26606"/>
          <ac:graphicFrameMkLst>
            <pc:docMk/>
            <pc:sldMk cId="2830726602" sldId="260"/>
            <ac:graphicFrameMk id="110" creationId="{2A70D04E-E5C3-7C91-DEF6-C75A1F6795DF}"/>
          </ac:graphicFrameMkLst>
        </pc:graphicFrameChg>
        <pc:picChg chg="add del">
          <ac:chgData name="Salma Begum" userId="40fe7fe6a2e5dc37" providerId="LiveId" clId="{2F3166BE-A84C-4C7E-B352-D3EAE458CF52}" dt="2026-03-07T16:16:44.916" v="28" actId="26606"/>
          <ac:picMkLst>
            <pc:docMk/>
            <pc:sldMk cId="2830726602" sldId="260"/>
            <ac:picMk id="26" creationId="{36B8C806-5456-F176-53F8-156B858AB3B2}"/>
          </ac:picMkLst>
        </pc:picChg>
      </pc:sldChg>
      <pc:sldChg chg="addSp modSp mod">
        <pc:chgData name="Salma Begum" userId="40fe7fe6a2e5dc37" providerId="LiveId" clId="{2F3166BE-A84C-4C7E-B352-D3EAE458CF52}" dt="2026-03-08T10:32:55.564" v="841" actId="1076"/>
        <pc:sldMkLst>
          <pc:docMk/>
          <pc:sldMk cId="3751580906" sldId="262"/>
        </pc:sldMkLst>
        <pc:spChg chg="add mod">
          <ac:chgData name="Salma Begum" userId="40fe7fe6a2e5dc37" providerId="LiveId" clId="{2F3166BE-A84C-4C7E-B352-D3EAE458CF52}" dt="2026-03-08T10:32:55.564" v="841" actId="1076"/>
          <ac:spMkLst>
            <pc:docMk/>
            <pc:sldMk cId="3751580906" sldId="262"/>
            <ac:spMk id="6" creationId="{0EEF568A-37DE-CCB8-CDA7-6DC059B72D1D}"/>
          </ac:spMkLst>
        </pc:spChg>
        <pc:graphicFrameChg chg="mod">
          <ac:chgData name="Salma Begum" userId="40fe7fe6a2e5dc37" providerId="LiveId" clId="{2F3166BE-A84C-4C7E-B352-D3EAE458CF52}" dt="2026-03-08T10:32:39.999" v="839" actId="478"/>
          <ac:graphicFrameMkLst>
            <pc:docMk/>
            <pc:sldMk cId="3751580906" sldId="262"/>
            <ac:graphicFrameMk id="5" creationId="{41692427-87B8-F011-EE2C-1144945D501F}"/>
          </ac:graphicFrameMkLst>
        </pc:graphicFrameChg>
      </pc:sldChg>
      <pc:sldChg chg="modSp">
        <pc:chgData name="Salma Begum" userId="40fe7fe6a2e5dc37" providerId="LiveId" clId="{2F3166BE-A84C-4C7E-B352-D3EAE458CF52}" dt="2026-03-08T10:32:00.364" v="838" actId="478"/>
        <pc:sldMkLst>
          <pc:docMk/>
          <pc:sldMk cId="927198682" sldId="264"/>
        </pc:sldMkLst>
        <pc:graphicFrameChg chg="mod">
          <ac:chgData name="Salma Begum" userId="40fe7fe6a2e5dc37" providerId="LiveId" clId="{2F3166BE-A84C-4C7E-B352-D3EAE458CF52}" dt="2026-03-08T10:32:00.364" v="838" actId="478"/>
          <ac:graphicFrameMkLst>
            <pc:docMk/>
            <pc:sldMk cId="927198682" sldId="264"/>
            <ac:graphicFrameMk id="25" creationId="{41D2B741-8122-C681-30C9-AFE62047CF89}"/>
          </ac:graphicFrameMkLst>
        </pc:graphicFrameChg>
      </pc:sldChg>
      <pc:sldChg chg="addSp delSp modSp mod setClrOvrMap">
        <pc:chgData name="Salma Begum" userId="40fe7fe6a2e5dc37" providerId="LiveId" clId="{2F3166BE-A84C-4C7E-B352-D3EAE458CF52}" dt="2026-03-08T10:31:49.414" v="837" actId="1076"/>
        <pc:sldMkLst>
          <pc:docMk/>
          <pc:sldMk cId="16204785" sldId="265"/>
        </pc:sldMkLst>
        <pc:spChg chg="mod">
          <ac:chgData name="Salma Begum" userId="40fe7fe6a2e5dc37" providerId="LiveId" clId="{2F3166BE-A84C-4C7E-B352-D3EAE458CF52}" dt="2026-03-07T16:30:50.541" v="332" actId="26606"/>
          <ac:spMkLst>
            <pc:docMk/>
            <pc:sldMk cId="16204785" sldId="265"/>
            <ac:spMk id="2" creationId="{6AD26C90-1D02-80C7-7597-70ABDFE60556}"/>
          </ac:spMkLst>
        </pc:spChg>
        <pc:spChg chg="add mod">
          <ac:chgData name="Salma Begum" userId="40fe7fe6a2e5dc37" providerId="LiveId" clId="{2F3166BE-A84C-4C7E-B352-D3EAE458CF52}" dt="2026-03-08T10:31:49.414" v="837" actId="1076"/>
          <ac:spMkLst>
            <pc:docMk/>
            <pc:sldMk cId="16204785" sldId="265"/>
            <ac:spMk id="7" creationId="{EFC03E8E-53A2-9AE9-C62A-4927A0A4E262}"/>
          </ac:spMkLst>
        </pc:spChg>
        <pc:spChg chg="add del">
          <ac:chgData name="Salma Begum" userId="40fe7fe6a2e5dc37" providerId="LiveId" clId="{2F3166BE-A84C-4C7E-B352-D3EAE458CF52}" dt="2026-03-07T16:27:54.086" v="308" actId="26606"/>
          <ac:spMkLst>
            <pc:docMk/>
            <pc:sldMk cId="16204785" sldId="265"/>
            <ac:spMk id="9" creationId="{BACC6370-2D7E-4714-9D71-7542949D7D5D}"/>
          </ac:spMkLst>
        </pc:spChg>
        <pc:spChg chg="add del">
          <ac:chgData name="Salma Begum" userId="40fe7fe6a2e5dc37" providerId="LiveId" clId="{2F3166BE-A84C-4C7E-B352-D3EAE458CF52}" dt="2026-03-07T16:27:54.086" v="308" actId="26606"/>
          <ac:spMkLst>
            <pc:docMk/>
            <pc:sldMk cId="16204785" sldId="265"/>
            <ac:spMk id="17" creationId="{43F8A58B-5155-44CE-A5FF-7647B47D0A7A}"/>
          </ac:spMkLst>
        </pc:spChg>
        <pc:spChg chg="add del">
          <ac:chgData name="Salma Begum" userId="40fe7fe6a2e5dc37" providerId="LiveId" clId="{2F3166BE-A84C-4C7E-B352-D3EAE458CF52}" dt="2026-03-07T16:27:54.086" v="308" actId="26606"/>
          <ac:spMkLst>
            <pc:docMk/>
            <pc:sldMk cId="16204785" sldId="265"/>
            <ac:spMk id="18" creationId="{256B2C21-A230-48C0-8DF1-C46611373C44}"/>
          </ac:spMkLst>
        </pc:spChg>
        <pc:spChg chg="add del">
          <ac:chgData name="Salma Begum" userId="40fe7fe6a2e5dc37" providerId="LiveId" clId="{2F3166BE-A84C-4C7E-B352-D3EAE458CF52}" dt="2026-03-07T16:27:54.086" v="308" actId="26606"/>
          <ac:spMkLst>
            <pc:docMk/>
            <pc:sldMk cId="16204785" sldId="265"/>
            <ac:spMk id="19" creationId="{443F2ACA-E6D6-4028-82DD-F03C262D5DE6}"/>
          </ac:spMkLst>
        </pc:spChg>
        <pc:spChg chg="add del">
          <ac:chgData name="Salma Begum" userId="40fe7fe6a2e5dc37" providerId="LiveId" clId="{2F3166BE-A84C-4C7E-B352-D3EAE458CF52}" dt="2026-03-07T16:27:54.086" v="308" actId="26606"/>
          <ac:spMkLst>
            <pc:docMk/>
            <pc:sldMk cId="16204785" sldId="265"/>
            <ac:spMk id="20" creationId="{3847E18C-932D-4C95-AABA-FEC7C9499AD7}"/>
          </ac:spMkLst>
        </pc:spChg>
        <pc:spChg chg="add del">
          <ac:chgData name="Salma Begum" userId="40fe7fe6a2e5dc37" providerId="LiveId" clId="{2F3166BE-A84C-4C7E-B352-D3EAE458CF52}" dt="2026-03-07T16:27:54.086" v="308" actId="26606"/>
          <ac:spMkLst>
            <pc:docMk/>
            <pc:sldMk cId="16204785" sldId="265"/>
            <ac:spMk id="21" creationId="{3150CB11-0C61-439E-910F-5787759E72A0}"/>
          </ac:spMkLst>
        </pc:spChg>
        <pc:spChg chg="add del">
          <ac:chgData name="Salma Begum" userId="40fe7fe6a2e5dc37" providerId="LiveId" clId="{2F3166BE-A84C-4C7E-B352-D3EAE458CF52}" dt="2026-03-07T16:26:44.780" v="289" actId="26606"/>
          <ac:spMkLst>
            <pc:docMk/>
            <pc:sldMk cId="16204785" sldId="265"/>
            <ac:spMk id="26" creationId="{1A9F7B4E-B03D-4F64-BE33-00D074458D45}"/>
          </ac:spMkLst>
        </pc:spChg>
        <pc:spChg chg="add del">
          <ac:chgData name="Salma Begum" userId="40fe7fe6a2e5dc37" providerId="LiveId" clId="{2F3166BE-A84C-4C7E-B352-D3EAE458CF52}" dt="2026-03-07T16:26:40.064" v="287" actId="26606"/>
          <ac:spMkLst>
            <pc:docMk/>
            <pc:sldMk cId="16204785" sldId="265"/>
            <ac:spMk id="27" creationId="{9228552E-C8B1-4A80-8448-0787CE0FC704}"/>
          </ac:spMkLst>
        </pc:spChg>
        <pc:spChg chg="add del">
          <ac:chgData name="Salma Begum" userId="40fe7fe6a2e5dc37" providerId="LiveId" clId="{2F3166BE-A84C-4C7E-B352-D3EAE458CF52}" dt="2026-03-07T16:26:44.780" v="289" actId="26606"/>
          <ac:spMkLst>
            <pc:docMk/>
            <pc:sldMk cId="16204785" sldId="265"/>
            <ac:spMk id="28" creationId="{7E2BE7F7-CA89-4002-ACCE-A478AEA24F5E}"/>
          </ac:spMkLst>
        </pc:spChg>
        <pc:spChg chg="add del">
          <ac:chgData name="Salma Begum" userId="40fe7fe6a2e5dc37" providerId="LiveId" clId="{2F3166BE-A84C-4C7E-B352-D3EAE458CF52}" dt="2026-03-07T16:26:49.921" v="291" actId="26606"/>
          <ac:spMkLst>
            <pc:docMk/>
            <pc:sldMk cId="16204785" sldId="265"/>
            <ac:spMk id="30" creationId="{4300840D-0A0B-4512-BACA-B439D5B9C57C}"/>
          </ac:spMkLst>
        </pc:spChg>
        <pc:spChg chg="add del">
          <ac:chgData name="Salma Begum" userId="40fe7fe6a2e5dc37" providerId="LiveId" clId="{2F3166BE-A84C-4C7E-B352-D3EAE458CF52}" dt="2026-03-07T16:26:49.921" v="291" actId="26606"/>
          <ac:spMkLst>
            <pc:docMk/>
            <pc:sldMk cId="16204785" sldId="265"/>
            <ac:spMk id="31" creationId="{C4285719-470E-454C-AF62-8323075F1F5B}"/>
          </ac:spMkLst>
        </pc:spChg>
        <pc:spChg chg="add del">
          <ac:chgData name="Salma Begum" userId="40fe7fe6a2e5dc37" providerId="LiveId" clId="{2F3166BE-A84C-4C7E-B352-D3EAE458CF52}" dt="2026-03-07T16:26:49.921" v="291" actId="26606"/>
          <ac:spMkLst>
            <pc:docMk/>
            <pc:sldMk cId="16204785" sldId="265"/>
            <ac:spMk id="32" creationId="{D2B78728-A580-49A7-84F9-6EF6F583ADE0}"/>
          </ac:spMkLst>
        </pc:spChg>
        <pc:spChg chg="add del">
          <ac:chgData name="Salma Begum" userId="40fe7fe6a2e5dc37" providerId="LiveId" clId="{2F3166BE-A84C-4C7E-B352-D3EAE458CF52}" dt="2026-03-07T16:26:49.921" v="291" actId="26606"/>
          <ac:spMkLst>
            <pc:docMk/>
            <pc:sldMk cId="16204785" sldId="265"/>
            <ac:spMk id="33" creationId="{CD9FE4EF-C4D8-49A0-B2FF-81D8DB7D8A24}"/>
          </ac:spMkLst>
        </pc:spChg>
        <pc:spChg chg="add del">
          <ac:chgData name="Salma Begum" userId="40fe7fe6a2e5dc37" providerId="LiveId" clId="{2F3166BE-A84C-4C7E-B352-D3EAE458CF52}" dt="2026-03-07T16:26:49.921" v="291" actId="26606"/>
          <ac:spMkLst>
            <pc:docMk/>
            <pc:sldMk cId="16204785" sldId="265"/>
            <ac:spMk id="36" creationId="{8D71EDA1-87BF-4D5D-AB79-F346FD19278A}"/>
          </ac:spMkLst>
        </pc:spChg>
        <pc:spChg chg="add del">
          <ac:chgData name="Salma Begum" userId="40fe7fe6a2e5dc37" providerId="LiveId" clId="{2F3166BE-A84C-4C7E-B352-D3EAE458CF52}" dt="2026-03-07T16:26:51.749" v="293" actId="26606"/>
          <ac:spMkLst>
            <pc:docMk/>
            <pc:sldMk cId="16204785" sldId="265"/>
            <ac:spMk id="38" creationId="{2EB492CD-616E-47F8-933B-5E2D952A0593}"/>
          </ac:spMkLst>
        </pc:spChg>
        <pc:spChg chg="add del">
          <ac:chgData name="Salma Begum" userId="40fe7fe6a2e5dc37" providerId="LiveId" clId="{2F3166BE-A84C-4C7E-B352-D3EAE458CF52}" dt="2026-03-07T16:26:51.749" v="293" actId="26606"/>
          <ac:spMkLst>
            <pc:docMk/>
            <pc:sldMk cId="16204785" sldId="265"/>
            <ac:spMk id="39" creationId="{59383CF9-23B5-4335-9B21-1791C4CF1C75}"/>
          </ac:spMkLst>
        </pc:spChg>
        <pc:spChg chg="add del">
          <ac:chgData name="Salma Begum" userId="40fe7fe6a2e5dc37" providerId="LiveId" clId="{2F3166BE-A84C-4C7E-B352-D3EAE458CF52}" dt="2026-03-07T16:26:51.749" v="293" actId="26606"/>
          <ac:spMkLst>
            <pc:docMk/>
            <pc:sldMk cId="16204785" sldId="265"/>
            <ac:spMk id="40" creationId="{0007FE00-9498-4706-B255-6437B0252C02}"/>
          </ac:spMkLst>
        </pc:spChg>
        <pc:spChg chg="add del">
          <ac:chgData name="Salma Begum" userId="40fe7fe6a2e5dc37" providerId="LiveId" clId="{2F3166BE-A84C-4C7E-B352-D3EAE458CF52}" dt="2026-03-07T16:26:55.432" v="295" actId="26606"/>
          <ac:spMkLst>
            <pc:docMk/>
            <pc:sldMk cId="16204785" sldId="265"/>
            <ac:spMk id="42" creationId="{362810D9-2C5A-477D-949C-C191895477F3}"/>
          </ac:spMkLst>
        </pc:spChg>
        <pc:spChg chg="add del">
          <ac:chgData name="Salma Begum" userId="40fe7fe6a2e5dc37" providerId="LiveId" clId="{2F3166BE-A84C-4C7E-B352-D3EAE458CF52}" dt="2026-03-07T16:26:55.432" v="295" actId="26606"/>
          <ac:spMkLst>
            <pc:docMk/>
            <pc:sldMk cId="16204785" sldId="265"/>
            <ac:spMk id="43" creationId="{081E4A58-353D-44AE-B2FC-2A74E2E400F7}"/>
          </ac:spMkLst>
        </pc:spChg>
        <pc:spChg chg="add del">
          <ac:chgData name="Salma Begum" userId="40fe7fe6a2e5dc37" providerId="LiveId" clId="{2F3166BE-A84C-4C7E-B352-D3EAE458CF52}" dt="2026-03-07T16:27:02.100" v="297" actId="26606"/>
          <ac:spMkLst>
            <pc:docMk/>
            <pc:sldMk cId="16204785" sldId="265"/>
            <ac:spMk id="45" creationId="{F944E337-3E5D-4A1F-A5A1-2057F25B8A7B}"/>
          </ac:spMkLst>
        </pc:spChg>
        <pc:spChg chg="add del">
          <ac:chgData name="Salma Begum" userId="40fe7fe6a2e5dc37" providerId="LiveId" clId="{2F3166BE-A84C-4C7E-B352-D3EAE458CF52}" dt="2026-03-07T16:27:02.100" v="297" actId="26606"/>
          <ac:spMkLst>
            <pc:docMk/>
            <pc:sldMk cId="16204785" sldId="265"/>
            <ac:spMk id="46" creationId="{4B24796A-C1F6-4B21-B963-70E55A144F0A}"/>
          </ac:spMkLst>
        </pc:spChg>
        <pc:spChg chg="add del">
          <ac:chgData name="Salma Begum" userId="40fe7fe6a2e5dc37" providerId="LiveId" clId="{2F3166BE-A84C-4C7E-B352-D3EAE458CF52}" dt="2026-03-07T16:27:02.100" v="297" actId="26606"/>
          <ac:spMkLst>
            <pc:docMk/>
            <pc:sldMk cId="16204785" sldId="265"/>
            <ac:spMk id="47" creationId="{8101159E-D455-456F-8FE1-396AB1590C2F}"/>
          </ac:spMkLst>
        </pc:spChg>
        <pc:spChg chg="add del">
          <ac:chgData name="Salma Begum" userId="40fe7fe6a2e5dc37" providerId="LiveId" clId="{2F3166BE-A84C-4C7E-B352-D3EAE458CF52}" dt="2026-03-07T16:27:02.100" v="297" actId="26606"/>
          <ac:spMkLst>
            <pc:docMk/>
            <pc:sldMk cId="16204785" sldId="265"/>
            <ac:spMk id="48" creationId="{1F9FDF39-7A42-411B-85F1-9DE812C7A75B}"/>
          </ac:spMkLst>
        </pc:spChg>
        <pc:spChg chg="add del">
          <ac:chgData name="Salma Begum" userId="40fe7fe6a2e5dc37" providerId="LiveId" clId="{2F3166BE-A84C-4C7E-B352-D3EAE458CF52}" dt="2026-03-07T16:27:21.324" v="299" actId="26606"/>
          <ac:spMkLst>
            <pc:docMk/>
            <pc:sldMk cId="16204785" sldId="265"/>
            <ac:spMk id="50" creationId="{BACC6370-2D7E-4714-9D71-7542949D7D5D}"/>
          </ac:spMkLst>
        </pc:spChg>
        <pc:spChg chg="add del">
          <ac:chgData name="Salma Begum" userId="40fe7fe6a2e5dc37" providerId="LiveId" clId="{2F3166BE-A84C-4C7E-B352-D3EAE458CF52}" dt="2026-03-07T16:27:21.324" v="299" actId="26606"/>
          <ac:spMkLst>
            <pc:docMk/>
            <pc:sldMk cId="16204785" sldId="265"/>
            <ac:spMk id="51" creationId="{F68B3F68-107C-434F-AA38-110D5EA91B85}"/>
          </ac:spMkLst>
        </pc:spChg>
        <pc:spChg chg="add del">
          <ac:chgData name="Salma Begum" userId="40fe7fe6a2e5dc37" providerId="LiveId" clId="{2F3166BE-A84C-4C7E-B352-D3EAE458CF52}" dt="2026-03-07T16:27:21.324" v="299" actId="26606"/>
          <ac:spMkLst>
            <pc:docMk/>
            <pc:sldMk cId="16204785" sldId="265"/>
            <ac:spMk id="52" creationId="{AAD0DBB9-1A4B-4391-81D4-CB19F9AB918A}"/>
          </ac:spMkLst>
        </pc:spChg>
        <pc:spChg chg="add del">
          <ac:chgData name="Salma Begum" userId="40fe7fe6a2e5dc37" providerId="LiveId" clId="{2F3166BE-A84C-4C7E-B352-D3EAE458CF52}" dt="2026-03-07T16:27:33.163" v="301" actId="26606"/>
          <ac:spMkLst>
            <pc:docMk/>
            <pc:sldMk cId="16204785" sldId="265"/>
            <ac:spMk id="55" creationId="{BACC6370-2D7E-4714-9D71-7542949D7D5D}"/>
          </ac:spMkLst>
        </pc:spChg>
        <pc:spChg chg="add del">
          <ac:chgData name="Salma Begum" userId="40fe7fe6a2e5dc37" providerId="LiveId" clId="{2F3166BE-A84C-4C7E-B352-D3EAE458CF52}" dt="2026-03-07T16:27:33.163" v="301" actId="26606"/>
          <ac:spMkLst>
            <pc:docMk/>
            <pc:sldMk cId="16204785" sldId="265"/>
            <ac:spMk id="56" creationId="{F68B3F68-107C-434F-AA38-110D5EA91B85}"/>
          </ac:spMkLst>
        </pc:spChg>
        <pc:spChg chg="add del">
          <ac:chgData name="Salma Begum" userId="40fe7fe6a2e5dc37" providerId="LiveId" clId="{2F3166BE-A84C-4C7E-B352-D3EAE458CF52}" dt="2026-03-07T16:27:33.163" v="301" actId="26606"/>
          <ac:spMkLst>
            <pc:docMk/>
            <pc:sldMk cId="16204785" sldId="265"/>
            <ac:spMk id="57" creationId="{AAD0DBB9-1A4B-4391-81D4-CB19F9AB918A}"/>
          </ac:spMkLst>
        </pc:spChg>
        <pc:spChg chg="add del">
          <ac:chgData name="Salma Begum" userId="40fe7fe6a2e5dc37" providerId="LiveId" clId="{2F3166BE-A84C-4C7E-B352-D3EAE458CF52}" dt="2026-03-07T16:27:33.163" v="301" actId="26606"/>
          <ac:spMkLst>
            <pc:docMk/>
            <pc:sldMk cId="16204785" sldId="265"/>
            <ac:spMk id="58" creationId="{063BBA22-50EA-4C4D-BE05-F1CE4E63AA56}"/>
          </ac:spMkLst>
        </pc:spChg>
        <pc:spChg chg="add del">
          <ac:chgData name="Salma Begum" userId="40fe7fe6a2e5dc37" providerId="LiveId" clId="{2F3166BE-A84C-4C7E-B352-D3EAE458CF52}" dt="2026-03-07T16:27:36.507" v="303" actId="26606"/>
          <ac:spMkLst>
            <pc:docMk/>
            <pc:sldMk cId="16204785" sldId="265"/>
            <ac:spMk id="60" creationId="{BACC6370-2D7E-4714-9D71-7542949D7D5D}"/>
          </ac:spMkLst>
        </pc:spChg>
        <pc:spChg chg="add del">
          <ac:chgData name="Salma Begum" userId="40fe7fe6a2e5dc37" providerId="LiveId" clId="{2F3166BE-A84C-4C7E-B352-D3EAE458CF52}" dt="2026-03-07T16:27:36.507" v="303" actId="26606"/>
          <ac:spMkLst>
            <pc:docMk/>
            <pc:sldMk cId="16204785" sldId="265"/>
            <ac:spMk id="61" creationId="{F68B3F68-107C-434F-AA38-110D5EA91B85}"/>
          </ac:spMkLst>
        </pc:spChg>
        <pc:spChg chg="add del">
          <ac:chgData name="Salma Begum" userId="40fe7fe6a2e5dc37" providerId="LiveId" clId="{2F3166BE-A84C-4C7E-B352-D3EAE458CF52}" dt="2026-03-07T16:27:36.507" v="303" actId="26606"/>
          <ac:spMkLst>
            <pc:docMk/>
            <pc:sldMk cId="16204785" sldId="265"/>
            <ac:spMk id="62" creationId="{AAD0DBB9-1A4B-4391-81D4-CB19F9AB918A}"/>
          </ac:spMkLst>
        </pc:spChg>
        <pc:spChg chg="add del">
          <ac:chgData name="Salma Begum" userId="40fe7fe6a2e5dc37" providerId="LiveId" clId="{2F3166BE-A84C-4C7E-B352-D3EAE458CF52}" dt="2026-03-07T16:27:36.507" v="303" actId="26606"/>
          <ac:spMkLst>
            <pc:docMk/>
            <pc:sldMk cId="16204785" sldId="265"/>
            <ac:spMk id="63" creationId="{063BBA22-50EA-4C4D-BE05-F1CE4E63AA56}"/>
          </ac:spMkLst>
        </pc:spChg>
        <pc:spChg chg="add del">
          <ac:chgData name="Salma Begum" userId="40fe7fe6a2e5dc37" providerId="LiveId" clId="{2F3166BE-A84C-4C7E-B352-D3EAE458CF52}" dt="2026-03-07T16:27:46.840" v="305" actId="26606"/>
          <ac:spMkLst>
            <pc:docMk/>
            <pc:sldMk cId="16204785" sldId="265"/>
            <ac:spMk id="65" creationId="{BACC6370-2D7E-4714-9D71-7542949D7D5D}"/>
          </ac:spMkLst>
        </pc:spChg>
        <pc:spChg chg="add del">
          <ac:chgData name="Salma Begum" userId="40fe7fe6a2e5dc37" providerId="LiveId" clId="{2F3166BE-A84C-4C7E-B352-D3EAE458CF52}" dt="2026-03-07T16:27:46.840" v="305" actId="26606"/>
          <ac:spMkLst>
            <pc:docMk/>
            <pc:sldMk cId="16204785" sldId="265"/>
            <ac:spMk id="66" creationId="{F68B3F68-107C-434F-AA38-110D5EA91B85}"/>
          </ac:spMkLst>
        </pc:spChg>
        <pc:spChg chg="add">
          <ac:chgData name="Salma Begum" userId="40fe7fe6a2e5dc37" providerId="LiveId" clId="{2F3166BE-A84C-4C7E-B352-D3EAE458CF52}" dt="2026-03-07T16:27:36.560" v="304" actId="26606"/>
          <ac:spMkLst>
            <pc:docMk/>
            <pc:sldMk cId="16204785" sldId="265"/>
            <ac:spMk id="67" creationId="{AAD0DBB9-1A4B-4391-81D4-CB19F9AB918A}"/>
          </ac:spMkLst>
        </pc:spChg>
        <pc:spChg chg="del">
          <ac:chgData name="Salma Begum" userId="40fe7fe6a2e5dc37" providerId="LiveId" clId="{2F3166BE-A84C-4C7E-B352-D3EAE458CF52}" dt="2026-03-07T16:27:46.840" v="305" actId="26606"/>
          <ac:spMkLst>
            <pc:docMk/>
            <pc:sldMk cId="16204785" sldId="265"/>
            <ac:spMk id="68" creationId="{063BBA22-50EA-4C4D-BE05-F1CE4E63AA56}"/>
          </ac:spMkLst>
        </pc:spChg>
        <pc:spChg chg="add del">
          <ac:chgData name="Salma Begum" userId="40fe7fe6a2e5dc37" providerId="LiveId" clId="{2F3166BE-A84C-4C7E-B352-D3EAE458CF52}" dt="2026-03-07T16:27:54.014" v="307" actId="26606"/>
          <ac:spMkLst>
            <pc:docMk/>
            <pc:sldMk cId="16204785" sldId="265"/>
            <ac:spMk id="70" creationId="{BC68A55F-7B32-44D8-AEE5-1AF40532656C}"/>
          </ac:spMkLst>
        </pc:spChg>
        <pc:spChg chg="add del">
          <ac:chgData name="Salma Begum" userId="40fe7fe6a2e5dc37" providerId="LiveId" clId="{2F3166BE-A84C-4C7E-B352-D3EAE458CF52}" dt="2026-03-07T16:27:54.014" v="307" actId="26606"/>
          <ac:spMkLst>
            <pc:docMk/>
            <pc:sldMk cId="16204785" sldId="265"/>
            <ac:spMk id="71" creationId="{CD1AAA2C-FBBE-42AA-B869-31D524B7653F}"/>
          </ac:spMkLst>
        </pc:spChg>
        <pc:spChg chg="add del">
          <ac:chgData name="Salma Begum" userId="40fe7fe6a2e5dc37" providerId="LiveId" clId="{2F3166BE-A84C-4C7E-B352-D3EAE458CF52}" dt="2026-03-07T16:27:54.014" v="307" actId="26606"/>
          <ac:spMkLst>
            <pc:docMk/>
            <pc:sldMk cId="16204785" sldId="265"/>
            <ac:spMk id="72" creationId="{5F937BBF-9326-4230-AB1B-F1795E350559}"/>
          </ac:spMkLst>
        </pc:spChg>
        <pc:spChg chg="add del">
          <ac:chgData name="Salma Begum" userId="40fe7fe6a2e5dc37" providerId="LiveId" clId="{2F3166BE-A84C-4C7E-B352-D3EAE458CF52}" dt="2026-03-07T16:30:50.541" v="332" actId="26606"/>
          <ac:spMkLst>
            <pc:docMk/>
            <pc:sldMk cId="16204785" sldId="265"/>
            <ac:spMk id="74" creationId="{1A9F7B4E-B03D-4F64-BE33-00D074458D45}"/>
          </ac:spMkLst>
        </pc:spChg>
        <pc:spChg chg="add del">
          <ac:chgData name="Salma Begum" userId="40fe7fe6a2e5dc37" providerId="LiveId" clId="{2F3166BE-A84C-4C7E-B352-D3EAE458CF52}" dt="2026-03-07T16:30:50.541" v="332" actId="26606"/>
          <ac:spMkLst>
            <pc:docMk/>
            <pc:sldMk cId="16204785" sldId="265"/>
            <ac:spMk id="75" creationId="{7E2BE7F7-CA89-4002-ACCE-A478AEA24F5E}"/>
          </ac:spMkLst>
        </pc:spChg>
        <pc:spChg chg="add del">
          <ac:chgData name="Salma Begum" userId="40fe7fe6a2e5dc37" providerId="LiveId" clId="{2F3166BE-A84C-4C7E-B352-D3EAE458CF52}" dt="2026-03-07T16:28:47.140" v="313" actId="26606"/>
          <ac:spMkLst>
            <pc:docMk/>
            <pc:sldMk cId="16204785" sldId="265"/>
            <ac:spMk id="80" creationId="{6C4028FD-8BAA-4A19-BFDE-594D991B7552}"/>
          </ac:spMkLst>
        </pc:spChg>
        <pc:spChg chg="add del">
          <ac:chgData name="Salma Begum" userId="40fe7fe6a2e5dc37" providerId="LiveId" clId="{2F3166BE-A84C-4C7E-B352-D3EAE458CF52}" dt="2026-03-07T16:28:42.597" v="311" actId="26606"/>
          <ac:spMkLst>
            <pc:docMk/>
            <pc:sldMk cId="16204785" sldId="265"/>
            <ac:spMk id="81" creationId="{9228552E-C8B1-4A80-8448-0787CE0FC704}"/>
          </ac:spMkLst>
        </pc:spChg>
        <pc:spChg chg="add del">
          <ac:chgData name="Salma Begum" userId="40fe7fe6a2e5dc37" providerId="LiveId" clId="{2F3166BE-A84C-4C7E-B352-D3EAE458CF52}" dt="2026-03-07T16:28:56.618" v="315" actId="26606"/>
          <ac:spMkLst>
            <pc:docMk/>
            <pc:sldMk cId="16204785" sldId="265"/>
            <ac:spMk id="83" creationId="{2659FDB4-FCBE-4A89-B46D-43D4FA54464D}"/>
          </ac:spMkLst>
        </pc:spChg>
        <pc:spChg chg="add del">
          <ac:chgData name="Salma Begum" userId="40fe7fe6a2e5dc37" providerId="LiveId" clId="{2F3166BE-A84C-4C7E-B352-D3EAE458CF52}" dt="2026-03-07T16:28:57.904" v="317" actId="26606"/>
          <ac:spMkLst>
            <pc:docMk/>
            <pc:sldMk cId="16204785" sldId="265"/>
            <ac:spMk id="85" creationId="{9228552E-C8B1-4A80-8448-0787CE0FC704}"/>
          </ac:spMkLst>
        </pc:spChg>
        <pc:spChg chg="add del">
          <ac:chgData name="Salma Begum" userId="40fe7fe6a2e5dc37" providerId="LiveId" clId="{2F3166BE-A84C-4C7E-B352-D3EAE458CF52}" dt="2026-03-07T16:29:49.105" v="319" actId="26606"/>
          <ac:spMkLst>
            <pc:docMk/>
            <pc:sldMk cId="16204785" sldId="265"/>
            <ac:spMk id="88" creationId="{6C4028FD-8BAA-4A19-BFDE-594D991B7552}"/>
          </ac:spMkLst>
        </pc:spChg>
        <pc:spChg chg="add del">
          <ac:chgData name="Salma Begum" userId="40fe7fe6a2e5dc37" providerId="LiveId" clId="{2F3166BE-A84C-4C7E-B352-D3EAE458CF52}" dt="2026-03-07T16:29:53.516" v="321" actId="26606"/>
          <ac:spMkLst>
            <pc:docMk/>
            <pc:sldMk cId="16204785" sldId="265"/>
            <ac:spMk id="93" creationId="{5A0118C5-4F8D-4CF4-BADD-53FEACC6C42A}"/>
          </ac:spMkLst>
        </pc:spChg>
        <pc:spChg chg="add del">
          <ac:chgData name="Salma Begum" userId="40fe7fe6a2e5dc37" providerId="LiveId" clId="{2F3166BE-A84C-4C7E-B352-D3EAE458CF52}" dt="2026-03-07T16:29:53.516" v="321" actId="26606"/>
          <ac:spMkLst>
            <pc:docMk/>
            <pc:sldMk cId="16204785" sldId="265"/>
            <ac:spMk id="264" creationId="{EAED1919-54A1-41C9-B30B-A3FF3F58E38B}"/>
          </ac:spMkLst>
        </pc:spChg>
        <pc:spChg chg="add del">
          <ac:chgData name="Salma Begum" userId="40fe7fe6a2e5dc37" providerId="LiveId" clId="{2F3166BE-A84C-4C7E-B352-D3EAE458CF52}" dt="2026-03-07T16:29:53.516" v="321" actId="26606"/>
          <ac:spMkLst>
            <pc:docMk/>
            <pc:sldMk cId="16204785" sldId="265"/>
            <ac:spMk id="267" creationId="{FFFEB18F-F81F-4CED-BE64-EB888A77C3B8}"/>
          </ac:spMkLst>
        </pc:spChg>
        <pc:spChg chg="add del">
          <ac:chgData name="Salma Begum" userId="40fe7fe6a2e5dc37" providerId="LiveId" clId="{2F3166BE-A84C-4C7E-B352-D3EAE458CF52}" dt="2026-03-07T16:30:10.233" v="323" actId="26606"/>
          <ac:spMkLst>
            <pc:docMk/>
            <pc:sldMk cId="16204785" sldId="265"/>
            <ac:spMk id="269" creationId="{12609869-9E80-471B-A487-A53288E0E791}"/>
          </ac:spMkLst>
        </pc:spChg>
        <pc:spChg chg="add del">
          <ac:chgData name="Salma Begum" userId="40fe7fe6a2e5dc37" providerId="LiveId" clId="{2F3166BE-A84C-4C7E-B352-D3EAE458CF52}" dt="2026-03-07T16:30:10.233" v="323" actId="26606"/>
          <ac:spMkLst>
            <pc:docMk/>
            <pc:sldMk cId="16204785" sldId="265"/>
            <ac:spMk id="270" creationId="{7004738A-9D34-43E8-97D2-CA0EED4F8BE0}"/>
          </ac:spMkLst>
        </pc:spChg>
        <pc:spChg chg="add del">
          <ac:chgData name="Salma Begum" userId="40fe7fe6a2e5dc37" providerId="LiveId" clId="{2F3166BE-A84C-4C7E-B352-D3EAE458CF52}" dt="2026-03-07T16:30:10.233" v="323" actId="26606"/>
          <ac:spMkLst>
            <pc:docMk/>
            <pc:sldMk cId="16204785" sldId="265"/>
            <ac:spMk id="271" creationId="{B8B8D07F-F13E-443E-BA68-2D26672D76B9}"/>
          </ac:spMkLst>
        </pc:spChg>
        <pc:spChg chg="add del">
          <ac:chgData name="Salma Begum" userId="40fe7fe6a2e5dc37" providerId="LiveId" clId="{2F3166BE-A84C-4C7E-B352-D3EAE458CF52}" dt="2026-03-07T16:30:10.233" v="323" actId="26606"/>
          <ac:spMkLst>
            <pc:docMk/>
            <pc:sldMk cId="16204785" sldId="265"/>
            <ac:spMk id="272" creationId="{2813A4FA-24A5-41ED-A534-3807D1B2F344}"/>
          </ac:spMkLst>
        </pc:spChg>
        <pc:spChg chg="add del">
          <ac:chgData name="Salma Begum" userId="40fe7fe6a2e5dc37" providerId="LiveId" clId="{2F3166BE-A84C-4C7E-B352-D3EAE458CF52}" dt="2026-03-07T16:30:10.233" v="323" actId="26606"/>
          <ac:spMkLst>
            <pc:docMk/>
            <pc:sldMk cId="16204785" sldId="265"/>
            <ac:spMk id="273" creationId="{C3944F27-CA70-4E84-A51A-E6BF89558979}"/>
          </ac:spMkLst>
        </pc:spChg>
        <pc:spChg chg="add del">
          <ac:chgData name="Salma Begum" userId="40fe7fe6a2e5dc37" providerId="LiveId" clId="{2F3166BE-A84C-4C7E-B352-D3EAE458CF52}" dt="2026-03-07T16:30:21.329" v="325" actId="26606"/>
          <ac:spMkLst>
            <pc:docMk/>
            <pc:sldMk cId="16204785" sldId="265"/>
            <ac:spMk id="275" creationId="{0FE2D22C-409B-48AF-B24F-7988A8F7F848}"/>
          </ac:spMkLst>
        </pc:spChg>
        <pc:spChg chg="add del">
          <ac:chgData name="Salma Begum" userId="40fe7fe6a2e5dc37" providerId="LiveId" clId="{2F3166BE-A84C-4C7E-B352-D3EAE458CF52}" dt="2026-03-07T16:30:21.329" v="325" actId="26606"/>
          <ac:spMkLst>
            <pc:docMk/>
            <pc:sldMk cId="16204785" sldId="265"/>
            <ac:spMk id="276" creationId="{90464369-70FA-42AF-948F-80664CA7BFE5}"/>
          </ac:spMkLst>
        </pc:spChg>
        <pc:spChg chg="add del">
          <ac:chgData name="Salma Begum" userId="40fe7fe6a2e5dc37" providerId="LiveId" clId="{2F3166BE-A84C-4C7E-B352-D3EAE458CF52}" dt="2026-03-07T16:30:21.329" v="325" actId="26606"/>
          <ac:spMkLst>
            <pc:docMk/>
            <pc:sldMk cId="16204785" sldId="265"/>
            <ac:spMk id="277" creationId="{A648176E-454C-437C-B0FC-9B82FCF32B24}"/>
          </ac:spMkLst>
        </pc:spChg>
        <pc:spChg chg="add del">
          <ac:chgData name="Salma Begum" userId="40fe7fe6a2e5dc37" providerId="LiveId" clId="{2F3166BE-A84C-4C7E-B352-D3EAE458CF52}" dt="2026-03-07T16:30:21.329" v="325" actId="26606"/>
          <ac:spMkLst>
            <pc:docMk/>
            <pc:sldMk cId="16204785" sldId="265"/>
            <ac:spMk id="278" creationId="{A6604B49-AD5C-4590-B051-06C8222ECD99}"/>
          </ac:spMkLst>
        </pc:spChg>
        <pc:spChg chg="add del">
          <ac:chgData name="Salma Begum" userId="40fe7fe6a2e5dc37" providerId="LiveId" clId="{2F3166BE-A84C-4C7E-B352-D3EAE458CF52}" dt="2026-03-07T16:30:21.329" v="325" actId="26606"/>
          <ac:spMkLst>
            <pc:docMk/>
            <pc:sldMk cId="16204785" sldId="265"/>
            <ac:spMk id="279" creationId="{CC552A98-EF7D-4D42-AB69-066B786AB55B}"/>
          </ac:spMkLst>
        </pc:spChg>
        <pc:spChg chg="add del">
          <ac:chgData name="Salma Begum" userId="40fe7fe6a2e5dc37" providerId="LiveId" clId="{2F3166BE-A84C-4C7E-B352-D3EAE458CF52}" dt="2026-03-07T16:30:37.141" v="327" actId="26606"/>
          <ac:spMkLst>
            <pc:docMk/>
            <pc:sldMk cId="16204785" sldId="265"/>
            <ac:spMk id="281" creationId="{2659FDB4-FCBE-4A89-B46D-43D4FA54464D}"/>
          </ac:spMkLst>
        </pc:spChg>
        <pc:spChg chg="add del">
          <ac:chgData name="Salma Begum" userId="40fe7fe6a2e5dc37" providerId="LiveId" clId="{2F3166BE-A84C-4C7E-B352-D3EAE458CF52}" dt="2026-03-07T16:30:44.360" v="329" actId="26606"/>
          <ac:spMkLst>
            <pc:docMk/>
            <pc:sldMk cId="16204785" sldId="265"/>
            <ac:spMk id="284" creationId="{FFD44BAB-2F3A-4B95-B9D3-E5B819787FF3}"/>
          </ac:spMkLst>
        </pc:spChg>
        <pc:spChg chg="add del">
          <ac:chgData name="Salma Begum" userId="40fe7fe6a2e5dc37" providerId="LiveId" clId="{2F3166BE-A84C-4C7E-B352-D3EAE458CF52}" dt="2026-03-07T16:30:50.504" v="331" actId="26606"/>
          <ac:spMkLst>
            <pc:docMk/>
            <pc:sldMk cId="16204785" sldId="265"/>
            <ac:spMk id="291" creationId="{F944E337-3E5D-4A1F-A5A1-2057F25B8A7B}"/>
          </ac:spMkLst>
        </pc:spChg>
        <pc:spChg chg="add del">
          <ac:chgData name="Salma Begum" userId="40fe7fe6a2e5dc37" providerId="LiveId" clId="{2F3166BE-A84C-4C7E-B352-D3EAE458CF52}" dt="2026-03-07T16:30:50.504" v="331" actId="26606"/>
          <ac:spMkLst>
            <pc:docMk/>
            <pc:sldMk cId="16204785" sldId="265"/>
            <ac:spMk id="292" creationId="{4B24796A-C1F6-4B21-B963-70E55A144F0A}"/>
          </ac:spMkLst>
        </pc:spChg>
        <pc:spChg chg="add del">
          <ac:chgData name="Salma Begum" userId="40fe7fe6a2e5dc37" providerId="LiveId" clId="{2F3166BE-A84C-4C7E-B352-D3EAE458CF52}" dt="2026-03-07T16:30:50.504" v="331" actId="26606"/>
          <ac:spMkLst>
            <pc:docMk/>
            <pc:sldMk cId="16204785" sldId="265"/>
            <ac:spMk id="293" creationId="{8101159E-D455-456F-8FE1-396AB1590C2F}"/>
          </ac:spMkLst>
        </pc:spChg>
        <pc:spChg chg="add del">
          <ac:chgData name="Salma Begum" userId="40fe7fe6a2e5dc37" providerId="LiveId" clId="{2F3166BE-A84C-4C7E-B352-D3EAE458CF52}" dt="2026-03-07T16:30:50.504" v="331" actId="26606"/>
          <ac:spMkLst>
            <pc:docMk/>
            <pc:sldMk cId="16204785" sldId="265"/>
            <ac:spMk id="294" creationId="{1F9FDF39-7A42-411B-85F1-9DE812C7A75B}"/>
          </ac:spMkLst>
        </pc:spChg>
        <pc:spChg chg="add">
          <ac:chgData name="Salma Begum" userId="40fe7fe6a2e5dc37" providerId="LiveId" clId="{2F3166BE-A84C-4C7E-B352-D3EAE458CF52}" dt="2026-03-07T16:30:50.541" v="332" actId="26606"/>
          <ac:spMkLst>
            <pc:docMk/>
            <pc:sldMk cId="16204785" sldId="265"/>
            <ac:spMk id="296" creationId="{6C4028FD-8BAA-4A19-BFDE-594D991B7552}"/>
          </ac:spMkLst>
        </pc:spChg>
        <pc:grpChg chg="add del">
          <ac:chgData name="Salma Begum" userId="40fe7fe6a2e5dc37" providerId="LiveId" clId="{2F3166BE-A84C-4C7E-B352-D3EAE458CF52}" dt="2026-03-07T16:29:53.516" v="321" actId="26606"/>
          <ac:grpSpMkLst>
            <pc:docMk/>
            <pc:sldMk cId="16204785" sldId="265"/>
            <ac:grpSpMk id="84" creationId="{C4751043-2EE3-4222-9979-8E61D93DA8DC}"/>
          </ac:grpSpMkLst>
        </pc:grpChg>
        <pc:grpChg chg="add del">
          <ac:chgData name="Salma Begum" userId="40fe7fe6a2e5dc37" providerId="LiveId" clId="{2F3166BE-A84C-4C7E-B352-D3EAE458CF52}" dt="2026-03-07T16:29:53.516" v="321" actId="26606"/>
          <ac:grpSpMkLst>
            <pc:docMk/>
            <pc:sldMk cId="16204785" sldId="265"/>
            <ac:grpSpMk id="90" creationId="{00E015F5-1A99-4E40-BC3D-7707802996B5}"/>
          </ac:grpSpMkLst>
        </pc:grpChg>
        <pc:grpChg chg="add del">
          <ac:chgData name="Salma Begum" userId="40fe7fe6a2e5dc37" providerId="LiveId" clId="{2F3166BE-A84C-4C7E-B352-D3EAE458CF52}" dt="2026-03-07T16:29:53.516" v="321" actId="26606"/>
          <ac:grpSpMkLst>
            <pc:docMk/>
            <pc:sldMk cId="16204785" sldId="265"/>
            <ac:grpSpMk id="94" creationId="{5468B3A9-705E-43C3-A742-0619B0D8F2EE}"/>
          </ac:grpSpMkLst>
        </pc:grpChg>
        <pc:grpChg chg="add del">
          <ac:chgData name="Salma Begum" userId="40fe7fe6a2e5dc37" providerId="LiveId" clId="{2F3166BE-A84C-4C7E-B352-D3EAE458CF52}" dt="2026-03-07T16:30:44.360" v="329" actId="26606"/>
          <ac:grpSpMkLst>
            <pc:docMk/>
            <pc:sldMk cId="16204785" sldId="265"/>
            <ac:grpSpMk id="285" creationId="{5C6AE2F4-5A2E-4357-A1D8-6142F9BDC8E3}"/>
          </ac:grpSpMkLst>
        </pc:grpChg>
        <pc:graphicFrameChg chg="mod modGraphic">
          <ac:chgData name="Salma Begum" userId="40fe7fe6a2e5dc37" providerId="LiveId" clId="{2F3166BE-A84C-4C7E-B352-D3EAE458CF52}" dt="2026-03-08T10:31:37.876" v="835" actId="478"/>
          <ac:graphicFrameMkLst>
            <pc:docMk/>
            <pc:sldMk cId="16204785" sldId="265"/>
            <ac:graphicFrameMk id="5" creationId="{F7DCB7B4-2D2A-8CBF-F2A5-56E69C24B638}"/>
          </ac:graphicFrameMkLst>
        </pc:graphicFrameChg>
        <pc:picChg chg="add del">
          <ac:chgData name="Salma Begum" userId="40fe7fe6a2e5dc37" providerId="LiveId" clId="{2F3166BE-A84C-4C7E-B352-D3EAE458CF52}" dt="2026-03-07T16:26:40.064" v="287" actId="26606"/>
          <ac:picMkLst>
            <pc:docMk/>
            <pc:sldMk cId="16204785" sldId="265"/>
            <ac:picMk id="23" creationId="{D35146A5-C531-903B-7F78-9DF0F8578618}"/>
          </ac:picMkLst>
        </pc:picChg>
        <pc:picChg chg="add del">
          <ac:chgData name="Salma Begum" userId="40fe7fe6a2e5dc37" providerId="LiveId" clId="{2F3166BE-A84C-4C7E-B352-D3EAE458CF52}" dt="2026-03-07T16:28:42.597" v="311" actId="26606"/>
          <ac:picMkLst>
            <pc:docMk/>
            <pc:sldMk cId="16204785" sldId="265"/>
            <ac:picMk id="77" creationId="{62FFC56D-9FF1-AA25-22A8-408B039D40B0}"/>
          </ac:picMkLst>
        </pc:picChg>
        <pc:picChg chg="add del">
          <ac:chgData name="Salma Begum" userId="40fe7fe6a2e5dc37" providerId="LiveId" clId="{2F3166BE-A84C-4C7E-B352-D3EAE458CF52}" dt="2026-03-07T16:28:57.904" v="317" actId="26606"/>
          <ac:picMkLst>
            <pc:docMk/>
            <pc:sldMk cId="16204785" sldId="265"/>
            <ac:picMk id="86" creationId="{62FFC56D-9FF1-AA25-22A8-408B039D40B0}"/>
          </ac:picMkLst>
        </pc:picChg>
        <pc:cxnChg chg="add del">
          <ac:chgData name="Salma Begum" userId="40fe7fe6a2e5dc37" providerId="LiveId" clId="{2F3166BE-A84C-4C7E-B352-D3EAE458CF52}" dt="2026-03-07T16:28:56.618" v="315" actId="26606"/>
          <ac:cxnSpMkLst>
            <pc:docMk/>
            <pc:sldMk cId="16204785" sldId="265"/>
            <ac:cxnSpMk id="82" creationId="{C8F51B3F-8331-4E4A-AE96-D47B1006EEAD}"/>
          </ac:cxnSpMkLst>
        </pc:cxnChg>
        <pc:cxnChg chg="add del">
          <ac:chgData name="Salma Begum" userId="40fe7fe6a2e5dc37" providerId="LiveId" clId="{2F3166BE-A84C-4C7E-B352-D3EAE458CF52}" dt="2026-03-07T16:30:37.141" v="327" actId="26606"/>
          <ac:cxnSpMkLst>
            <pc:docMk/>
            <pc:sldMk cId="16204785" sldId="265"/>
            <ac:cxnSpMk id="282" creationId="{C8F51B3F-8331-4E4A-AE96-D47B1006EEAD}"/>
          </ac:cxnSpMkLst>
        </pc:cxnChg>
      </pc:sldChg>
      <pc:sldChg chg="addSp delSp modSp mod">
        <pc:chgData name="Salma Begum" userId="40fe7fe6a2e5dc37" providerId="LiveId" clId="{2F3166BE-A84C-4C7E-B352-D3EAE458CF52}" dt="2026-03-08T10:21:36.266" v="761" actId="26606"/>
        <pc:sldMkLst>
          <pc:docMk/>
          <pc:sldMk cId="919759214" sldId="266"/>
        </pc:sldMkLst>
        <pc:spChg chg="mod">
          <ac:chgData name="Salma Begum" userId="40fe7fe6a2e5dc37" providerId="LiveId" clId="{2F3166BE-A84C-4C7E-B352-D3EAE458CF52}" dt="2026-03-08T10:21:36.266" v="761" actId="26606"/>
          <ac:spMkLst>
            <pc:docMk/>
            <pc:sldMk cId="919759214" sldId="266"/>
            <ac:spMk id="2" creationId="{FFB24029-FB3C-98FC-7043-67713A51A8F8}"/>
          </ac:spMkLst>
        </pc:spChg>
        <pc:spChg chg="add mod">
          <ac:chgData name="Salma Begum" userId="40fe7fe6a2e5dc37" providerId="LiveId" clId="{2F3166BE-A84C-4C7E-B352-D3EAE458CF52}" dt="2026-03-08T10:21:36.266" v="761" actId="26606"/>
          <ac:spMkLst>
            <pc:docMk/>
            <pc:sldMk cId="919759214" sldId="266"/>
            <ac:spMk id="6" creationId="{34ED58F3-68EF-4CEB-BCE7-045A04A9AE77}"/>
          </ac:spMkLst>
        </pc:spChg>
        <pc:spChg chg="del">
          <ac:chgData name="Salma Begum" userId="40fe7fe6a2e5dc37" providerId="LiveId" clId="{2F3166BE-A84C-4C7E-B352-D3EAE458CF52}" dt="2026-03-08T10:21:36.266" v="761" actId="26606"/>
          <ac:spMkLst>
            <pc:docMk/>
            <pc:sldMk cId="919759214" sldId="266"/>
            <ac:spMk id="9" creationId="{B95B9BA8-1D69-4796-85F5-B6D0BD52354B}"/>
          </ac:spMkLst>
        </pc:spChg>
        <pc:spChg chg="add">
          <ac:chgData name="Salma Begum" userId="40fe7fe6a2e5dc37" providerId="LiveId" clId="{2F3166BE-A84C-4C7E-B352-D3EAE458CF52}" dt="2026-03-08T10:21:36.266" v="761" actId="26606"/>
          <ac:spMkLst>
            <pc:docMk/>
            <pc:sldMk cId="919759214" sldId="266"/>
            <ac:spMk id="25" creationId="{B50AB553-2A96-4A92-96F2-93548E096954}"/>
          </ac:spMkLst>
        </pc:spChg>
        <pc:grpChg chg="del">
          <ac:chgData name="Salma Begum" userId="40fe7fe6a2e5dc37" providerId="LiveId" clId="{2F3166BE-A84C-4C7E-B352-D3EAE458CF52}" dt="2026-03-08T10:21:36.266" v="761" actId="26606"/>
          <ac:grpSpMkLst>
            <pc:docMk/>
            <pc:sldMk cId="919759214" sldId="266"/>
            <ac:grpSpMk id="11" creationId="{5F892E19-92E7-4BB2-8C3F-DBDFE8D9D324}"/>
          </ac:grpSpMkLst>
        </pc:grpChg>
        <pc:graphicFrameChg chg="mod ord modGraphic">
          <ac:chgData name="Salma Begum" userId="40fe7fe6a2e5dc37" providerId="LiveId" clId="{2F3166BE-A84C-4C7E-B352-D3EAE458CF52}" dt="2026-03-08T10:21:36.266" v="761" actId="26606"/>
          <ac:graphicFrameMkLst>
            <pc:docMk/>
            <pc:sldMk cId="919759214" sldId="266"/>
            <ac:graphicFrameMk id="5" creationId="{914DD193-4ED4-E91F-95BF-F31FF2960CBD}"/>
          </ac:graphicFrameMkLst>
        </pc:graphicFrameChg>
        <pc:picChg chg="add">
          <ac:chgData name="Salma Begum" userId="40fe7fe6a2e5dc37" providerId="LiveId" clId="{2F3166BE-A84C-4C7E-B352-D3EAE458CF52}" dt="2026-03-08T10:21:36.266" v="761" actId="26606"/>
          <ac:picMkLst>
            <pc:docMk/>
            <pc:sldMk cId="919759214" sldId="266"/>
            <ac:picMk id="21" creationId="{8C28E379-CFFE-6C28-3A37-71425618096E}"/>
          </ac:picMkLst>
        </pc:picChg>
      </pc:sldChg>
      <pc:sldChg chg="addSp delSp modSp del mod setClrOvrMap">
        <pc:chgData name="Salma Begum" userId="40fe7fe6a2e5dc37" providerId="LiveId" clId="{2F3166BE-A84C-4C7E-B352-D3EAE458CF52}" dt="2026-03-08T10:27:38.124" v="788" actId="2696"/>
        <pc:sldMkLst>
          <pc:docMk/>
          <pc:sldMk cId="1995202881" sldId="267"/>
        </pc:sldMkLst>
        <pc:spChg chg="mod">
          <ac:chgData name="Salma Begum" userId="40fe7fe6a2e5dc37" providerId="LiveId" clId="{2F3166BE-A84C-4C7E-B352-D3EAE458CF52}" dt="2026-03-08T10:24:22.153" v="782" actId="26606"/>
          <ac:spMkLst>
            <pc:docMk/>
            <pc:sldMk cId="1995202881" sldId="267"/>
            <ac:spMk id="2" creationId="{CA3D7A89-5AD8-BB3A-6782-C085DF053120}"/>
          </ac:spMkLst>
        </pc:spChg>
        <pc:spChg chg="add del mod">
          <ac:chgData name="Salma Begum" userId="40fe7fe6a2e5dc37" providerId="LiveId" clId="{2F3166BE-A84C-4C7E-B352-D3EAE458CF52}" dt="2026-03-08T10:22:29.736" v="768" actId="478"/>
          <ac:spMkLst>
            <pc:docMk/>
            <pc:sldMk cId="1995202881" sldId="267"/>
            <ac:spMk id="6" creationId="{C2001D7A-67B0-0427-3232-66A050AAFF75}"/>
          </ac:spMkLst>
        </pc:spChg>
        <pc:spChg chg="add mod">
          <ac:chgData name="Salma Begum" userId="40fe7fe6a2e5dc37" providerId="LiveId" clId="{2F3166BE-A84C-4C7E-B352-D3EAE458CF52}" dt="2026-03-08T10:27:30.906" v="787" actId="5793"/>
          <ac:spMkLst>
            <pc:docMk/>
            <pc:sldMk cId="1995202881" sldId="267"/>
            <ac:spMk id="8" creationId="{A2D912D4-7F0B-9269-20F1-DCDB3FD42C14}"/>
          </ac:spMkLst>
        </pc:spChg>
        <pc:spChg chg="del">
          <ac:chgData name="Salma Begum" userId="40fe7fe6a2e5dc37" providerId="LiveId" clId="{2F3166BE-A84C-4C7E-B352-D3EAE458CF52}" dt="2026-03-08T10:22:59.788" v="771" actId="26606"/>
          <ac:spMkLst>
            <pc:docMk/>
            <pc:sldMk cId="1995202881" sldId="267"/>
            <ac:spMk id="9" creationId="{7517A47C-B2E5-4B79-8061-D74B1311AF6E}"/>
          </ac:spMkLst>
        </pc:spChg>
        <pc:spChg chg="del">
          <ac:chgData name="Salma Begum" userId="40fe7fe6a2e5dc37" providerId="LiveId" clId="{2F3166BE-A84C-4C7E-B352-D3EAE458CF52}" dt="2026-03-08T10:22:59.788" v="771" actId="26606"/>
          <ac:spMkLst>
            <pc:docMk/>
            <pc:sldMk cId="1995202881" sldId="267"/>
            <ac:spMk id="11" creationId="{C505E780-2083-4CB5-A42A-5E0E2908ECC3}"/>
          </ac:spMkLst>
        </pc:spChg>
        <pc:spChg chg="del">
          <ac:chgData name="Salma Begum" userId="40fe7fe6a2e5dc37" providerId="LiveId" clId="{2F3166BE-A84C-4C7E-B352-D3EAE458CF52}" dt="2026-03-08T10:22:59.788" v="771" actId="26606"/>
          <ac:spMkLst>
            <pc:docMk/>
            <pc:sldMk cId="1995202881" sldId="267"/>
            <ac:spMk id="13" creationId="{D2C0AE1C-0118-41AE-8A10-7CDCBF10E96F}"/>
          </ac:spMkLst>
        </pc:spChg>
        <pc:spChg chg="del">
          <ac:chgData name="Salma Begum" userId="40fe7fe6a2e5dc37" providerId="LiveId" clId="{2F3166BE-A84C-4C7E-B352-D3EAE458CF52}" dt="2026-03-08T10:22:59.788" v="771" actId="26606"/>
          <ac:spMkLst>
            <pc:docMk/>
            <pc:sldMk cId="1995202881" sldId="267"/>
            <ac:spMk id="15" creationId="{463EEC44-1BA3-44ED-81FC-A644B04B2A44}"/>
          </ac:spMkLst>
        </pc:spChg>
        <pc:spChg chg="add del">
          <ac:chgData name="Salma Begum" userId="40fe7fe6a2e5dc37" providerId="LiveId" clId="{2F3166BE-A84C-4C7E-B352-D3EAE458CF52}" dt="2026-03-08T10:23:27.172" v="775" actId="26606"/>
          <ac:spMkLst>
            <pc:docMk/>
            <pc:sldMk cId="1995202881" sldId="267"/>
            <ac:spMk id="20" creationId="{1D63C574-BFD2-41A1-A567-B0C3CC7FDD4F}"/>
          </ac:spMkLst>
        </pc:spChg>
        <pc:spChg chg="add del">
          <ac:chgData name="Salma Begum" userId="40fe7fe6a2e5dc37" providerId="LiveId" clId="{2F3166BE-A84C-4C7E-B352-D3EAE458CF52}" dt="2026-03-08T10:23:27.172" v="775" actId="26606"/>
          <ac:spMkLst>
            <pc:docMk/>
            <pc:sldMk cId="1995202881" sldId="267"/>
            <ac:spMk id="22" creationId="{E2A46BAB-8C31-42B2-90E8-B26DD3E81D37}"/>
          </ac:spMkLst>
        </pc:spChg>
        <pc:spChg chg="add del">
          <ac:chgData name="Salma Begum" userId="40fe7fe6a2e5dc37" providerId="LiveId" clId="{2F3166BE-A84C-4C7E-B352-D3EAE458CF52}" dt="2026-03-08T10:23:27.112" v="774" actId="26606"/>
          <ac:spMkLst>
            <pc:docMk/>
            <pc:sldMk cId="1995202881" sldId="267"/>
            <ac:spMk id="40" creationId="{6C4028FD-8BAA-4A19-BFDE-594D991B7552}"/>
          </ac:spMkLst>
        </pc:spChg>
        <pc:spChg chg="add del">
          <ac:chgData name="Salma Begum" userId="40fe7fe6a2e5dc37" providerId="LiveId" clId="{2F3166BE-A84C-4C7E-B352-D3EAE458CF52}" dt="2026-03-08T10:24:33.084" v="785" actId="26606"/>
          <ac:spMkLst>
            <pc:docMk/>
            <pc:sldMk cId="1995202881" sldId="267"/>
            <ac:spMk id="41" creationId="{9228552E-C8B1-4A80-8448-0787CE0FC704}"/>
          </ac:spMkLst>
        </pc:spChg>
        <pc:spChg chg="add del">
          <ac:chgData name="Salma Begum" userId="40fe7fe6a2e5dc37" providerId="LiveId" clId="{2F3166BE-A84C-4C7E-B352-D3EAE458CF52}" dt="2026-03-08T10:23:38.879" v="778" actId="26606"/>
          <ac:spMkLst>
            <pc:docMk/>
            <pc:sldMk cId="1995202881" sldId="267"/>
            <ac:spMk id="46" creationId="{B50AB553-2A96-4A92-96F2-93548E096954}"/>
          </ac:spMkLst>
        </pc:spChg>
        <pc:spChg chg="add del">
          <ac:chgData name="Salma Begum" userId="40fe7fe6a2e5dc37" providerId="LiveId" clId="{2F3166BE-A84C-4C7E-B352-D3EAE458CF52}" dt="2026-03-08T10:23:53.725" v="780" actId="26606"/>
          <ac:spMkLst>
            <pc:docMk/>
            <pc:sldMk cId="1995202881" sldId="267"/>
            <ac:spMk id="48" creationId="{B50AB553-2A96-4A92-96F2-93548E096954}"/>
          </ac:spMkLst>
        </pc:spChg>
        <pc:spChg chg="add del">
          <ac:chgData name="Salma Begum" userId="40fe7fe6a2e5dc37" providerId="LiveId" clId="{2F3166BE-A84C-4C7E-B352-D3EAE458CF52}" dt="2026-03-08T10:24:22.153" v="782" actId="26606"/>
          <ac:spMkLst>
            <pc:docMk/>
            <pc:sldMk cId="1995202881" sldId="267"/>
            <ac:spMk id="50" creationId="{B50AB553-2A96-4A92-96F2-93548E096954}"/>
          </ac:spMkLst>
        </pc:spChg>
        <pc:spChg chg="add del">
          <ac:chgData name="Salma Begum" userId="40fe7fe6a2e5dc37" providerId="LiveId" clId="{2F3166BE-A84C-4C7E-B352-D3EAE458CF52}" dt="2026-03-08T10:24:33.056" v="784" actId="26606"/>
          <ac:spMkLst>
            <pc:docMk/>
            <pc:sldMk cId="1995202881" sldId="267"/>
            <ac:spMk id="52" creationId="{9228552E-C8B1-4A80-8448-0787CE0FC704}"/>
          </ac:spMkLst>
        </pc:spChg>
        <pc:spChg chg="add">
          <ac:chgData name="Salma Begum" userId="40fe7fe6a2e5dc37" providerId="LiveId" clId="{2F3166BE-A84C-4C7E-B352-D3EAE458CF52}" dt="2026-03-08T10:24:33.084" v="785" actId="26606"/>
          <ac:spMkLst>
            <pc:docMk/>
            <pc:sldMk cId="1995202881" sldId="267"/>
            <ac:spMk id="54" creationId="{9228552E-C8B1-4A80-8448-0787CE0FC704}"/>
          </ac:spMkLst>
        </pc:spChg>
        <pc:grpChg chg="add del">
          <ac:chgData name="Salma Begum" userId="40fe7fe6a2e5dc37" providerId="LiveId" clId="{2F3166BE-A84C-4C7E-B352-D3EAE458CF52}" dt="2026-03-08T10:23:27.172" v="775" actId="26606"/>
          <ac:grpSpMkLst>
            <pc:docMk/>
            <pc:sldMk cId="1995202881" sldId="267"/>
            <ac:grpSpMk id="24" creationId="{B3F7A3C7-0737-4E57-B30E-8EEFE638B401}"/>
          </ac:grpSpMkLst>
        </pc:grpChg>
        <pc:grpChg chg="add del">
          <ac:chgData name="Salma Begum" userId="40fe7fe6a2e5dc37" providerId="LiveId" clId="{2F3166BE-A84C-4C7E-B352-D3EAE458CF52}" dt="2026-03-08T10:23:27.172" v="775" actId="26606"/>
          <ac:grpSpMkLst>
            <pc:docMk/>
            <pc:sldMk cId="1995202881" sldId="267"/>
            <ac:grpSpMk id="28" creationId="{43F5E015-E085-4624-B431-B42414448684}"/>
          </ac:grpSpMkLst>
        </pc:grpChg>
        <pc:graphicFrameChg chg="add del mod modGraphic">
          <ac:chgData name="Salma Begum" userId="40fe7fe6a2e5dc37" providerId="LiveId" clId="{2F3166BE-A84C-4C7E-B352-D3EAE458CF52}" dt="2026-03-08T10:27:28.868" v="786" actId="478"/>
          <ac:graphicFrameMkLst>
            <pc:docMk/>
            <pc:sldMk cId="1995202881" sldId="267"/>
            <ac:graphicFrameMk id="5" creationId="{B5C3E7D5-08E6-3A00-6985-A3BE98E1832B}"/>
          </ac:graphicFrameMkLst>
        </pc:graphicFrameChg>
        <pc:picChg chg="add mod">
          <ac:chgData name="Salma Begum" userId="40fe7fe6a2e5dc37" providerId="LiveId" clId="{2F3166BE-A84C-4C7E-B352-D3EAE458CF52}" dt="2026-03-08T10:24:22.153" v="782" actId="26606"/>
          <ac:picMkLst>
            <pc:docMk/>
            <pc:sldMk cId="1995202881" sldId="267"/>
            <ac:picMk id="37" creationId="{97B8DE21-AB67-D0AA-7DD3-8A98D0775CBB}"/>
          </ac:picMkLst>
        </pc:picChg>
      </pc:sldChg>
      <pc:sldChg chg="addSp delSp modSp del mod">
        <pc:chgData name="Salma Begum" userId="40fe7fe6a2e5dc37" providerId="LiveId" clId="{2F3166BE-A84C-4C7E-B352-D3EAE458CF52}" dt="2026-03-08T10:01:40.680" v="368" actId="2696"/>
        <pc:sldMkLst>
          <pc:docMk/>
          <pc:sldMk cId="2050939002" sldId="268"/>
        </pc:sldMkLst>
        <pc:spChg chg="mod">
          <ac:chgData name="Salma Begum" userId="40fe7fe6a2e5dc37" providerId="LiveId" clId="{2F3166BE-A84C-4C7E-B352-D3EAE458CF52}" dt="2026-03-08T10:01:16.290" v="365" actId="26606"/>
          <ac:spMkLst>
            <pc:docMk/>
            <pc:sldMk cId="2050939002" sldId="268"/>
            <ac:spMk id="2" creationId="{0B8D585F-C398-4247-CAF1-5ED54D03626F}"/>
          </ac:spMkLst>
        </pc:spChg>
        <pc:spChg chg="add mod">
          <ac:chgData name="Salma Begum" userId="40fe7fe6a2e5dc37" providerId="LiveId" clId="{2F3166BE-A84C-4C7E-B352-D3EAE458CF52}" dt="2026-03-08T10:01:32.607" v="367" actId="5793"/>
          <ac:spMkLst>
            <pc:docMk/>
            <pc:sldMk cId="2050939002" sldId="268"/>
            <ac:spMk id="6" creationId="{D53BF794-730F-398F-89FC-1F33A82F3021}"/>
          </ac:spMkLst>
        </pc:spChg>
        <pc:spChg chg="add del">
          <ac:chgData name="Salma Begum" userId="40fe7fe6a2e5dc37" providerId="LiveId" clId="{2F3166BE-A84C-4C7E-B352-D3EAE458CF52}" dt="2026-03-08T10:01:16.290" v="365" actId="26606"/>
          <ac:spMkLst>
            <pc:docMk/>
            <pc:sldMk cId="2050939002" sldId="268"/>
            <ac:spMk id="9" creationId="{7517A47C-B2E5-4B79-8061-D74B1311AF6E}"/>
          </ac:spMkLst>
        </pc:spChg>
        <pc:spChg chg="add del">
          <ac:chgData name="Salma Begum" userId="40fe7fe6a2e5dc37" providerId="LiveId" clId="{2F3166BE-A84C-4C7E-B352-D3EAE458CF52}" dt="2026-03-08T10:01:16.290" v="365" actId="26606"/>
          <ac:spMkLst>
            <pc:docMk/>
            <pc:sldMk cId="2050939002" sldId="268"/>
            <ac:spMk id="11" creationId="{C505E780-2083-4CB5-A42A-5E0E2908ECC3}"/>
          </ac:spMkLst>
        </pc:spChg>
        <pc:spChg chg="add del">
          <ac:chgData name="Salma Begum" userId="40fe7fe6a2e5dc37" providerId="LiveId" clId="{2F3166BE-A84C-4C7E-B352-D3EAE458CF52}" dt="2026-03-08T10:01:16.290" v="365" actId="26606"/>
          <ac:spMkLst>
            <pc:docMk/>
            <pc:sldMk cId="2050939002" sldId="268"/>
            <ac:spMk id="13" creationId="{D2C0AE1C-0118-41AE-8A10-7CDCBF10E96F}"/>
          </ac:spMkLst>
        </pc:spChg>
        <pc:spChg chg="add del">
          <ac:chgData name="Salma Begum" userId="40fe7fe6a2e5dc37" providerId="LiveId" clId="{2F3166BE-A84C-4C7E-B352-D3EAE458CF52}" dt="2026-03-08T10:01:16.290" v="365" actId="26606"/>
          <ac:spMkLst>
            <pc:docMk/>
            <pc:sldMk cId="2050939002" sldId="268"/>
            <ac:spMk id="15" creationId="{463EEC44-1BA3-44ED-81FC-A644B04B2A44}"/>
          </ac:spMkLst>
        </pc:spChg>
        <pc:spChg chg="add del">
          <ac:chgData name="Salma Begum" userId="40fe7fe6a2e5dc37" providerId="LiveId" clId="{2F3166BE-A84C-4C7E-B352-D3EAE458CF52}" dt="2026-03-08T10:01:02.386" v="362" actId="26606"/>
          <ac:spMkLst>
            <pc:docMk/>
            <pc:sldMk cId="2050939002" sldId="268"/>
            <ac:spMk id="20" creationId="{DCC231C8-C761-4B31-9B1C-C6D19248C6B3}"/>
          </ac:spMkLst>
        </pc:spChg>
        <pc:spChg chg="add del">
          <ac:chgData name="Salma Begum" userId="40fe7fe6a2e5dc37" providerId="LiveId" clId="{2F3166BE-A84C-4C7E-B352-D3EAE458CF52}" dt="2026-03-08T10:01:16.241" v="364" actId="26606"/>
          <ac:spMkLst>
            <pc:docMk/>
            <pc:sldMk cId="2050939002" sldId="268"/>
            <ac:spMk id="22" creationId="{FBD77573-9EF2-4C35-8285-A1CF6FBB0EA5}"/>
          </ac:spMkLst>
        </pc:spChg>
        <pc:spChg chg="add del">
          <ac:chgData name="Salma Begum" userId="40fe7fe6a2e5dc37" providerId="LiveId" clId="{2F3166BE-A84C-4C7E-B352-D3EAE458CF52}" dt="2026-03-08T10:01:16.241" v="364" actId="26606"/>
          <ac:spMkLst>
            <pc:docMk/>
            <pc:sldMk cId="2050939002" sldId="268"/>
            <ac:spMk id="23" creationId="{3A7E003E-EE76-4207-A774-A645C37F1D27}"/>
          </ac:spMkLst>
        </pc:spChg>
        <pc:spChg chg="add">
          <ac:chgData name="Salma Begum" userId="40fe7fe6a2e5dc37" providerId="LiveId" clId="{2F3166BE-A84C-4C7E-B352-D3EAE458CF52}" dt="2026-03-08T10:01:16.290" v="365" actId="26606"/>
          <ac:spMkLst>
            <pc:docMk/>
            <pc:sldMk cId="2050939002" sldId="268"/>
            <ac:spMk id="25" creationId="{2E442304-DDBD-4F7B-8017-36BCC863FB40}"/>
          </ac:spMkLst>
        </pc:spChg>
        <pc:spChg chg="add">
          <ac:chgData name="Salma Begum" userId="40fe7fe6a2e5dc37" providerId="LiveId" clId="{2F3166BE-A84C-4C7E-B352-D3EAE458CF52}" dt="2026-03-08T10:01:16.290" v="365" actId="26606"/>
          <ac:spMkLst>
            <pc:docMk/>
            <pc:sldMk cId="2050939002" sldId="268"/>
            <ac:spMk id="26" creationId="{5E107275-3853-46FD-A241-DE4355A42675}"/>
          </ac:spMkLst>
        </pc:spChg>
        <pc:graphicFrameChg chg="del mod modGraphic">
          <ac:chgData name="Salma Begum" userId="40fe7fe6a2e5dc37" providerId="LiveId" clId="{2F3166BE-A84C-4C7E-B352-D3EAE458CF52}" dt="2026-03-08T10:01:29.357" v="366" actId="478"/>
          <ac:graphicFrameMkLst>
            <pc:docMk/>
            <pc:sldMk cId="2050939002" sldId="268"/>
            <ac:graphicFrameMk id="5" creationId="{7C1483EB-50D3-61F2-DB1D-4617084BAF4D}"/>
          </ac:graphicFrameMkLst>
        </pc:graphicFrameChg>
      </pc:sldChg>
      <pc:sldChg chg="modSp mod">
        <pc:chgData name="Salma Begum" userId="40fe7fe6a2e5dc37" providerId="LiveId" clId="{2F3166BE-A84C-4C7E-B352-D3EAE458CF52}" dt="2026-03-08T10:38:42.820" v="878" actId="20577"/>
        <pc:sldMkLst>
          <pc:docMk/>
          <pc:sldMk cId="1060635319" sldId="269"/>
        </pc:sldMkLst>
        <pc:spChg chg="mod">
          <ac:chgData name="Salma Begum" userId="40fe7fe6a2e5dc37" providerId="LiveId" clId="{2F3166BE-A84C-4C7E-B352-D3EAE458CF52}" dt="2026-03-08T10:19:46.791" v="755" actId="14100"/>
          <ac:spMkLst>
            <pc:docMk/>
            <pc:sldMk cId="1060635319" sldId="269"/>
            <ac:spMk id="2" creationId="{FB267AAB-86E1-69C3-1DE8-A44E5C360C59}"/>
          </ac:spMkLst>
        </pc:spChg>
        <pc:spChg chg="mod">
          <ac:chgData name="Salma Begum" userId="40fe7fe6a2e5dc37" providerId="LiveId" clId="{2F3166BE-A84C-4C7E-B352-D3EAE458CF52}" dt="2026-03-08T10:38:42.820" v="878" actId="20577"/>
          <ac:spMkLst>
            <pc:docMk/>
            <pc:sldMk cId="1060635319" sldId="269"/>
            <ac:spMk id="3" creationId="{CFFED22A-4867-C009-8D8A-AB7E94AA31DB}"/>
          </ac:spMkLst>
        </pc:spChg>
      </pc:sldChg>
      <pc:sldChg chg="addSp delSp modSp new mod setBg">
        <pc:chgData name="Salma Begum" userId="40fe7fe6a2e5dc37" providerId="LiveId" clId="{2F3166BE-A84C-4C7E-B352-D3EAE458CF52}" dt="2026-03-08T10:41:26.914" v="912" actId="27636"/>
        <pc:sldMkLst>
          <pc:docMk/>
          <pc:sldMk cId="3239895273" sldId="270"/>
        </pc:sldMkLst>
        <pc:spChg chg="mod">
          <ac:chgData name="Salma Begum" userId="40fe7fe6a2e5dc37" providerId="LiveId" clId="{2F3166BE-A84C-4C7E-B352-D3EAE458CF52}" dt="2026-03-08T10:40:40.543" v="894" actId="26606"/>
          <ac:spMkLst>
            <pc:docMk/>
            <pc:sldMk cId="3239895273" sldId="270"/>
            <ac:spMk id="2" creationId="{450663EC-D69C-44E9-49AD-06185AD510ED}"/>
          </ac:spMkLst>
        </pc:spChg>
        <pc:spChg chg="add del mod">
          <ac:chgData name="Salma Begum" userId="40fe7fe6a2e5dc37" providerId="LiveId" clId="{2F3166BE-A84C-4C7E-B352-D3EAE458CF52}" dt="2026-03-08T10:08:30.873" v="456" actId="26606"/>
          <ac:spMkLst>
            <pc:docMk/>
            <pc:sldMk cId="3239895273" sldId="270"/>
            <ac:spMk id="3" creationId="{1846AAD3-AE59-8380-F7E5-79A3BCFE130F}"/>
          </ac:spMkLst>
        </pc:spChg>
        <pc:spChg chg="add del">
          <ac:chgData name="Salma Begum" userId="40fe7fe6a2e5dc37" providerId="LiveId" clId="{2F3166BE-A84C-4C7E-B352-D3EAE458CF52}" dt="2026-03-08T10:39:39.194" v="879" actId="26606"/>
          <ac:spMkLst>
            <pc:docMk/>
            <pc:sldMk cId="3239895273" sldId="270"/>
            <ac:spMk id="8" creationId="{815925C2-A704-4D47-B1C1-3FCA52512EC1}"/>
          </ac:spMkLst>
        </pc:spChg>
        <pc:spChg chg="add del">
          <ac:chgData name="Salma Begum" userId="40fe7fe6a2e5dc37" providerId="LiveId" clId="{2F3166BE-A84C-4C7E-B352-D3EAE458CF52}" dt="2026-03-08T10:07:45.781" v="451" actId="26606"/>
          <ac:spMkLst>
            <pc:docMk/>
            <pc:sldMk cId="3239895273" sldId="270"/>
            <ac:spMk id="9" creationId="{2E442304-DDBD-4F7B-8017-36BCC863FB40}"/>
          </ac:spMkLst>
        </pc:spChg>
        <pc:spChg chg="add del">
          <ac:chgData name="Salma Begum" userId="40fe7fe6a2e5dc37" providerId="LiveId" clId="{2F3166BE-A84C-4C7E-B352-D3EAE458CF52}" dt="2026-03-08T10:08:30.786" v="455" actId="26606"/>
          <ac:spMkLst>
            <pc:docMk/>
            <pc:sldMk cId="3239895273" sldId="270"/>
            <ac:spMk id="10" creationId="{245A9F99-D9B1-4094-A2E2-B90AC1DB7B9C}"/>
          </ac:spMkLst>
        </pc:spChg>
        <pc:spChg chg="add del">
          <ac:chgData name="Salma Begum" userId="40fe7fe6a2e5dc37" providerId="LiveId" clId="{2F3166BE-A84C-4C7E-B352-D3EAE458CF52}" dt="2026-03-08T10:07:45.781" v="451" actId="26606"/>
          <ac:spMkLst>
            <pc:docMk/>
            <pc:sldMk cId="3239895273" sldId="270"/>
            <ac:spMk id="11" creationId="{5E107275-3853-46FD-A241-DE4355A42675}"/>
          </ac:spMkLst>
        </pc:spChg>
        <pc:spChg chg="add del">
          <ac:chgData name="Salma Begum" userId="40fe7fe6a2e5dc37" providerId="LiveId" clId="{2F3166BE-A84C-4C7E-B352-D3EAE458CF52}" dt="2026-03-08T10:08:30.786" v="455" actId="26606"/>
          <ac:spMkLst>
            <pc:docMk/>
            <pc:sldMk cId="3239895273" sldId="270"/>
            <ac:spMk id="12" creationId="{B7FAF607-473A-4A43-A23D-BBFF5C4117BB}"/>
          </ac:spMkLst>
        </pc:spChg>
        <pc:spChg chg="add del">
          <ac:chgData name="Salma Begum" userId="40fe7fe6a2e5dc37" providerId="LiveId" clId="{2F3166BE-A84C-4C7E-B352-D3EAE458CF52}" dt="2026-03-08T10:08:03.618" v="453" actId="26606"/>
          <ac:spMkLst>
            <pc:docMk/>
            <pc:sldMk cId="3239895273" sldId="270"/>
            <ac:spMk id="13" creationId="{99F74EB5-E547-4FB4-95F5-BCC788F3C4A0}"/>
          </ac:spMkLst>
        </pc:spChg>
        <pc:spChg chg="add del">
          <ac:chgData name="Salma Begum" userId="40fe7fe6a2e5dc37" providerId="LiveId" clId="{2F3166BE-A84C-4C7E-B352-D3EAE458CF52}" dt="2026-03-08T10:08:03.618" v="453" actId="26606"/>
          <ac:spMkLst>
            <pc:docMk/>
            <pc:sldMk cId="3239895273" sldId="270"/>
            <ac:spMk id="14" creationId="{7301F447-EEF7-48F5-AF73-7566EE7F64AD}"/>
          </ac:spMkLst>
        </pc:spChg>
        <pc:spChg chg="add del">
          <ac:chgData name="Salma Begum" userId="40fe7fe6a2e5dc37" providerId="LiveId" clId="{2F3166BE-A84C-4C7E-B352-D3EAE458CF52}" dt="2026-03-08T10:08:03.618" v="453" actId="26606"/>
          <ac:spMkLst>
            <pc:docMk/>
            <pc:sldMk cId="3239895273" sldId="270"/>
            <ac:spMk id="15" creationId="{F7117410-A2A4-4085-9ADC-46744551DBDE}"/>
          </ac:spMkLst>
        </pc:spChg>
        <pc:spChg chg="add del">
          <ac:chgData name="Salma Begum" userId="40fe7fe6a2e5dc37" providerId="LiveId" clId="{2F3166BE-A84C-4C7E-B352-D3EAE458CF52}" dt="2026-03-08T10:08:30.786" v="455" actId="26606"/>
          <ac:spMkLst>
            <pc:docMk/>
            <pc:sldMk cId="3239895273" sldId="270"/>
            <ac:spMk id="18" creationId="{1846AAD3-AE59-8380-F7E5-79A3BCFE130F}"/>
          </ac:spMkLst>
        </pc:spChg>
        <pc:spChg chg="add del">
          <ac:chgData name="Salma Begum" userId="40fe7fe6a2e5dc37" providerId="LiveId" clId="{2F3166BE-A84C-4C7E-B352-D3EAE458CF52}" dt="2026-03-08T10:39:39.194" v="879" actId="26606"/>
          <ac:spMkLst>
            <pc:docMk/>
            <pc:sldMk cId="3239895273" sldId="270"/>
            <ac:spMk id="24" creationId="{01D4315C-C23C-4FD3-98DF-08C29E2292A8}"/>
          </ac:spMkLst>
        </pc:spChg>
        <pc:spChg chg="add mod">
          <ac:chgData name="Salma Begum" userId="40fe7fe6a2e5dc37" providerId="LiveId" clId="{2F3166BE-A84C-4C7E-B352-D3EAE458CF52}" dt="2026-03-08T10:41:26.914" v="912" actId="27636"/>
          <ac:spMkLst>
            <pc:docMk/>
            <pc:sldMk cId="3239895273" sldId="270"/>
            <ac:spMk id="34" creationId="{1846AAD3-AE59-8380-F7E5-79A3BCFE130F}"/>
          </ac:spMkLst>
        </pc:spChg>
        <pc:spChg chg="add del">
          <ac:chgData name="Salma Begum" userId="40fe7fe6a2e5dc37" providerId="LiveId" clId="{2F3166BE-A84C-4C7E-B352-D3EAE458CF52}" dt="2026-03-08T10:40:40.566" v="895" actId="26606"/>
          <ac:spMkLst>
            <pc:docMk/>
            <pc:sldMk cId="3239895273" sldId="270"/>
            <ac:spMk id="39" creationId="{18873D23-2DCF-4B31-A009-95721C06E8E1}"/>
          </ac:spMkLst>
        </pc:spChg>
        <pc:spChg chg="add del">
          <ac:chgData name="Salma Begum" userId="40fe7fe6a2e5dc37" providerId="LiveId" clId="{2F3166BE-A84C-4C7E-B352-D3EAE458CF52}" dt="2026-03-08T10:40:40.566" v="895" actId="26606"/>
          <ac:spMkLst>
            <pc:docMk/>
            <pc:sldMk cId="3239895273" sldId="270"/>
            <ac:spMk id="41" creationId="{C13EF075-D4EF-4929-ADBC-91B27DA19955}"/>
          </ac:spMkLst>
        </pc:spChg>
        <pc:spChg chg="add del">
          <ac:chgData name="Salma Begum" userId="40fe7fe6a2e5dc37" providerId="LiveId" clId="{2F3166BE-A84C-4C7E-B352-D3EAE458CF52}" dt="2026-03-08T10:40:38.522" v="892" actId="26606"/>
          <ac:spMkLst>
            <pc:docMk/>
            <pc:sldMk cId="3239895273" sldId="270"/>
            <ac:spMk id="52" creationId="{18873D23-2DCF-4B31-A009-95721C06E8E1}"/>
          </ac:spMkLst>
        </pc:spChg>
        <pc:spChg chg="add del">
          <ac:chgData name="Salma Begum" userId="40fe7fe6a2e5dc37" providerId="LiveId" clId="{2F3166BE-A84C-4C7E-B352-D3EAE458CF52}" dt="2026-03-08T10:40:38.522" v="892" actId="26606"/>
          <ac:spMkLst>
            <pc:docMk/>
            <pc:sldMk cId="3239895273" sldId="270"/>
            <ac:spMk id="54" creationId="{C13EF075-D4EF-4929-ADBC-91B27DA19955}"/>
          </ac:spMkLst>
        </pc:spChg>
        <pc:spChg chg="add del">
          <ac:chgData name="Salma Begum" userId="40fe7fe6a2e5dc37" providerId="LiveId" clId="{2F3166BE-A84C-4C7E-B352-D3EAE458CF52}" dt="2026-03-08T10:40:40.543" v="894" actId="26606"/>
          <ac:spMkLst>
            <pc:docMk/>
            <pc:sldMk cId="3239895273" sldId="270"/>
            <ac:spMk id="62" creationId="{A09989E4-EFDC-4A90-A633-E0525FB4139E}"/>
          </ac:spMkLst>
        </pc:spChg>
        <pc:spChg chg="add del">
          <ac:chgData name="Salma Begum" userId="40fe7fe6a2e5dc37" providerId="LiveId" clId="{2F3166BE-A84C-4C7E-B352-D3EAE458CF52}" dt="2026-03-08T10:40:40.543" v="894" actId="26606"/>
          <ac:spMkLst>
            <pc:docMk/>
            <pc:sldMk cId="3239895273" sldId="270"/>
            <ac:spMk id="63" creationId="{DEE2AD96-B495-4E06-9291-B71706F728CB}"/>
          </ac:spMkLst>
        </pc:spChg>
        <pc:spChg chg="add del">
          <ac:chgData name="Salma Begum" userId="40fe7fe6a2e5dc37" providerId="LiveId" clId="{2F3166BE-A84C-4C7E-B352-D3EAE458CF52}" dt="2026-03-08T10:40:40.543" v="894" actId="26606"/>
          <ac:spMkLst>
            <pc:docMk/>
            <pc:sldMk cId="3239895273" sldId="270"/>
            <ac:spMk id="64" creationId="{53CF6D67-C5A8-4ADD-9E8E-1E38CA1D3166}"/>
          </ac:spMkLst>
        </pc:spChg>
        <pc:spChg chg="add del">
          <ac:chgData name="Salma Begum" userId="40fe7fe6a2e5dc37" providerId="LiveId" clId="{2F3166BE-A84C-4C7E-B352-D3EAE458CF52}" dt="2026-03-08T10:40:40.543" v="894" actId="26606"/>
          <ac:spMkLst>
            <pc:docMk/>
            <pc:sldMk cId="3239895273" sldId="270"/>
            <ac:spMk id="65" creationId="{86909FA0-B515-4681-B7A8-FA281D133B94}"/>
          </ac:spMkLst>
        </pc:spChg>
        <pc:spChg chg="add del">
          <ac:chgData name="Salma Begum" userId="40fe7fe6a2e5dc37" providerId="LiveId" clId="{2F3166BE-A84C-4C7E-B352-D3EAE458CF52}" dt="2026-03-08T10:40:40.543" v="894" actId="26606"/>
          <ac:spMkLst>
            <pc:docMk/>
            <pc:sldMk cId="3239895273" sldId="270"/>
            <ac:spMk id="66" creationId="{21C9FE86-FCC3-4A31-AA1C-C882262B7FE7}"/>
          </ac:spMkLst>
        </pc:spChg>
        <pc:spChg chg="add del">
          <ac:chgData name="Salma Begum" userId="40fe7fe6a2e5dc37" providerId="LiveId" clId="{2F3166BE-A84C-4C7E-B352-D3EAE458CF52}" dt="2026-03-08T10:40:40.543" v="894" actId="26606"/>
          <ac:spMkLst>
            <pc:docMk/>
            <pc:sldMk cId="3239895273" sldId="270"/>
            <ac:spMk id="67" creationId="{7D96243B-ECED-4B71-8E06-AE9A285EAD20}"/>
          </ac:spMkLst>
        </pc:spChg>
        <pc:spChg chg="add">
          <ac:chgData name="Salma Begum" userId="40fe7fe6a2e5dc37" providerId="LiveId" clId="{2F3166BE-A84C-4C7E-B352-D3EAE458CF52}" dt="2026-03-08T10:40:40.566" v="895" actId="26606"/>
          <ac:spMkLst>
            <pc:docMk/>
            <pc:sldMk cId="3239895273" sldId="270"/>
            <ac:spMk id="69" creationId="{18873D23-2DCF-4B31-A009-95721C06E8E1}"/>
          </ac:spMkLst>
        </pc:spChg>
        <pc:spChg chg="add">
          <ac:chgData name="Salma Begum" userId="40fe7fe6a2e5dc37" providerId="LiveId" clId="{2F3166BE-A84C-4C7E-B352-D3EAE458CF52}" dt="2026-03-08T10:40:40.566" v="895" actId="26606"/>
          <ac:spMkLst>
            <pc:docMk/>
            <pc:sldMk cId="3239895273" sldId="270"/>
            <ac:spMk id="70" creationId="{C13EF075-D4EF-4929-ADBC-91B27DA19955}"/>
          </ac:spMkLst>
        </pc:spChg>
        <pc:grpChg chg="add del">
          <ac:chgData name="Salma Begum" userId="40fe7fe6a2e5dc37" providerId="LiveId" clId="{2F3166BE-A84C-4C7E-B352-D3EAE458CF52}" dt="2026-03-08T10:08:30.786" v="455" actId="26606"/>
          <ac:grpSpMkLst>
            <pc:docMk/>
            <pc:sldMk cId="3239895273" sldId="270"/>
            <ac:grpSpMk id="19" creationId="{C5F6476F-D303-44D3-B30F-1BA348F0F64A}"/>
          </ac:grpSpMkLst>
        </pc:grpChg>
        <pc:grpChg chg="add del">
          <ac:chgData name="Salma Begum" userId="40fe7fe6a2e5dc37" providerId="LiveId" clId="{2F3166BE-A84C-4C7E-B352-D3EAE458CF52}" dt="2026-03-08T10:39:39.194" v="879" actId="26606"/>
          <ac:grpSpMkLst>
            <pc:docMk/>
            <pc:sldMk cId="3239895273" sldId="270"/>
            <ac:grpSpMk id="25" creationId="{5E6B47BC-43FD-4C91-8BFF-B41B99A8A39E}"/>
          </ac:grpSpMkLst>
        </pc:grpChg>
        <pc:grpChg chg="add del">
          <ac:chgData name="Salma Begum" userId="40fe7fe6a2e5dc37" providerId="LiveId" clId="{2F3166BE-A84C-4C7E-B352-D3EAE458CF52}" dt="2026-03-08T10:39:39.194" v="879" actId="26606"/>
          <ac:grpSpMkLst>
            <pc:docMk/>
            <pc:sldMk cId="3239895273" sldId="270"/>
            <ac:grpSpMk id="28" creationId="{43F5E015-E085-4624-B431-B42414448684}"/>
          </ac:grpSpMkLst>
        </pc:grpChg>
        <pc:grpChg chg="add del">
          <ac:chgData name="Salma Begum" userId="40fe7fe6a2e5dc37" providerId="LiveId" clId="{2F3166BE-A84C-4C7E-B352-D3EAE458CF52}" dt="2026-03-08T10:40:40.566" v="895" actId="26606"/>
          <ac:grpSpMkLst>
            <pc:docMk/>
            <pc:sldMk cId="3239895273" sldId="270"/>
            <ac:grpSpMk id="43" creationId="{DAA26DFA-AAB2-4973-9C17-16D587C7B198}"/>
          </ac:grpSpMkLst>
        </pc:grpChg>
        <pc:grpChg chg="add del">
          <ac:chgData name="Salma Begum" userId="40fe7fe6a2e5dc37" providerId="LiveId" clId="{2F3166BE-A84C-4C7E-B352-D3EAE458CF52}" dt="2026-03-08T10:40:38.522" v="892" actId="26606"/>
          <ac:grpSpMkLst>
            <pc:docMk/>
            <pc:sldMk cId="3239895273" sldId="270"/>
            <ac:grpSpMk id="56" creationId="{DAA26DFA-AAB2-4973-9C17-16D587C7B198}"/>
          </ac:grpSpMkLst>
        </pc:grpChg>
        <pc:grpChg chg="add">
          <ac:chgData name="Salma Begum" userId="40fe7fe6a2e5dc37" providerId="LiveId" clId="{2F3166BE-A84C-4C7E-B352-D3EAE458CF52}" dt="2026-03-08T10:40:40.566" v="895" actId="26606"/>
          <ac:grpSpMkLst>
            <pc:docMk/>
            <pc:sldMk cId="3239895273" sldId="270"/>
            <ac:grpSpMk id="71" creationId="{DAA26DFA-AAB2-4973-9C17-16D587C7B198}"/>
          </ac:grpSpMkLst>
        </pc:grpChg>
        <pc:graphicFrameChg chg="add del">
          <ac:chgData name="Salma Begum" userId="40fe7fe6a2e5dc37" providerId="LiveId" clId="{2F3166BE-A84C-4C7E-B352-D3EAE458CF52}" dt="2026-03-08T10:07:45.781" v="451" actId="26606"/>
          <ac:graphicFrameMkLst>
            <pc:docMk/>
            <pc:sldMk cId="3239895273" sldId="270"/>
            <ac:graphicFrameMk id="5" creationId="{DEBBE22E-7992-ABFF-977D-3B021D898103}"/>
          </ac:graphicFrameMkLst>
        </pc:graphicFrameChg>
        <pc:graphicFrameChg chg="add del">
          <ac:chgData name="Salma Begum" userId="40fe7fe6a2e5dc37" providerId="LiveId" clId="{2F3166BE-A84C-4C7E-B352-D3EAE458CF52}" dt="2026-03-08T10:08:03.618" v="453" actId="26606"/>
          <ac:graphicFrameMkLst>
            <pc:docMk/>
            <pc:sldMk cId="3239895273" sldId="270"/>
            <ac:graphicFrameMk id="16" creationId="{BA2E1941-1897-A1F8-E159-EA3B5D7BF1BB}"/>
          </ac:graphicFrameMkLst>
        </pc:graphicFrameChg>
        <pc:picChg chg="add del">
          <ac:chgData name="Salma Begum" userId="40fe7fe6a2e5dc37" providerId="LiveId" clId="{2F3166BE-A84C-4C7E-B352-D3EAE458CF52}" dt="2026-03-08T10:08:30.786" v="455" actId="26606"/>
          <ac:picMkLst>
            <pc:docMk/>
            <pc:sldMk cId="3239895273" sldId="270"/>
            <ac:picMk id="7" creationId="{F39F1F25-7A88-090B-AADF-5814EBAFDC61}"/>
          </ac:picMkLst>
        </pc:picChg>
      </pc:sldChg>
      <pc:sldChg chg="addSp delSp modSp new mod setBg">
        <pc:chgData name="Salma Begum" userId="40fe7fe6a2e5dc37" providerId="LiveId" clId="{2F3166BE-A84C-4C7E-B352-D3EAE458CF52}" dt="2026-03-08T10:29:51" v="832" actId="26606"/>
        <pc:sldMkLst>
          <pc:docMk/>
          <pc:sldMk cId="1916762120" sldId="271"/>
        </pc:sldMkLst>
        <pc:spChg chg="mod">
          <ac:chgData name="Salma Begum" userId="40fe7fe6a2e5dc37" providerId="LiveId" clId="{2F3166BE-A84C-4C7E-B352-D3EAE458CF52}" dt="2026-03-08T10:29:51" v="832" actId="26606"/>
          <ac:spMkLst>
            <pc:docMk/>
            <pc:sldMk cId="1916762120" sldId="271"/>
            <ac:spMk id="2" creationId="{CE500081-F244-9484-E2B0-4C1CB2C3C8BC}"/>
          </ac:spMkLst>
        </pc:spChg>
        <pc:spChg chg="mod">
          <ac:chgData name="Salma Begum" userId="40fe7fe6a2e5dc37" providerId="LiveId" clId="{2F3166BE-A84C-4C7E-B352-D3EAE458CF52}" dt="2026-03-08T10:29:51" v="832" actId="26606"/>
          <ac:spMkLst>
            <pc:docMk/>
            <pc:sldMk cId="1916762120" sldId="271"/>
            <ac:spMk id="3" creationId="{84DA2323-C37A-77B8-12AA-4E0599494752}"/>
          </ac:spMkLst>
        </pc:spChg>
        <pc:spChg chg="add del">
          <ac:chgData name="Salma Begum" userId="40fe7fe6a2e5dc37" providerId="LiveId" clId="{2F3166BE-A84C-4C7E-B352-D3EAE458CF52}" dt="2026-03-08T10:29:50.896" v="831" actId="26606"/>
          <ac:spMkLst>
            <pc:docMk/>
            <pc:sldMk cId="1916762120" sldId="271"/>
            <ac:spMk id="8" creationId="{327D73B4-9F5C-4A64-A179-51B9500CB8B5}"/>
          </ac:spMkLst>
        </pc:spChg>
        <pc:spChg chg="add del">
          <ac:chgData name="Salma Begum" userId="40fe7fe6a2e5dc37" providerId="LiveId" clId="{2F3166BE-A84C-4C7E-B352-D3EAE458CF52}" dt="2026-03-08T10:29:48.762" v="829" actId="26606"/>
          <ac:spMkLst>
            <pc:docMk/>
            <pc:sldMk cId="1916762120" sldId="271"/>
            <ac:spMk id="9" creationId="{362810D9-2C5A-477D-949C-C191895477F3}"/>
          </ac:spMkLst>
        </pc:spChg>
        <pc:spChg chg="add del">
          <ac:chgData name="Salma Begum" userId="40fe7fe6a2e5dc37" providerId="LiveId" clId="{2F3166BE-A84C-4C7E-B352-D3EAE458CF52}" dt="2026-03-08T10:29:50.896" v="831" actId="26606"/>
          <ac:spMkLst>
            <pc:docMk/>
            <pc:sldMk cId="1916762120" sldId="271"/>
            <ac:spMk id="10" creationId="{C1F06963-6374-4B48-844F-071A9BAAAE02}"/>
          </ac:spMkLst>
        </pc:spChg>
        <pc:spChg chg="add del">
          <ac:chgData name="Salma Begum" userId="40fe7fe6a2e5dc37" providerId="LiveId" clId="{2F3166BE-A84C-4C7E-B352-D3EAE458CF52}" dt="2026-03-08T10:29:48.762" v="829" actId="26606"/>
          <ac:spMkLst>
            <pc:docMk/>
            <pc:sldMk cId="1916762120" sldId="271"/>
            <ac:spMk id="11" creationId="{081E4A58-353D-44AE-B2FC-2A74E2E400F7}"/>
          </ac:spMkLst>
        </pc:spChg>
        <pc:spChg chg="add del">
          <ac:chgData name="Salma Begum" userId="40fe7fe6a2e5dc37" providerId="LiveId" clId="{2F3166BE-A84C-4C7E-B352-D3EAE458CF52}" dt="2026-03-08T10:29:50.896" v="831" actId="26606"/>
          <ac:spMkLst>
            <pc:docMk/>
            <pc:sldMk cId="1916762120" sldId="271"/>
            <ac:spMk id="12" creationId="{6CB927A4-E432-4310-9CD5-E89FF5063179}"/>
          </ac:spMkLst>
        </pc:spChg>
        <pc:spChg chg="add del">
          <ac:chgData name="Salma Begum" userId="40fe7fe6a2e5dc37" providerId="LiveId" clId="{2F3166BE-A84C-4C7E-B352-D3EAE458CF52}" dt="2026-03-08T10:29:50.896" v="831" actId="26606"/>
          <ac:spMkLst>
            <pc:docMk/>
            <pc:sldMk cId="1916762120" sldId="271"/>
            <ac:spMk id="14" creationId="{1453BF6C-B012-48B7-B4E8-6D7AC7C27D02}"/>
          </ac:spMkLst>
        </pc:spChg>
        <pc:spChg chg="add del">
          <ac:chgData name="Salma Begum" userId="40fe7fe6a2e5dc37" providerId="LiveId" clId="{2F3166BE-A84C-4C7E-B352-D3EAE458CF52}" dt="2026-03-08T10:29:50.896" v="831" actId="26606"/>
          <ac:spMkLst>
            <pc:docMk/>
            <pc:sldMk cId="1916762120" sldId="271"/>
            <ac:spMk id="16" creationId="{E3020543-B24B-4EC4-8FFC-8DD88EEA91A8}"/>
          </ac:spMkLst>
        </pc:spChg>
        <pc:spChg chg="add">
          <ac:chgData name="Salma Begum" userId="40fe7fe6a2e5dc37" providerId="LiveId" clId="{2F3166BE-A84C-4C7E-B352-D3EAE458CF52}" dt="2026-03-08T10:29:51" v="832" actId="26606"/>
          <ac:spMkLst>
            <pc:docMk/>
            <pc:sldMk cId="1916762120" sldId="271"/>
            <ac:spMk id="24" creationId="{815925C2-A704-4D47-B1C1-3FCA52512EC1}"/>
          </ac:spMkLst>
        </pc:spChg>
        <pc:spChg chg="add">
          <ac:chgData name="Salma Begum" userId="40fe7fe6a2e5dc37" providerId="LiveId" clId="{2F3166BE-A84C-4C7E-B352-D3EAE458CF52}" dt="2026-03-08T10:29:51" v="832" actId="26606"/>
          <ac:spMkLst>
            <pc:docMk/>
            <pc:sldMk cId="1916762120" sldId="271"/>
            <ac:spMk id="25" creationId="{01D4315C-C23C-4FD3-98DF-08C29E2292A8}"/>
          </ac:spMkLst>
        </pc:spChg>
        <pc:grpChg chg="add">
          <ac:chgData name="Salma Begum" userId="40fe7fe6a2e5dc37" providerId="LiveId" clId="{2F3166BE-A84C-4C7E-B352-D3EAE458CF52}" dt="2026-03-08T10:29:51" v="832" actId="26606"/>
          <ac:grpSpMkLst>
            <pc:docMk/>
            <pc:sldMk cId="1916762120" sldId="271"/>
            <ac:grpSpMk id="26" creationId="{5E6B47BC-43FD-4C91-8BFF-B41B99A8A39E}"/>
          </ac:grpSpMkLst>
        </pc:grpChg>
        <pc:grpChg chg="add">
          <ac:chgData name="Salma Begum" userId="40fe7fe6a2e5dc37" providerId="LiveId" clId="{2F3166BE-A84C-4C7E-B352-D3EAE458CF52}" dt="2026-03-08T10:29:51" v="832" actId="26606"/>
          <ac:grpSpMkLst>
            <pc:docMk/>
            <pc:sldMk cId="1916762120" sldId="271"/>
            <ac:grpSpMk id="28" creationId="{43F5E015-E085-4624-B431-B42414448684}"/>
          </ac:grpSpMkLst>
        </pc:grpChg>
        <pc:picChg chg="add del">
          <ac:chgData name="Salma Begum" userId="40fe7fe6a2e5dc37" providerId="LiveId" clId="{2F3166BE-A84C-4C7E-B352-D3EAE458CF52}" dt="2026-03-08T10:29:48.762" v="829" actId="26606"/>
          <ac:picMkLst>
            <pc:docMk/>
            <pc:sldMk cId="1916762120" sldId="271"/>
            <ac:picMk id="5" creationId="{0FC85A66-C519-FDC7-049E-9E98BE57F6A8}"/>
          </ac:picMkLst>
        </pc:picChg>
        <pc:cxnChg chg="add del">
          <ac:chgData name="Salma Begum" userId="40fe7fe6a2e5dc37" providerId="LiveId" clId="{2F3166BE-A84C-4C7E-B352-D3EAE458CF52}" dt="2026-03-08T10:29:50.896" v="831" actId="26606"/>
          <ac:cxnSpMkLst>
            <pc:docMk/>
            <pc:sldMk cId="1916762120" sldId="271"/>
            <ac:cxnSpMk id="18" creationId="{C49DA8F6-BCC1-4447-B54C-57856834B94B}"/>
          </ac:cxnSpMkLst>
        </pc:cxn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2.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8.svg"/><Relationship Id="rId11" Type="http://schemas.openxmlformats.org/officeDocument/2006/relationships/image" Target="../media/image21.png"/><Relationship Id="rId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1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2.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8.svg"/><Relationship Id="rId11" Type="http://schemas.openxmlformats.org/officeDocument/2006/relationships/image" Target="../media/image21.png"/><Relationship Id="rId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1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CDF00-B3BF-415A-A1D9-F78E9F774B9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A1373D2-C42C-4569-AF83-3223C500C15B}">
      <dgm:prSet/>
      <dgm:spPr/>
      <dgm:t>
        <a:bodyPr/>
        <a:lstStyle/>
        <a:p>
          <a:r>
            <a:rPr lang="en-US" dirty="0"/>
            <a:t>Healthcare systems face increasing pressures due to:</a:t>
          </a:r>
        </a:p>
      </dgm:t>
    </dgm:pt>
    <dgm:pt modelId="{B895170A-42FA-416E-876C-933CE2A6930A}" type="parTrans" cxnId="{31D984E1-B115-4DD2-B30A-6CC524F4675E}">
      <dgm:prSet/>
      <dgm:spPr/>
      <dgm:t>
        <a:bodyPr/>
        <a:lstStyle/>
        <a:p>
          <a:endParaRPr lang="en-US"/>
        </a:p>
      </dgm:t>
    </dgm:pt>
    <dgm:pt modelId="{658CF157-4C34-4C42-876F-669338DF6E68}" type="sibTrans" cxnId="{31D984E1-B115-4DD2-B30A-6CC524F4675E}">
      <dgm:prSet/>
      <dgm:spPr/>
      <dgm:t>
        <a:bodyPr/>
        <a:lstStyle/>
        <a:p>
          <a:endParaRPr lang="en-US"/>
        </a:p>
      </dgm:t>
    </dgm:pt>
    <dgm:pt modelId="{C2338F5B-FF23-4B8C-8562-0209C70B2434}">
      <dgm:prSet/>
      <dgm:spPr/>
      <dgm:t>
        <a:bodyPr/>
        <a:lstStyle/>
        <a:p>
          <a:r>
            <a:rPr lang="en-US" dirty="0"/>
            <a:t>Growing patient demand</a:t>
          </a:r>
        </a:p>
      </dgm:t>
    </dgm:pt>
    <dgm:pt modelId="{630D619A-63BF-41C0-B961-6855E346B8A4}" type="parTrans" cxnId="{AE5A90AA-68F0-4AA3-A61D-E91F06A77044}">
      <dgm:prSet/>
      <dgm:spPr/>
      <dgm:t>
        <a:bodyPr/>
        <a:lstStyle/>
        <a:p>
          <a:endParaRPr lang="en-US"/>
        </a:p>
      </dgm:t>
    </dgm:pt>
    <dgm:pt modelId="{5FD1707A-848D-4D09-B6FD-0E8E21CF97BB}" type="sibTrans" cxnId="{AE5A90AA-68F0-4AA3-A61D-E91F06A77044}">
      <dgm:prSet/>
      <dgm:spPr/>
      <dgm:t>
        <a:bodyPr/>
        <a:lstStyle/>
        <a:p>
          <a:endParaRPr lang="en-US"/>
        </a:p>
      </dgm:t>
    </dgm:pt>
    <dgm:pt modelId="{C64B7FE7-726A-442A-9263-6C6D4D7E58AE}">
      <dgm:prSet/>
      <dgm:spPr/>
      <dgm:t>
        <a:bodyPr/>
        <a:lstStyle/>
        <a:p>
          <a:r>
            <a:rPr lang="en-US" dirty="0"/>
            <a:t>Long waiting times</a:t>
          </a:r>
        </a:p>
      </dgm:t>
    </dgm:pt>
    <dgm:pt modelId="{66E8E396-7D79-4717-82DE-4E79E9BC38F3}" type="parTrans" cxnId="{4C7B4B33-FA22-42B7-8773-CB557156D476}">
      <dgm:prSet/>
      <dgm:spPr/>
      <dgm:t>
        <a:bodyPr/>
        <a:lstStyle/>
        <a:p>
          <a:endParaRPr lang="en-US"/>
        </a:p>
      </dgm:t>
    </dgm:pt>
    <dgm:pt modelId="{64EB8E52-F749-4F26-B3FB-390FBA4BBD59}" type="sibTrans" cxnId="{4C7B4B33-FA22-42B7-8773-CB557156D476}">
      <dgm:prSet/>
      <dgm:spPr/>
      <dgm:t>
        <a:bodyPr/>
        <a:lstStyle/>
        <a:p>
          <a:endParaRPr lang="en-US"/>
        </a:p>
      </dgm:t>
    </dgm:pt>
    <dgm:pt modelId="{E5FBAB4C-82F4-48B0-86E9-DA15A951C8F0}">
      <dgm:prSet/>
      <dgm:spPr/>
      <dgm:t>
        <a:bodyPr/>
        <a:lstStyle/>
        <a:p>
          <a:r>
            <a:rPr lang="en-US" dirty="0"/>
            <a:t>Workforce shortages</a:t>
          </a:r>
        </a:p>
      </dgm:t>
    </dgm:pt>
    <dgm:pt modelId="{47BCF884-1C9F-4A0A-BAAB-F18C60778761}" type="parTrans" cxnId="{2DCB0A29-D7D2-4370-A156-D2822279A069}">
      <dgm:prSet/>
      <dgm:spPr/>
      <dgm:t>
        <a:bodyPr/>
        <a:lstStyle/>
        <a:p>
          <a:endParaRPr lang="en-US"/>
        </a:p>
      </dgm:t>
    </dgm:pt>
    <dgm:pt modelId="{09E10FEC-90AA-4EF1-8383-ADA0F966769E}" type="sibTrans" cxnId="{2DCB0A29-D7D2-4370-A156-D2822279A069}">
      <dgm:prSet/>
      <dgm:spPr/>
      <dgm:t>
        <a:bodyPr/>
        <a:lstStyle/>
        <a:p>
          <a:endParaRPr lang="en-US"/>
        </a:p>
      </dgm:t>
    </dgm:pt>
    <dgm:pt modelId="{A8080AA9-E65D-49E2-B8E1-F42764225AA5}">
      <dgm:prSet/>
      <dgm:spPr/>
      <dgm:t>
        <a:bodyPr/>
        <a:lstStyle/>
        <a:p>
          <a:r>
            <a:rPr lang="en-US" dirty="0"/>
            <a:t>High administrative workload</a:t>
          </a:r>
        </a:p>
      </dgm:t>
    </dgm:pt>
    <dgm:pt modelId="{BEA57C89-A557-4F71-828C-84E45FB8166E}" type="parTrans" cxnId="{24F4C8BC-074D-4039-B571-386420782FA8}">
      <dgm:prSet/>
      <dgm:spPr/>
      <dgm:t>
        <a:bodyPr/>
        <a:lstStyle/>
        <a:p>
          <a:endParaRPr lang="en-US"/>
        </a:p>
      </dgm:t>
    </dgm:pt>
    <dgm:pt modelId="{982E8D65-07CF-4F13-83D2-DAB9142F6023}" type="sibTrans" cxnId="{24F4C8BC-074D-4039-B571-386420782FA8}">
      <dgm:prSet/>
      <dgm:spPr/>
      <dgm:t>
        <a:bodyPr/>
        <a:lstStyle/>
        <a:p>
          <a:endParaRPr lang="en-US"/>
        </a:p>
      </dgm:t>
    </dgm:pt>
    <dgm:pt modelId="{0BC33158-D1F7-48E6-AF47-5839D7DB973C}">
      <dgm:prSet/>
      <dgm:spPr/>
      <dgm:t>
        <a:bodyPr/>
        <a:lstStyle/>
        <a:p>
          <a:r>
            <a:rPr lang="en-US" dirty="0"/>
            <a:t>Digital tools are seen as solutions to improve efficiency and accessibility.</a:t>
          </a:r>
        </a:p>
      </dgm:t>
    </dgm:pt>
    <dgm:pt modelId="{3440EF74-80DE-4817-8DA1-8B609FFBE238}" type="parTrans" cxnId="{BA8D4724-F84B-4DDE-9E96-C3A98661C3BC}">
      <dgm:prSet/>
      <dgm:spPr/>
      <dgm:t>
        <a:bodyPr/>
        <a:lstStyle/>
        <a:p>
          <a:endParaRPr lang="en-US"/>
        </a:p>
      </dgm:t>
    </dgm:pt>
    <dgm:pt modelId="{58987973-D2B4-44B8-B833-1CE8D2151005}" type="sibTrans" cxnId="{BA8D4724-F84B-4DDE-9E96-C3A98661C3BC}">
      <dgm:prSet/>
      <dgm:spPr/>
      <dgm:t>
        <a:bodyPr/>
        <a:lstStyle/>
        <a:p>
          <a:endParaRPr lang="en-US"/>
        </a:p>
      </dgm:t>
    </dgm:pt>
    <dgm:pt modelId="{1DB8EF7A-96C3-44B8-8159-B3A1C1012B72}" type="pres">
      <dgm:prSet presAssocID="{308CDF00-B3BF-415A-A1D9-F78E9F774B98}" presName="diagram" presStyleCnt="0">
        <dgm:presLayoutVars>
          <dgm:dir/>
          <dgm:resizeHandles val="exact"/>
        </dgm:presLayoutVars>
      </dgm:prSet>
      <dgm:spPr/>
    </dgm:pt>
    <dgm:pt modelId="{A95F14FC-09A7-4C8A-B2DA-CDA563A86313}" type="pres">
      <dgm:prSet presAssocID="{1A1373D2-C42C-4569-AF83-3223C500C15B}" presName="node" presStyleLbl="node1" presStyleIdx="0" presStyleCnt="6">
        <dgm:presLayoutVars>
          <dgm:bulletEnabled val="1"/>
        </dgm:presLayoutVars>
      </dgm:prSet>
      <dgm:spPr/>
    </dgm:pt>
    <dgm:pt modelId="{527956DB-C3A4-45E8-B09C-4044511D100E}" type="pres">
      <dgm:prSet presAssocID="{658CF157-4C34-4C42-876F-669338DF6E68}" presName="sibTrans" presStyleCnt="0"/>
      <dgm:spPr/>
    </dgm:pt>
    <dgm:pt modelId="{026EAB0E-A2CC-4203-AD6C-AD863DEFD780}" type="pres">
      <dgm:prSet presAssocID="{C2338F5B-FF23-4B8C-8562-0209C70B2434}" presName="node" presStyleLbl="node1" presStyleIdx="1" presStyleCnt="6">
        <dgm:presLayoutVars>
          <dgm:bulletEnabled val="1"/>
        </dgm:presLayoutVars>
      </dgm:prSet>
      <dgm:spPr/>
    </dgm:pt>
    <dgm:pt modelId="{3E04CED4-F321-457A-B80C-B61AB9F01329}" type="pres">
      <dgm:prSet presAssocID="{5FD1707A-848D-4D09-B6FD-0E8E21CF97BB}" presName="sibTrans" presStyleCnt="0"/>
      <dgm:spPr/>
    </dgm:pt>
    <dgm:pt modelId="{41EF09AF-02F3-48D9-ADF5-2AFAA5101AFE}" type="pres">
      <dgm:prSet presAssocID="{C64B7FE7-726A-442A-9263-6C6D4D7E58AE}" presName="node" presStyleLbl="node1" presStyleIdx="2" presStyleCnt="6">
        <dgm:presLayoutVars>
          <dgm:bulletEnabled val="1"/>
        </dgm:presLayoutVars>
      </dgm:prSet>
      <dgm:spPr/>
    </dgm:pt>
    <dgm:pt modelId="{6DFADB46-D198-40BC-BB06-207ED7A77A03}" type="pres">
      <dgm:prSet presAssocID="{64EB8E52-F749-4F26-B3FB-390FBA4BBD59}" presName="sibTrans" presStyleCnt="0"/>
      <dgm:spPr/>
    </dgm:pt>
    <dgm:pt modelId="{8A5EA6BD-7439-4FCA-990B-C11AB90E2C27}" type="pres">
      <dgm:prSet presAssocID="{E5FBAB4C-82F4-48B0-86E9-DA15A951C8F0}" presName="node" presStyleLbl="node1" presStyleIdx="3" presStyleCnt="6">
        <dgm:presLayoutVars>
          <dgm:bulletEnabled val="1"/>
        </dgm:presLayoutVars>
      </dgm:prSet>
      <dgm:spPr/>
    </dgm:pt>
    <dgm:pt modelId="{CB8E4A66-4A0D-4E93-BEBA-B9BC0D09FE9B}" type="pres">
      <dgm:prSet presAssocID="{09E10FEC-90AA-4EF1-8383-ADA0F966769E}" presName="sibTrans" presStyleCnt="0"/>
      <dgm:spPr/>
    </dgm:pt>
    <dgm:pt modelId="{3179AE40-5D32-4A8E-A7D2-B28411971EE6}" type="pres">
      <dgm:prSet presAssocID="{A8080AA9-E65D-49E2-B8E1-F42764225AA5}" presName="node" presStyleLbl="node1" presStyleIdx="4" presStyleCnt="6">
        <dgm:presLayoutVars>
          <dgm:bulletEnabled val="1"/>
        </dgm:presLayoutVars>
      </dgm:prSet>
      <dgm:spPr/>
    </dgm:pt>
    <dgm:pt modelId="{732859D9-0F56-470A-BD5D-07266F50C770}" type="pres">
      <dgm:prSet presAssocID="{982E8D65-07CF-4F13-83D2-DAB9142F6023}" presName="sibTrans" presStyleCnt="0"/>
      <dgm:spPr/>
    </dgm:pt>
    <dgm:pt modelId="{65B61197-4909-43BB-B79E-DC7FEC390186}" type="pres">
      <dgm:prSet presAssocID="{0BC33158-D1F7-48E6-AF47-5839D7DB973C}" presName="node" presStyleLbl="node1" presStyleIdx="5" presStyleCnt="6">
        <dgm:presLayoutVars>
          <dgm:bulletEnabled val="1"/>
        </dgm:presLayoutVars>
      </dgm:prSet>
      <dgm:spPr/>
    </dgm:pt>
  </dgm:ptLst>
  <dgm:cxnLst>
    <dgm:cxn modelId="{43F03023-8BE9-4019-8850-3F30F97DD957}" type="presOf" srcId="{0BC33158-D1F7-48E6-AF47-5839D7DB973C}" destId="{65B61197-4909-43BB-B79E-DC7FEC390186}" srcOrd="0" destOrd="0" presId="urn:microsoft.com/office/officeart/2005/8/layout/default"/>
    <dgm:cxn modelId="{BA8D4724-F84B-4DDE-9E96-C3A98661C3BC}" srcId="{308CDF00-B3BF-415A-A1D9-F78E9F774B98}" destId="{0BC33158-D1F7-48E6-AF47-5839D7DB973C}" srcOrd="5" destOrd="0" parTransId="{3440EF74-80DE-4817-8DA1-8B609FFBE238}" sibTransId="{58987973-D2B4-44B8-B833-1CE8D2151005}"/>
    <dgm:cxn modelId="{2DCB0A29-D7D2-4370-A156-D2822279A069}" srcId="{308CDF00-B3BF-415A-A1D9-F78E9F774B98}" destId="{E5FBAB4C-82F4-48B0-86E9-DA15A951C8F0}" srcOrd="3" destOrd="0" parTransId="{47BCF884-1C9F-4A0A-BAAB-F18C60778761}" sibTransId="{09E10FEC-90AA-4EF1-8383-ADA0F966769E}"/>
    <dgm:cxn modelId="{4C7B4B33-FA22-42B7-8773-CB557156D476}" srcId="{308CDF00-B3BF-415A-A1D9-F78E9F774B98}" destId="{C64B7FE7-726A-442A-9263-6C6D4D7E58AE}" srcOrd="2" destOrd="0" parTransId="{66E8E396-7D79-4717-82DE-4E79E9BC38F3}" sibTransId="{64EB8E52-F749-4F26-B3FB-390FBA4BBD59}"/>
    <dgm:cxn modelId="{3165D73F-8520-41E8-9A0B-024AD6555AE8}" type="presOf" srcId="{C64B7FE7-726A-442A-9263-6C6D4D7E58AE}" destId="{41EF09AF-02F3-48D9-ADF5-2AFAA5101AFE}" srcOrd="0" destOrd="0" presId="urn:microsoft.com/office/officeart/2005/8/layout/default"/>
    <dgm:cxn modelId="{5CDB3561-7DDA-488A-9537-07C77AB32D87}" type="presOf" srcId="{E5FBAB4C-82F4-48B0-86E9-DA15A951C8F0}" destId="{8A5EA6BD-7439-4FCA-990B-C11AB90E2C27}" srcOrd="0" destOrd="0" presId="urn:microsoft.com/office/officeart/2005/8/layout/default"/>
    <dgm:cxn modelId="{54619E54-3FA9-48DF-889F-7F99AD128CB4}" type="presOf" srcId="{C2338F5B-FF23-4B8C-8562-0209C70B2434}" destId="{026EAB0E-A2CC-4203-AD6C-AD863DEFD780}" srcOrd="0" destOrd="0" presId="urn:microsoft.com/office/officeart/2005/8/layout/default"/>
    <dgm:cxn modelId="{AE5A90AA-68F0-4AA3-A61D-E91F06A77044}" srcId="{308CDF00-B3BF-415A-A1D9-F78E9F774B98}" destId="{C2338F5B-FF23-4B8C-8562-0209C70B2434}" srcOrd="1" destOrd="0" parTransId="{630D619A-63BF-41C0-B961-6855E346B8A4}" sibTransId="{5FD1707A-848D-4D09-B6FD-0E8E21CF97BB}"/>
    <dgm:cxn modelId="{24F4C8BC-074D-4039-B571-386420782FA8}" srcId="{308CDF00-B3BF-415A-A1D9-F78E9F774B98}" destId="{A8080AA9-E65D-49E2-B8E1-F42764225AA5}" srcOrd="4" destOrd="0" parTransId="{BEA57C89-A557-4F71-828C-84E45FB8166E}" sibTransId="{982E8D65-07CF-4F13-83D2-DAB9142F6023}"/>
    <dgm:cxn modelId="{F39176D0-529F-4F5F-A53E-1F09EC7B8F56}" type="presOf" srcId="{308CDF00-B3BF-415A-A1D9-F78E9F774B98}" destId="{1DB8EF7A-96C3-44B8-8159-B3A1C1012B72}" srcOrd="0" destOrd="0" presId="urn:microsoft.com/office/officeart/2005/8/layout/default"/>
    <dgm:cxn modelId="{4663ADD1-34DA-47CA-A9D9-9B16A5A9D141}" type="presOf" srcId="{1A1373D2-C42C-4569-AF83-3223C500C15B}" destId="{A95F14FC-09A7-4C8A-B2DA-CDA563A86313}" srcOrd="0" destOrd="0" presId="urn:microsoft.com/office/officeart/2005/8/layout/default"/>
    <dgm:cxn modelId="{31D984E1-B115-4DD2-B30A-6CC524F4675E}" srcId="{308CDF00-B3BF-415A-A1D9-F78E9F774B98}" destId="{1A1373D2-C42C-4569-AF83-3223C500C15B}" srcOrd="0" destOrd="0" parTransId="{B895170A-42FA-416E-876C-933CE2A6930A}" sibTransId="{658CF157-4C34-4C42-876F-669338DF6E68}"/>
    <dgm:cxn modelId="{FAEF68F9-95E0-4DA2-977A-59B07E9F68BB}" type="presOf" srcId="{A8080AA9-E65D-49E2-B8E1-F42764225AA5}" destId="{3179AE40-5D32-4A8E-A7D2-B28411971EE6}" srcOrd="0" destOrd="0" presId="urn:microsoft.com/office/officeart/2005/8/layout/default"/>
    <dgm:cxn modelId="{973DBFE7-E010-4D00-8081-4CDD18D6471A}" type="presParOf" srcId="{1DB8EF7A-96C3-44B8-8159-B3A1C1012B72}" destId="{A95F14FC-09A7-4C8A-B2DA-CDA563A86313}" srcOrd="0" destOrd="0" presId="urn:microsoft.com/office/officeart/2005/8/layout/default"/>
    <dgm:cxn modelId="{4325FB52-84BB-4689-867F-B088A02A68EE}" type="presParOf" srcId="{1DB8EF7A-96C3-44B8-8159-B3A1C1012B72}" destId="{527956DB-C3A4-45E8-B09C-4044511D100E}" srcOrd="1" destOrd="0" presId="urn:microsoft.com/office/officeart/2005/8/layout/default"/>
    <dgm:cxn modelId="{3B0476A4-DDDB-4A65-BB3C-C1E511B379FB}" type="presParOf" srcId="{1DB8EF7A-96C3-44B8-8159-B3A1C1012B72}" destId="{026EAB0E-A2CC-4203-AD6C-AD863DEFD780}" srcOrd="2" destOrd="0" presId="urn:microsoft.com/office/officeart/2005/8/layout/default"/>
    <dgm:cxn modelId="{F8BBCDA2-2CE3-4698-B090-CCA641B1AAC1}" type="presParOf" srcId="{1DB8EF7A-96C3-44B8-8159-B3A1C1012B72}" destId="{3E04CED4-F321-457A-B80C-B61AB9F01329}" srcOrd="3" destOrd="0" presId="urn:microsoft.com/office/officeart/2005/8/layout/default"/>
    <dgm:cxn modelId="{0EAA8D05-A2F1-442C-8BE9-DE8937AF1CFC}" type="presParOf" srcId="{1DB8EF7A-96C3-44B8-8159-B3A1C1012B72}" destId="{41EF09AF-02F3-48D9-ADF5-2AFAA5101AFE}" srcOrd="4" destOrd="0" presId="urn:microsoft.com/office/officeart/2005/8/layout/default"/>
    <dgm:cxn modelId="{662D5679-200E-4CFC-99F7-A9990BFF96B1}" type="presParOf" srcId="{1DB8EF7A-96C3-44B8-8159-B3A1C1012B72}" destId="{6DFADB46-D198-40BC-BB06-207ED7A77A03}" srcOrd="5" destOrd="0" presId="urn:microsoft.com/office/officeart/2005/8/layout/default"/>
    <dgm:cxn modelId="{8E0BCBF2-E9AC-42E3-AE31-0D28530CBA19}" type="presParOf" srcId="{1DB8EF7A-96C3-44B8-8159-B3A1C1012B72}" destId="{8A5EA6BD-7439-4FCA-990B-C11AB90E2C27}" srcOrd="6" destOrd="0" presId="urn:microsoft.com/office/officeart/2005/8/layout/default"/>
    <dgm:cxn modelId="{A6B68779-7E29-45E2-87DD-97CADAB5B8A7}" type="presParOf" srcId="{1DB8EF7A-96C3-44B8-8159-B3A1C1012B72}" destId="{CB8E4A66-4A0D-4E93-BEBA-B9BC0D09FE9B}" srcOrd="7" destOrd="0" presId="urn:microsoft.com/office/officeart/2005/8/layout/default"/>
    <dgm:cxn modelId="{2E233933-CD0A-4C01-A4C6-4BBD40FEA76D}" type="presParOf" srcId="{1DB8EF7A-96C3-44B8-8159-B3A1C1012B72}" destId="{3179AE40-5D32-4A8E-A7D2-B28411971EE6}" srcOrd="8" destOrd="0" presId="urn:microsoft.com/office/officeart/2005/8/layout/default"/>
    <dgm:cxn modelId="{14EE2B7E-1B68-4069-8F26-C24367332F23}" type="presParOf" srcId="{1DB8EF7A-96C3-44B8-8159-B3A1C1012B72}" destId="{732859D9-0F56-470A-BD5D-07266F50C770}" srcOrd="9" destOrd="0" presId="urn:microsoft.com/office/officeart/2005/8/layout/default"/>
    <dgm:cxn modelId="{0724ABB1-8FF2-48ED-BBA4-6422331012AB}" type="presParOf" srcId="{1DB8EF7A-96C3-44B8-8159-B3A1C1012B72}" destId="{65B61197-4909-43BB-B79E-DC7FEC39018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535C81-D394-48F3-8E47-CEC60662B4C9}" type="doc">
      <dgm:prSet loTypeId="urn:microsoft.com/office/officeart/2005/8/layout/vList5" loCatId="list" qsTypeId="urn:microsoft.com/office/officeart/2005/8/quickstyle/simple5" qsCatId="simple" csTypeId="urn:microsoft.com/office/officeart/2005/8/colors/accent1_2" csCatId="accent1" phldr="1"/>
      <dgm:spPr/>
      <dgm:t>
        <a:bodyPr/>
        <a:lstStyle/>
        <a:p>
          <a:endParaRPr lang="en-US"/>
        </a:p>
      </dgm:t>
    </dgm:pt>
    <dgm:pt modelId="{D30873C9-BDA7-4681-A657-AE7E01BF65A8}">
      <dgm:prSet/>
      <dgm:spPr/>
      <dgm:t>
        <a:bodyPr/>
        <a:lstStyle/>
        <a:p>
          <a:r>
            <a:rPr lang="en-US" b="1" dirty="0"/>
            <a:t>Key Features</a:t>
          </a:r>
          <a:endParaRPr lang="en-US" dirty="0"/>
        </a:p>
      </dgm:t>
    </dgm:pt>
    <dgm:pt modelId="{17815C70-7282-42DC-96F0-1E87B5EC7C40}" type="parTrans" cxnId="{804A4A57-94EB-4DCC-8E1D-5A8D2BD55346}">
      <dgm:prSet/>
      <dgm:spPr/>
      <dgm:t>
        <a:bodyPr/>
        <a:lstStyle/>
        <a:p>
          <a:endParaRPr lang="en-US"/>
        </a:p>
      </dgm:t>
    </dgm:pt>
    <dgm:pt modelId="{D0C63A8B-52EF-4687-81C0-74DD7020B89B}" type="sibTrans" cxnId="{804A4A57-94EB-4DCC-8E1D-5A8D2BD55346}">
      <dgm:prSet/>
      <dgm:spPr/>
      <dgm:t>
        <a:bodyPr/>
        <a:lstStyle/>
        <a:p>
          <a:endParaRPr lang="en-US"/>
        </a:p>
      </dgm:t>
    </dgm:pt>
    <dgm:pt modelId="{F271E69A-8827-4FCA-9CF3-A5D73DFEB3DB}">
      <dgm:prSet/>
      <dgm:spPr/>
      <dgm:t>
        <a:bodyPr/>
        <a:lstStyle/>
        <a:p>
          <a:r>
            <a:rPr lang="en-US" dirty="0"/>
            <a:t>Book GP appointments</a:t>
          </a:r>
        </a:p>
      </dgm:t>
    </dgm:pt>
    <dgm:pt modelId="{30F6D390-EF53-4CE3-9F12-F83A1CE42218}" type="parTrans" cxnId="{8AE747C6-26B3-4C55-AD29-03CC5DFB32B7}">
      <dgm:prSet/>
      <dgm:spPr/>
      <dgm:t>
        <a:bodyPr/>
        <a:lstStyle/>
        <a:p>
          <a:endParaRPr lang="en-US"/>
        </a:p>
      </dgm:t>
    </dgm:pt>
    <dgm:pt modelId="{23000F31-8AA5-4CD8-B583-FF2194724294}" type="sibTrans" cxnId="{8AE747C6-26B3-4C55-AD29-03CC5DFB32B7}">
      <dgm:prSet/>
      <dgm:spPr/>
      <dgm:t>
        <a:bodyPr/>
        <a:lstStyle/>
        <a:p>
          <a:endParaRPr lang="en-US"/>
        </a:p>
      </dgm:t>
    </dgm:pt>
    <dgm:pt modelId="{4C653BF1-3161-4EFD-A2F2-86DE26AAE3B2}">
      <dgm:prSet/>
      <dgm:spPr/>
      <dgm:t>
        <a:bodyPr/>
        <a:lstStyle/>
        <a:p>
          <a:r>
            <a:rPr lang="en-US" dirty="0"/>
            <a:t>Order repeat prescriptions</a:t>
          </a:r>
        </a:p>
      </dgm:t>
    </dgm:pt>
    <dgm:pt modelId="{20E28767-27A4-4731-9947-2BD4AB868532}" type="parTrans" cxnId="{FB88FD3F-F5CE-4662-8641-1C1C5AB98BBA}">
      <dgm:prSet/>
      <dgm:spPr/>
      <dgm:t>
        <a:bodyPr/>
        <a:lstStyle/>
        <a:p>
          <a:endParaRPr lang="en-US"/>
        </a:p>
      </dgm:t>
    </dgm:pt>
    <dgm:pt modelId="{E4CE8933-D30F-46EB-A24E-08A42740AFC6}" type="sibTrans" cxnId="{FB88FD3F-F5CE-4662-8641-1C1C5AB98BBA}">
      <dgm:prSet/>
      <dgm:spPr/>
      <dgm:t>
        <a:bodyPr/>
        <a:lstStyle/>
        <a:p>
          <a:endParaRPr lang="en-US"/>
        </a:p>
      </dgm:t>
    </dgm:pt>
    <dgm:pt modelId="{7934B23E-A1EB-4FD0-82E2-C226689ECA50}">
      <dgm:prSet/>
      <dgm:spPr/>
      <dgm:t>
        <a:bodyPr/>
        <a:lstStyle/>
        <a:p>
          <a:r>
            <a:rPr lang="en-US" dirty="0"/>
            <a:t>Access personal medical records</a:t>
          </a:r>
        </a:p>
      </dgm:t>
    </dgm:pt>
    <dgm:pt modelId="{DA2EF87D-D038-449D-9DD4-F2839EE0928C}" type="parTrans" cxnId="{FC4D82C7-2841-4FBB-ADD0-85DFF5DEDDD9}">
      <dgm:prSet/>
      <dgm:spPr/>
      <dgm:t>
        <a:bodyPr/>
        <a:lstStyle/>
        <a:p>
          <a:endParaRPr lang="en-US"/>
        </a:p>
      </dgm:t>
    </dgm:pt>
    <dgm:pt modelId="{2C0E7A9C-B41F-4412-B556-BC30F19D8772}" type="sibTrans" cxnId="{FC4D82C7-2841-4FBB-ADD0-85DFF5DEDDD9}">
      <dgm:prSet/>
      <dgm:spPr/>
      <dgm:t>
        <a:bodyPr/>
        <a:lstStyle/>
        <a:p>
          <a:endParaRPr lang="en-US"/>
        </a:p>
      </dgm:t>
    </dgm:pt>
    <dgm:pt modelId="{909B1DCC-F3B1-493E-8CC4-9E9D149DC695}">
      <dgm:prSet/>
      <dgm:spPr/>
      <dgm:t>
        <a:bodyPr/>
        <a:lstStyle/>
        <a:p>
          <a:r>
            <a:rPr lang="en-US" dirty="0"/>
            <a:t>Secure communication with NHS services</a:t>
          </a:r>
        </a:p>
      </dgm:t>
    </dgm:pt>
    <dgm:pt modelId="{3A694130-15B1-4E07-87A2-D7E419BC90E2}" type="parTrans" cxnId="{1ECE116C-3E3B-4357-941E-442E9584778F}">
      <dgm:prSet/>
      <dgm:spPr/>
      <dgm:t>
        <a:bodyPr/>
        <a:lstStyle/>
        <a:p>
          <a:endParaRPr lang="en-US"/>
        </a:p>
      </dgm:t>
    </dgm:pt>
    <dgm:pt modelId="{91D86BE9-08B7-44D8-BB72-1730AD910EB0}" type="sibTrans" cxnId="{1ECE116C-3E3B-4357-941E-442E9584778F}">
      <dgm:prSet/>
      <dgm:spPr/>
      <dgm:t>
        <a:bodyPr/>
        <a:lstStyle/>
        <a:p>
          <a:endParaRPr lang="en-US"/>
        </a:p>
      </dgm:t>
    </dgm:pt>
    <dgm:pt modelId="{A421C6A7-3B49-4D18-8E49-DF4691BC1C43}" type="pres">
      <dgm:prSet presAssocID="{24535C81-D394-48F3-8E47-CEC60662B4C9}" presName="Name0" presStyleCnt="0">
        <dgm:presLayoutVars>
          <dgm:dir/>
          <dgm:animLvl val="lvl"/>
          <dgm:resizeHandles val="exact"/>
        </dgm:presLayoutVars>
      </dgm:prSet>
      <dgm:spPr/>
    </dgm:pt>
    <dgm:pt modelId="{4D139506-F38B-4F02-A3AE-D862C4ACDB48}" type="pres">
      <dgm:prSet presAssocID="{D30873C9-BDA7-4681-A657-AE7E01BF65A8}" presName="linNode" presStyleCnt="0"/>
      <dgm:spPr/>
    </dgm:pt>
    <dgm:pt modelId="{7D007450-E58E-46DF-8EB3-F8655E286E90}" type="pres">
      <dgm:prSet presAssocID="{D30873C9-BDA7-4681-A657-AE7E01BF65A8}" presName="parentText" presStyleLbl="node1" presStyleIdx="0" presStyleCnt="5">
        <dgm:presLayoutVars>
          <dgm:chMax val="1"/>
          <dgm:bulletEnabled val="1"/>
        </dgm:presLayoutVars>
      </dgm:prSet>
      <dgm:spPr/>
    </dgm:pt>
    <dgm:pt modelId="{FACC7626-7A68-4D7C-B59D-1A53D4DAA4A9}" type="pres">
      <dgm:prSet presAssocID="{D0C63A8B-52EF-4687-81C0-74DD7020B89B}" presName="sp" presStyleCnt="0"/>
      <dgm:spPr/>
    </dgm:pt>
    <dgm:pt modelId="{FD208BB3-1427-4788-9406-C7585E5A68C1}" type="pres">
      <dgm:prSet presAssocID="{F271E69A-8827-4FCA-9CF3-A5D73DFEB3DB}" presName="linNode" presStyleCnt="0"/>
      <dgm:spPr/>
    </dgm:pt>
    <dgm:pt modelId="{529C0C33-A039-4C02-A732-4E9522927971}" type="pres">
      <dgm:prSet presAssocID="{F271E69A-8827-4FCA-9CF3-A5D73DFEB3DB}" presName="parentText" presStyleLbl="node1" presStyleIdx="1" presStyleCnt="5">
        <dgm:presLayoutVars>
          <dgm:chMax val="1"/>
          <dgm:bulletEnabled val="1"/>
        </dgm:presLayoutVars>
      </dgm:prSet>
      <dgm:spPr/>
    </dgm:pt>
    <dgm:pt modelId="{6EBDF47F-7F04-4DDD-8174-872A7223CD04}" type="pres">
      <dgm:prSet presAssocID="{23000F31-8AA5-4CD8-B583-FF2194724294}" presName="sp" presStyleCnt="0"/>
      <dgm:spPr/>
    </dgm:pt>
    <dgm:pt modelId="{1BF6CCB6-0CE2-4D69-9FCE-685C730C6961}" type="pres">
      <dgm:prSet presAssocID="{4C653BF1-3161-4EFD-A2F2-86DE26AAE3B2}" presName="linNode" presStyleCnt="0"/>
      <dgm:spPr/>
    </dgm:pt>
    <dgm:pt modelId="{CE663143-BFD7-4E8D-A0B4-53A572ABD551}" type="pres">
      <dgm:prSet presAssocID="{4C653BF1-3161-4EFD-A2F2-86DE26AAE3B2}" presName="parentText" presStyleLbl="node1" presStyleIdx="2" presStyleCnt="5">
        <dgm:presLayoutVars>
          <dgm:chMax val="1"/>
          <dgm:bulletEnabled val="1"/>
        </dgm:presLayoutVars>
      </dgm:prSet>
      <dgm:spPr/>
    </dgm:pt>
    <dgm:pt modelId="{EF0E3157-F0DB-4B21-B389-D41CC61C5FE4}" type="pres">
      <dgm:prSet presAssocID="{E4CE8933-D30F-46EB-A24E-08A42740AFC6}" presName="sp" presStyleCnt="0"/>
      <dgm:spPr/>
    </dgm:pt>
    <dgm:pt modelId="{D153044A-8CA8-4B32-9276-A91B5D7335F4}" type="pres">
      <dgm:prSet presAssocID="{7934B23E-A1EB-4FD0-82E2-C226689ECA50}" presName="linNode" presStyleCnt="0"/>
      <dgm:spPr/>
    </dgm:pt>
    <dgm:pt modelId="{3356FA48-4FD2-4E7B-B477-C82D22A117A1}" type="pres">
      <dgm:prSet presAssocID="{7934B23E-A1EB-4FD0-82E2-C226689ECA50}" presName="parentText" presStyleLbl="node1" presStyleIdx="3" presStyleCnt="5">
        <dgm:presLayoutVars>
          <dgm:chMax val="1"/>
          <dgm:bulletEnabled val="1"/>
        </dgm:presLayoutVars>
      </dgm:prSet>
      <dgm:spPr/>
    </dgm:pt>
    <dgm:pt modelId="{3CFE5D21-7F68-43E3-84D0-D745E5ACDA4B}" type="pres">
      <dgm:prSet presAssocID="{2C0E7A9C-B41F-4412-B556-BC30F19D8772}" presName="sp" presStyleCnt="0"/>
      <dgm:spPr/>
    </dgm:pt>
    <dgm:pt modelId="{B51B7EE6-039D-4F7B-B1DE-0E36DF35B24C}" type="pres">
      <dgm:prSet presAssocID="{909B1DCC-F3B1-493E-8CC4-9E9D149DC695}" presName="linNode" presStyleCnt="0"/>
      <dgm:spPr/>
    </dgm:pt>
    <dgm:pt modelId="{CFA98B62-312C-489D-B361-3561C687786D}" type="pres">
      <dgm:prSet presAssocID="{909B1DCC-F3B1-493E-8CC4-9E9D149DC695}" presName="parentText" presStyleLbl="node1" presStyleIdx="4" presStyleCnt="5">
        <dgm:presLayoutVars>
          <dgm:chMax val="1"/>
          <dgm:bulletEnabled val="1"/>
        </dgm:presLayoutVars>
      </dgm:prSet>
      <dgm:spPr/>
    </dgm:pt>
  </dgm:ptLst>
  <dgm:cxnLst>
    <dgm:cxn modelId="{C4A7930B-5C90-4F76-9062-389F1424804C}" type="presOf" srcId="{F271E69A-8827-4FCA-9CF3-A5D73DFEB3DB}" destId="{529C0C33-A039-4C02-A732-4E9522927971}" srcOrd="0" destOrd="0" presId="urn:microsoft.com/office/officeart/2005/8/layout/vList5"/>
    <dgm:cxn modelId="{FB88FD3F-F5CE-4662-8641-1C1C5AB98BBA}" srcId="{24535C81-D394-48F3-8E47-CEC60662B4C9}" destId="{4C653BF1-3161-4EFD-A2F2-86DE26AAE3B2}" srcOrd="2" destOrd="0" parTransId="{20E28767-27A4-4731-9947-2BD4AB868532}" sibTransId="{E4CE8933-D30F-46EB-A24E-08A42740AFC6}"/>
    <dgm:cxn modelId="{1ECE116C-3E3B-4357-941E-442E9584778F}" srcId="{24535C81-D394-48F3-8E47-CEC60662B4C9}" destId="{909B1DCC-F3B1-493E-8CC4-9E9D149DC695}" srcOrd="4" destOrd="0" parTransId="{3A694130-15B1-4E07-87A2-D7E419BC90E2}" sibTransId="{91D86BE9-08B7-44D8-BB72-1730AD910EB0}"/>
    <dgm:cxn modelId="{EB6CBA55-8115-45B7-9464-9E22E4DAADF0}" type="presOf" srcId="{D30873C9-BDA7-4681-A657-AE7E01BF65A8}" destId="{7D007450-E58E-46DF-8EB3-F8655E286E90}" srcOrd="0" destOrd="0" presId="urn:microsoft.com/office/officeart/2005/8/layout/vList5"/>
    <dgm:cxn modelId="{804A4A57-94EB-4DCC-8E1D-5A8D2BD55346}" srcId="{24535C81-D394-48F3-8E47-CEC60662B4C9}" destId="{D30873C9-BDA7-4681-A657-AE7E01BF65A8}" srcOrd="0" destOrd="0" parTransId="{17815C70-7282-42DC-96F0-1E87B5EC7C40}" sibTransId="{D0C63A8B-52EF-4687-81C0-74DD7020B89B}"/>
    <dgm:cxn modelId="{76E47D83-AB21-45C6-9D60-FCAEAF74B820}" type="presOf" srcId="{909B1DCC-F3B1-493E-8CC4-9E9D149DC695}" destId="{CFA98B62-312C-489D-B361-3561C687786D}" srcOrd="0" destOrd="0" presId="urn:microsoft.com/office/officeart/2005/8/layout/vList5"/>
    <dgm:cxn modelId="{F4112D89-5E5E-46DF-8FEF-8E481A9DC59C}" type="presOf" srcId="{4C653BF1-3161-4EFD-A2F2-86DE26AAE3B2}" destId="{CE663143-BFD7-4E8D-A0B4-53A572ABD551}" srcOrd="0" destOrd="0" presId="urn:microsoft.com/office/officeart/2005/8/layout/vList5"/>
    <dgm:cxn modelId="{BBE837BC-82C6-4E92-A1C5-5A189FAAEE06}" type="presOf" srcId="{7934B23E-A1EB-4FD0-82E2-C226689ECA50}" destId="{3356FA48-4FD2-4E7B-B477-C82D22A117A1}" srcOrd="0" destOrd="0" presId="urn:microsoft.com/office/officeart/2005/8/layout/vList5"/>
    <dgm:cxn modelId="{8AE747C6-26B3-4C55-AD29-03CC5DFB32B7}" srcId="{24535C81-D394-48F3-8E47-CEC60662B4C9}" destId="{F271E69A-8827-4FCA-9CF3-A5D73DFEB3DB}" srcOrd="1" destOrd="0" parTransId="{30F6D390-EF53-4CE3-9F12-F83A1CE42218}" sibTransId="{23000F31-8AA5-4CD8-B583-FF2194724294}"/>
    <dgm:cxn modelId="{FC4D82C7-2841-4FBB-ADD0-85DFF5DEDDD9}" srcId="{24535C81-D394-48F3-8E47-CEC60662B4C9}" destId="{7934B23E-A1EB-4FD0-82E2-C226689ECA50}" srcOrd="3" destOrd="0" parTransId="{DA2EF87D-D038-449D-9DD4-F2839EE0928C}" sibTransId="{2C0E7A9C-B41F-4412-B556-BC30F19D8772}"/>
    <dgm:cxn modelId="{E39121E7-64D0-4159-8DD3-422F12EEF3A1}" type="presOf" srcId="{24535C81-D394-48F3-8E47-CEC60662B4C9}" destId="{A421C6A7-3B49-4D18-8E49-DF4691BC1C43}" srcOrd="0" destOrd="0" presId="urn:microsoft.com/office/officeart/2005/8/layout/vList5"/>
    <dgm:cxn modelId="{F3D0EEE2-F3B6-4C79-8E8B-46DA054A8D46}" type="presParOf" srcId="{A421C6A7-3B49-4D18-8E49-DF4691BC1C43}" destId="{4D139506-F38B-4F02-A3AE-D862C4ACDB48}" srcOrd="0" destOrd="0" presId="urn:microsoft.com/office/officeart/2005/8/layout/vList5"/>
    <dgm:cxn modelId="{961A1FCE-AD2C-4590-8F51-5C788F119919}" type="presParOf" srcId="{4D139506-F38B-4F02-A3AE-D862C4ACDB48}" destId="{7D007450-E58E-46DF-8EB3-F8655E286E90}" srcOrd="0" destOrd="0" presId="urn:microsoft.com/office/officeart/2005/8/layout/vList5"/>
    <dgm:cxn modelId="{65A411C9-43F3-4742-A813-C9A42DC0F167}" type="presParOf" srcId="{A421C6A7-3B49-4D18-8E49-DF4691BC1C43}" destId="{FACC7626-7A68-4D7C-B59D-1A53D4DAA4A9}" srcOrd="1" destOrd="0" presId="urn:microsoft.com/office/officeart/2005/8/layout/vList5"/>
    <dgm:cxn modelId="{CAC327FA-9218-4F37-B8E2-F30D5790953A}" type="presParOf" srcId="{A421C6A7-3B49-4D18-8E49-DF4691BC1C43}" destId="{FD208BB3-1427-4788-9406-C7585E5A68C1}" srcOrd="2" destOrd="0" presId="urn:microsoft.com/office/officeart/2005/8/layout/vList5"/>
    <dgm:cxn modelId="{2061BF0A-E0FC-494F-9FB8-AAE7B589B3FD}" type="presParOf" srcId="{FD208BB3-1427-4788-9406-C7585E5A68C1}" destId="{529C0C33-A039-4C02-A732-4E9522927971}" srcOrd="0" destOrd="0" presId="urn:microsoft.com/office/officeart/2005/8/layout/vList5"/>
    <dgm:cxn modelId="{EF41EBBB-1BD9-4EA0-ADA5-3EF5C97933B7}" type="presParOf" srcId="{A421C6A7-3B49-4D18-8E49-DF4691BC1C43}" destId="{6EBDF47F-7F04-4DDD-8174-872A7223CD04}" srcOrd="3" destOrd="0" presId="urn:microsoft.com/office/officeart/2005/8/layout/vList5"/>
    <dgm:cxn modelId="{AF0420FA-21D0-4122-A144-1CEC7789C3B6}" type="presParOf" srcId="{A421C6A7-3B49-4D18-8E49-DF4691BC1C43}" destId="{1BF6CCB6-0CE2-4D69-9FCE-685C730C6961}" srcOrd="4" destOrd="0" presId="urn:microsoft.com/office/officeart/2005/8/layout/vList5"/>
    <dgm:cxn modelId="{F5FD9B11-C980-488A-9429-BAA0E161540F}" type="presParOf" srcId="{1BF6CCB6-0CE2-4D69-9FCE-685C730C6961}" destId="{CE663143-BFD7-4E8D-A0B4-53A572ABD551}" srcOrd="0" destOrd="0" presId="urn:microsoft.com/office/officeart/2005/8/layout/vList5"/>
    <dgm:cxn modelId="{154EB65D-3C45-4B79-AE90-EA57E180A788}" type="presParOf" srcId="{A421C6A7-3B49-4D18-8E49-DF4691BC1C43}" destId="{EF0E3157-F0DB-4B21-B389-D41CC61C5FE4}" srcOrd="5" destOrd="0" presId="urn:microsoft.com/office/officeart/2005/8/layout/vList5"/>
    <dgm:cxn modelId="{0EC71168-9497-41E9-A989-AC083CFE60EB}" type="presParOf" srcId="{A421C6A7-3B49-4D18-8E49-DF4691BC1C43}" destId="{D153044A-8CA8-4B32-9276-A91B5D7335F4}" srcOrd="6" destOrd="0" presId="urn:microsoft.com/office/officeart/2005/8/layout/vList5"/>
    <dgm:cxn modelId="{324F62B6-F219-41C9-9479-105B8E882819}" type="presParOf" srcId="{D153044A-8CA8-4B32-9276-A91B5D7335F4}" destId="{3356FA48-4FD2-4E7B-B477-C82D22A117A1}" srcOrd="0" destOrd="0" presId="urn:microsoft.com/office/officeart/2005/8/layout/vList5"/>
    <dgm:cxn modelId="{CD96B2E5-FA2C-45AC-9D6E-3E74452AB276}" type="presParOf" srcId="{A421C6A7-3B49-4D18-8E49-DF4691BC1C43}" destId="{3CFE5D21-7F68-43E3-84D0-D745E5ACDA4B}" srcOrd="7" destOrd="0" presId="urn:microsoft.com/office/officeart/2005/8/layout/vList5"/>
    <dgm:cxn modelId="{218328E5-0BB1-4DE4-A97C-8DA3ACF6E6F5}" type="presParOf" srcId="{A421C6A7-3B49-4D18-8E49-DF4691BC1C43}" destId="{B51B7EE6-039D-4F7B-B1DE-0E36DF35B24C}" srcOrd="8" destOrd="0" presId="urn:microsoft.com/office/officeart/2005/8/layout/vList5"/>
    <dgm:cxn modelId="{DFE2C0F8-2098-46A3-88C1-008E6A6D68D6}" type="presParOf" srcId="{B51B7EE6-039D-4F7B-B1DE-0E36DF35B24C}" destId="{CFA98B62-312C-489D-B361-3561C687786D}"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6B04B1-AEDE-41C9-B09A-724C345F839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F828803-8E93-4C5D-8F5B-72DA6B999066}">
      <dgm:prSet/>
      <dgm:spPr/>
      <dgm:t>
        <a:bodyPr/>
        <a:lstStyle/>
        <a:p>
          <a:r>
            <a:rPr lang="en-US"/>
            <a:t>The NHS App is part of wider digital transformation</a:t>
          </a:r>
        </a:p>
      </dgm:t>
    </dgm:pt>
    <dgm:pt modelId="{412A2F7B-EBFC-4D4D-9293-71278A6236A3}" type="parTrans" cxnId="{E401573A-107C-4A5C-A9E8-8228FA22A194}">
      <dgm:prSet/>
      <dgm:spPr/>
      <dgm:t>
        <a:bodyPr/>
        <a:lstStyle/>
        <a:p>
          <a:endParaRPr lang="en-US"/>
        </a:p>
      </dgm:t>
    </dgm:pt>
    <dgm:pt modelId="{18BCA844-0957-4195-A6F0-3F5717756080}" type="sibTrans" cxnId="{E401573A-107C-4A5C-A9E8-8228FA22A194}">
      <dgm:prSet/>
      <dgm:spPr/>
      <dgm:t>
        <a:bodyPr/>
        <a:lstStyle/>
        <a:p>
          <a:endParaRPr lang="en-US"/>
        </a:p>
      </dgm:t>
    </dgm:pt>
    <dgm:pt modelId="{F243B10B-C540-449B-AABA-7C7CC374C9EA}">
      <dgm:prSet/>
      <dgm:spPr/>
      <dgm:t>
        <a:bodyPr/>
        <a:lstStyle/>
        <a:p>
          <a:r>
            <a:rPr lang="en-US" dirty="0"/>
            <a:t>Digital health systems can:</a:t>
          </a:r>
        </a:p>
      </dgm:t>
    </dgm:pt>
    <dgm:pt modelId="{ACCC71E6-6BCD-4006-823F-C62E12B34307}" type="parTrans" cxnId="{0370F448-76C2-4EDB-9876-A14C33BF9E3E}">
      <dgm:prSet/>
      <dgm:spPr/>
      <dgm:t>
        <a:bodyPr/>
        <a:lstStyle/>
        <a:p>
          <a:endParaRPr lang="en-US"/>
        </a:p>
      </dgm:t>
    </dgm:pt>
    <dgm:pt modelId="{59E99F22-A2DB-4876-AC6B-4136BCC5F538}" type="sibTrans" cxnId="{0370F448-76C2-4EDB-9876-A14C33BF9E3E}">
      <dgm:prSet/>
      <dgm:spPr/>
      <dgm:t>
        <a:bodyPr/>
        <a:lstStyle/>
        <a:p>
          <a:endParaRPr lang="en-US"/>
        </a:p>
      </dgm:t>
    </dgm:pt>
    <dgm:pt modelId="{5EAEF911-43BE-4BEC-9BB7-6042B00E67E6}">
      <dgm:prSet/>
      <dgm:spPr/>
      <dgm:t>
        <a:bodyPr/>
        <a:lstStyle/>
        <a:p>
          <a:r>
            <a:rPr lang="en-US"/>
            <a:t>Improve healthcare accessibility</a:t>
          </a:r>
        </a:p>
      </dgm:t>
    </dgm:pt>
    <dgm:pt modelId="{FFAFCED5-6BE8-457D-8E5D-8028B5E57BA0}" type="parTrans" cxnId="{20BCB396-891B-4E35-A2DC-79E10CB3182A}">
      <dgm:prSet/>
      <dgm:spPr/>
      <dgm:t>
        <a:bodyPr/>
        <a:lstStyle/>
        <a:p>
          <a:endParaRPr lang="en-US"/>
        </a:p>
      </dgm:t>
    </dgm:pt>
    <dgm:pt modelId="{49570A68-F9C7-47EC-BD2D-FAD7E74E289A}" type="sibTrans" cxnId="{20BCB396-891B-4E35-A2DC-79E10CB3182A}">
      <dgm:prSet/>
      <dgm:spPr/>
      <dgm:t>
        <a:bodyPr/>
        <a:lstStyle/>
        <a:p>
          <a:endParaRPr lang="en-US"/>
        </a:p>
      </dgm:t>
    </dgm:pt>
    <dgm:pt modelId="{26BE25AD-1AF7-4B59-9E94-688C00138EC4}">
      <dgm:prSet/>
      <dgm:spPr/>
      <dgm:t>
        <a:bodyPr/>
        <a:lstStyle/>
        <a:p>
          <a:r>
            <a:rPr lang="en-US"/>
            <a:t>Enhance communication</a:t>
          </a:r>
        </a:p>
      </dgm:t>
    </dgm:pt>
    <dgm:pt modelId="{08C6CE20-9C09-4165-B868-37DB6545B091}" type="parTrans" cxnId="{6E9A87A6-C80B-4DBF-BE2B-3FCB460C0C88}">
      <dgm:prSet/>
      <dgm:spPr/>
      <dgm:t>
        <a:bodyPr/>
        <a:lstStyle/>
        <a:p>
          <a:endParaRPr lang="en-US"/>
        </a:p>
      </dgm:t>
    </dgm:pt>
    <dgm:pt modelId="{23CCC2E8-3B39-46CC-BE6E-DB84AD16B248}" type="sibTrans" cxnId="{6E9A87A6-C80B-4DBF-BE2B-3FCB460C0C88}">
      <dgm:prSet/>
      <dgm:spPr/>
      <dgm:t>
        <a:bodyPr/>
        <a:lstStyle/>
        <a:p>
          <a:endParaRPr lang="en-US"/>
        </a:p>
      </dgm:t>
    </dgm:pt>
    <dgm:pt modelId="{12D058CB-5F59-4C8B-B3CF-925D0B9A7F3C}">
      <dgm:prSet/>
      <dgm:spPr/>
      <dgm:t>
        <a:bodyPr/>
        <a:lstStyle/>
        <a:p>
          <a:r>
            <a:rPr lang="en-US"/>
            <a:t>Enable remote healthcare services</a:t>
          </a:r>
        </a:p>
      </dgm:t>
    </dgm:pt>
    <dgm:pt modelId="{276C2991-C4F7-490C-916F-1FEE44696FD8}" type="parTrans" cxnId="{92FEF675-87EA-4C80-BBC2-DE6CD392BE55}">
      <dgm:prSet/>
      <dgm:spPr/>
      <dgm:t>
        <a:bodyPr/>
        <a:lstStyle/>
        <a:p>
          <a:endParaRPr lang="en-US"/>
        </a:p>
      </dgm:t>
    </dgm:pt>
    <dgm:pt modelId="{52B7970C-1E86-40BA-889F-DCA82B22C4F3}" type="sibTrans" cxnId="{92FEF675-87EA-4C80-BBC2-DE6CD392BE55}">
      <dgm:prSet/>
      <dgm:spPr/>
      <dgm:t>
        <a:bodyPr/>
        <a:lstStyle/>
        <a:p>
          <a:endParaRPr lang="en-US"/>
        </a:p>
      </dgm:t>
    </dgm:pt>
    <dgm:pt modelId="{4368DD09-237F-40A3-B41D-8ED71F330D47}">
      <dgm:prSet/>
      <dgm:spPr/>
      <dgm:t>
        <a:bodyPr/>
        <a:lstStyle/>
        <a:p>
          <a:r>
            <a:rPr lang="en-US"/>
            <a:t>Support patient self-management</a:t>
          </a:r>
        </a:p>
      </dgm:t>
    </dgm:pt>
    <dgm:pt modelId="{4486E96D-2478-48FB-9274-44A32487733B}" type="parTrans" cxnId="{BED8FB1C-5657-4DCE-97C1-16932E7C63DD}">
      <dgm:prSet/>
      <dgm:spPr/>
      <dgm:t>
        <a:bodyPr/>
        <a:lstStyle/>
        <a:p>
          <a:endParaRPr lang="en-US"/>
        </a:p>
      </dgm:t>
    </dgm:pt>
    <dgm:pt modelId="{28FB510D-5A4E-49E4-930C-BEEDCD6EC766}" type="sibTrans" cxnId="{BED8FB1C-5657-4DCE-97C1-16932E7C63DD}">
      <dgm:prSet/>
      <dgm:spPr/>
      <dgm:t>
        <a:bodyPr/>
        <a:lstStyle/>
        <a:p>
          <a:endParaRPr lang="en-US"/>
        </a:p>
      </dgm:t>
    </dgm:pt>
    <dgm:pt modelId="{A1683CEA-71A1-419E-8725-20D013A01CA7}">
      <dgm:prSet/>
      <dgm:spPr/>
      <dgm:t>
        <a:bodyPr/>
        <a:lstStyle/>
        <a:p>
          <a:r>
            <a:rPr lang="en-US" i="1"/>
            <a:t>(Greenhalgh et al., 2017; Wachter, 2016; WHO, 2021)</a:t>
          </a:r>
          <a:endParaRPr lang="en-US"/>
        </a:p>
      </dgm:t>
    </dgm:pt>
    <dgm:pt modelId="{85AA785D-C99E-437C-B5BF-4F0C8368C96D}" type="parTrans" cxnId="{F26B5CB3-2E7C-4DEF-81E2-F2D4CEE78FA5}">
      <dgm:prSet/>
      <dgm:spPr/>
      <dgm:t>
        <a:bodyPr/>
        <a:lstStyle/>
        <a:p>
          <a:endParaRPr lang="en-US"/>
        </a:p>
      </dgm:t>
    </dgm:pt>
    <dgm:pt modelId="{6ECD7CD9-1581-457C-B63F-98F20CE6E916}" type="sibTrans" cxnId="{F26B5CB3-2E7C-4DEF-81E2-F2D4CEE78FA5}">
      <dgm:prSet/>
      <dgm:spPr/>
      <dgm:t>
        <a:bodyPr/>
        <a:lstStyle/>
        <a:p>
          <a:endParaRPr lang="en-US"/>
        </a:p>
      </dgm:t>
    </dgm:pt>
    <dgm:pt modelId="{5F95D447-F1A0-455D-B2D8-F0D3DC5C2CBD}" type="pres">
      <dgm:prSet presAssocID="{DD6B04B1-AEDE-41C9-B09A-724C345F8396}" presName="vert0" presStyleCnt="0">
        <dgm:presLayoutVars>
          <dgm:dir/>
          <dgm:animOne val="branch"/>
          <dgm:animLvl val="lvl"/>
        </dgm:presLayoutVars>
      </dgm:prSet>
      <dgm:spPr/>
    </dgm:pt>
    <dgm:pt modelId="{7AD6DC88-CE98-4D1D-97E7-290415A95420}" type="pres">
      <dgm:prSet presAssocID="{AF828803-8E93-4C5D-8F5B-72DA6B999066}" presName="thickLine" presStyleLbl="alignNode1" presStyleIdx="0" presStyleCnt="7"/>
      <dgm:spPr/>
    </dgm:pt>
    <dgm:pt modelId="{C17B4E4C-5F2D-4956-A892-0588E2D283EC}" type="pres">
      <dgm:prSet presAssocID="{AF828803-8E93-4C5D-8F5B-72DA6B999066}" presName="horz1" presStyleCnt="0"/>
      <dgm:spPr/>
    </dgm:pt>
    <dgm:pt modelId="{C63CCE1C-FA60-4900-9E79-4F5DBA0FE07B}" type="pres">
      <dgm:prSet presAssocID="{AF828803-8E93-4C5D-8F5B-72DA6B999066}" presName="tx1" presStyleLbl="revTx" presStyleIdx="0" presStyleCnt="7"/>
      <dgm:spPr/>
    </dgm:pt>
    <dgm:pt modelId="{0FF3C13E-FDFB-4D11-90F5-D842D75B84DC}" type="pres">
      <dgm:prSet presAssocID="{AF828803-8E93-4C5D-8F5B-72DA6B999066}" presName="vert1" presStyleCnt="0"/>
      <dgm:spPr/>
    </dgm:pt>
    <dgm:pt modelId="{AC4118C4-58B9-488D-AFFB-80B552137C83}" type="pres">
      <dgm:prSet presAssocID="{F243B10B-C540-449B-AABA-7C7CC374C9EA}" presName="thickLine" presStyleLbl="alignNode1" presStyleIdx="1" presStyleCnt="7"/>
      <dgm:spPr/>
    </dgm:pt>
    <dgm:pt modelId="{FCB56AA7-3354-4903-AF3F-55F381D8F80B}" type="pres">
      <dgm:prSet presAssocID="{F243B10B-C540-449B-AABA-7C7CC374C9EA}" presName="horz1" presStyleCnt="0"/>
      <dgm:spPr/>
    </dgm:pt>
    <dgm:pt modelId="{D9F1909E-D6FD-4EE9-AAAF-59FF24DB1F6C}" type="pres">
      <dgm:prSet presAssocID="{F243B10B-C540-449B-AABA-7C7CC374C9EA}" presName="tx1" presStyleLbl="revTx" presStyleIdx="1" presStyleCnt="7"/>
      <dgm:spPr/>
    </dgm:pt>
    <dgm:pt modelId="{A50B6105-4809-4007-8821-865E931C7C66}" type="pres">
      <dgm:prSet presAssocID="{F243B10B-C540-449B-AABA-7C7CC374C9EA}" presName="vert1" presStyleCnt="0"/>
      <dgm:spPr/>
    </dgm:pt>
    <dgm:pt modelId="{2B42D9DE-733F-4F69-9718-1EEACE050D29}" type="pres">
      <dgm:prSet presAssocID="{5EAEF911-43BE-4BEC-9BB7-6042B00E67E6}" presName="thickLine" presStyleLbl="alignNode1" presStyleIdx="2" presStyleCnt="7"/>
      <dgm:spPr/>
    </dgm:pt>
    <dgm:pt modelId="{A8B75BF6-46C9-403B-AAD4-3A1E07C3CFEE}" type="pres">
      <dgm:prSet presAssocID="{5EAEF911-43BE-4BEC-9BB7-6042B00E67E6}" presName="horz1" presStyleCnt="0"/>
      <dgm:spPr/>
    </dgm:pt>
    <dgm:pt modelId="{C856C05B-D7F4-4C05-9E17-1E3819262998}" type="pres">
      <dgm:prSet presAssocID="{5EAEF911-43BE-4BEC-9BB7-6042B00E67E6}" presName="tx1" presStyleLbl="revTx" presStyleIdx="2" presStyleCnt="7"/>
      <dgm:spPr/>
    </dgm:pt>
    <dgm:pt modelId="{8435934E-7041-44C0-A05D-897DC5CD5069}" type="pres">
      <dgm:prSet presAssocID="{5EAEF911-43BE-4BEC-9BB7-6042B00E67E6}" presName="vert1" presStyleCnt="0"/>
      <dgm:spPr/>
    </dgm:pt>
    <dgm:pt modelId="{812518F9-0CC2-4D04-8F36-52B0B4DE083C}" type="pres">
      <dgm:prSet presAssocID="{26BE25AD-1AF7-4B59-9E94-688C00138EC4}" presName="thickLine" presStyleLbl="alignNode1" presStyleIdx="3" presStyleCnt="7"/>
      <dgm:spPr/>
    </dgm:pt>
    <dgm:pt modelId="{DAF12124-CC49-4412-8ABE-021A7613CABE}" type="pres">
      <dgm:prSet presAssocID="{26BE25AD-1AF7-4B59-9E94-688C00138EC4}" presName="horz1" presStyleCnt="0"/>
      <dgm:spPr/>
    </dgm:pt>
    <dgm:pt modelId="{41D4A406-776C-493A-9202-E50A0D433885}" type="pres">
      <dgm:prSet presAssocID="{26BE25AD-1AF7-4B59-9E94-688C00138EC4}" presName="tx1" presStyleLbl="revTx" presStyleIdx="3" presStyleCnt="7"/>
      <dgm:spPr/>
    </dgm:pt>
    <dgm:pt modelId="{1F82087F-3647-49B4-B032-27CB29BEB29B}" type="pres">
      <dgm:prSet presAssocID="{26BE25AD-1AF7-4B59-9E94-688C00138EC4}" presName="vert1" presStyleCnt="0"/>
      <dgm:spPr/>
    </dgm:pt>
    <dgm:pt modelId="{73958629-CFF5-4945-BD1D-0CE19EDF32F4}" type="pres">
      <dgm:prSet presAssocID="{12D058CB-5F59-4C8B-B3CF-925D0B9A7F3C}" presName="thickLine" presStyleLbl="alignNode1" presStyleIdx="4" presStyleCnt="7"/>
      <dgm:spPr/>
    </dgm:pt>
    <dgm:pt modelId="{38A3EC7D-D059-4883-A62B-B4370733B96D}" type="pres">
      <dgm:prSet presAssocID="{12D058CB-5F59-4C8B-B3CF-925D0B9A7F3C}" presName="horz1" presStyleCnt="0"/>
      <dgm:spPr/>
    </dgm:pt>
    <dgm:pt modelId="{CF829EC1-C446-40AB-84D6-87CC27640C1C}" type="pres">
      <dgm:prSet presAssocID="{12D058CB-5F59-4C8B-B3CF-925D0B9A7F3C}" presName="tx1" presStyleLbl="revTx" presStyleIdx="4" presStyleCnt="7"/>
      <dgm:spPr/>
    </dgm:pt>
    <dgm:pt modelId="{ACAFD116-9F6F-4465-93AC-16AEBEDD92F2}" type="pres">
      <dgm:prSet presAssocID="{12D058CB-5F59-4C8B-B3CF-925D0B9A7F3C}" presName="vert1" presStyleCnt="0"/>
      <dgm:spPr/>
    </dgm:pt>
    <dgm:pt modelId="{C2E627B7-8C6A-41AE-9D8B-2287665B7D44}" type="pres">
      <dgm:prSet presAssocID="{4368DD09-237F-40A3-B41D-8ED71F330D47}" presName="thickLine" presStyleLbl="alignNode1" presStyleIdx="5" presStyleCnt="7"/>
      <dgm:spPr/>
    </dgm:pt>
    <dgm:pt modelId="{E6C7F43A-545D-4A79-BC54-2BF2EB9FF080}" type="pres">
      <dgm:prSet presAssocID="{4368DD09-237F-40A3-B41D-8ED71F330D47}" presName="horz1" presStyleCnt="0"/>
      <dgm:spPr/>
    </dgm:pt>
    <dgm:pt modelId="{D922C663-8614-45C5-A6DA-1F533FF9C9BA}" type="pres">
      <dgm:prSet presAssocID="{4368DD09-237F-40A3-B41D-8ED71F330D47}" presName="tx1" presStyleLbl="revTx" presStyleIdx="5" presStyleCnt="7"/>
      <dgm:spPr/>
    </dgm:pt>
    <dgm:pt modelId="{35CBC8D2-1D98-4C4B-A798-06FA5033DF7E}" type="pres">
      <dgm:prSet presAssocID="{4368DD09-237F-40A3-B41D-8ED71F330D47}" presName="vert1" presStyleCnt="0"/>
      <dgm:spPr/>
    </dgm:pt>
    <dgm:pt modelId="{0C03DCDB-1EA0-46BA-9BA9-699C43425E0A}" type="pres">
      <dgm:prSet presAssocID="{A1683CEA-71A1-419E-8725-20D013A01CA7}" presName="thickLine" presStyleLbl="alignNode1" presStyleIdx="6" presStyleCnt="7"/>
      <dgm:spPr/>
    </dgm:pt>
    <dgm:pt modelId="{D7E33FEB-2D13-492E-B024-9FF0FBB20D37}" type="pres">
      <dgm:prSet presAssocID="{A1683CEA-71A1-419E-8725-20D013A01CA7}" presName="horz1" presStyleCnt="0"/>
      <dgm:spPr/>
    </dgm:pt>
    <dgm:pt modelId="{0C07D094-0A61-4D10-8DE7-F9D0AE335AF5}" type="pres">
      <dgm:prSet presAssocID="{A1683CEA-71A1-419E-8725-20D013A01CA7}" presName="tx1" presStyleLbl="revTx" presStyleIdx="6" presStyleCnt="7"/>
      <dgm:spPr/>
    </dgm:pt>
    <dgm:pt modelId="{2D239902-2B87-427C-B3A0-B4D94778D453}" type="pres">
      <dgm:prSet presAssocID="{A1683CEA-71A1-419E-8725-20D013A01CA7}" presName="vert1" presStyleCnt="0"/>
      <dgm:spPr/>
    </dgm:pt>
  </dgm:ptLst>
  <dgm:cxnLst>
    <dgm:cxn modelId="{EA27A317-9CBC-468A-9BBB-AC23870F196D}" type="presOf" srcId="{26BE25AD-1AF7-4B59-9E94-688C00138EC4}" destId="{41D4A406-776C-493A-9202-E50A0D433885}" srcOrd="0" destOrd="0" presId="urn:microsoft.com/office/officeart/2008/layout/LinedList"/>
    <dgm:cxn modelId="{93BF191A-601E-4FB5-91BF-6012F1D9EA55}" type="presOf" srcId="{AF828803-8E93-4C5D-8F5B-72DA6B999066}" destId="{C63CCE1C-FA60-4900-9E79-4F5DBA0FE07B}" srcOrd="0" destOrd="0" presId="urn:microsoft.com/office/officeart/2008/layout/LinedList"/>
    <dgm:cxn modelId="{BED8FB1C-5657-4DCE-97C1-16932E7C63DD}" srcId="{DD6B04B1-AEDE-41C9-B09A-724C345F8396}" destId="{4368DD09-237F-40A3-B41D-8ED71F330D47}" srcOrd="5" destOrd="0" parTransId="{4486E96D-2478-48FB-9274-44A32487733B}" sibTransId="{28FB510D-5A4E-49E4-930C-BEEDCD6EC766}"/>
    <dgm:cxn modelId="{E401573A-107C-4A5C-A9E8-8228FA22A194}" srcId="{DD6B04B1-AEDE-41C9-B09A-724C345F8396}" destId="{AF828803-8E93-4C5D-8F5B-72DA6B999066}" srcOrd="0" destOrd="0" parTransId="{412A2F7B-EBFC-4D4D-9293-71278A6236A3}" sibTransId="{18BCA844-0957-4195-A6F0-3F5717756080}"/>
    <dgm:cxn modelId="{06B7D73A-ABBF-4BA3-871C-BA2D4EFBE830}" type="presOf" srcId="{4368DD09-237F-40A3-B41D-8ED71F330D47}" destId="{D922C663-8614-45C5-A6DA-1F533FF9C9BA}" srcOrd="0" destOrd="0" presId="urn:microsoft.com/office/officeart/2008/layout/LinedList"/>
    <dgm:cxn modelId="{0370F448-76C2-4EDB-9876-A14C33BF9E3E}" srcId="{DD6B04B1-AEDE-41C9-B09A-724C345F8396}" destId="{F243B10B-C540-449B-AABA-7C7CC374C9EA}" srcOrd="1" destOrd="0" parTransId="{ACCC71E6-6BCD-4006-823F-C62E12B34307}" sibTransId="{59E99F22-A2DB-4876-AC6B-4136BCC5F538}"/>
    <dgm:cxn modelId="{92FEF675-87EA-4C80-BBC2-DE6CD392BE55}" srcId="{DD6B04B1-AEDE-41C9-B09A-724C345F8396}" destId="{12D058CB-5F59-4C8B-B3CF-925D0B9A7F3C}" srcOrd="4" destOrd="0" parTransId="{276C2991-C4F7-490C-916F-1FEE44696FD8}" sibTransId="{52B7970C-1E86-40BA-889F-DCA82B22C4F3}"/>
    <dgm:cxn modelId="{DE26888D-AD37-48A5-9EEC-BCC04E43903D}" type="presOf" srcId="{5EAEF911-43BE-4BEC-9BB7-6042B00E67E6}" destId="{C856C05B-D7F4-4C05-9E17-1E3819262998}" srcOrd="0" destOrd="0" presId="urn:microsoft.com/office/officeart/2008/layout/LinedList"/>
    <dgm:cxn modelId="{20BCB396-891B-4E35-A2DC-79E10CB3182A}" srcId="{DD6B04B1-AEDE-41C9-B09A-724C345F8396}" destId="{5EAEF911-43BE-4BEC-9BB7-6042B00E67E6}" srcOrd="2" destOrd="0" parTransId="{FFAFCED5-6BE8-457D-8E5D-8028B5E57BA0}" sibTransId="{49570A68-F9C7-47EC-BD2D-FAD7E74E289A}"/>
    <dgm:cxn modelId="{6E9A87A6-C80B-4DBF-BE2B-3FCB460C0C88}" srcId="{DD6B04B1-AEDE-41C9-B09A-724C345F8396}" destId="{26BE25AD-1AF7-4B59-9E94-688C00138EC4}" srcOrd="3" destOrd="0" parTransId="{08C6CE20-9C09-4165-B868-37DB6545B091}" sibTransId="{23CCC2E8-3B39-46CC-BE6E-DB84AD16B248}"/>
    <dgm:cxn modelId="{F26B5CB3-2E7C-4DEF-81E2-F2D4CEE78FA5}" srcId="{DD6B04B1-AEDE-41C9-B09A-724C345F8396}" destId="{A1683CEA-71A1-419E-8725-20D013A01CA7}" srcOrd="6" destOrd="0" parTransId="{85AA785D-C99E-437C-B5BF-4F0C8368C96D}" sibTransId="{6ECD7CD9-1581-457C-B63F-98F20CE6E916}"/>
    <dgm:cxn modelId="{E209EEBE-ED66-4A63-BC49-85D6BFD36572}" type="presOf" srcId="{F243B10B-C540-449B-AABA-7C7CC374C9EA}" destId="{D9F1909E-D6FD-4EE9-AAAF-59FF24DB1F6C}" srcOrd="0" destOrd="0" presId="urn:microsoft.com/office/officeart/2008/layout/LinedList"/>
    <dgm:cxn modelId="{4CD493DF-BD74-4016-8F2A-DFB55A016427}" type="presOf" srcId="{DD6B04B1-AEDE-41C9-B09A-724C345F8396}" destId="{5F95D447-F1A0-455D-B2D8-F0D3DC5C2CBD}" srcOrd="0" destOrd="0" presId="urn:microsoft.com/office/officeart/2008/layout/LinedList"/>
    <dgm:cxn modelId="{C04D61F9-1538-484E-B5F2-B711887C9B19}" type="presOf" srcId="{12D058CB-5F59-4C8B-B3CF-925D0B9A7F3C}" destId="{CF829EC1-C446-40AB-84D6-87CC27640C1C}" srcOrd="0" destOrd="0" presId="urn:microsoft.com/office/officeart/2008/layout/LinedList"/>
    <dgm:cxn modelId="{5251B9FE-E6BF-4592-8F46-919D88DE3CE9}" type="presOf" srcId="{A1683CEA-71A1-419E-8725-20D013A01CA7}" destId="{0C07D094-0A61-4D10-8DE7-F9D0AE335AF5}" srcOrd="0" destOrd="0" presId="urn:microsoft.com/office/officeart/2008/layout/LinedList"/>
    <dgm:cxn modelId="{9D3A88C8-4BBB-4D4D-BB8F-10681178F90E}" type="presParOf" srcId="{5F95D447-F1A0-455D-B2D8-F0D3DC5C2CBD}" destId="{7AD6DC88-CE98-4D1D-97E7-290415A95420}" srcOrd="0" destOrd="0" presId="urn:microsoft.com/office/officeart/2008/layout/LinedList"/>
    <dgm:cxn modelId="{DC5A3DE7-78D5-456D-916B-EA2E8ADFDF5A}" type="presParOf" srcId="{5F95D447-F1A0-455D-B2D8-F0D3DC5C2CBD}" destId="{C17B4E4C-5F2D-4956-A892-0588E2D283EC}" srcOrd="1" destOrd="0" presId="urn:microsoft.com/office/officeart/2008/layout/LinedList"/>
    <dgm:cxn modelId="{1EEEE21B-9A31-4059-AE3B-1B6702F3CB06}" type="presParOf" srcId="{C17B4E4C-5F2D-4956-A892-0588E2D283EC}" destId="{C63CCE1C-FA60-4900-9E79-4F5DBA0FE07B}" srcOrd="0" destOrd="0" presId="urn:microsoft.com/office/officeart/2008/layout/LinedList"/>
    <dgm:cxn modelId="{6DAC428E-49E8-4CDA-A7A2-7FE92B86E0A5}" type="presParOf" srcId="{C17B4E4C-5F2D-4956-A892-0588E2D283EC}" destId="{0FF3C13E-FDFB-4D11-90F5-D842D75B84DC}" srcOrd="1" destOrd="0" presId="urn:microsoft.com/office/officeart/2008/layout/LinedList"/>
    <dgm:cxn modelId="{89731C80-D6B2-49D8-A9A3-5EF17DFC5703}" type="presParOf" srcId="{5F95D447-F1A0-455D-B2D8-F0D3DC5C2CBD}" destId="{AC4118C4-58B9-488D-AFFB-80B552137C83}" srcOrd="2" destOrd="0" presId="urn:microsoft.com/office/officeart/2008/layout/LinedList"/>
    <dgm:cxn modelId="{048112D8-1779-4C0E-81D7-1BD1CE2C03A4}" type="presParOf" srcId="{5F95D447-F1A0-455D-B2D8-F0D3DC5C2CBD}" destId="{FCB56AA7-3354-4903-AF3F-55F381D8F80B}" srcOrd="3" destOrd="0" presId="urn:microsoft.com/office/officeart/2008/layout/LinedList"/>
    <dgm:cxn modelId="{9365947A-D4E1-4E47-A675-368497564571}" type="presParOf" srcId="{FCB56AA7-3354-4903-AF3F-55F381D8F80B}" destId="{D9F1909E-D6FD-4EE9-AAAF-59FF24DB1F6C}" srcOrd="0" destOrd="0" presId="urn:microsoft.com/office/officeart/2008/layout/LinedList"/>
    <dgm:cxn modelId="{CF0C4961-02AD-4FCA-9660-BBC620FD7B5A}" type="presParOf" srcId="{FCB56AA7-3354-4903-AF3F-55F381D8F80B}" destId="{A50B6105-4809-4007-8821-865E931C7C66}" srcOrd="1" destOrd="0" presId="urn:microsoft.com/office/officeart/2008/layout/LinedList"/>
    <dgm:cxn modelId="{A8A34A66-6DFA-4B77-90E1-764E6A0F2C27}" type="presParOf" srcId="{5F95D447-F1A0-455D-B2D8-F0D3DC5C2CBD}" destId="{2B42D9DE-733F-4F69-9718-1EEACE050D29}" srcOrd="4" destOrd="0" presId="urn:microsoft.com/office/officeart/2008/layout/LinedList"/>
    <dgm:cxn modelId="{94580BC7-4821-4D84-9363-E10ED14528D3}" type="presParOf" srcId="{5F95D447-F1A0-455D-B2D8-F0D3DC5C2CBD}" destId="{A8B75BF6-46C9-403B-AAD4-3A1E07C3CFEE}" srcOrd="5" destOrd="0" presId="urn:microsoft.com/office/officeart/2008/layout/LinedList"/>
    <dgm:cxn modelId="{3F978397-9DCE-48DF-AA1F-99A5447AA767}" type="presParOf" srcId="{A8B75BF6-46C9-403B-AAD4-3A1E07C3CFEE}" destId="{C856C05B-D7F4-4C05-9E17-1E3819262998}" srcOrd="0" destOrd="0" presId="urn:microsoft.com/office/officeart/2008/layout/LinedList"/>
    <dgm:cxn modelId="{466661C3-063C-49BC-B13C-5C49CC319FBC}" type="presParOf" srcId="{A8B75BF6-46C9-403B-AAD4-3A1E07C3CFEE}" destId="{8435934E-7041-44C0-A05D-897DC5CD5069}" srcOrd="1" destOrd="0" presId="urn:microsoft.com/office/officeart/2008/layout/LinedList"/>
    <dgm:cxn modelId="{A832E901-AC6A-4276-8663-FB77EFA69DCC}" type="presParOf" srcId="{5F95D447-F1A0-455D-B2D8-F0D3DC5C2CBD}" destId="{812518F9-0CC2-4D04-8F36-52B0B4DE083C}" srcOrd="6" destOrd="0" presId="urn:microsoft.com/office/officeart/2008/layout/LinedList"/>
    <dgm:cxn modelId="{43735820-DEBE-4592-9846-A378E04B29F1}" type="presParOf" srcId="{5F95D447-F1A0-455D-B2D8-F0D3DC5C2CBD}" destId="{DAF12124-CC49-4412-8ABE-021A7613CABE}" srcOrd="7" destOrd="0" presId="urn:microsoft.com/office/officeart/2008/layout/LinedList"/>
    <dgm:cxn modelId="{49C39590-3BD2-4B43-849C-202ABFC6576B}" type="presParOf" srcId="{DAF12124-CC49-4412-8ABE-021A7613CABE}" destId="{41D4A406-776C-493A-9202-E50A0D433885}" srcOrd="0" destOrd="0" presId="urn:microsoft.com/office/officeart/2008/layout/LinedList"/>
    <dgm:cxn modelId="{8BED25EA-6FCE-479A-8802-C639A49CE105}" type="presParOf" srcId="{DAF12124-CC49-4412-8ABE-021A7613CABE}" destId="{1F82087F-3647-49B4-B032-27CB29BEB29B}" srcOrd="1" destOrd="0" presId="urn:microsoft.com/office/officeart/2008/layout/LinedList"/>
    <dgm:cxn modelId="{A5F053CB-260F-43C0-97B0-9F4CC620F493}" type="presParOf" srcId="{5F95D447-F1A0-455D-B2D8-F0D3DC5C2CBD}" destId="{73958629-CFF5-4945-BD1D-0CE19EDF32F4}" srcOrd="8" destOrd="0" presId="urn:microsoft.com/office/officeart/2008/layout/LinedList"/>
    <dgm:cxn modelId="{B1E3522F-9A2A-471B-AF25-3A6CD9E24EFB}" type="presParOf" srcId="{5F95D447-F1A0-455D-B2D8-F0D3DC5C2CBD}" destId="{38A3EC7D-D059-4883-A62B-B4370733B96D}" srcOrd="9" destOrd="0" presId="urn:microsoft.com/office/officeart/2008/layout/LinedList"/>
    <dgm:cxn modelId="{CC633C60-69F9-48D4-A963-0C03CFF9CA43}" type="presParOf" srcId="{38A3EC7D-D059-4883-A62B-B4370733B96D}" destId="{CF829EC1-C446-40AB-84D6-87CC27640C1C}" srcOrd="0" destOrd="0" presId="urn:microsoft.com/office/officeart/2008/layout/LinedList"/>
    <dgm:cxn modelId="{B2EA6126-068B-4C6B-9A79-6CBB5DC9FFF0}" type="presParOf" srcId="{38A3EC7D-D059-4883-A62B-B4370733B96D}" destId="{ACAFD116-9F6F-4465-93AC-16AEBEDD92F2}" srcOrd="1" destOrd="0" presId="urn:microsoft.com/office/officeart/2008/layout/LinedList"/>
    <dgm:cxn modelId="{60372E0D-E5EC-4655-91CC-1504B0C1CE52}" type="presParOf" srcId="{5F95D447-F1A0-455D-B2D8-F0D3DC5C2CBD}" destId="{C2E627B7-8C6A-41AE-9D8B-2287665B7D44}" srcOrd="10" destOrd="0" presId="urn:microsoft.com/office/officeart/2008/layout/LinedList"/>
    <dgm:cxn modelId="{EC68F918-686B-403A-88D3-79A259B2F87A}" type="presParOf" srcId="{5F95D447-F1A0-455D-B2D8-F0D3DC5C2CBD}" destId="{E6C7F43A-545D-4A79-BC54-2BF2EB9FF080}" srcOrd="11" destOrd="0" presId="urn:microsoft.com/office/officeart/2008/layout/LinedList"/>
    <dgm:cxn modelId="{471EBF15-42B5-4040-B5D7-8AC0E849BCFD}" type="presParOf" srcId="{E6C7F43A-545D-4A79-BC54-2BF2EB9FF080}" destId="{D922C663-8614-45C5-A6DA-1F533FF9C9BA}" srcOrd="0" destOrd="0" presId="urn:microsoft.com/office/officeart/2008/layout/LinedList"/>
    <dgm:cxn modelId="{9D5CB5EC-BA86-49DA-A07B-823AD7D0B72B}" type="presParOf" srcId="{E6C7F43A-545D-4A79-BC54-2BF2EB9FF080}" destId="{35CBC8D2-1D98-4C4B-A798-06FA5033DF7E}" srcOrd="1" destOrd="0" presId="urn:microsoft.com/office/officeart/2008/layout/LinedList"/>
    <dgm:cxn modelId="{F92CE1ED-6976-44B1-9D61-74E8FE5C5599}" type="presParOf" srcId="{5F95D447-F1A0-455D-B2D8-F0D3DC5C2CBD}" destId="{0C03DCDB-1EA0-46BA-9BA9-699C43425E0A}" srcOrd="12" destOrd="0" presId="urn:microsoft.com/office/officeart/2008/layout/LinedList"/>
    <dgm:cxn modelId="{01EAC35D-3268-4139-BE3F-F05316199A99}" type="presParOf" srcId="{5F95D447-F1A0-455D-B2D8-F0D3DC5C2CBD}" destId="{D7E33FEB-2D13-492E-B024-9FF0FBB20D37}" srcOrd="13" destOrd="0" presId="urn:microsoft.com/office/officeart/2008/layout/LinedList"/>
    <dgm:cxn modelId="{6C4130A8-3D47-4CB8-900F-BE25F7791E44}" type="presParOf" srcId="{D7E33FEB-2D13-492E-B024-9FF0FBB20D37}" destId="{0C07D094-0A61-4D10-8DE7-F9D0AE335AF5}" srcOrd="0" destOrd="0" presId="urn:microsoft.com/office/officeart/2008/layout/LinedList"/>
    <dgm:cxn modelId="{A13EA146-7464-4636-9E35-BC13BCB68C22}" type="presParOf" srcId="{D7E33FEB-2D13-492E-B024-9FF0FBB20D37}" destId="{2D239902-2B87-427C-B3A0-B4D94778D4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4F1952-7D25-4B4E-B025-C254BDBC047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951D41E-DF16-4544-ACE6-730181717524}">
      <dgm:prSet/>
      <dgm:spPr/>
      <dgm:t>
        <a:bodyPr/>
        <a:lstStyle/>
        <a:p>
          <a:r>
            <a:rPr lang="en-US" b="1" dirty="0"/>
            <a:t>Positive impacts</a:t>
          </a:r>
          <a:endParaRPr lang="en-US" dirty="0"/>
        </a:p>
      </dgm:t>
    </dgm:pt>
    <dgm:pt modelId="{65F609B1-28A1-4769-884D-7969DB9DB260}" type="parTrans" cxnId="{ED409698-0562-4967-8CF3-762756B3F032}">
      <dgm:prSet/>
      <dgm:spPr/>
      <dgm:t>
        <a:bodyPr/>
        <a:lstStyle/>
        <a:p>
          <a:endParaRPr lang="en-US"/>
        </a:p>
      </dgm:t>
    </dgm:pt>
    <dgm:pt modelId="{739F3BC6-C9D3-44DC-9F4A-6FF1486A632F}" type="sibTrans" cxnId="{ED409698-0562-4967-8CF3-762756B3F032}">
      <dgm:prSet/>
      <dgm:spPr/>
      <dgm:t>
        <a:bodyPr/>
        <a:lstStyle/>
        <a:p>
          <a:endParaRPr lang="en-US"/>
        </a:p>
      </dgm:t>
    </dgm:pt>
    <dgm:pt modelId="{D7D86C0C-160F-4434-BAA0-4880C4B01D5A}">
      <dgm:prSet/>
      <dgm:spPr/>
      <dgm:t>
        <a:bodyPr/>
        <a:lstStyle/>
        <a:p>
          <a:r>
            <a:rPr lang="en-US" dirty="0"/>
            <a:t>Faster access to services</a:t>
          </a:r>
        </a:p>
      </dgm:t>
    </dgm:pt>
    <dgm:pt modelId="{8BFF1A17-213F-452D-8EA1-BE0FA6BACBE1}" type="parTrans" cxnId="{B7798DDD-783B-47B2-B68F-AE31C7F6216C}">
      <dgm:prSet/>
      <dgm:spPr/>
      <dgm:t>
        <a:bodyPr/>
        <a:lstStyle/>
        <a:p>
          <a:endParaRPr lang="en-US"/>
        </a:p>
      </dgm:t>
    </dgm:pt>
    <dgm:pt modelId="{6D4E36AF-0802-49C5-8F64-7F23B42413B0}" type="sibTrans" cxnId="{B7798DDD-783B-47B2-B68F-AE31C7F6216C}">
      <dgm:prSet/>
      <dgm:spPr/>
      <dgm:t>
        <a:bodyPr/>
        <a:lstStyle/>
        <a:p>
          <a:endParaRPr lang="en-US"/>
        </a:p>
      </dgm:t>
    </dgm:pt>
    <dgm:pt modelId="{70308E89-2F17-44F9-9A85-0453688A523E}">
      <dgm:prSet/>
      <dgm:spPr/>
      <dgm:t>
        <a:bodyPr/>
        <a:lstStyle/>
        <a:p>
          <a:r>
            <a:rPr lang="en-US" dirty="0"/>
            <a:t>Reduced administrative workload</a:t>
          </a:r>
        </a:p>
      </dgm:t>
    </dgm:pt>
    <dgm:pt modelId="{F4C36B8E-829E-4200-90D0-EC6FC576B679}" type="parTrans" cxnId="{095C6ECB-EF29-400F-AA2A-9B1F1DA6A373}">
      <dgm:prSet/>
      <dgm:spPr/>
      <dgm:t>
        <a:bodyPr/>
        <a:lstStyle/>
        <a:p>
          <a:endParaRPr lang="en-US"/>
        </a:p>
      </dgm:t>
    </dgm:pt>
    <dgm:pt modelId="{0170E4EF-0219-407C-B081-86B6CB548ABD}" type="sibTrans" cxnId="{095C6ECB-EF29-400F-AA2A-9B1F1DA6A373}">
      <dgm:prSet/>
      <dgm:spPr/>
      <dgm:t>
        <a:bodyPr/>
        <a:lstStyle/>
        <a:p>
          <a:endParaRPr lang="en-US"/>
        </a:p>
      </dgm:t>
    </dgm:pt>
    <dgm:pt modelId="{1C0F3612-451A-4B62-BD8A-88ABC85753DA}">
      <dgm:prSet/>
      <dgm:spPr/>
      <dgm:t>
        <a:bodyPr/>
        <a:lstStyle/>
        <a:p>
          <a:r>
            <a:rPr lang="en-US" dirty="0"/>
            <a:t>Improved efficiency in healthcare delivery</a:t>
          </a:r>
        </a:p>
      </dgm:t>
    </dgm:pt>
    <dgm:pt modelId="{37F53A15-7213-42B1-8805-ADB32293416A}" type="parTrans" cxnId="{C17A176A-870F-40F7-8FD9-6A1702C13803}">
      <dgm:prSet/>
      <dgm:spPr/>
      <dgm:t>
        <a:bodyPr/>
        <a:lstStyle/>
        <a:p>
          <a:endParaRPr lang="en-US"/>
        </a:p>
      </dgm:t>
    </dgm:pt>
    <dgm:pt modelId="{25B6682E-32B6-4112-AFD3-E28732F8AB31}" type="sibTrans" cxnId="{C17A176A-870F-40F7-8FD9-6A1702C13803}">
      <dgm:prSet/>
      <dgm:spPr/>
      <dgm:t>
        <a:bodyPr/>
        <a:lstStyle/>
        <a:p>
          <a:endParaRPr lang="en-US"/>
        </a:p>
      </dgm:t>
    </dgm:pt>
    <dgm:pt modelId="{1682CCDB-46C0-4115-9E82-AC250BB6F455}">
      <dgm:prSet/>
      <dgm:spPr/>
      <dgm:t>
        <a:bodyPr/>
        <a:lstStyle/>
        <a:p>
          <a:r>
            <a:rPr lang="en-US" dirty="0"/>
            <a:t>24-hour digital access</a:t>
          </a:r>
        </a:p>
      </dgm:t>
    </dgm:pt>
    <dgm:pt modelId="{56F2D3C9-A076-4618-93F9-44C4CF78AE2C}" type="parTrans" cxnId="{6FB8D92F-B193-4D83-A085-A9DFEE59CD8A}">
      <dgm:prSet/>
      <dgm:spPr/>
      <dgm:t>
        <a:bodyPr/>
        <a:lstStyle/>
        <a:p>
          <a:endParaRPr lang="en-US"/>
        </a:p>
      </dgm:t>
    </dgm:pt>
    <dgm:pt modelId="{E720F491-4F12-47D2-B822-A4F82C4F03E7}" type="sibTrans" cxnId="{6FB8D92F-B193-4D83-A085-A9DFEE59CD8A}">
      <dgm:prSet/>
      <dgm:spPr/>
      <dgm:t>
        <a:bodyPr/>
        <a:lstStyle/>
        <a:p>
          <a:endParaRPr lang="en-US"/>
        </a:p>
      </dgm:t>
    </dgm:pt>
    <dgm:pt modelId="{7E2FFF8D-434E-4194-8F82-F793F65A865C}">
      <dgm:prSet/>
      <dgm:spPr/>
      <dgm:t>
        <a:bodyPr/>
        <a:lstStyle/>
        <a:p>
          <a:r>
            <a:rPr lang="en-US" i="1" dirty="0"/>
            <a:t>(Atherton et al., 2022; Buntin et al., 2011; NHS Digital, 2024)</a:t>
          </a:r>
          <a:endParaRPr lang="en-US" dirty="0"/>
        </a:p>
      </dgm:t>
    </dgm:pt>
    <dgm:pt modelId="{7EADD568-6350-41D7-B467-DC154D0934E9}" type="parTrans" cxnId="{6EEE55FB-7B04-445F-A8D0-6983654A0E49}">
      <dgm:prSet/>
      <dgm:spPr/>
      <dgm:t>
        <a:bodyPr/>
        <a:lstStyle/>
        <a:p>
          <a:endParaRPr lang="en-US"/>
        </a:p>
      </dgm:t>
    </dgm:pt>
    <dgm:pt modelId="{357636AC-EAB8-403E-A659-A3D77D459118}" type="sibTrans" cxnId="{6EEE55FB-7B04-445F-A8D0-6983654A0E49}">
      <dgm:prSet/>
      <dgm:spPr/>
      <dgm:t>
        <a:bodyPr/>
        <a:lstStyle/>
        <a:p>
          <a:endParaRPr lang="en-US"/>
        </a:p>
      </dgm:t>
    </dgm:pt>
    <dgm:pt modelId="{99259849-6939-4700-AE31-0CF86DF0E410}" type="pres">
      <dgm:prSet presAssocID="{D34F1952-7D25-4B4E-B025-C254BDBC047D}" presName="root" presStyleCnt="0">
        <dgm:presLayoutVars>
          <dgm:dir/>
          <dgm:resizeHandles val="exact"/>
        </dgm:presLayoutVars>
      </dgm:prSet>
      <dgm:spPr/>
    </dgm:pt>
    <dgm:pt modelId="{90EB9289-47DD-47CB-820D-2911DE7B0D6F}" type="pres">
      <dgm:prSet presAssocID="{1951D41E-DF16-4544-ACE6-730181717524}" presName="compNode" presStyleCnt="0"/>
      <dgm:spPr/>
    </dgm:pt>
    <dgm:pt modelId="{04EE35D6-A4C3-46F7-960F-E174302D56A7}" type="pres">
      <dgm:prSet presAssocID="{1951D41E-DF16-4544-ACE6-73018171752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C71D25D3-D42C-4BA9-83A4-3CF467807790}" type="pres">
      <dgm:prSet presAssocID="{1951D41E-DF16-4544-ACE6-730181717524}" presName="spaceRect" presStyleCnt="0"/>
      <dgm:spPr/>
    </dgm:pt>
    <dgm:pt modelId="{06E2AC19-D525-4E3B-8C50-0F106B0738E2}" type="pres">
      <dgm:prSet presAssocID="{1951D41E-DF16-4544-ACE6-730181717524}" presName="textRect" presStyleLbl="revTx" presStyleIdx="0" presStyleCnt="6">
        <dgm:presLayoutVars>
          <dgm:chMax val="1"/>
          <dgm:chPref val="1"/>
        </dgm:presLayoutVars>
      </dgm:prSet>
      <dgm:spPr/>
    </dgm:pt>
    <dgm:pt modelId="{E21321B2-4DDF-4AED-955A-28AFF3AE33A3}" type="pres">
      <dgm:prSet presAssocID="{739F3BC6-C9D3-44DC-9F4A-6FF1486A632F}" presName="sibTrans" presStyleCnt="0"/>
      <dgm:spPr/>
    </dgm:pt>
    <dgm:pt modelId="{1572409E-1C75-4CF1-A645-041B842A0F01}" type="pres">
      <dgm:prSet presAssocID="{D7D86C0C-160F-4434-BAA0-4880C4B01D5A}" presName="compNode" presStyleCnt="0"/>
      <dgm:spPr/>
    </dgm:pt>
    <dgm:pt modelId="{7C332068-FA51-4DC7-BEC8-A3FE5D1ADCE6}" type="pres">
      <dgm:prSet presAssocID="{D7D86C0C-160F-4434-BAA0-4880C4B01D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C9B1B985-DD09-4B44-A01A-282F7D0836CD}" type="pres">
      <dgm:prSet presAssocID="{D7D86C0C-160F-4434-BAA0-4880C4B01D5A}" presName="spaceRect" presStyleCnt="0"/>
      <dgm:spPr/>
    </dgm:pt>
    <dgm:pt modelId="{C58E6D0B-6670-4B7A-B226-3FA926BB26C1}" type="pres">
      <dgm:prSet presAssocID="{D7D86C0C-160F-4434-BAA0-4880C4B01D5A}" presName="textRect" presStyleLbl="revTx" presStyleIdx="1" presStyleCnt="6">
        <dgm:presLayoutVars>
          <dgm:chMax val="1"/>
          <dgm:chPref val="1"/>
        </dgm:presLayoutVars>
      </dgm:prSet>
      <dgm:spPr/>
    </dgm:pt>
    <dgm:pt modelId="{7DBC75D9-5F3A-43AA-AC18-FEF40D9BFEB5}" type="pres">
      <dgm:prSet presAssocID="{6D4E36AF-0802-49C5-8F64-7F23B42413B0}" presName="sibTrans" presStyleCnt="0"/>
      <dgm:spPr/>
    </dgm:pt>
    <dgm:pt modelId="{40D5F476-7BB7-4616-85C6-4CCC8F262150}" type="pres">
      <dgm:prSet presAssocID="{70308E89-2F17-44F9-9A85-0453688A523E}" presName="compNode" presStyleCnt="0"/>
      <dgm:spPr/>
    </dgm:pt>
    <dgm:pt modelId="{F7C3D007-EABA-4AE4-ADF2-8CEF888FC386}" type="pres">
      <dgm:prSet presAssocID="{70308E89-2F17-44F9-9A85-0453688A523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A671B8BA-6034-4055-95FD-F3CDF9A2BFB2}" type="pres">
      <dgm:prSet presAssocID="{70308E89-2F17-44F9-9A85-0453688A523E}" presName="spaceRect" presStyleCnt="0"/>
      <dgm:spPr/>
    </dgm:pt>
    <dgm:pt modelId="{381E23F7-17A2-4A83-A456-ECD2E3972C72}" type="pres">
      <dgm:prSet presAssocID="{70308E89-2F17-44F9-9A85-0453688A523E}" presName="textRect" presStyleLbl="revTx" presStyleIdx="2" presStyleCnt="6">
        <dgm:presLayoutVars>
          <dgm:chMax val="1"/>
          <dgm:chPref val="1"/>
        </dgm:presLayoutVars>
      </dgm:prSet>
      <dgm:spPr/>
    </dgm:pt>
    <dgm:pt modelId="{0004D716-F05D-4EF3-ABBF-726DFCD0DA3F}" type="pres">
      <dgm:prSet presAssocID="{0170E4EF-0219-407C-B081-86B6CB548ABD}" presName="sibTrans" presStyleCnt="0"/>
      <dgm:spPr/>
    </dgm:pt>
    <dgm:pt modelId="{996DDD60-743C-4A66-97EF-72C3BBB20C7D}" type="pres">
      <dgm:prSet presAssocID="{1C0F3612-451A-4B62-BD8A-88ABC85753DA}" presName="compNode" presStyleCnt="0"/>
      <dgm:spPr/>
    </dgm:pt>
    <dgm:pt modelId="{42CFF5DC-29F2-4994-9C1A-CA462C629B55}" type="pres">
      <dgm:prSet presAssocID="{1C0F3612-451A-4B62-BD8A-88ABC85753D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F9108468-9883-4B94-8977-16D8ED1DC8F8}" type="pres">
      <dgm:prSet presAssocID="{1C0F3612-451A-4B62-BD8A-88ABC85753DA}" presName="spaceRect" presStyleCnt="0"/>
      <dgm:spPr/>
    </dgm:pt>
    <dgm:pt modelId="{3348E12B-919E-4C7A-932C-9AD05EA1C612}" type="pres">
      <dgm:prSet presAssocID="{1C0F3612-451A-4B62-BD8A-88ABC85753DA}" presName="textRect" presStyleLbl="revTx" presStyleIdx="3" presStyleCnt="6">
        <dgm:presLayoutVars>
          <dgm:chMax val="1"/>
          <dgm:chPref val="1"/>
        </dgm:presLayoutVars>
      </dgm:prSet>
      <dgm:spPr/>
    </dgm:pt>
    <dgm:pt modelId="{B75429A7-2B62-4629-BD4D-A0AFE5983D48}" type="pres">
      <dgm:prSet presAssocID="{25B6682E-32B6-4112-AFD3-E28732F8AB31}" presName="sibTrans" presStyleCnt="0"/>
      <dgm:spPr/>
    </dgm:pt>
    <dgm:pt modelId="{B62DF271-0666-4D95-9DFD-486E7042AF13}" type="pres">
      <dgm:prSet presAssocID="{1682CCDB-46C0-4115-9E82-AC250BB6F455}" presName="compNode" presStyleCnt="0"/>
      <dgm:spPr/>
    </dgm:pt>
    <dgm:pt modelId="{BAF0605D-A742-4886-8576-7BF82E2731DF}" type="pres">
      <dgm:prSet presAssocID="{1682CCDB-46C0-4115-9E82-AC250BB6F45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art Phone"/>
        </a:ext>
      </dgm:extLst>
    </dgm:pt>
    <dgm:pt modelId="{6A5C1E87-3054-40E9-B011-F40B9F5972D8}" type="pres">
      <dgm:prSet presAssocID="{1682CCDB-46C0-4115-9E82-AC250BB6F455}" presName="spaceRect" presStyleCnt="0"/>
      <dgm:spPr/>
    </dgm:pt>
    <dgm:pt modelId="{79002645-16ED-4311-8F07-DD6E0AC3A0DE}" type="pres">
      <dgm:prSet presAssocID="{1682CCDB-46C0-4115-9E82-AC250BB6F455}" presName="textRect" presStyleLbl="revTx" presStyleIdx="4" presStyleCnt="6">
        <dgm:presLayoutVars>
          <dgm:chMax val="1"/>
          <dgm:chPref val="1"/>
        </dgm:presLayoutVars>
      </dgm:prSet>
      <dgm:spPr/>
    </dgm:pt>
    <dgm:pt modelId="{A73F080F-D7D1-4DBB-88DA-FED0AD7F4240}" type="pres">
      <dgm:prSet presAssocID="{E720F491-4F12-47D2-B822-A4F82C4F03E7}" presName="sibTrans" presStyleCnt="0"/>
      <dgm:spPr/>
    </dgm:pt>
    <dgm:pt modelId="{561D36BB-FA76-494F-B2CF-67EFDC383203}" type="pres">
      <dgm:prSet presAssocID="{7E2FFF8D-434E-4194-8F82-F793F65A865C}" presName="compNode" presStyleCnt="0"/>
      <dgm:spPr/>
    </dgm:pt>
    <dgm:pt modelId="{1D5367EC-5370-44DC-9F87-5C80F5FF6576}" type="pres">
      <dgm:prSet presAssocID="{7E2FFF8D-434E-4194-8F82-F793F65A865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obot"/>
        </a:ext>
      </dgm:extLst>
    </dgm:pt>
    <dgm:pt modelId="{79ECDF81-BDEF-4230-B75E-07F0C1EAD31A}" type="pres">
      <dgm:prSet presAssocID="{7E2FFF8D-434E-4194-8F82-F793F65A865C}" presName="spaceRect" presStyleCnt="0"/>
      <dgm:spPr/>
    </dgm:pt>
    <dgm:pt modelId="{C4A81968-8340-413D-9B49-A7DDE4A54D63}" type="pres">
      <dgm:prSet presAssocID="{7E2FFF8D-434E-4194-8F82-F793F65A865C}" presName="textRect" presStyleLbl="revTx" presStyleIdx="5" presStyleCnt="6">
        <dgm:presLayoutVars>
          <dgm:chMax val="1"/>
          <dgm:chPref val="1"/>
        </dgm:presLayoutVars>
      </dgm:prSet>
      <dgm:spPr/>
    </dgm:pt>
  </dgm:ptLst>
  <dgm:cxnLst>
    <dgm:cxn modelId="{DE4ADD1A-5016-44C2-BBDB-C352252BFF5B}" type="presOf" srcId="{D7D86C0C-160F-4434-BAA0-4880C4B01D5A}" destId="{C58E6D0B-6670-4B7A-B226-3FA926BB26C1}" srcOrd="0" destOrd="0" presId="urn:microsoft.com/office/officeart/2018/2/layout/IconLabelList"/>
    <dgm:cxn modelId="{BB0FA01B-831A-41BB-81CA-3BD91DF50FA7}" type="presOf" srcId="{1C0F3612-451A-4B62-BD8A-88ABC85753DA}" destId="{3348E12B-919E-4C7A-932C-9AD05EA1C612}" srcOrd="0" destOrd="0" presId="urn:microsoft.com/office/officeart/2018/2/layout/IconLabelList"/>
    <dgm:cxn modelId="{6FB8D92F-B193-4D83-A085-A9DFEE59CD8A}" srcId="{D34F1952-7D25-4B4E-B025-C254BDBC047D}" destId="{1682CCDB-46C0-4115-9E82-AC250BB6F455}" srcOrd="4" destOrd="0" parTransId="{56F2D3C9-A076-4618-93F9-44C4CF78AE2C}" sibTransId="{E720F491-4F12-47D2-B822-A4F82C4F03E7}"/>
    <dgm:cxn modelId="{C17A176A-870F-40F7-8FD9-6A1702C13803}" srcId="{D34F1952-7D25-4B4E-B025-C254BDBC047D}" destId="{1C0F3612-451A-4B62-BD8A-88ABC85753DA}" srcOrd="3" destOrd="0" parTransId="{37F53A15-7213-42B1-8805-ADB32293416A}" sibTransId="{25B6682E-32B6-4112-AFD3-E28732F8AB31}"/>
    <dgm:cxn modelId="{ED409698-0562-4967-8CF3-762756B3F032}" srcId="{D34F1952-7D25-4B4E-B025-C254BDBC047D}" destId="{1951D41E-DF16-4544-ACE6-730181717524}" srcOrd="0" destOrd="0" parTransId="{65F609B1-28A1-4769-884D-7969DB9DB260}" sibTransId="{739F3BC6-C9D3-44DC-9F4A-6FF1486A632F}"/>
    <dgm:cxn modelId="{7B70A5CA-4593-4CA2-800B-51D25A91DF9B}" type="presOf" srcId="{D34F1952-7D25-4B4E-B025-C254BDBC047D}" destId="{99259849-6939-4700-AE31-0CF86DF0E410}" srcOrd="0" destOrd="0" presId="urn:microsoft.com/office/officeart/2018/2/layout/IconLabelList"/>
    <dgm:cxn modelId="{095C6ECB-EF29-400F-AA2A-9B1F1DA6A373}" srcId="{D34F1952-7D25-4B4E-B025-C254BDBC047D}" destId="{70308E89-2F17-44F9-9A85-0453688A523E}" srcOrd="2" destOrd="0" parTransId="{F4C36B8E-829E-4200-90D0-EC6FC576B679}" sibTransId="{0170E4EF-0219-407C-B081-86B6CB548ABD}"/>
    <dgm:cxn modelId="{B7798DDD-783B-47B2-B68F-AE31C7F6216C}" srcId="{D34F1952-7D25-4B4E-B025-C254BDBC047D}" destId="{D7D86C0C-160F-4434-BAA0-4880C4B01D5A}" srcOrd="1" destOrd="0" parTransId="{8BFF1A17-213F-452D-8EA1-BE0FA6BACBE1}" sibTransId="{6D4E36AF-0802-49C5-8F64-7F23B42413B0}"/>
    <dgm:cxn modelId="{414B1CF5-A23B-4A6B-BFA0-6EE80AFCBF1C}" type="presOf" srcId="{1951D41E-DF16-4544-ACE6-730181717524}" destId="{06E2AC19-D525-4E3B-8C50-0F106B0738E2}" srcOrd="0" destOrd="0" presId="urn:microsoft.com/office/officeart/2018/2/layout/IconLabelList"/>
    <dgm:cxn modelId="{D47386F5-FC7A-43C5-A237-2AF010D82505}" type="presOf" srcId="{70308E89-2F17-44F9-9A85-0453688A523E}" destId="{381E23F7-17A2-4A83-A456-ECD2E3972C72}" srcOrd="0" destOrd="0" presId="urn:microsoft.com/office/officeart/2018/2/layout/IconLabelList"/>
    <dgm:cxn modelId="{A5BB81F8-ED3A-4E7F-AD05-749B3AB63A0D}" type="presOf" srcId="{7E2FFF8D-434E-4194-8F82-F793F65A865C}" destId="{C4A81968-8340-413D-9B49-A7DDE4A54D63}" srcOrd="0" destOrd="0" presId="urn:microsoft.com/office/officeart/2018/2/layout/IconLabelList"/>
    <dgm:cxn modelId="{6EEE55FB-7B04-445F-A8D0-6983654A0E49}" srcId="{D34F1952-7D25-4B4E-B025-C254BDBC047D}" destId="{7E2FFF8D-434E-4194-8F82-F793F65A865C}" srcOrd="5" destOrd="0" parTransId="{7EADD568-6350-41D7-B467-DC154D0934E9}" sibTransId="{357636AC-EAB8-403E-A659-A3D77D459118}"/>
    <dgm:cxn modelId="{3EAFF4FE-A6F0-4652-BBC8-3E89071249FE}" type="presOf" srcId="{1682CCDB-46C0-4115-9E82-AC250BB6F455}" destId="{79002645-16ED-4311-8F07-DD6E0AC3A0DE}" srcOrd="0" destOrd="0" presId="urn:microsoft.com/office/officeart/2018/2/layout/IconLabelList"/>
    <dgm:cxn modelId="{39B40763-F8C2-4926-B3D0-BED4FF3C034A}" type="presParOf" srcId="{99259849-6939-4700-AE31-0CF86DF0E410}" destId="{90EB9289-47DD-47CB-820D-2911DE7B0D6F}" srcOrd="0" destOrd="0" presId="urn:microsoft.com/office/officeart/2018/2/layout/IconLabelList"/>
    <dgm:cxn modelId="{59986F73-0129-473D-BB32-D52478DCD48B}" type="presParOf" srcId="{90EB9289-47DD-47CB-820D-2911DE7B0D6F}" destId="{04EE35D6-A4C3-46F7-960F-E174302D56A7}" srcOrd="0" destOrd="0" presId="urn:microsoft.com/office/officeart/2018/2/layout/IconLabelList"/>
    <dgm:cxn modelId="{8D643F50-8044-422E-86F2-58740564D370}" type="presParOf" srcId="{90EB9289-47DD-47CB-820D-2911DE7B0D6F}" destId="{C71D25D3-D42C-4BA9-83A4-3CF467807790}" srcOrd="1" destOrd="0" presId="urn:microsoft.com/office/officeart/2018/2/layout/IconLabelList"/>
    <dgm:cxn modelId="{8A15CB7F-A40A-42C2-AE73-7D9D804913B7}" type="presParOf" srcId="{90EB9289-47DD-47CB-820D-2911DE7B0D6F}" destId="{06E2AC19-D525-4E3B-8C50-0F106B0738E2}" srcOrd="2" destOrd="0" presId="urn:microsoft.com/office/officeart/2018/2/layout/IconLabelList"/>
    <dgm:cxn modelId="{B48E637F-E867-40F8-9CE4-5964D3457B4C}" type="presParOf" srcId="{99259849-6939-4700-AE31-0CF86DF0E410}" destId="{E21321B2-4DDF-4AED-955A-28AFF3AE33A3}" srcOrd="1" destOrd="0" presId="urn:microsoft.com/office/officeart/2018/2/layout/IconLabelList"/>
    <dgm:cxn modelId="{6DB9D150-2523-4E84-92F2-51AF51B418E5}" type="presParOf" srcId="{99259849-6939-4700-AE31-0CF86DF0E410}" destId="{1572409E-1C75-4CF1-A645-041B842A0F01}" srcOrd="2" destOrd="0" presId="urn:microsoft.com/office/officeart/2018/2/layout/IconLabelList"/>
    <dgm:cxn modelId="{68966FF6-B84A-4AF7-AA70-F41B11C289BC}" type="presParOf" srcId="{1572409E-1C75-4CF1-A645-041B842A0F01}" destId="{7C332068-FA51-4DC7-BEC8-A3FE5D1ADCE6}" srcOrd="0" destOrd="0" presId="urn:microsoft.com/office/officeart/2018/2/layout/IconLabelList"/>
    <dgm:cxn modelId="{7565DC4B-164F-4B0F-9EE9-66C653145D65}" type="presParOf" srcId="{1572409E-1C75-4CF1-A645-041B842A0F01}" destId="{C9B1B985-DD09-4B44-A01A-282F7D0836CD}" srcOrd="1" destOrd="0" presId="urn:microsoft.com/office/officeart/2018/2/layout/IconLabelList"/>
    <dgm:cxn modelId="{6E17644A-B3FF-450D-9C50-D219D86771FE}" type="presParOf" srcId="{1572409E-1C75-4CF1-A645-041B842A0F01}" destId="{C58E6D0B-6670-4B7A-B226-3FA926BB26C1}" srcOrd="2" destOrd="0" presId="urn:microsoft.com/office/officeart/2018/2/layout/IconLabelList"/>
    <dgm:cxn modelId="{45EDF2D2-96CB-4ECB-BDFB-24E07356C0E1}" type="presParOf" srcId="{99259849-6939-4700-AE31-0CF86DF0E410}" destId="{7DBC75D9-5F3A-43AA-AC18-FEF40D9BFEB5}" srcOrd="3" destOrd="0" presId="urn:microsoft.com/office/officeart/2018/2/layout/IconLabelList"/>
    <dgm:cxn modelId="{FB93A58A-2EBE-4A22-8DD4-ADF9B56E23D8}" type="presParOf" srcId="{99259849-6939-4700-AE31-0CF86DF0E410}" destId="{40D5F476-7BB7-4616-85C6-4CCC8F262150}" srcOrd="4" destOrd="0" presId="urn:microsoft.com/office/officeart/2018/2/layout/IconLabelList"/>
    <dgm:cxn modelId="{13CA1A6C-D38D-42D1-BC5F-F3E6777E8897}" type="presParOf" srcId="{40D5F476-7BB7-4616-85C6-4CCC8F262150}" destId="{F7C3D007-EABA-4AE4-ADF2-8CEF888FC386}" srcOrd="0" destOrd="0" presId="urn:microsoft.com/office/officeart/2018/2/layout/IconLabelList"/>
    <dgm:cxn modelId="{27A6B558-6AA6-4CDC-BC56-903C37F4A9D0}" type="presParOf" srcId="{40D5F476-7BB7-4616-85C6-4CCC8F262150}" destId="{A671B8BA-6034-4055-95FD-F3CDF9A2BFB2}" srcOrd="1" destOrd="0" presId="urn:microsoft.com/office/officeart/2018/2/layout/IconLabelList"/>
    <dgm:cxn modelId="{8B3AE6D7-C828-4BD3-A275-B4B81F626DDE}" type="presParOf" srcId="{40D5F476-7BB7-4616-85C6-4CCC8F262150}" destId="{381E23F7-17A2-4A83-A456-ECD2E3972C72}" srcOrd="2" destOrd="0" presId="urn:microsoft.com/office/officeart/2018/2/layout/IconLabelList"/>
    <dgm:cxn modelId="{497E6919-DE06-4969-97B5-637BD7D76FF5}" type="presParOf" srcId="{99259849-6939-4700-AE31-0CF86DF0E410}" destId="{0004D716-F05D-4EF3-ABBF-726DFCD0DA3F}" srcOrd="5" destOrd="0" presId="urn:microsoft.com/office/officeart/2018/2/layout/IconLabelList"/>
    <dgm:cxn modelId="{F6D979F0-A6BF-4E4F-9A13-90E77DB37588}" type="presParOf" srcId="{99259849-6939-4700-AE31-0CF86DF0E410}" destId="{996DDD60-743C-4A66-97EF-72C3BBB20C7D}" srcOrd="6" destOrd="0" presId="urn:microsoft.com/office/officeart/2018/2/layout/IconLabelList"/>
    <dgm:cxn modelId="{174B0212-D157-4C7E-80D9-98BD5EFC70FF}" type="presParOf" srcId="{996DDD60-743C-4A66-97EF-72C3BBB20C7D}" destId="{42CFF5DC-29F2-4994-9C1A-CA462C629B55}" srcOrd="0" destOrd="0" presId="urn:microsoft.com/office/officeart/2018/2/layout/IconLabelList"/>
    <dgm:cxn modelId="{251E0734-77FF-4B54-8F39-FEF49D55DB71}" type="presParOf" srcId="{996DDD60-743C-4A66-97EF-72C3BBB20C7D}" destId="{F9108468-9883-4B94-8977-16D8ED1DC8F8}" srcOrd="1" destOrd="0" presId="urn:microsoft.com/office/officeart/2018/2/layout/IconLabelList"/>
    <dgm:cxn modelId="{91334DE5-2DB9-47EF-B9DF-32A13E6A9035}" type="presParOf" srcId="{996DDD60-743C-4A66-97EF-72C3BBB20C7D}" destId="{3348E12B-919E-4C7A-932C-9AD05EA1C612}" srcOrd="2" destOrd="0" presId="urn:microsoft.com/office/officeart/2018/2/layout/IconLabelList"/>
    <dgm:cxn modelId="{B24647F3-23A8-4FFF-BA55-BC1726B1A0AF}" type="presParOf" srcId="{99259849-6939-4700-AE31-0CF86DF0E410}" destId="{B75429A7-2B62-4629-BD4D-A0AFE5983D48}" srcOrd="7" destOrd="0" presId="urn:microsoft.com/office/officeart/2018/2/layout/IconLabelList"/>
    <dgm:cxn modelId="{E2CA707D-8BDF-4F3A-AA85-A35F103D5D8F}" type="presParOf" srcId="{99259849-6939-4700-AE31-0CF86DF0E410}" destId="{B62DF271-0666-4D95-9DFD-486E7042AF13}" srcOrd="8" destOrd="0" presId="urn:microsoft.com/office/officeart/2018/2/layout/IconLabelList"/>
    <dgm:cxn modelId="{ABBAE995-1E4C-4644-8945-9C2C05F57A37}" type="presParOf" srcId="{B62DF271-0666-4D95-9DFD-486E7042AF13}" destId="{BAF0605D-A742-4886-8576-7BF82E2731DF}" srcOrd="0" destOrd="0" presId="urn:microsoft.com/office/officeart/2018/2/layout/IconLabelList"/>
    <dgm:cxn modelId="{7A2CD0A6-E232-4FD1-A9DC-1D4D206FF3B8}" type="presParOf" srcId="{B62DF271-0666-4D95-9DFD-486E7042AF13}" destId="{6A5C1E87-3054-40E9-B011-F40B9F5972D8}" srcOrd="1" destOrd="0" presId="urn:microsoft.com/office/officeart/2018/2/layout/IconLabelList"/>
    <dgm:cxn modelId="{47163FFA-B208-4ED2-8E78-249970D84AC5}" type="presParOf" srcId="{B62DF271-0666-4D95-9DFD-486E7042AF13}" destId="{79002645-16ED-4311-8F07-DD6E0AC3A0DE}" srcOrd="2" destOrd="0" presId="urn:microsoft.com/office/officeart/2018/2/layout/IconLabelList"/>
    <dgm:cxn modelId="{54C541C6-FF19-4B18-8DDE-CB0131BA390E}" type="presParOf" srcId="{99259849-6939-4700-AE31-0CF86DF0E410}" destId="{A73F080F-D7D1-4DBB-88DA-FED0AD7F4240}" srcOrd="9" destOrd="0" presId="urn:microsoft.com/office/officeart/2018/2/layout/IconLabelList"/>
    <dgm:cxn modelId="{C350D476-18F1-42B5-98D1-0053A50CEFB8}" type="presParOf" srcId="{99259849-6939-4700-AE31-0CF86DF0E410}" destId="{561D36BB-FA76-494F-B2CF-67EFDC383203}" srcOrd="10" destOrd="0" presId="urn:microsoft.com/office/officeart/2018/2/layout/IconLabelList"/>
    <dgm:cxn modelId="{70A15C8C-561A-41C0-BE01-0F8A58D78621}" type="presParOf" srcId="{561D36BB-FA76-494F-B2CF-67EFDC383203}" destId="{1D5367EC-5370-44DC-9F87-5C80F5FF6576}" srcOrd="0" destOrd="0" presId="urn:microsoft.com/office/officeart/2018/2/layout/IconLabelList"/>
    <dgm:cxn modelId="{81C824C3-9929-4FC6-BE4F-7A093F4C8403}" type="presParOf" srcId="{561D36BB-FA76-494F-B2CF-67EFDC383203}" destId="{79ECDF81-BDEF-4230-B75E-07F0C1EAD31A}" srcOrd="1" destOrd="0" presId="urn:microsoft.com/office/officeart/2018/2/layout/IconLabelList"/>
    <dgm:cxn modelId="{60A442A5-3417-45ED-9468-A6B4DEF06638}" type="presParOf" srcId="{561D36BB-FA76-494F-B2CF-67EFDC383203}" destId="{C4A81968-8340-413D-9B49-A7DDE4A54D6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0EE472-110F-4BA9-8CEE-0327392FF8FD}" type="doc">
      <dgm:prSet loTypeId="urn:microsoft.com/office/officeart/2016/7/layout/RepeatingBendingProcessNew" loCatId="process" qsTypeId="urn:microsoft.com/office/officeart/2005/8/quickstyle/simple4" qsCatId="simple" csTypeId="urn:microsoft.com/office/officeart/2005/8/colors/accent1_2" csCatId="accent1"/>
      <dgm:spPr/>
      <dgm:t>
        <a:bodyPr/>
        <a:lstStyle/>
        <a:p>
          <a:endParaRPr lang="en-US"/>
        </a:p>
      </dgm:t>
    </dgm:pt>
    <dgm:pt modelId="{B22E1552-F12B-4772-B175-4073677A616F}">
      <dgm:prSet/>
      <dgm:spPr/>
      <dgm:t>
        <a:bodyPr/>
        <a:lstStyle/>
        <a:p>
          <a:r>
            <a:rPr lang="en-GB" dirty="0"/>
            <a:t>Challenges include:</a:t>
          </a:r>
          <a:endParaRPr lang="en-US" dirty="0"/>
        </a:p>
      </dgm:t>
    </dgm:pt>
    <dgm:pt modelId="{CAE269FF-E3F5-4613-8817-F8BDFA974426}" type="parTrans" cxnId="{31F1DA50-58C8-45AA-9DD6-82458FF58DCC}">
      <dgm:prSet/>
      <dgm:spPr/>
      <dgm:t>
        <a:bodyPr/>
        <a:lstStyle/>
        <a:p>
          <a:endParaRPr lang="en-US"/>
        </a:p>
      </dgm:t>
    </dgm:pt>
    <dgm:pt modelId="{D758F57E-922C-4B72-A6A2-3751466B0A23}" type="sibTrans" cxnId="{31F1DA50-58C8-45AA-9DD6-82458FF58DCC}">
      <dgm:prSet/>
      <dgm:spPr/>
      <dgm:t>
        <a:bodyPr/>
        <a:lstStyle/>
        <a:p>
          <a:endParaRPr lang="en-US" dirty="0"/>
        </a:p>
      </dgm:t>
    </dgm:pt>
    <dgm:pt modelId="{C81905D8-67CE-4DB2-A149-66AB5E996AD0}">
      <dgm:prSet/>
      <dgm:spPr/>
      <dgm:t>
        <a:bodyPr/>
        <a:lstStyle/>
        <a:p>
          <a:r>
            <a:rPr lang="en-GB" dirty="0"/>
            <a:t>Increased digital demand</a:t>
          </a:r>
          <a:endParaRPr lang="en-US" dirty="0"/>
        </a:p>
      </dgm:t>
    </dgm:pt>
    <dgm:pt modelId="{92CACE5B-19A1-4CD3-9B76-F1854E6A8A27}" type="parTrans" cxnId="{DC7B2670-452A-43DB-8377-871E8994113F}">
      <dgm:prSet/>
      <dgm:spPr/>
      <dgm:t>
        <a:bodyPr/>
        <a:lstStyle/>
        <a:p>
          <a:endParaRPr lang="en-US"/>
        </a:p>
      </dgm:t>
    </dgm:pt>
    <dgm:pt modelId="{FDCCDD50-B3E2-4604-AEB8-D7332F513591}" type="sibTrans" cxnId="{DC7B2670-452A-43DB-8377-871E8994113F}">
      <dgm:prSet/>
      <dgm:spPr/>
      <dgm:t>
        <a:bodyPr/>
        <a:lstStyle/>
        <a:p>
          <a:endParaRPr lang="en-US" dirty="0"/>
        </a:p>
      </dgm:t>
    </dgm:pt>
    <dgm:pt modelId="{338DD5A3-DE26-4DEB-AC01-61EED9DDD5E5}">
      <dgm:prSet/>
      <dgm:spPr/>
      <dgm:t>
        <a:bodyPr/>
        <a:lstStyle/>
        <a:p>
          <a:r>
            <a:rPr lang="en-GB" dirty="0"/>
            <a:t>Integration difficulties between systems</a:t>
          </a:r>
          <a:endParaRPr lang="en-US" dirty="0"/>
        </a:p>
      </dgm:t>
    </dgm:pt>
    <dgm:pt modelId="{F467D1CC-0FC8-4734-870C-ABF4F0400074}" type="parTrans" cxnId="{4AD4AEC3-85C8-4B8F-BEC3-1B86E81F2755}">
      <dgm:prSet/>
      <dgm:spPr/>
      <dgm:t>
        <a:bodyPr/>
        <a:lstStyle/>
        <a:p>
          <a:endParaRPr lang="en-US"/>
        </a:p>
      </dgm:t>
    </dgm:pt>
    <dgm:pt modelId="{780B6B0F-7434-4B0E-9663-BB8D61E2F5EA}" type="sibTrans" cxnId="{4AD4AEC3-85C8-4B8F-BEC3-1B86E81F2755}">
      <dgm:prSet/>
      <dgm:spPr/>
      <dgm:t>
        <a:bodyPr/>
        <a:lstStyle/>
        <a:p>
          <a:endParaRPr lang="en-US" dirty="0"/>
        </a:p>
      </dgm:t>
    </dgm:pt>
    <dgm:pt modelId="{B2672CA1-D0E7-43C2-BC0C-2122CBAB9641}">
      <dgm:prSet/>
      <dgm:spPr/>
      <dgm:t>
        <a:bodyPr/>
        <a:lstStyle/>
        <a:p>
          <a:r>
            <a:rPr lang="en-GB" dirty="0"/>
            <a:t>Cybersecurity risks</a:t>
          </a:r>
          <a:endParaRPr lang="en-US" dirty="0"/>
        </a:p>
      </dgm:t>
    </dgm:pt>
    <dgm:pt modelId="{DF7115DD-0916-4212-9AC4-CE3989584C3D}" type="parTrans" cxnId="{AFB2B1AF-347E-436B-A345-ACF85DC9C140}">
      <dgm:prSet/>
      <dgm:spPr/>
      <dgm:t>
        <a:bodyPr/>
        <a:lstStyle/>
        <a:p>
          <a:endParaRPr lang="en-US"/>
        </a:p>
      </dgm:t>
    </dgm:pt>
    <dgm:pt modelId="{85A88E5C-4BD6-4BC9-B583-E14316234342}" type="sibTrans" cxnId="{AFB2B1AF-347E-436B-A345-ACF85DC9C140}">
      <dgm:prSet/>
      <dgm:spPr/>
      <dgm:t>
        <a:bodyPr/>
        <a:lstStyle/>
        <a:p>
          <a:endParaRPr lang="en-US" dirty="0"/>
        </a:p>
      </dgm:t>
    </dgm:pt>
    <dgm:pt modelId="{9920A705-7588-4834-8B19-2FF331064EB3}">
      <dgm:prSet/>
      <dgm:spPr/>
      <dgm:t>
        <a:bodyPr/>
        <a:lstStyle/>
        <a:p>
          <a:r>
            <a:rPr lang="en-GB" dirty="0"/>
            <a:t>Uneven digital adoption</a:t>
          </a:r>
          <a:endParaRPr lang="en-US" dirty="0"/>
        </a:p>
      </dgm:t>
    </dgm:pt>
    <dgm:pt modelId="{D84291F4-899D-43C2-A928-35847EB11AFD}" type="parTrans" cxnId="{4F969E0C-460E-4568-8A2F-1F43901C0C88}">
      <dgm:prSet/>
      <dgm:spPr/>
      <dgm:t>
        <a:bodyPr/>
        <a:lstStyle/>
        <a:p>
          <a:endParaRPr lang="en-US"/>
        </a:p>
      </dgm:t>
    </dgm:pt>
    <dgm:pt modelId="{CFF5745A-A963-487A-83C9-57912A66DB01}" type="sibTrans" cxnId="{4F969E0C-460E-4568-8A2F-1F43901C0C88}">
      <dgm:prSet/>
      <dgm:spPr/>
      <dgm:t>
        <a:bodyPr/>
        <a:lstStyle/>
        <a:p>
          <a:endParaRPr lang="en-US" dirty="0"/>
        </a:p>
      </dgm:t>
    </dgm:pt>
    <dgm:pt modelId="{BCF5AD50-63E0-490F-B8C5-135CDCE09E91}" type="pres">
      <dgm:prSet presAssocID="{1E0EE472-110F-4BA9-8CEE-0327392FF8FD}" presName="Name0" presStyleCnt="0">
        <dgm:presLayoutVars>
          <dgm:dir/>
          <dgm:resizeHandles val="exact"/>
        </dgm:presLayoutVars>
      </dgm:prSet>
      <dgm:spPr/>
    </dgm:pt>
    <dgm:pt modelId="{121C8A86-6E9A-41A2-A497-AADADA46AF56}" type="pres">
      <dgm:prSet presAssocID="{B22E1552-F12B-4772-B175-4073677A616F}" presName="node" presStyleLbl="node1" presStyleIdx="0" presStyleCnt="5">
        <dgm:presLayoutVars>
          <dgm:bulletEnabled val="1"/>
        </dgm:presLayoutVars>
      </dgm:prSet>
      <dgm:spPr/>
    </dgm:pt>
    <dgm:pt modelId="{B858EC29-E157-40C8-9AA8-FE1989448CFF}" type="pres">
      <dgm:prSet presAssocID="{D758F57E-922C-4B72-A6A2-3751466B0A23}" presName="sibTrans" presStyleLbl="sibTrans1D1" presStyleIdx="0" presStyleCnt="4"/>
      <dgm:spPr/>
    </dgm:pt>
    <dgm:pt modelId="{AA6AD24C-766A-4E4A-96D8-B691A82174CC}" type="pres">
      <dgm:prSet presAssocID="{D758F57E-922C-4B72-A6A2-3751466B0A23}" presName="connectorText" presStyleLbl="sibTrans1D1" presStyleIdx="0" presStyleCnt="4"/>
      <dgm:spPr/>
    </dgm:pt>
    <dgm:pt modelId="{1722912A-3D0C-42A8-84DB-25515E9B7596}" type="pres">
      <dgm:prSet presAssocID="{C81905D8-67CE-4DB2-A149-66AB5E996AD0}" presName="node" presStyleLbl="node1" presStyleIdx="1" presStyleCnt="5">
        <dgm:presLayoutVars>
          <dgm:bulletEnabled val="1"/>
        </dgm:presLayoutVars>
      </dgm:prSet>
      <dgm:spPr/>
    </dgm:pt>
    <dgm:pt modelId="{185D2010-2868-4900-B3D9-F8495DDD7094}" type="pres">
      <dgm:prSet presAssocID="{FDCCDD50-B3E2-4604-AEB8-D7332F513591}" presName="sibTrans" presStyleLbl="sibTrans1D1" presStyleIdx="1" presStyleCnt="4"/>
      <dgm:spPr/>
    </dgm:pt>
    <dgm:pt modelId="{2C6F5A02-09D0-4873-AE05-397BEA37FBE7}" type="pres">
      <dgm:prSet presAssocID="{FDCCDD50-B3E2-4604-AEB8-D7332F513591}" presName="connectorText" presStyleLbl="sibTrans1D1" presStyleIdx="1" presStyleCnt="4"/>
      <dgm:spPr/>
    </dgm:pt>
    <dgm:pt modelId="{39257FB5-3CA4-4B0E-AFC5-A6516AD0D2A8}" type="pres">
      <dgm:prSet presAssocID="{338DD5A3-DE26-4DEB-AC01-61EED9DDD5E5}" presName="node" presStyleLbl="node1" presStyleIdx="2" presStyleCnt="5">
        <dgm:presLayoutVars>
          <dgm:bulletEnabled val="1"/>
        </dgm:presLayoutVars>
      </dgm:prSet>
      <dgm:spPr/>
    </dgm:pt>
    <dgm:pt modelId="{91CD3AF3-ADB8-4433-9653-5E874B659B06}" type="pres">
      <dgm:prSet presAssocID="{780B6B0F-7434-4B0E-9663-BB8D61E2F5EA}" presName="sibTrans" presStyleLbl="sibTrans1D1" presStyleIdx="2" presStyleCnt="4"/>
      <dgm:spPr/>
    </dgm:pt>
    <dgm:pt modelId="{3241FE1A-56A8-4F67-A97C-A5B6B7851DA1}" type="pres">
      <dgm:prSet presAssocID="{780B6B0F-7434-4B0E-9663-BB8D61E2F5EA}" presName="connectorText" presStyleLbl="sibTrans1D1" presStyleIdx="2" presStyleCnt="4"/>
      <dgm:spPr/>
    </dgm:pt>
    <dgm:pt modelId="{DE0FCDD8-9C81-4071-836F-8516F461ADBE}" type="pres">
      <dgm:prSet presAssocID="{B2672CA1-D0E7-43C2-BC0C-2122CBAB9641}" presName="node" presStyleLbl="node1" presStyleIdx="3" presStyleCnt="5">
        <dgm:presLayoutVars>
          <dgm:bulletEnabled val="1"/>
        </dgm:presLayoutVars>
      </dgm:prSet>
      <dgm:spPr/>
    </dgm:pt>
    <dgm:pt modelId="{015007F4-8B40-4257-A83A-62313A3F3F4A}" type="pres">
      <dgm:prSet presAssocID="{85A88E5C-4BD6-4BC9-B583-E14316234342}" presName="sibTrans" presStyleLbl="sibTrans1D1" presStyleIdx="3" presStyleCnt="4"/>
      <dgm:spPr/>
    </dgm:pt>
    <dgm:pt modelId="{AB99770F-A82E-4E72-8296-3FD050408A5B}" type="pres">
      <dgm:prSet presAssocID="{85A88E5C-4BD6-4BC9-B583-E14316234342}" presName="connectorText" presStyleLbl="sibTrans1D1" presStyleIdx="3" presStyleCnt="4"/>
      <dgm:spPr/>
    </dgm:pt>
    <dgm:pt modelId="{2A91D51F-7129-4ED3-BF4C-C3A06D6D891E}" type="pres">
      <dgm:prSet presAssocID="{9920A705-7588-4834-8B19-2FF331064EB3}" presName="node" presStyleLbl="node1" presStyleIdx="4" presStyleCnt="5">
        <dgm:presLayoutVars>
          <dgm:bulletEnabled val="1"/>
        </dgm:presLayoutVars>
      </dgm:prSet>
      <dgm:spPr/>
    </dgm:pt>
  </dgm:ptLst>
  <dgm:cxnLst>
    <dgm:cxn modelId="{4F969E0C-460E-4568-8A2F-1F43901C0C88}" srcId="{1E0EE472-110F-4BA9-8CEE-0327392FF8FD}" destId="{9920A705-7588-4834-8B19-2FF331064EB3}" srcOrd="4" destOrd="0" parTransId="{D84291F4-899D-43C2-A928-35847EB11AFD}" sibTransId="{CFF5745A-A963-487A-83C9-57912A66DB01}"/>
    <dgm:cxn modelId="{6CF57D0D-94CF-4C80-93F4-568A89BA5C4E}" type="presOf" srcId="{FDCCDD50-B3E2-4604-AEB8-D7332F513591}" destId="{185D2010-2868-4900-B3D9-F8495DDD7094}" srcOrd="0" destOrd="0" presId="urn:microsoft.com/office/officeart/2016/7/layout/RepeatingBendingProcessNew"/>
    <dgm:cxn modelId="{1285310E-93B3-4350-A9A7-7ED858C9C1B1}" type="presOf" srcId="{85A88E5C-4BD6-4BC9-B583-E14316234342}" destId="{AB99770F-A82E-4E72-8296-3FD050408A5B}" srcOrd="1" destOrd="0" presId="urn:microsoft.com/office/officeart/2016/7/layout/RepeatingBendingProcessNew"/>
    <dgm:cxn modelId="{F682513E-138A-4FDC-83E7-A6F131D3500D}" type="presOf" srcId="{338DD5A3-DE26-4DEB-AC01-61EED9DDD5E5}" destId="{39257FB5-3CA4-4B0E-AFC5-A6516AD0D2A8}" srcOrd="0" destOrd="0" presId="urn:microsoft.com/office/officeart/2016/7/layout/RepeatingBendingProcessNew"/>
    <dgm:cxn modelId="{493AE83E-496B-426E-B9B4-2CD9059C635D}" type="presOf" srcId="{1E0EE472-110F-4BA9-8CEE-0327392FF8FD}" destId="{BCF5AD50-63E0-490F-B8C5-135CDCE09E91}" srcOrd="0" destOrd="0" presId="urn:microsoft.com/office/officeart/2016/7/layout/RepeatingBendingProcessNew"/>
    <dgm:cxn modelId="{0D8D1F42-E17C-4271-80E6-5823AE3190FB}" type="presOf" srcId="{D758F57E-922C-4B72-A6A2-3751466B0A23}" destId="{B858EC29-E157-40C8-9AA8-FE1989448CFF}" srcOrd="0" destOrd="0" presId="urn:microsoft.com/office/officeart/2016/7/layout/RepeatingBendingProcessNew"/>
    <dgm:cxn modelId="{DC7B2670-452A-43DB-8377-871E8994113F}" srcId="{1E0EE472-110F-4BA9-8CEE-0327392FF8FD}" destId="{C81905D8-67CE-4DB2-A149-66AB5E996AD0}" srcOrd="1" destOrd="0" parTransId="{92CACE5B-19A1-4CD3-9B76-F1854E6A8A27}" sibTransId="{FDCCDD50-B3E2-4604-AEB8-D7332F513591}"/>
    <dgm:cxn modelId="{31F1DA50-58C8-45AA-9DD6-82458FF58DCC}" srcId="{1E0EE472-110F-4BA9-8CEE-0327392FF8FD}" destId="{B22E1552-F12B-4772-B175-4073677A616F}" srcOrd="0" destOrd="0" parTransId="{CAE269FF-E3F5-4613-8817-F8BDFA974426}" sibTransId="{D758F57E-922C-4B72-A6A2-3751466B0A23}"/>
    <dgm:cxn modelId="{05E36E52-037A-47B0-B855-AE83965EF027}" type="presOf" srcId="{B22E1552-F12B-4772-B175-4073677A616F}" destId="{121C8A86-6E9A-41A2-A497-AADADA46AF56}" srcOrd="0" destOrd="0" presId="urn:microsoft.com/office/officeart/2016/7/layout/RepeatingBendingProcessNew"/>
    <dgm:cxn modelId="{70B20F7E-6297-424D-B3DD-52EA85D76DC4}" type="presOf" srcId="{85A88E5C-4BD6-4BC9-B583-E14316234342}" destId="{015007F4-8B40-4257-A83A-62313A3F3F4A}" srcOrd="0" destOrd="0" presId="urn:microsoft.com/office/officeart/2016/7/layout/RepeatingBendingProcessNew"/>
    <dgm:cxn modelId="{8BAD3680-F229-4B49-BE5A-E22981A7B194}" type="presOf" srcId="{D758F57E-922C-4B72-A6A2-3751466B0A23}" destId="{AA6AD24C-766A-4E4A-96D8-B691A82174CC}" srcOrd="1" destOrd="0" presId="urn:microsoft.com/office/officeart/2016/7/layout/RepeatingBendingProcessNew"/>
    <dgm:cxn modelId="{0192E2A0-3A89-45E9-8C02-34EB085FD487}" type="presOf" srcId="{9920A705-7588-4834-8B19-2FF331064EB3}" destId="{2A91D51F-7129-4ED3-BF4C-C3A06D6D891E}" srcOrd="0" destOrd="0" presId="urn:microsoft.com/office/officeart/2016/7/layout/RepeatingBendingProcessNew"/>
    <dgm:cxn modelId="{4BF8F5A3-9407-41CB-87D7-D41B05B37EE0}" type="presOf" srcId="{FDCCDD50-B3E2-4604-AEB8-D7332F513591}" destId="{2C6F5A02-09D0-4873-AE05-397BEA37FBE7}" srcOrd="1" destOrd="0" presId="urn:microsoft.com/office/officeart/2016/7/layout/RepeatingBendingProcessNew"/>
    <dgm:cxn modelId="{AFB2B1AF-347E-436B-A345-ACF85DC9C140}" srcId="{1E0EE472-110F-4BA9-8CEE-0327392FF8FD}" destId="{B2672CA1-D0E7-43C2-BC0C-2122CBAB9641}" srcOrd="3" destOrd="0" parTransId="{DF7115DD-0916-4212-9AC4-CE3989584C3D}" sibTransId="{85A88E5C-4BD6-4BC9-B583-E14316234342}"/>
    <dgm:cxn modelId="{4AD4AEC3-85C8-4B8F-BEC3-1B86E81F2755}" srcId="{1E0EE472-110F-4BA9-8CEE-0327392FF8FD}" destId="{338DD5A3-DE26-4DEB-AC01-61EED9DDD5E5}" srcOrd="2" destOrd="0" parTransId="{F467D1CC-0FC8-4734-870C-ABF4F0400074}" sibTransId="{780B6B0F-7434-4B0E-9663-BB8D61E2F5EA}"/>
    <dgm:cxn modelId="{B7109BD2-8945-4305-97DA-A46DF26F28A1}" type="presOf" srcId="{780B6B0F-7434-4B0E-9663-BB8D61E2F5EA}" destId="{3241FE1A-56A8-4F67-A97C-A5B6B7851DA1}" srcOrd="1" destOrd="0" presId="urn:microsoft.com/office/officeart/2016/7/layout/RepeatingBendingProcessNew"/>
    <dgm:cxn modelId="{644CC9D3-C5D8-4860-990C-3C7A19D3B5F9}" type="presOf" srcId="{B2672CA1-D0E7-43C2-BC0C-2122CBAB9641}" destId="{DE0FCDD8-9C81-4071-836F-8516F461ADBE}" srcOrd="0" destOrd="0" presId="urn:microsoft.com/office/officeart/2016/7/layout/RepeatingBendingProcessNew"/>
    <dgm:cxn modelId="{3FCFE7F1-0D55-4476-A2C7-E51C8752826F}" type="presOf" srcId="{C81905D8-67CE-4DB2-A149-66AB5E996AD0}" destId="{1722912A-3D0C-42A8-84DB-25515E9B7596}" srcOrd="0" destOrd="0" presId="urn:microsoft.com/office/officeart/2016/7/layout/RepeatingBendingProcessNew"/>
    <dgm:cxn modelId="{2BCD54F3-D49A-4B94-AFE7-370FFD6754CB}" type="presOf" srcId="{780B6B0F-7434-4B0E-9663-BB8D61E2F5EA}" destId="{91CD3AF3-ADB8-4433-9653-5E874B659B06}" srcOrd="0" destOrd="0" presId="urn:microsoft.com/office/officeart/2016/7/layout/RepeatingBendingProcessNew"/>
    <dgm:cxn modelId="{9A409FBD-4EB5-46F0-BB2C-4879048A9DAB}" type="presParOf" srcId="{BCF5AD50-63E0-490F-B8C5-135CDCE09E91}" destId="{121C8A86-6E9A-41A2-A497-AADADA46AF56}" srcOrd="0" destOrd="0" presId="urn:microsoft.com/office/officeart/2016/7/layout/RepeatingBendingProcessNew"/>
    <dgm:cxn modelId="{C2888473-C46C-4F04-A3EF-8B3AAB39C3B5}" type="presParOf" srcId="{BCF5AD50-63E0-490F-B8C5-135CDCE09E91}" destId="{B858EC29-E157-40C8-9AA8-FE1989448CFF}" srcOrd="1" destOrd="0" presId="urn:microsoft.com/office/officeart/2016/7/layout/RepeatingBendingProcessNew"/>
    <dgm:cxn modelId="{DD38F1BA-59ED-4FC6-BC7E-37A55399B7D1}" type="presParOf" srcId="{B858EC29-E157-40C8-9AA8-FE1989448CFF}" destId="{AA6AD24C-766A-4E4A-96D8-B691A82174CC}" srcOrd="0" destOrd="0" presId="urn:microsoft.com/office/officeart/2016/7/layout/RepeatingBendingProcessNew"/>
    <dgm:cxn modelId="{E5C456A4-6E60-4E6F-89E4-E760CF312A4A}" type="presParOf" srcId="{BCF5AD50-63E0-490F-B8C5-135CDCE09E91}" destId="{1722912A-3D0C-42A8-84DB-25515E9B7596}" srcOrd="2" destOrd="0" presId="urn:microsoft.com/office/officeart/2016/7/layout/RepeatingBendingProcessNew"/>
    <dgm:cxn modelId="{6A6D0382-E7F6-4784-AF0D-966D008C1D19}" type="presParOf" srcId="{BCF5AD50-63E0-490F-B8C5-135CDCE09E91}" destId="{185D2010-2868-4900-B3D9-F8495DDD7094}" srcOrd="3" destOrd="0" presId="urn:microsoft.com/office/officeart/2016/7/layout/RepeatingBendingProcessNew"/>
    <dgm:cxn modelId="{A1139F9E-1FB1-49B8-845A-D11EBCB7400B}" type="presParOf" srcId="{185D2010-2868-4900-B3D9-F8495DDD7094}" destId="{2C6F5A02-09D0-4873-AE05-397BEA37FBE7}" srcOrd="0" destOrd="0" presId="urn:microsoft.com/office/officeart/2016/7/layout/RepeatingBendingProcessNew"/>
    <dgm:cxn modelId="{6B59FAC4-48AB-4091-AE66-6291B2481C36}" type="presParOf" srcId="{BCF5AD50-63E0-490F-B8C5-135CDCE09E91}" destId="{39257FB5-3CA4-4B0E-AFC5-A6516AD0D2A8}" srcOrd="4" destOrd="0" presId="urn:microsoft.com/office/officeart/2016/7/layout/RepeatingBendingProcessNew"/>
    <dgm:cxn modelId="{7269A550-B43A-40E7-9CDB-7DC417436C0D}" type="presParOf" srcId="{BCF5AD50-63E0-490F-B8C5-135CDCE09E91}" destId="{91CD3AF3-ADB8-4433-9653-5E874B659B06}" srcOrd="5" destOrd="0" presId="urn:microsoft.com/office/officeart/2016/7/layout/RepeatingBendingProcessNew"/>
    <dgm:cxn modelId="{080442B1-C292-47B0-B50B-32531218CC2F}" type="presParOf" srcId="{91CD3AF3-ADB8-4433-9653-5E874B659B06}" destId="{3241FE1A-56A8-4F67-A97C-A5B6B7851DA1}" srcOrd="0" destOrd="0" presId="urn:microsoft.com/office/officeart/2016/7/layout/RepeatingBendingProcessNew"/>
    <dgm:cxn modelId="{5FEF139D-54AB-442D-904D-B78001E71081}" type="presParOf" srcId="{BCF5AD50-63E0-490F-B8C5-135CDCE09E91}" destId="{DE0FCDD8-9C81-4071-836F-8516F461ADBE}" srcOrd="6" destOrd="0" presId="urn:microsoft.com/office/officeart/2016/7/layout/RepeatingBendingProcessNew"/>
    <dgm:cxn modelId="{EA39E0D3-0568-40CA-9823-46DFF74ABE2B}" type="presParOf" srcId="{BCF5AD50-63E0-490F-B8C5-135CDCE09E91}" destId="{015007F4-8B40-4257-A83A-62313A3F3F4A}" srcOrd="7" destOrd="0" presId="urn:microsoft.com/office/officeart/2016/7/layout/RepeatingBendingProcessNew"/>
    <dgm:cxn modelId="{33841DE4-FA32-4E30-BFF1-D9F0976C0E15}" type="presParOf" srcId="{015007F4-8B40-4257-A83A-62313A3F3F4A}" destId="{AB99770F-A82E-4E72-8296-3FD050408A5B}" srcOrd="0" destOrd="0" presId="urn:microsoft.com/office/officeart/2016/7/layout/RepeatingBendingProcessNew"/>
    <dgm:cxn modelId="{1E5DCD38-32B6-49AD-9865-7ED5B048F8AB}" type="presParOf" srcId="{BCF5AD50-63E0-490F-B8C5-135CDCE09E91}" destId="{2A91D51F-7129-4ED3-BF4C-C3A06D6D891E}"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B02562-D033-409C-AF19-B5124B363A9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6B931BE-5757-4F26-9E47-D071F8B80C2D}">
      <dgm:prSet/>
      <dgm:spPr/>
      <dgm:t>
        <a:bodyPr/>
        <a:lstStyle/>
        <a:p>
          <a:r>
            <a:rPr lang="en-US"/>
            <a:t>Benefits for patients include:</a:t>
          </a:r>
        </a:p>
      </dgm:t>
    </dgm:pt>
    <dgm:pt modelId="{B60E5282-AA76-4D72-83DF-9AF51E76A5B6}" type="parTrans" cxnId="{6B4CC26F-F3E0-471D-B758-F8CECF45617B}">
      <dgm:prSet/>
      <dgm:spPr/>
      <dgm:t>
        <a:bodyPr/>
        <a:lstStyle/>
        <a:p>
          <a:endParaRPr lang="en-US"/>
        </a:p>
      </dgm:t>
    </dgm:pt>
    <dgm:pt modelId="{AED63CB3-099F-4689-AC85-9260B88B9BE5}" type="sibTrans" cxnId="{6B4CC26F-F3E0-471D-B758-F8CECF45617B}">
      <dgm:prSet/>
      <dgm:spPr/>
      <dgm:t>
        <a:bodyPr/>
        <a:lstStyle/>
        <a:p>
          <a:endParaRPr lang="en-US"/>
        </a:p>
      </dgm:t>
    </dgm:pt>
    <dgm:pt modelId="{701D0CA4-C32C-4355-8470-6C820F9D67FC}">
      <dgm:prSet/>
      <dgm:spPr/>
      <dgm:t>
        <a:bodyPr/>
        <a:lstStyle/>
        <a:p>
          <a:r>
            <a:rPr lang="en-US"/>
            <a:t>Convenient access to services</a:t>
          </a:r>
        </a:p>
      </dgm:t>
    </dgm:pt>
    <dgm:pt modelId="{8E665A0D-2AF4-4923-98A8-BB8FB775D6B4}" type="parTrans" cxnId="{249D2BC3-1923-4DB5-99CB-9929BA84700A}">
      <dgm:prSet/>
      <dgm:spPr/>
      <dgm:t>
        <a:bodyPr/>
        <a:lstStyle/>
        <a:p>
          <a:endParaRPr lang="en-US"/>
        </a:p>
      </dgm:t>
    </dgm:pt>
    <dgm:pt modelId="{67BC6147-10E8-4A77-904C-B99965AD4B76}" type="sibTrans" cxnId="{249D2BC3-1923-4DB5-99CB-9929BA84700A}">
      <dgm:prSet/>
      <dgm:spPr/>
      <dgm:t>
        <a:bodyPr/>
        <a:lstStyle/>
        <a:p>
          <a:endParaRPr lang="en-US"/>
        </a:p>
      </dgm:t>
    </dgm:pt>
    <dgm:pt modelId="{35FAAA19-644D-4D73-A622-61A4FC3BEB8C}">
      <dgm:prSet/>
      <dgm:spPr/>
      <dgm:t>
        <a:bodyPr/>
        <a:lstStyle/>
        <a:p>
          <a:r>
            <a:rPr lang="en-US"/>
            <a:t>Faster prescription requests</a:t>
          </a:r>
        </a:p>
      </dgm:t>
    </dgm:pt>
    <dgm:pt modelId="{7B248882-2090-4F93-B26A-1D0EEE33CED4}" type="parTrans" cxnId="{B917F1AD-182A-4CA9-861B-ED940221130F}">
      <dgm:prSet/>
      <dgm:spPr/>
      <dgm:t>
        <a:bodyPr/>
        <a:lstStyle/>
        <a:p>
          <a:endParaRPr lang="en-US"/>
        </a:p>
      </dgm:t>
    </dgm:pt>
    <dgm:pt modelId="{2907CDEB-C9EB-4DDB-883C-AD5106D0854A}" type="sibTrans" cxnId="{B917F1AD-182A-4CA9-861B-ED940221130F}">
      <dgm:prSet/>
      <dgm:spPr/>
      <dgm:t>
        <a:bodyPr/>
        <a:lstStyle/>
        <a:p>
          <a:endParaRPr lang="en-US"/>
        </a:p>
      </dgm:t>
    </dgm:pt>
    <dgm:pt modelId="{07E40B1F-FF3A-470B-87D9-9497E5ED1309}">
      <dgm:prSet/>
      <dgm:spPr/>
      <dgm:t>
        <a:bodyPr/>
        <a:lstStyle/>
        <a:p>
          <a:r>
            <a:rPr lang="en-US"/>
            <a:t>Increased patient engagement</a:t>
          </a:r>
        </a:p>
      </dgm:t>
    </dgm:pt>
    <dgm:pt modelId="{F29FCBDE-E5AD-40BB-97CB-E79B6D6757A2}" type="parTrans" cxnId="{71A32AE2-C502-4F2A-A0D6-A94A5E348E87}">
      <dgm:prSet/>
      <dgm:spPr/>
      <dgm:t>
        <a:bodyPr/>
        <a:lstStyle/>
        <a:p>
          <a:endParaRPr lang="en-US"/>
        </a:p>
      </dgm:t>
    </dgm:pt>
    <dgm:pt modelId="{64020736-F05C-4E5A-8BCB-FCB7C1679A0B}" type="sibTrans" cxnId="{71A32AE2-C502-4F2A-A0D6-A94A5E348E87}">
      <dgm:prSet/>
      <dgm:spPr/>
      <dgm:t>
        <a:bodyPr/>
        <a:lstStyle/>
        <a:p>
          <a:endParaRPr lang="en-US"/>
        </a:p>
      </dgm:t>
    </dgm:pt>
    <dgm:pt modelId="{EFB99C3A-4FA2-41F5-BB6B-E1EBB73D2250}">
      <dgm:prSet/>
      <dgm:spPr/>
      <dgm:t>
        <a:bodyPr/>
        <a:lstStyle/>
        <a:p>
          <a:r>
            <a:rPr lang="en-US"/>
            <a:t>Improved healthcare autonomy</a:t>
          </a:r>
        </a:p>
      </dgm:t>
    </dgm:pt>
    <dgm:pt modelId="{27B39818-49FB-4C5C-9851-9635A7B0715E}" type="parTrans" cxnId="{C7D7B47D-45AD-45E2-87C7-5D473C6C1784}">
      <dgm:prSet/>
      <dgm:spPr/>
      <dgm:t>
        <a:bodyPr/>
        <a:lstStyle/>
        <a:p>
          <a:endParaRPr lang="en-US"/>
        </a:p>
      </dgm:t>
    </dgm:pt>
    <dgm:pt modelId="{8CC6E6E9-254D-49BC-BACF-A560CFAD3610}" type="sibTrans" cxnId="{C7D7B47D-45AD-45E2-87C7-5D473C6C1784}">
      <dgm:prSet/>
      <dgm:spPr/>
      <dgm:t>
        <a:bodyPr/>
        <a:lstStyle/>
        <a:p>
          <a:endParaRPr lang="en-US"/>
        </a:p>
      </dgm:t>
    </dgm:pt>
    <dgm:pt modelId="{FE1E44F6-7369-417D-AA22-A53DDD647DD2}">
      <dgm:prSet/>
      <dgm:spPr/>
      <dgm:t>
        <a:bodyPr/>
        <a:lstStyle/>
        <a:p>
          <a:r>
            <a:rPr lang="en-US" i="1" dirty="0"/>
            <a:t>(Sukriti et al., 2023; NHS Digital, 2024; Patients Association, 2024)</a:t>
          </a:r>
          <a:endParaRPr lang="en-US" dirty="0"/>
        </a:p>
      </dgm:t>
    </dgm:pt>
    <dgm:pt modelId="{27B89E5D-E6FF-411D-A771-081158553EAE}" type="parTrans" cxnId="{8183F444-84AE-4C87-88D4-D2A804BEA64D}">
      <dgm:prSet/>
      <dgm:spPr/>
      <dgm:t>
        <a:bodyPr/>
        <a:lstStyle/>
        <a:p>
          <a:endParaRPr lang="en-US"/>
        </a:p>
      </dgm:t>
    </dgm:pt>
    <dgm:pt modelId="{09DAB0F9-6297-450D-AC56-E64F126E9815}" type="sibTrans" cxnId="{8183F444-84AE-4C87-88D4-D2A804BEA64D}">
      <dgm:prSet/>
      <dgm:spPr/>
      <dgm:t>
        <a:bodyPr/>
        <a:lstStyle/>
        <a:p>
          <a:endParaRPr lang="en-US"/>
        </a:p>
      </dgm:t>
    </dgm:pt>
    <dgm:pt modelId="{A2D5A575-0B93-4D77-9E53-BBAF3DACD3F9}" type="pres">
      <dgm:prSet presAssocID="{ADB02562-D033-409C-AF19-B5124B363A96}" presName="vert0" presStyleCnt="0">
        <dgm:presLayoutVars>
          <dgm:dir/>
          <dgm:animOne val="branch"/>
          <dgm:animLvl val="lvl"/>
        </dgm:presLayoutVars>
      </dgm:prSet>
      <dgm:spPr/>
    </dgm:pt>
    <dgm:pt modelId="{B7579C28-CCCB-4635-9A52-39464CAD17DC}" type="pres">
      <dgm:prSet presAssocID="{36B931BE-5757-4F26-9E47-D071F8B80C2D}" presName="thickLine" presStyleLbl="alignNode1" presStyleIdx="0" presStyleCnt="6"/>
      <dgm:spPr/>
    </dgm:pt>
    <dgm:pt modelId="{9A4B083C-4519-4DED-96A3-080453C82520}" type="pres">
      <dgm:prSet presAssocID="{36B931BE-5757-4F26-9E47-D071F8B80C2D}" presName="horz1" presStyleCnt="0"/>
      <dgm:spPr/>
    </dgm:pt>
    <dgm:pt modelId="{C85979CF-1652-474D-9AE7-94DFA98BAF3B}" type="pres">
      <dgm:prSet presAssocID="{36B931BE-5757-4F26-9E47-D071F8B80C2D}" presName="tx1" presStyleLbl="revTx" presStyleIdx="0" presStyleCnt="6"/>
      <dgm:spPr/>
    </dgm:pt>
    <dgm:pt modelId="{70435F9A-045E-4D7F-85A7-B1E9D3B16E21}" type="pres">
      <dgm:prSet presAssocID="{36B931BE-5757-4F26-9E47-D071F8B80C2D}" presName="vert1" presStyleCnt="0"/>
      <dgm:spPr/>
    </dgm:pt>
    <dgm:pt modelId="{5EAAA762-D6C7-4F36-BCC7-157EA8B52475}" type="pres">
      <dgm:prSet presAssocID="{701D0CA4-C32C-4355-8470-6C820F9D67FC}" presName="thickLine" presStyleLbl="alignNode1" presStyleIdx="1" presStyleCnt="6"/>
      <dgm:spPr/>
    </dgm:pt>
    <dgm:pt modelId="{0ADC42B7-70F1-4CC9-BCEC-F456B460099A}" type="pres">
      <dgm:prSet presAssocID="{701D0CA4-C32C-4355-8470-6C820F9D67FC}" presName="horz1" presStyleCnt="0"/>
      <dgm:spPr/>
    </dgm:pt>
    <dgm:pt modelId="{7340303B-B39F-430B-AFFB-5EAB07A6CFEA}" type="pres">
      <dgm:prSet presAssocID="{701D0CA4-C32C-4355-8470-6C820F9D67FC}" presName="tx1" presStyleLbl="revTx" presStyleIdx="1" presStyleCnt="6"/>
      <dgm:spPr/>
    </dgm:pt>
    <dgm:pt modelId="{59C503D8-7F3E-4F03-9EE7-2B754F5B69B9}" type="pres">
      <dgm:prSet presAssocID="{701D0CA4-C32C-4355-8470-6C820F9D67FC}" presName="vert1" presStyleCnt="0"/>
      <dgm:spPr/>
    </dgm:pt>
    <dgm:pt modelId="{829C679D-752F-4CA2-881E-668931BB8AB2}" type="pres">
      <dgm:prSet presAssocID="{35FAAA19-644D-4D73-A622-61A4FC3BEB8C}" presName="thickLine" presStyleLbl="alignNode1" presStyleIdx="2" presStyleCnt="6"/>
      <dgm:spPr/>
    </dgm:pt>
    <dgm:pt modelId="{CDBF2E1C-E0F8-4E50-A812-FE7B50740FD9}" type="pres">
      <dgm:prSet presAssocID="{35FAAA19-644D-4D73-A622-61A4FC3BEB8C}" presName="horz1" presStyleCnt="0"/>
      <dgm:spPr/>
    </dgm:pt>
    <dgm:pt modelId="{3467823A-2CE9-4F8A-845C-EB3E00EAE7E9}" type="pres">
      <dgm:prSet presAssocID="{35FAAA19-644D-4D73-A622-61A4FC3BEB8C}" presName="tx1" presStyleLbl="revTx" presStyleIdx="2" presStyleCnt="6"/>
      <dgm:spPr/>
    </dgm:pt>
    <dgm:pt modelId="{5EE6ADD1-60DD-41AC-A68D-E0F6FC70F1F6}" type="pres">
      <dgm:prSet presAssocID="{35FAAA19-644D-4D73-A622-61A4FC3BEB8C}" presName="vert1" presStyleCnt="0"/>
      <dgm:spPr/>
    </dgm:pt>
    <dgm:pt modelId="{9B376312-4978-4FDD-A481-F4F894C581F1}" type="pres">
      <dgm:prSet presAssocID="{07E40B1F-FF3A-470B-87D9-9497E5ED1309}" presName="thickLine" presStyleLbl="alignNode1" presStyleIdx="3" presStyleCnt="6"/>
      <dgm:spPr/>
    </dgm:pt>
    <dgm:pt modelId="{C2C79561-7E61-4120-85F8-DAAC8E5322D4}" type="pres">
      <dgm:prSet presAssocID="{07E40B1F-FF3A-470B-87D9-9497E5ED1309}" presName="horz1" presStyleCnt="0"/>
      <dgm:spPr/>
    </dgm:pt>
    <dgm:pt modelId="{E66E7DEF-2FDC-4A29-B214-E058AB0C2EE0}" type="pres">
      <dgm:prSet presAssocID="{07E40B1F-FF3A-470B-87D9-9497E5ED1309}" presName="tx1" presStyleLbl="revTx" presStyleIdx="3" presStyleCnt="6"/>
      <dgm:spPr/>
    </dgm:pt>
    <dgm:pt modelId="{8FFDBFCF-C8FD-46DB-B237-2516C8B53422}" type="pres">
      <dgm:prSet presAssocID="{07E40B1F-FF3A-470B-87D9-9497E5ED1309}" presName="vert1" presStyleCnt="0"/>
      <dgm:spPr/>
    </dgm:pt>
    <dgm:pt modelId="{623F2E4F-169A-4620-8D69-6FB5C9753A3F}" type="pres">
      <dgm:prSet presAssocID="{EFB99C3A-4FA2-41F5-BB6B-E1EBB73D2250}" presName="thickLine" presStyleLbl="alignNode1" presStyleIdx="4" presStyleCnt="6"/>
      <dgm:spPr/>
    </dgm:pt>
    <dgm:pt modelId="{90D54B37-46C4-4BD0-B27D-B91804AEC478}" type="pres">
      <dgm:prSet presAssocID="{EFB99C3A-4FA2-41F5-BB6B-E1EBB73D2250}" presName="horz1" presStyleCnt="0"/>
      <dgm:spPr/>
    </dgm:pt>
    <dgm:pt modelId="{1AF955A8-83C0-48C5-8128-35F4B355663C}" type="pres">
      <dgm:prSet presAssocID="{EFB99C3A-4FA2-41F5-BB6B-E1EBB73D2250}" presName="tx1" presStyleLbl="revTx" presStyleIdx="4" presStyleCnt="6"/>
      <dgm:spPr/>
    </dgm:pt>
    <dgm:pt modelId="{1325A322-AD6C-4664-B46F-A0F82769794B}" type="pres">
      <dgm:prSet presAssocID="{EFB99C3A-4FA2-41F5-BB6B-E1EBB73D2250}" presName="vert1" presStyleCnt="0"/>
      <dgm:spPr/>
    </dgm:pt>
    <dgm:pt modelId="{C1DBEE3A-42F8-43FA-80EF-0B3B72924D78}" type="pres">
      <dgm:prSet presAssocID="{FE1E44F6-7369-417D-AA22-A53DDD647DD2}" presName="thickLine" presStyleLbl="alignNode1" presStyleIdx="5" presStyleCnt="6"/>
      <dgm:spPr/>
    </dgm:pt>
    <dgm:pt modelId="{58FBABF6-021D-48B6-9CAF-35C476E210A6}" type="pres">
      <dgm:prSet presAssocID="{FE1E44F6-7369-417D-AA22-A53DDD647DD2}" presName="horz1" presStyleCnt="0"/>
      <dgm:spPr/>
    </dgm:pt>
    <dgm:pt modelId="{CA951EF5-036C-4CCB-8E87-EE1816081CDA}" type="pres">
      <dgm:prSet presAssocID="{FE1E44F6-7369-417D-AA22-A53DDD647DD2}" presName="tx1" presStyleLbl="revTx" presStyleIdx="5" presStyleCnt="6"/>
      <dgm:spPr/>
    </dgm:pt>
    <dgm:pt modelId="{94EF4B74-986C-421B-A188-28285F6D324E}" type="pres">
      <dgm:prSet presAssocID="{FE1E44F6-7369-417D-AA22-A53DDD647DD2}" presName="vert1" presStyleCnt="0"/>
      <dgm:spPr/>
    </dgm:pt>
  </dgm:ptLst>
  <dgm:cxnLst>
    <dgm:cxn modelId="{2A775F10-A822-4DF6-B750-B737D0B3CBA0}" type="presOf" srcId="{07E40B1F-FF3A-470B-87D9-9497E5ED1309}" destId="{E66E7DEF-2FDC-4A29-B214-E058AB0C2EE0}" srcOrd="0" destOrd="0" presId="urn:microsoft.com/office/officeart/2008/layout/LinedList"/>
    <dgm:cxn modelId="{1680BF13-E37B-4765-ACE9-D071BCD395B5}" type="presOf" srcId="{FE1E44F6-7369-417D-AA22-A53DDD647DD2}" destId="{CA951EF5-036C-4CCB-8E87-EE1816081CDA}" srcOrd="0" destOrd="0" presId="urn:microsoft.com/office/officeart/2008/layout/LinedList"/>
    <dgm:cxn modelId="{23C09A24-24D0-4272-AFA7-AEC0EC31CE01}" type="presOf" srcId="{701D0CA4-C32C-4355-8470-6C820F9D67FC}" destId="{7340303B-B39F-430B-AFFB-5EAB07A6CFEA}" srcOrd="0" destOrd="0" presId="urn:microsoft.com/office/officeart/2008/layout/LinedList"/>
    <dgm:cxn modelId="{E2A5AB2A-838B-4113-884D-899350ADB67F}" type="presOf" srcId="{EFB99C3A-4FA2-41F5-BB6B-E1EBB73D2250}" destId="{1AF955A8-83C0-48C5-8128-35F4B355663C}" srcOrd="0" destOrd="0" presId="urn:microsoft.com/office/officeart/2008/layout/LinedList"/>
    <dgm:cxn modelId="{8183F444-84AE-4C87-88D4-D2A804BEA64D}" srcId="{ADB02562-D033-409C-AF19-B5124B363A96}" destId="{FE1E44F6-7369-417D-AA22-A53DDD647DD2}" srcOrd="5" destOrd="0" parTransId="{27B89E5D-E6FF-411D-A771-081158553EAE}" sibTransId="{09DAB0F9-6297-450D-AC56-E64F126E9815}"/>
    <dgm:cxn modelId="{639AB84F-72C1-4CBB-A0C8-AFD8FB45A27E}" type="presOf" srcId="{ADB02562-D033-409C-AF19-B5124B363A96}" destId="{A2D5A575-0B93-4D77-9E53-BBAF3DACD3F9}" srcOrd="0" destOrd="0" presId="urn:microsoft.com/office/officeart/2008/layout/LinedList"/>
    <dgm:cxn modelId="{6B4CC26F-F3E0-471D-B758-F8CECF45617B}" srcId="{ADB02562-D033-409C-AF19-B5124B363A96}" destId="{36B931BE-5757-4F26-9E47-D071F8B80C2D}" srcOrd="0" destOrd="0" parTransId="{B60E5282-AA76-4D72-83DF-9AF51E76A5B6}" sibTransId="{AED63CB3-099F-4689-AC85-9260B88B9BE5}"/>
    <dgm:cxn modelId="{C7D7B47D-45AD-45E2-87C7-5D473C6C1784}" srcId="{ADB02562-D033-409C-AF19-B5124B363A96}" destId="{EFB99C3A-4FA2-41F5-BB6B-E1EBB73D2250}" srcOrd="4" destOrd="0" parTransId="{27B39818-49FB-4C5C-9851-9635A7B0715E}" sibTransId="{8CC6E6E9-254D-49BC-BACF-A560CFAD3610}"/>
    <dgm:cxn modelId="{E310E1A6-3E33-43F2-B019-8BC549F6C1C6}" type="presOf" srcId="{36B931BE-5757-4F26-9E47-D071F8B80C2D}" destId="{C85979CF-1652-474D-9AE7-94DFA98BAF3B}" srcOrd="0" destOrd="0" presId="urn:microsoft.com/office/officeart/2008/layout/LinedList"/>
    <dgm:cxn modelId="{B917F1AD-182A-4CA9-861B-ED940221130F}" srcId="{ADB02562-D033-409C-AF19-B5124B363A96}" destId="{35FAAA19-644D-4D73-A622-61A4FC3BEB8C}" srcOrd="2" destOrd="0" parTransId="{7B248882-2090-4F93-B26A-1D0EEE33CED4}" sibTransId="{2907CDEB-C9EB-4DDB-883C-AD5106D0854A}"/>
    <dgm:cxn modelId="{249D2BC3-1923-4DB5-99CB-9929BA84700A}" srcId="{ADB02562-D033-409C-AF19-B5124B363A96}" destId="{701D0CA4-C32C-4355-8470-6C820F9D67FC}" srcOrd="1" destOrd="0" parTransId="{8E665A0D-2AF4-4923-98A8-BB8FB775D6B4}" sibTransId="{67BC6147-10E8-4A77-904C-B99965AD4B76}"/>
    <dgm:cxn modelId="{71A32AE2-C502-4F2A-A0D6-A94A5E348E87}" srcId="{ADB02562-D033-409C-AF19-B5124B363A96}" destId="{07E40B1F-FF3A-470B-87D9-9497E5ED1309}" srcOrd="3" destOrd="0" parTransId="{F29FCBDE-E5AD-40BB-97CB-E79B6D6757A2}" sibTransId="{64020736-F05C-4E5A-8BCB-FCB7C1679A0B}"/>
    <dgm:cxn modelId="{D88DC9EA-0CF7-40D8-8864-3DA0783ECC7B}" type="presOf" srcId="{35FAAA19-644D-4D73-A622-61A4FC3BEB8C}" destId="{3467823A-2CE9-4F8A-845C-EB3E00EAE7E9}" srcOrd="0" destOrd="0" presId="urn:microsoft.com/office/officeart/2008/layout/LinedList"/>
    <dgm:cxn modelId="{6BB5331F-D09F-459E-98D4-70A4D4109A5F}" type="presParOf" srcId="{A2D5A575-0B93-4D77-9E53-BBAF3DACD3F9}" destId="{B7579C28-CCCB-4635-9A52-39464CAD17DC}" srcOrd="0" destOrd="0" presId="urn:microsoft.com/office/officeart/2008/layout/LinedList"/>
    <dgm:cxn modelId="{BD7FD94A-945D-40BB-9B85-92262AC06C3C}" type="presParOf" srcId="{A2D5A575-0B93-4D77-9E53-BBAF3DACD3F9}" destId="{9A4B083C-4519-4DED-96A3-080453C82520}" srcOrd="1" destOrd="0" presId="urn:microsoft.com/office/officeart/2008/layout/LinedList"/>
    <dgm:cxn modelId="{4625A69F-C4ED-4C74-B409-D367611D998B}" type="presParOf" srcId="{9A4B083C-4519-4DED-96A3-080453C82520}" destId="{C85979CF-1652-474D-9AE7-94DFA98BAF3B}" srcOrd="0" destOrd="0" presId="urn:microsoft.com/office/officeart/2008/layout/LinedList"/>
    <dgm:cxn modelId="{116A0C10-75B0-4A11-91E5-51C570380B1C}" type="presParOf" srcId="{9A4B083C-4519-4DED-96A3-080453C82520}" destId="{70435F9A-045E-4D7F-85A7-B1E9D3B16E21}" srcOrd="1" destOrd="0" presId="urn:microsoft.com/office/officeart/2008/layout/LinedList"/>
    <dgm:cxn modelId="{FF47B607-2121-4377-8637-1590456D3879}" type="presParOf" srcId="{A2D5A575-0B93-4D77-9E53-BBAF3DACD3F9}" destId="{5EAAA762-D6C7-4F36-BCC7-157EA8B52475}" srcOrd="2" destOrd="0" presId="urn:microsoft.com/office/officeart/2008/layout/LinedList"/>
    <dgm:cxn modelId="{241B198B-66B6-4114-A3A9-7A725DAA2EC9}" type="presParOf" srcId="{A2D5A575-0B93-4D77-9E53-BBAF3DACD3F9}" destId="{0ADC42B7-70F1-4CC9-BCEC-F456B460099A}" srcOrd="3" destOrd="0" presId="urn:microsoft.com/office/officeart/2008/layout/LinedList"/>
    <dgm:cxn modelId="{C8D08D95-3A54-440A-A35D-BCAD7C155F9B}" type="presParOf" srcId="{0ADC42B7-70F1-4CC9-BCEC-F456B460099A}" destId="{7340303B-B39F-430B-AFFB-5EAB07A6CFEA}" srcOrd="0" destOrd="0" presId="urn:microsoft.com/office/officeart/2008/layout/LinedList"/>
    <dgm:cxn modelId="{03026008-3B74-4BCC-824E-380CB0F918BD}" type="presParOf" srcId="{0ADC42B7-70F1-4CC9-BCEC-F456B460099A}" destId="{59C503D8-7F3E-4F03-9EE7-2B754F5B69B9}" srcOrd="1" destOrd="0" presId="urn:microsoft.com/office/officeart/2008/layout/LinedList"/>
    <dgm:cxn modelId="{F6B7CE2B-8E08-4FD4-9381-313C3EF922DC}" type="presParOf" srcId="{A2D5A575-0B93-4D77-9E53-BBAF3DACD3F9}" destId="{829C679D-752F-4CA2-881E-668931BB8AB2}" srcOrd="4" destOrd="0" presId="urn:microsoft.com/office/officeart/2008/layout/LinedList"/>
    <dgm:cxn modelId="{FDE6546E-F744-41FE-A0E9-36CA40907D40}" type="presParOf" srcId="{A2D5A575-0B93-4D77-9E53-BBAF3DACD3F9}" destId="{CDBF2E1C-E0F8-4E50-A812-FE7B50740FD9}" srcOrd="5" destOrd="0" presId="urn:microsoft.com/office/officeart/2008/layout/LinedList"/>
    <dgm:cxn modelId="{062FCFC8-8BA4-4BFD-90D0-560F22CDF549}" type="presParOf" srcId="{CDBF2E1C-E0F8-4E50-A812-FE7B50740FD9}" destId="{3467823A-2CE9-4F8A-845C-EB3E00EAE7E9}" srcOrd="0" destOrd="0" presId="urn:microsoft.com/office/officeart/2008/layout/LinedList"/>
    <dgm:cxn modelId="{700FC3C0-FB21-4E74-B026-F59D24D6B982}" type="presParOf" srcId="{CDBF2E1C-E0F8-4E50-A812-FE7B50740FD9}" destId="{5EE6ADD1-60DD-41AC-A68D-E0F6FC70F1F6}" srcOrd="1" destOrd="0" presId="urn:microsoft.com/office/officeart/2008/layout/LinedList"/>
    <dgm:cxn modelId="{B569E4B8-3F1A-4254-9329-448BF608CC14}" type="presParOf" srcId="{A2D5A575-0B93-4D77-9E53-BBAF3DACD3F9}" destId="{9B376312-4978-4FDD-A481-F4F894C581F1}" srcOrd="6" destOrd="0" presId="urn:microsoft.com/office/officeart/2008/layout/LinedList"/>
    <dgm:cxn modelId="{B0EF8F85-3612-4555-B1DE-63D4B6DC2DF5}" type="presParOf" srcId="{A2D5A575-0B93-4D77-9E53-BBAF3DACD3F9}" destId="{C2C79561-7E61-4120-85F8-DAAC8E5322D4}" srcOrd="7" destOrd="0" presId="urn:microsoft.com/office/officeart/2008/layout/LinedList"/>
    <dgm:cxn modelId="{62CF65F9-71B9-4AFB-BFA6-F24B3D9DD870}" type="presParOf" srcId="{C2C79561-7E61-4120-85F8-DAAC8E5322D4}" destId="{E66E7DEF-2FDC-4A29-B214-E058AB0C2EE0}" srcOrd="0" destOrd="0" presId="urn:microsoft.com/office/officeart/2008/layout/LinedList"/>
    <dgm:cxn modelId="{D76FEE84-CBA6-4D29-9DF7-7F653ED1DA0F}" type="presParOf" srcId="{C2C79561-7E61-4120-85F8-DAAC8E5322D4}" destId="{8FFDBFCF-C8FD-46DB-B237-2516C8B53422}" srcOrd="1" destOrd="0" presId="urn:microsoft.com/office/officeart/2008/layout/LinedList"/>
    <dgm:cxn modelId="{A36A527F-2361-49E7-90A1-9E813D66E1F3}" type="presParOf" srcId="{A2D5A575-0B93-4D77-9E53-BBAF3DACD3F9}" destId="{623F2E4F-169A-4620-8D69-6FB5C9753A3F}" srcOrd="8" destOrd="0" presId="urn:microsoft.com/office/officeart/2008/layout/LinedList"/>
    <dgm:cxn modelId="{4341DB2F-E778-4A1E-8F42-F249124D6FFF}" type="presParOf" srcId="{A2D5A575-0B93-4D77-9E53-BBAF3DACD3F9}" destId="{90D54B37-46C4-4BD0-B27D-B91804AEC478}" srcOrd="9" destOrd="0" presId="urn:microsoft.com/office/officeart/2008/layout/LinedList"/>
    <dgm:cxn modelId="{E1548904-24C4-47DA-9A48-C0ECDEC1B9E3}" type="presParOf" srcId="{90D54B37-46C4-4BD0-B27D-B91804AEC478}" destId="{1AF955A8-83C0-48C5-8128-35F4B355663C}" srcOrd="0" destOrd="0" presId="urn:microsoft.com/office/officeart/2008/layout/LinedList"/>
    <dgm:cxn modelId="{5FEBE45D-B8FC-495F-AE42-7A1CE85482BD}" type="presParOf" srcId="{90D54B37-46C4-4BD0-B27D-B91804AEC478}" destId="{1325A322-AD6C-4664-B46F-A0F82769794B}" srcOrd="1" destOrd="0" presId="urn:microsoft.com/office/officeart/2008/layout/LinedList"/>
    <dgm:cxn modelId="{8C5F65F7-6736-4603-84A0-84E8F06B7551}" type="presParOf" srcId="{A2D5A575-0B93-4D77-9E53-BBAF3DACD3F9}" destId="{C1DBEE3A-42F8-43FA-80EF-0B3B72924D78}" srcOrd="10" destOrd="0" presId="urn:microsoft.com/office/officeart/2008/layout/LinedList"/>
    <dgm:cxn modelId="{61936D3A-ECE7-464D-8AC7-F7190404345B}" type="presParOf" srcId="{A2D5A575-0B93-4D77-9E53-BBAF3DACD3F9}" destId="{58FBABF6-021D-48B6-9CAF-35C476E210A6}" srcOrd="11" destOrd="0" presId="urn:microsoft.com/office/officeart/2008/layout/LinedList"/>
    <dgm:cxn modelId="{D7B954E6-16E4-49AF-B1EE-CBA2C9E58C2C}" type="presParOf" srcId="{58FBABF6-021D-48B6-9CAF-35C476E210A6}" destId="{CA951EF5-036C-4CCB-8E87-EE1816081CDA}" srcOrd="0" destOrd="0" presId="urn:microsoft.com/office/officeart/2008/layout/LinedList"/>
    <dgm:cxn modelId="{998579D2-5E45-46BA-800F-343DA20689C9}" type="presParOf" srcId="{58FBABF6-021D-48B6-9CAF-35C476E210A6}" destId="{94EF4B74-986C-421B-A188-28285F6D32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7B35DA-0E9D-4FB5-9DBF-EC493DBD83C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A0150CD-6C76-4024-A72A-704D5065BC89}">
      <dgm:prSet/>
      <dgm:spPr/>
      <dgm:t>
        <a:bodyPr/>
        <a:lstStyle/>
        <a:p>
          <a:r>
            <a:rPr lang="en-GB"/>
            <a:t>Digital healthcare may also create barriers:</a:t>
          </a:r>
          <a:endParaRPr lang="en-US"/>
        </a:p>
      </dgm:t>
    </dgm:pt>
    <dgm:pt modelId="{C2BB5599-3F85-4A85-82B7-7693499C51A9}" type="parTrans" cxnId="{AFA53BAD-EEAC-4C7E-AD9C-234F4B49EC68}">
      <dgm:prSet/>
      <dgm:spPr/>
      <dgm:t>
        <a:bodyPr/>
        <a:lstStyle/>
        <a:p>
          <a:endParaRPr lang="en-US"/>
        </a:p>
      </dgm:t>
    </dgm:pt>
    <dgm:pt modelId="{E403A6A6-AD33-46C1-8B79-D0BDC1FC6DD8}" type="sibTrans" cxnId="{AFA53BAD-EEAC-4C7E-AD9C-234F4B49EC68}">
      <dgm:prSet/>
      <dgm:spPr/>
      <dgm:t>
        <a:bodyPr/>
        <a:lstStyle/>
        <a:p>
          <a:endParaRPr lang="en-US"/>
        </a:p>
      </dgm:t>
    </dgm:pt>
    <dgm:pt modelId="{F3D049C2-A679-4A22-8C48-916ED5B47E55}">
      <dgm:prSet/>
      <dgm:spPr/>
      <dgm:t>
        <a:bodyPr/>
        <a:lstStyle/>
        <a:p>
          <a:r>
            <a:rPr lang="en-GB"/>
            <a:t>Digital literacy limitations</a:t>
          </a:r>
          <a:endParaRPr lang="en-US"/>
        </a:p>
      </dgm:t>
    </dgm:pt>
    <dgm:pt modelId="{6639A30A-5C2D-403C-91B1-B9C304B4EB1A}" type="parTrans" cxnId="{EEE355E0-EB05-4171-AA24-1617F77C20A0}">
      <dgm:prSet/>
      <dgm:spPr/>
      <dgm:t>
        <a:bodyPr/>
        <a:lstStyle/>
        <a:p>
          <a:endParaRPr lang="en-US"/>
        </a:p>
      </dgm:t>
    </dgm:pt>
    <dgm:pt modelId="{C7D9C8A8-9CDE-47F1-93A2-F1347F774A39}" type="sibTrans" cxnId="{EEE355E0-EB05-4171-AA24-1617F77C20A0}">
      <dgm:prSet/>
      <dgm:spPr/>
      <dgm:t>
        <a:bodyPr/>
        <a:lstStyle/>
        <a:p>
          <a:endParaRPr lang="en-US"/>
        </a:p>
      </dgm:t>
    </dgm:pt>
    <dgm:pt modelId="{B0B8FBE4-99A4-403E-9E42-F1F61CF0B850}">
      <dgm:prSet/>
      <dgm:spPr/>
      <dgm:t>
        <a:bodyPr/>
        <a:lstStyle/>
        <a:p>
          <a:r>
            <a:rPr lang="en-GB"/>
            <a:t>Limited internet access</a:t>
          </a:r>
          <a:endParaRPr lang="en-US"/>
        </a:p>
      </dgm:t>
    </dgm:pt>
    <dgm:pt modelId="{E7E5B695-47F3-447F-B4D4-E01834CCEE07}" type="parTrans" cxnId="{7856A346-35FC-472C-B05F-AA98CA846192}">
      <dgm:prSet/>
      <dgm:spPr/>
      <dgm:t>
        <a:bodyPr/>
        <a:lstStyle/>
        <a:p>
          <a:endParaRPr lang="en-US"/>
        </a:p>
      </dgm:t>
    </dgm:pt>
    <dgm:pt modelId="{F487E70E-F028-47CF-A6D8-44578F2E2A46}" type="sibTrans" cxnId="{7856A346-35FC-472C-B05F-AA98CA846192}">
      <dgm:prSet/>
      <dgm:spPr/>
      <dgm:t>
        <a:bodyPr/>
        <a:lstStyle/>
        <a:p>
          <a:endParaRPr lang="en-US"/>
        </a:p>
      </dgm:t>
    </dgm:pt>
    <dgm:pt modelId="{B7982032-9CE4-4AC4-A038-02945C31A9AF}">
      <dgm:prSet/>
      <dgm:spPr/>
      <dgm:t>
        <a:bodyPr/>
        <a:lstStyle/>
        <a:p>
          <a:r>
            <a:rPr lang="en-GB"/>
            <a:t>Data privacy concerns</a:t>
          </a:r>
          <a:endParaRPr lang="en-US"/>
        </a:p>
      </dgm:t>
    </dgm:pt>
    <dgm:pt modelId="{D33DF996-F9E4-407D-B561-7B34D7713530}" type="parTrans" cxnId="{BBD2D222-9BD4-40BD-9C5E-0A5F535FF5A3}">
      <dgm:prSet/>
      <dgm:spPr/>
      <dgm:t>
        <a:bodyPr/>
        <a:lstStyle/>
        <a:p>
          <a:endParaRPr lang="en-US"/>
        </a:p>
      </dgm:t>
    </dgm:pt>
    <dgm:pt modelId="{E64F9BD7-9546-42A1-B65B-7FA7AF878293}" type="sibTrans" cxnId="{BBD2D222-9BD4-40BD-9C5E-0A5F535FF5A3}">
      <dgm:prSet/>
      <dgm:spPr/>
      <dgm:t>
        <a:bodyPr/>
        <a:lstStyle/>
        <a:p>
          <a:endParaRPr lang="en-US"/>
        </a:p>
      </dgm:t>
    </dgm:pt>
    <dgm:pt modelId="{8AC14E17-A0A8-49BB-A7CB-5F14199B4460}">
      <dgm:prSet/>
      <dgm:spPr/>
      <dgm:t>
        <a:bodyPr/>
        <a:lstStyle/>
        <a:p>
          <a:r>
            <a:rPr lang="en-GB"/>
            <a:t>Digital inequality</a:t>
          </a:r>
          <a:endParaRPr lang="en-US"/>
        </a:p>
      </dgm:t>
    </dgm:pt>
    <dgm:pt modelId="{7957FB7E-2D36-4F9B-9DFA-E61CA1ABE6A4}" type="parTrans" cxnId="{DDE2610B-1461-429D-88FA-C664E7778641}">
      <dgm:prSet/>
      <dgm:spPr/>
      <dgm:t>
        <a:bodyPr/>
        <a:lstStyle/>
        <a:p>
          <a:endParaRPr lang="en-US"/>
        </a:p>
      </dgm:t>
    </dgm:pt>
    <dgm:pt modelId="{B5E5945C-3BDD-4BB9-B184-896C0DB35870}" type="sibTrans" cxnId="{DDE2610B-1461-429D-88FA-C664E7778641}">
      <dgm:prSet/>
      <dgm:spPr/>
      <dgm:t>
        <a:bodyPr/>
        <a:lstStyle/>
        <a:p>
          <a:endParaRPr lang="en-US"/>
        </a:p>
      </dgm:t>
    </dgm:pt>
    <dgm:pt modelId="{BEEE3962-F1C6-4983-8408-F19B39DD5C91}">
      <dgm:prSet/>
      <dgm:spPr/>
      <dgm:t>
        <a:bodyPr/>
        <a:lstStyle/>
        <a:p>
          <a:r>
            <a:rPr lang="en-GB" i="1" dirty="0"/>
            <a:t>(van Dijk, 2020; Zhang et al., 2023; Good Things Foundation, 2024)</a:t>
          </a:r>
          <a:endParaRPr lang="en-US" dirty="0"/>
        </a:p>
      </dgm:t>
    </dgm:pt>
    <dgm:pt modelId="{9C29E6D6-3324-4943-A817-D78AF6690765}" type="parTrans" cxnId="{38332BA1-9A35-4620-9E28-11C36B5992FE}">
      <dgm:prSet/>
      <dgm:spPr/>
      <dgm:t>
        <a:bodyPr/>
        <a:lstStyle/>
        <a:p>
          <a:endParaRPr lang="en-US"/>
        </a:p>
      </dgm:t>
    </dgm:pt>
    <dgm:pt modelId="{4AD57B80-40C9-4816-8F00-816E141BD282}" type="sibTrans" cxnId="{38332BA1-9A35-4620-9E28-11C36B5992FE}">
      <dgm:prSet/>
      <dgm:spPr/>
      <dgm:t>
        <a:bodyPr/>
        <a:lstStyle/>
        <a:p>
          <a:endParaRPr lang="en-US"/>
        </a:p>
      </dgm:t>
    </dgm:pt>
    <dgm:pt modelId="{4D0C6506-3CBB-40B1-ABF4-3E1FBDCB7167}" type="pres">
      <dgm:prSet presAssocID="{6E7B35DA-0E9D-4FB5-9DBF-EC493DBD83C4}" presName="root" presStyleCnt="0">
        <dgm:presLayoutVars>
          <dgm:dir/>
          <dgm:resizeHandles val="exact"/>
        </dgm:presLayoutVars>
      </dgm:prSet>
      <dgm:spPr/>
    </dgm:pt>
    <dgm:pt modelId="{48CF81EA-1A28-4E54-977A-16B85C291EDC}" type="pres">
      <dgm:prSet presAssocID="{5A0150CD-6C76-4024-A72A-704D5065BC89}" presName="compNode" presStyleCnt="0"/>
      <dgm:spPr/>
    </dgm:pt>
    <dgm:pt modelId="{2A6B7B01-F495-489B-9FCA-7C3BD2FFC1B4}" type="pres">
      <dgm:prSet presAssocID="{5A0150CD-6C76-4024-A72A-704D5065BC8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1A08DF7-D6F0-4F37-8140-6D84287604B0}" type="pres">
      <dgm:prSet presAssocID="{5A0150CD-6C76-4024-A72A-704D5065BC89}" presName="spaceRect" presStyleCnt="0"/>
      <dgm:spPr/>
    </dgm:pt>
    <dgm:pt modelId="{27CFBFDA-F5EE-4310-B253-B80343A34505}" type="pres">
      <dgm:prSet presAssocID="{5A0150CD-6C76-4024-A72A-704D5065BC89}" presName="textRect" presStyleLbl="revTx" presStyleIdx="0" presStyleCnt="6">
        <dgm:presLayoutVars>
          <dgm:chMax val="1"/>
          <dgm:chPref val="1"/>
        </dgm:presLayoutVars>
      </dgm:prSet>
      <dgm:spPr/>
    </dgm:pt>
    <dgm:pt modelId="{80C45B20-DBC5-42B4-AD9F-C544D311F876}" type="pres">
      <dgm:prSet presAssocID="{E403A6A6-AD33-46C1-8B79-D0BDC1FC6DD8}" presName="sibTrans" presStyleCnt="0"/>
      <dgm:spPr/>
    </dgm:pt>
    <dgm:pt modelId="{CA1AE7B4-BAE6-45BB-9BDE-0B2995125F43}" type="pres">
      <dgm:prSet presAssocID="{F3D049C2-A679-4A22-8C48-916ED5B47E55}" presName="compNode" presStyleCnt="0"/>
      <dgm:spPr/>
    </dgm:pt>
    <dgm:pt modelId="{CE8E4C5B-DE2F-4178-8980-9C1300352A93}" type="pres">
      <dgm:prSet presAssocID="{F3D049C2-A679-4A22-8C48-916ED5B47E5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EDA01B1F-419D-4E97-BFE8-236C4EFC26BE}" type="pres">
      <dgm:prSet presAssocID="{F3D049C2-A679-4A22-8C48-916ED5B47E55}" presName="spaceRect" presStyleCnt="0"/>
      <dgm:spPr/>
    </dgm:pt>
    <dgm:pt modelId="{1F7AD4DA-FE1A-480F-905B-01AE4E3521CF}" type="pres">
      <dgm:prSet presAssocID="{F3D049C2-A679-4A22-8C48-916ED5B47E55}" presName="textRect" presStyleLbl="revTx" presStyleIdx="1" presStyleCnt="6">
        <dgm:presLayoutVars>
          <dgm:chMax val="1"/>
          <dgm:chPref val="1"/>
        </dgm:presLayoutVars>
      </dgm:prSet>
      <dgm:spPr/>
    </dgm:pt>
    <dgm:pt modelId="{7ED8F274-156C-4018-9DA3-03A0A5730AFB}" type="pres">
      <dgm:prSet presAssocID="{C7D9C8A8-9CDE-47F1-93A2-F1347F774A39}" presName="sibTrans" presStyleCnt="0"/>
      <dgm:spPr/>
    </dgm:pt>
    <dgm:pt modelId="{678F8903-1E80-409F-94A7-BBFA86C8410A}" type="pres">
      <dgm:prSet presAssocID="{B0B8FBE4-99A4-403E-9E42-F1F61CF0B850}" presName="compNode" presStyleCnt="0"/>
      <dgm:spPr/>
    </dgm:pt>
    <dgm:pt modelId="{2A8C58E9-3821-4F66-ACA2-9CFB5A5A7E69}" type="pres">
      <dgm:prSet presAssocID="{B0B8FBE4-99A4-403E-9E42-F1F61CF0B85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router"/>
        </a:ext>
      </dgm:extLst>
    </dgm:pt>
    <dgm:pt modelId="{6B7B29D9-19DF-459B-8450-445AE3DADE90}" type="pres">
      <dgm:prSet presAssocID="{B0B8FBE4-99A4-403E-9E42-F1F61CF0B850}" presName="spaceRect" presStyleCnt="0"/>
      <dgm:spPr/>
    </dgm:pt>
    <dgm:pt modelId="{6B1C2808-401B-4B26-AB73-4B5D00E1994F}" type="pres">
      <dgm:prSet presAssocID="{B0B8FBE4-99A4-403E-9E42-F1F61CF0B850}" presName="textRect" presStyleLbl="revTx" presStyleIdx="2" presStyleCnt="6">
        <dgm:presLayoutVars>
          <dgm:chMax val="1"/>
          <dgm:chPref val="1"/>
        </dgm:presLayoutVars>
      </dgm:prSet>
      <dgm:spPr/>
    </dgm:pt>
    <dgm:pt modelId="{F39BE6E6-3BEF-4E0C-8C0E-2C902033188C}" type="pres">
      <dgm:prSet presAssocID="{F487E70E-F028-47CF-A6D8-44578F2E2A46}" presName="sibTrans" presStyleCnt="0"/>
      <dgm:spPr/>
    </dgm:pt>
    <dgm:pt modelId="{CDE9D6C2-28CA-4F82-B50F-1C0153042C8D}" type="pres">
      <dgm:prSet presAssocID="{B7982032-9CE4-4AC4-A038-02945C31A9AF}" presName="compNode" presStyleCnt="0"/>
      <dgm:spPr/>
    </dgm:pt>
    <dgm:pt modelId="{DCEF4BDA-13CB-4B12-A0E6-0142846ED34E}" type="pres">
      <dgm:prSet presAssocID="{B7982032-9CE4-4AC4-A038-02945C31A9A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D4153B2A-E719-4958-8400-761652C0C160}" type="pres">
      <dgm:prSet presAssocID="{B7982032-9CE4-4AC4-A038-02945C31A9AF}" presName="spaceRect" presStyleCnt="0"/>
      <dgm:spPr/>
    </dgm:pt>
    <dgm:pt modelId="{071A9584-71E8-4881-B9C7-4F11CD7DCA71}" type="pres">
      <dgm:prSet presAssocID="{B7982032-9CE4-4AC4-A038-02945C31A9AF}" presName="textRect" presStyleLbl="revTx" presStyleIdx="3" presStyleCnt="6">
        <dgm:presLayoutVars>
          <dgm:chMax val="1"/>
          <dgm:chPref val="1"/>
        </dgm:presLayoutVars>
      </dgm:prSet>
      <dgm:spPr/>
    </dgm:pt>
    <dgm:pt modelId="{7D2F8E99-9F81-424C-B675-3D7AFFA5C642}" type="pres">
      <dgm:prSet presAssocID="{E64F9BD7-9546-42A1-B65B-7FA7AF878293}" presName="sibTrans" presStyleCnt="0"/>
      <dgm:spPr/>
    </dgm:pt>
    <dgm:pt modelId="{3A4AAB5B-EECD-400B-B400-2E7E98B5C4E7}" type="pres">
      <dgm:prSet presAssocID="{8AC14E17-A0A8-49BB-A7CB-5F14199B4460}" presName="compNode" presStyleCnt="0"/>
      <dgm:spPr/>
    </dgm:pt>
    <dgm:pt modelId="{D27EAAAB-3511-48EB-8046-24ABEABD1185}" type="pres">
      <dgm:prSet presAssocID="{8AC14E17-A0A8-49BB-A7CB-5F14199B446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art Phone"/>
        </a:ext>
      </dgm:extLst>
    </dgm:pt>
    <dgm:pt modelId="{E49F126E-AB91-48C3-903D-D82F83433993}" type="pres">
      <dgm:prSet presAssocID="{8AC14E17-A0A8-49BB-A7CB-5F14199B4460}" presName="spaceRect" presStyleCnt="0"/>
      <dgm:spPr/>
    </dgm:pt>
    <dgm:pt modelId="{9419B28F-8180-49E1-B05B-75C574FDC814}" type="pres">
      <dgm:prSet presAssocID="{8AC14E17-A0A8-49BB-A7CB-5F14199B4460}" presName="textRect" presStyleLbl="revTx" presStyleIdx="4" presStyleCnt="6">
        <dgm:presLayoutVars>
          <dgm:chMax val="1"/>
          <dgm:chPref val="1"/>
        </dgm:presLayoutVars>
      </dgm:prSet>
      <dgm:spPr/>
    </dgm:pt>
    <dgm:pt modelId="{5646EBB1-8F18-46F6-9E6C-9254B2418753}" type="pres">
      <dgm:prSet presAssocID="{B5E5945C-3BDD-4BB9-B184-896C0DB35870}" presName="sibTrans" presStyleCnt="0"/>
      <dgm:spPr/>
    </dgm:pt>
    <dgm:pt modelId="{BC3231A0-DE80-49FB-9B58-E5E807B2A2A2}" type="pres">
      <dgm:prSet presAssocID="{BEEE3962-F1C6-4983-8408-F19B39DD5C91}" presName="compNode" presStyleCnt="0"/>
      <dgm:spPr/>
    </dgm:pt>
    <dgm:pt modelId="{2316A02C-6AA4-41D7-8621-49CA05721249}" type="pres">
      <dgm:prSet presAssocID="{BEEE3962-F1C6-4983-8408-F19B39DD5C9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iploma Roll"/>
        </a:ext>
      </dgm:extLst>
    </dgm:pt>
    <dgm:pt modelId="{EC49F1D1-34DF-4E7D-8755-2B813A2875EF}" type="pres">
      <dgm:prSet presAssocID="{BEEE3962-F1C6-4983-8408-F19B39DD5C91}" presName="spaceRect" presStyleCnt="0"/>
      <dgm:spPr/>
    </dgm:pt>
    <dgm:pt modelId="{98A69506-06D1-4E39-8107-19D08160FF60}" type="pres">
      <dgm:prSet presAssocID="{BEEE3962-F1C6-4983-8408-F19B39DD5C91}" presName="textRect" presStyleLbl="revTx" presStyleIdx="5" presStyleCnt="6">
        <dgm:presLayoutVars>
          <dgm:chMax val="1"/>
          <dgm:chPref val="1"/>
        </dgm:presLayoutVars>
      </dgm:prSet>
      <dgm:spPr/>
    </dgm:pt>
  </dgm:ptLst>
  <dgm:cxnLst>
    <dgm:cxn modelId="{FBBAED05-4AFA-41A0-997B-3636514EE963}" type="presOf" srcId="{8AC14E17-A0A8-49BB-A7CB-5F14199B4460}" destId="{9419B28F-8180-49E1-B05B-75C574FDC814}" srcOrd="0" destOrd="0" presId="urn:microsoft.com/office/officeart/2018/2/layout/IconLabelList"/>
    <dgm:cxn modelId="{DDE2610B-1461-429D-88FA-C664E7778641}" srcId="{6E7B35DA-0E9D-4FB5-9DBF-EC493DBD83C4}" destId="{8AC14E17-A0A8-49BB-A7CB-5F14199B4460}" srcOrd="4" destOrd="0" parTransId="{7957FB7E-2D36-4F9B-9DFA-E61CA1ABE6A4}" sibTransId="{B5E5945C-3BDD-4BB9-B184-896C0DB35870}"/>
    <dgm:cxn modelId="{9BF3FC0F-3F5C-4894-A0A9-CB17D2FB9013}" type="presOf" srcId="{B0B8FBE4-99A4-403E-9E42-F1F61CF0B850}" destId="{6B1C2808-401B-4B26-AB73-4B5D00E1994F}" srcOrd="0" destOrd="0" presId="urn:microsoft.com/office/officeart/2018/2/layout/IconLabelList"/>
    <dgm:cxn modelId="{BBD2D222-9BD4-40BD-9C5E-0A5F535FF5A3}" srcId="{6E7B35DA-0E9D-4FB5-9DBF-EC493DBD83C4}" destId="{B7982032-9CE4-4AC4-A038-02945C31A9AF}" srcOrd="3" destOrd="0" parTransId="{D33DF996-F9E4-407D-B561-7B34D7713530}" sibTransId="{E64F9BD7-9546-42A1-B65B-7FA7AF878293}"/>
    <dgm:cxn modelId="{7856A346-35FC-472C-B05F-AA98CA846192}" srcId="{6E7B35DA-0E9D-4FB5-9DBF-EC493DBD83C4}" destId="{B0B8FBE4-99A4-403E-9E42-F1F61CF0B850}" srcOrd="2" destOrd="0" parTransId="{E7E5B695-47F3-447F-B4D4-E01834CCEE07}" sibTransId="{F487E70E-F028-47CF-A6D8-44578F2E2A46}"/>
    <dgm:cxn modelId="{67BD7D6B-0CB1-4A4C-AB62-4760980C84F3}" type="presOf" srcId="{B7982032-9CE4-4AC4-A038-02945C31A9AF}" destId="{071A9584-71E8-4881-B9C7-4F11CD7DCA71}" srcOrd="0" destOrd="0" presId="urn:microsoft.com/office/officeart/2018/2/layout/IconLabelList"/>
    <dgm:cxn modelId="{B5284572-0580-48BF-A54A-705FD7356069}" type="presOf" srcId="{5A0150CD-6C76-4024-A72A-704D5065BC89}" destId="{27CFBFDA-F5EE-4310-B253-B80343A34505}" srcOrd="0" destOrd="0" presId="urn:microsoft.com/office/officeart/2018/2/layout/IconLabelList"/>
    <dgm:cxn modelId="{38332BA1-9A35-4620-9E28-11C36B5992FE}" srcId="{6E7B35DA-0E9D-4FB5-9DBF-EC493DBD83C4}" destId="{BEEE3962-F1C6-4983-8408-F19B39DD5C91}" srcOrd="5" destOrd="0" parTransId="{9C29E6D6-3324-4943-A817-D78AF6690765}" sibTransId="{4AD57B80-40C9-4816-8F00-816E141BD282}"/>
    <dgm:cxn modelId="{AFA53BAD-EEAC-4C7E-AD9C-234F4B49EC68}" srcId="{6E7B35DA-0E9D-4FB5-9DBF-EC493DBD83C4}" destId="{5A0150CD-6C76-4024-A72A-704D5065BC89}" srcOrd="0" destOrd="0" parTransId="{C2BB5599-3F85-4A85-82B7-7693499C51A9}" sibTransId="{E403A6A6-AD33-46C1-8B79-D0BDC1FC6DD8}"/>
    <dgm:cxn modelId="{751E27B5-CB21-4F07-920E-BBAA8D30BD5B}" type="presOf" srcId="{F3D049C2-A679-4A22-8C48-916ED5B47E55}" destId="{1F7AD4DA-FE1A-480F-905B-01AE4E3521CF}" srcOrd="0" destOrd="0" presId="urn:microsoft.com/office/officeart/2018/2/layout/IconLabelList"/>
    <dgm:cxn modelId="{EEE355E0-EB05-4171-AA24-1617F77C20A0}" srcId="{6E7B35DA-0E9D-4FB5-9DBF-EC493DBD83C4}" destId="{F3D049C2-A679-4A22-8C48-916ED5B47E55}" srcOrd="1" destOrd="0" parTransId="{6639A30A-5C2D-403C-91B1-B9C304B4EB1A}" sibTransId="{C7D9C8A8-9CDE-47F1-93A2-F1347F774A39}"/>
    <dgm:cxn modelId="{4B37C5F3-E448-445C-8D48-68EF16E5C278}" type="presOf" srcId="{6E7B35DA-0E9D-4FB5-9DBF-EC493DBD83C4}" destId="{4D0C6506-3CBB-40B1-ABF4-3E1FBDCB7167}" srcOrd="0" destOrd="0" presId="urn:microsoft.com/office/officeart/2018/2/layout/IconLabelList"/>
    <dgm:cxn modelId="{E9D968F7-1B64-430C-A18D-9DA026A4159D}" type="presOf" srcId="{BEEE3962-F1C6-4983-8408-F19B39DD5C91}" destId="{98A69506-06D1-4E39-8107-19D08160FF60}" srcOrd="0" destOrd="0" presId="urn:microsoft.com/office/officeart/2018/2/layout/IconLabelList"/>
    <dgm:cxn modelId="{E9299F36-ADF1-4B54-8CC6-3FB05A5E4EE1}" type="presParOf" srcId="{4D0C6506-3CBB-40B1-ABF4-3E1FBDCB7167}" destId="{48CF81EA-1A28-4E54-977A-16B85C291EDC}" srcOrd="0" destOrd="0" presId="urn:microsoft.com/office/officeart/2018/2/layout/IconLabelList"/>
    <dgm:cxn modelId="{8AC416BB-4D05-46B0-B10E-0190B5D1F6FD}" type="presParOf" srcId="{48CF81EA-1A28-4E54-977A-16B85C291EDC}" destId="{2A6B7B01-F495-489B-9FCA-7C3BD2FFC1B4}" srcOrd="0" destOrd="0" presId="urn:microsoft.com/office/officeart/2018/2/layout/IconLabelList"/>
    <dgm:cxn modelId="{00594F13-652E-40B2-A871-0A5952AC78CA}" type="presParOf" srcId="{48CF81EA-1A28-4E54-977A-16B85C291EDC}" destId="{01A08DF7-D6F0-4F37-8140-6D84287604B0}" srcOrd="1" destOrd="0" presId="urn:microsoft.com/office/officeart/2018/2/layout/IconLabelList"/>
    <dgm:cxn modelId="{54F6C9E8-4254-4BA2-815B-18F9E99ED6B2}" type="presParOf" srcId="{48CF81EA-1A28-4E54-977A-16B85C291EDC}" destId="{27CFBFDA-F5EE-4310-B253-B80343A34505}" srcOrd="2" destOrd="0" presId="urn:microsoft.com/office/officeart/2018/2/layout/IconLabelList"/>
    <dgm:cxn modelId="{7E37AB06-3B32-4145-A45C-90441E2CC636}" type="presParOf" srcId="{4D0C6506-3CBB-40B1-ABF4-3E1FBDCB7167}" destId="{80C45B20-DBC5-42B4-AD9F-C544D311F876}" srcOrd="1" destOrd="0" presId="urn:microsoft.com/office/officeart/2018/2/layout/IconLabelList"/>
    <dgm:cxn modelId="{69533288-CF1E-49D8-8135-581ECFBACC64}" type="presParOf" srcId="{4D0C6506-3CBB-40B1-ABF4-3E1FBDCB7167}" destId="{CA1AE7B4-BAE6-45BB-9BDE-0B2995125F43}" srcOrd="2" destOrd="0" presId="urn:microsoft.com/office/officeart/2018/2/layout/IconLabelList"/>
    <dgm:cxn modelId="{3FAC05E8-0A54-42DA-AB2B-6A6E083A52E7}" type="presParOf" srcId="{CA1AE7B4-BAE6-45BB-9BDE-0B2995125F43}" destId="{CE8E4C5B-DE2F-4178-8980-9C1300352A93}" srcOrd="0" destOrd="0" presId="urn:microsoft.com/office/officeart/2018/2/layout/IconLabelList"/>
    <dgm:cxn modelId="{F02B9628-74DC-4ECD-B990-AAB3F94270F3}" type="presParOf" srcId="{CA1AE7B4-BAE6-45BB-9BDE-0B2995125F43}" destId="{EDA01B1F-419D-4E97-BFE8-236C4EFC26BE}" srcOrd="1" destOrd="0" presId="urn:microsoft.com/office/officeart/2018/2/layout/IconLabelList"/>
    <dgm:cxn modelId="{16EC4422-76E0-4E8A-B7D5-5D15FC15EB92}" type="presParOf" srcId="{CA1AE7B4-BAE6-45BB-9BDE-0B2995125F43}" destId="{1F7AD4DA-FE1A-480F-905B-01AE4E3521CF}" srcOrd="2" destOrd="0" presId="urn:microsoft.com/office/officeart/2018/2/layout/IconLabelList"/>
    <dgm:cxn modelId="{06CEE71D-5B38-4D68-BCB0-CDA82A868656}" type="presParOf" srcId="{4D0C6506-3CBB-40B1-ABF4-3E1FBDCB7167}" destId="{7ED8F274-156C-4018-9DA3-03A0A5730AFB}" srcOrd="3" destOrd="0" presId="urn:microsoft.com/office/officeart/2018/2/layout/IconLabelList"/>
    <dgm:cxn modelId="{6E3AD136-0518-484B-917F-C1C29653AB42}" type="presParOf" srcId="{4D0C6506-3CBB-40B1-ABF4-3E1FBDCB7167}" destId="{678F8903-1E80-409F-94A7-BBFA86C8410A}" srcOrd="4" destOrd="0" presId="urn:microsoft.com/office/officeart/2018/2/layout/IconLabelList"/>
    <dgm:cxn modelId="{C8DE1258-0D65-4264-AEB1-E899EB227597}" type="presParOf" srcId="{678F8903-1E80-409F-94A7-BBFA86C8410A}" destId="{2A8C58E9-3821-4F66-ACA2-9CFB5A5A7E69}" srcOrd="0" destOrd="0" presId="urn:microsoft.com/office/officeart/2018/2/layout/IconLabelList"/>
    <dgm:cxn modelId="{27BCBFA2-58AE-424A-AD60-11E1E4830CA3}" type="presParOf" srcId="{678F8903-1E80-409F-94A7-BBFA86C8410A}" destId="{6B7B29D9-19DF-459B-8450-445AE3DADE90}" srcOrd="1" destOrd="0" presId="urn:microsoft.com/office/officeart/2018/2/layout/IconLabelList"/>
    <dgm:cxn modelId="{B58C763D-7A76-4447-8572-33960DAE2841}" type="presParOf" srcId="{678F8903-1E80-409F-94A7-BBFA86C8410A}" destId="{6B1C2808-401B-4B26-AB73-4B5D00E1994F}" srcOrd="2" destOrd="0" presId="urn:microsoft.com/office/officeart/2018/2/layout/IconLabelList"/>
    <dgm:cxn modelId="{97ADCE57-F75D-4FC8-9F48-51A6AB0F0BAE}" type="presParOf" srcId="{4D0C6506-3CBB-40B1-ABF4-3E1FBDCB7167}" destId="{F39BE6E6-3BEF-4E0C-8C0E-2C902033188C}" srcOrd="5" destOrd="0" presId="urn:microsoft.com/office/officeart/2018/2/layout/IconLabelList"/>
    <dgm:cxn modelId="{CCC25567-A2E9-41B1-9BEC-3495C14866E3}" type="presParOf" srcId="{4D0C6506-3CBB-40B1-ABF4-3E1FBDCB7167}" destId="{CDE9D6C2-28CA-4F82-B50F-1C0153042C8D}" srcOrd="6" destOrd="0" presId="urn:microsoft.com/office/officeart/2018/2/layout/IconLabelList"/>
    <dgm:cxn modelId="{39383A23-B00A-41A5-8B4B-AC1E59D85A69}" type="presParOf" srcId="{CDE9D6C2-28CA-4F82-B50F-1C0153042C8D}" destId="{DCEF4BDA-13CB-4B12-A0E6-0142846ED34E}" srcOrd="0" destOrd="0" presId="urn:microsoft.com/office/officeart/2018/2/layout/IconLabelList"/>
    <dgm:cxn modelId="{16134F2B-EFD9-46FC-8A86-95355222146A}" type="presParOf" srcId="{CDE9D6C2-28CA-4F82-B50F-1C0153042C8D}" destId="{D4153B2A-E719-4958-8400-761652C0C160}" srcOrd="1" destOrd="0" presId="urn:microsoft.com/office/officeart/2018/2/layout/IconLabelList"/>
    <dgm:cxn modelId="{63C6B30D-323A-4853-B3C5-578F13B5F537}" type="presParOf" srcId="{CDE9D6C2-28CA-4F82-B50F-1C0153042C8D}" destId="{071A9584-71E8-4881-B9C7-4F11CD7DCA71}" srcOrd="2" destOrd="0" presId="urn:microsoft.com/office/officeart/2018/2/layout/IconLabelList"/>
    <dgm:cxn modelId="{731121B5-91D0-4B14-9CFF-F6C18EB6FF13}" type="presParOf" srcId="{4D0C6506-3CBB-40B1-ABF4-3E1FBDCB7167}" destId="{7D2F8E99-9F81-424C-B675-3D7AFFA5C642}" srcOrd="7" destOrd="0" presId="urn:microsoft.com/office/officeart/2018/2/layout/IconLabelList"/>
    <dgm:cxn modelId="{7BA1B70F-F3F9-42FD-9EB1-5FF56D777AEE}" type="presParOf" srcId="{4D0C6506-3CBB-40B1-ABF4-3E1FBDCB7167}" destId="{3A4AAB5B-EECD-400B-B400-2E7E98B5C4E7}" srcOrd="8" destOrd="0" presId="urn:microsoft.com/office/officeart/2018/2/layout/IconLabelList"/>
    <dgm:cxn modelId="{F996003B-CE1B-492F-B732-0D30F889AF85}" type="presParOf" srcId="{3A4AAB5B-EECD-400B-B400-2E7E98B5C4E7}" destId="{D27EAAAB-3511-48EB-8046-24ABEABD1185}" srcOrd="0" destOrd="0" presId="urn:microsoft.com/office/officeart/2018/2/layout/IconLabelList"/>
    <dgm:cxn modelId="{59F92A24-6AA2-4482-8E82-CDC504E4D06A}" type="presParOf" srcId="{3A4AAB5B-EECD-400B-B400-2E7E98B5C4E7}" destId="{E49F126E-AB91-48C3-903D-D82F83433993}" srcOrd="1" destOrd="0" presId="urn:microsoft.com/office/officeart/2018/2/layout/IconLabelList"/>
    <dgm:cxn modelId="{2EF80284-9882-4657-B9FC-6228E37EE75D}" type="presParOf" srcId="{3A4AAB5B-EECD-400B-B400-2E7E98B5C4E7}" destId="{9419B28F-8180-49E1-B05B-75C574FDC814}" srcOrd="2" destOrd="0" presId="urn:microsoft.com/office/officeart/2018/2/layout/IconLabelList"/>
    <dgm:cxn modelId="{53D41473-8AAF-45CE-B46F-A4FBED7E6109}" type="presParOf" srcId="{4D0C6506-3CBB-40B1-ABF4-3E1FBDCB7167}" destId="{5646EBB1-8F18-46F6-9E6C-9254B2418753}" srcOrd="9" destOrd="0" presId="urn:microsoft.com/office/officeart/2018/2/layout/IconLabelList"/>
    <dgm:cxn modelId="{1A54DA86-1D6B-49BB-BC46-E5D448BB9C97}" type="presParOf" srcId="{4D0C6506-3CBB-40B1-ABF4-3E1FBDCB7167}" destId="{BC3231A0-DE80-49FB-9B58-E5E807B2A2A2}" srcOrd="10" destOrd="0" presId="urn:microsoft.com/office/officeart/2018/2/layout/IconLabelList"/>
    <dgm:cxn modelId="{0D66630E-A9C6-4270-BA66-929300EC99CF}" type="presParOf" srcId="{BC3231A0-DE80-49FB-9B58-E5E807B2A2A2}" destId="{2316A02C-6AA4-41D7-8621-49CA05721249}" srcOrd="0" destOrd="0" presId="urn:microsoft.com/office/officeart/2018/2/layout/IconLabelList"/>
    <dgm:cxn modelId="{07AC8605-A80E-4BA3-8089-58E1BB524C84}" type="presParOf" srcId="{BC3231A0-DE80-49FB-9B58-E5E807B2A2A2}" destId="{EC49F1D1-34DF-4E7D-8755-2B813A2875EF}" srcOrd="1" destOrd="0" presId="urn:microsoft.com/office/officeart/2018/2/layout/IconLabelList"/>
    <dgm:cxn modelId="{880722B6-A080-46B2-8596-17014F3BD077}" type="presParOf" srcId="{BC3231A0-DE80-49FB-9B58-E5E807B2A2A2}" destId="{98A69506-06D1-4E39-8107-19D08160FF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B46437F-FD8C-4CCB-9474-10045E7387F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DB624D7-96D6-435D-A973-9C4091797370}">
      <dgm:prSet/>
      <dgm:spPr/>
      <dgm:t>
        <a:bodyPr/>
        <a:lstStyle/>
        <a:p>
          <a:r>
            <a:rPr lang="en-US" dirty="0"/>
            <a:t>Digital innovation affects healthcare professionals</a:t>
          </a:r>
        </a:p>
      </dgm:t>
    </dgm:pt>
    <dgm:pt modelId="{0F9B489D-AF9B-4C82-A7B2-D41EE25AC9EE}" type="parTrans" cxnId="{E5900206-D62E-457D-A4E6-C453BDD2745E}">
      <dgm:prSet/>
      <dgm:spPr/>
      <dgm:t>
        <a:bodyPr/>
        <a:lstStyle/>
        <a:p>
          <a:endParaRPr lang="en-US"/>
        </a:p>
      </dgm:t>
    </dgm:pt>
    <dgm:pt modelId="{29F22F2C-8E3B-4963-91BF-DAE159A8906E}" type="sibTrans" cxnId="{E5900206-D62E-457D-A4E6-C453BDD2745E}">
      <dgm:prSet/>
      <dgm:spPr/>
      <dgm:t>
        <a:bodyPr/>
        <a:lstStyle/>
        <a:p>
          <a:endParaRPr lang="en-US"/>
        </a:p>
      </dgm:t>
    </dgm:pt>
    <dgm:pt modelId="{119DF123-EDED-4E0B-B7C1-71902074D2FE}">
      <dgm:prSet/>
      <dgm:spPr/>
      <dgm:t>
        <a:bodyPr/>
        <a:lstStyle/>
        <a:p>
          <a:r>
            <a:rPr lang="en-US"/>
            <a:t>Changes include:</a:t>
          </a:r>
        </a:p>
      </dgm:t>
    </dgm:pt>
    <dgm:pt modelId="{3B1A09A7-03BE-4FA9-B367-BB6058EC9F90}" type="parTrans" cxnId="{B830A90F-5669-4577-8F36-9DA6C0EB990B}">
      <dgm:prSet/>
      <dgm:spPr/>
      <dgm:t>
        <a:bodyPr/>
        <a:lstStyle/>
        <a:p>
          <a:endParaRPr lang="en-US"/>
        </a:p>
      </dgm:t>
    </dgm:pt>
    <dgm:pt modelId="{4412A141-9BE8-480E-A38A-776CB0BDA3D6}" type="sibTrans" cxnId="{B830A90F-5669-4577-8F36-9DA6C0EB990B}">
      <dgm:prSet/>
      <dgm:spPr/>
      <dgm:t>
        <a:bodyPr/>
        <a:lstStyle/>
        <a:p>
          <a:endParaRPr lang="en-US"/>
        </a:p>
      </dgm:t>
    </dgm:pt>
    <dgm:pt modelId="{9072BFF2-7752-4187-9919-9B0CE1D68414}">
      <dgm:prSet/>
      <dgm:spPr/>
      <dgm:t>
        <a:bodyPr/>
        <a:lstStyle/>
        <a:p>
          <a:r>
            <a:rPr lang="en-US" dirty="0"/>
            <a:t>Managing digital patient requests</a:t>
          </a:r>
        </a:p>
      </dgm:t>
    </dgm:pt>
    <dgm:pt modelId="{687303DD-5890-46E6-8A11-16E91C5ACDD5}" type="parTrans" cxnId="{01CE114C-1BC3-492D-BA34-CC00BBBC5A81}">
      <dgm:prSet/>
      <dgm:spPr/>
      <dgm:t>
        <a:bodyPr/>
        <a:lstStyle/>
        <a:p>
          <a:endParaRPr lang="en-US"/>
        </a:p>
      </dgm:t>
    </dgm:pt>
    <dgm:pt modelId="{81BFBF92-7833-4C5F-A4C3-2AB51639F3A2}" type="sibTrans" cxnId="{01CE114C-1BC3-492D-BA34-CC00BBBC5A81}">
      <dgm:prSet/>
      <dgm:spPr/>
      <dgm:t>
        <a:bodyPr/>
        <a:lstStyle/>
        <a:p>
          <a:endParaRPr lang="en-US"/>
        </a:p>
      </dgm:t>
    </dgm:pt>
    <dgm:pt modelId="{AFF85DB7-6069-434A-B7FB-0ED3B6BE8CE7}">
      <dgm:prSet/>
      <dgm:spPr/>
      <dgm:t>
        <a:bodyPr/>
        <a:lstStyle/>
        <a:p>
          <a:r>
            <a:rPr lang="en-US"/>
            <a:t>Increased online communication</a:t>
          </a:r>
        </a:p>
      </dgm:t>
    </dgm:pt>
    <dgm:pt modelId="{04DA9E91-B274-47A7-84DC-7062CE0FC146}" type="parTrans" cxnId="{2D74EDE7-1333-4021-8CE6-7805277A7937}">
      <dgm:prSet/>
      <dgm:spPr/>
      <dgm:t>
        <a:bodyPr/>
        <a:lstStyle/>
        <a:p>
          <a:endParaRPr lang="en-US"/>
        </a:p>
      </dgm:t>
    </dgm:pt>
    <dgm:pt modelId="{B831FB73-83DB-477D-A8E2-6DFE707D505B}" type="sibTrans" cxnId="{2D74EDE7-1333-4021-8CE6-7805277A7937}">
      <dgm:prSet/>
      <dgm:spPr/>
      <dgm:t>
        <a:bodyPr/>
        <a:lstStyle/>
        <a:p>
          <a:endParaRPr lang="en-US"/>
        </a:p>
      </dgm:t>
    </dgm:pt>
    <dgm:pt modelId="{396C67DA-2E87-4817-9B65-209EC59C934E}">
      <dgm:prSet/>
      <dgm:spPr/>
      <dgm:t>
        <a:bodyPr/>
        <a:lstStyle/>
        <a:p>
          <a:r>
            <a:rPr lang="en-US"/>
            <a:t>Digital triage systems</a:t>
          </a:r>
        </a:p>
      </dgm:t>
    </dgm:pt>
    <dgm:pt modelId="{21827FCD-9BAB-467E-BAD3-A8EC01DCCB8C}" type="parTrans" cxnId="{33F90D6C-2199-4DA2-BCE6-5CA65F2BB127}">
      <dgm:prSet/>
      <dgm:spPr/>
      <dgm:t>
        <a:bodyPr/>
        <a:lstStyle/>
        <a:p>
          <a:endParaRPr lang="en-US"/>
        </a:p>
      </dgm:t>
    </dgm:pt>
    <dgm:pt modelId="{D353B9A1-7920-4C85-9979-41E628F937E7}" type="sibTrans" cxnId="{33F90D6C-2199-4DA2-BCE6-5CA65F2BB127}">
      <dgm:prSet/>
      <dgm:spPr/>
      <dgm:t>
        <a:bodyPr/>
        <a:lstStyle/>
        <a:p>
          <a:endParaRPr lang="en-US"/>
        </a:p>
      </dgm:t>
    </dgm:pt>
    <dgm:pt modelId="{5933D6BE-9C18-463C-8893-DACDEADA5F5C}">
      <dgm:prSet/>
      <dgm:spPr/>
      <dgm:t>
        <a:bodyPr/>
        <a:lstStyle/>
        <a:p>
          <a:r>
            <a:rPr lang="en-US"/>
            <a:t>Need for new digital skills</a:t>
          </a:r>
        </a:p>
      </dgm:t>
    </dgm:pt>
    <dgm:pt modelId="{9DEC205D-E6A9-444F-8DAA-0B952FA518B9}" type="parTrans" cxnId="{1072D0B0-D793-45F4-B805-D3823EA5432E}">
      <dgm:prSet/>
      <dgm:spPr/>
      <dgm:t>
        <a:bodyPr/>
        <a:lstStyle/>
        <a:p>
          <a:endParaRPr lang="en-US"/>
        </a:p>
      </dgm:t>
    </dgm:pt>
    <dgm:pt modelId="{293A9088-407F-41D5-A405-0EC826FD583E}" type="sibTrans" cxnId="{1072D0B0-D793-45F4-B805-D3823EA5432E}">
      <dgm:prSet/>
      <dgm:spPr/>
      <dgm:t>
        <a:bodyPr/>
        <a:lstStyle/>
        <a:p>
          <a:endParaRPr lang="en-US"/>
        </a:p>
      </dgm:t>
    </dgm:pt>
    <dgm:pt modelId="{1479B202-C215-49BC-B73B-9426CFCF26D4}" type="pres">
      <dgm:prSet presAssocID="{FB46437F-FD8C-4CCB-9474-10045E7387F2}" presName="linear" presStyleCnt="0">
        <dgm:presLayoutVars>
          <dgm:animLvl val="lvl"/>
          <dgm:resizeHandles val="exact"/>
        </dgm:presLayoutVars>
      </dgm:prSet>
      <dgm:spPr/>
    </dgm:pt>
    <dgm:pt modelId="{F915E480-CF0A-483E-B8E4-DC6DCA653A5B}" type="pres">
      <dgm:prSet presAssocID="{6DB624D7-96D6-435D-A973-9C4091797370}" presName="parentText" presStyleLbl="node1" presStyleIdx="0" presStyleCnt="6">
        <dgm:presLayoutVars>
          <dgm:chMax val="0"/>
          <dgm:bulletEnabled val="1"/>
        </dgm:presLayoutVars>
      </dgm:prSet>
      <dgm:spPr/>
    </dgm:pt>
    <dgm:pt modelId="{B8851F4A-703A-40F7-B5C2-5AFD6588C53B}" type="pres">
      <dgm:prSet presAssocID="{29F22F2C-8E3B-4963-91BF-DAE159A8906E}" presName="spacer" presStyleCnt="0"/>
      <dgm:spPr/>
    </dgm:pt>
    <dgm:pt modelId="{1A789E88-13A9-408A-A89B-162295E967EC}" type="pres">
      <dgm:prSet presAssocID="{119DF123-EDED-4E0B-B7C1-71902074D2FE}" presName="parentText" presStyleLbl="node1" presStyleIdx="1" presStyleCnt="6">
        <dgm:presLayoutVars>
          <dgm:chMax val="0"/>
          <dgm:bulletEnabled val="1"/>
        </dgm:presLayoutVars>
      </dgm:prSet>
      <dgm:spPr/>
    </dgm:pt>
    <dgm:pt modelId="{AF28F559-0DF8-4155-B9C4-8B6FB526EEBC}" type="pres">
      <dgm:prSet presAssocID="{4412A141-9BE8-480E-A38A-776CB0BDA3D6}" presName="spacer" presStyleCnt="0"/>
      <dgm:spPr/>
    </dgm:pt>
    <dgm:pt modelId="{3972ACE6-B73E-4E2C-BA38-C61CA5D119E9}" type="pres">
      <dgm:prSet presAssocID="{9072BFF2-7752-4187-9919-9B0CE1D68414}" presName="parentText" presStyleLbl="node1" presStyleIdx="2" presStyleCnt="6">
        <dgm:presLayoutVars>
          <dgm:chMax val="0"/>
          <dgm:bulletEnabled val="1"/>
        </dgm:presLayoutVars>
      </dgm:prSet>
      <dgm:spPr/>
    </dgm:pt>
    <dgm:pt modelId="{B9207871-4F2E-4181-AECD-3EFC6230C701}" type="pres">
      <dgm:prSet presAssocID="{81BFBF92-7833-4C5F-A4C3-2AB51639F3A2}" presName="spacer" presStyleCnt="0"/>
      <dgm:spPr/>
    </dgm:pt>
    <dgm:pt modelId="{250AA793-9D96-4730-83B3-ED07C6384222}" type="pres">
      <dgm:prSet presAssocID="{AFF85DB7-6069-434A-B7FB-0ED3B6BE8CE7}" presName="parentText" presStyleLbl="node1" presStyleIdx="3" presStyleCnt="6">
        <dgm:presLayoutVars>
          <dgm:chMax val="0"/>
          <dgm:bulletEnabled val="1"/>
        </dgm:presLayoutVars>
      </dgm:prSet>
      <dgm:spPr/>
    </dgm:pt>
    <dgm:pt modelId="{678A0771-3456-44A5-895C-293EFC6C2393}" type="pres">
      <dgm:prSet presAssocID="{B831FB73-83DB-477D-A8E2-6DFE707D505B}" presName="spacer" presStyleCnt="0"/>
      <dgm:spPr/>
    </dgm:pt>
    <dgm:pt modelId="{D21E5744-29AA-4755-9E02-7F83D7F80D77}" type="pres">
      <dgm:prSet presAssocID="{396C67DA-2E87-4817-9B65-209EC59C934E}" presName="parentText" presStyleLbl="node1" presStyleIdx="4" presStyleCnt="6">
        <dgm:presLayoutVars>
          <dgm:chMax val="0"/>
          <dgm:bulletEnabled val="1"/>
        </dgm:presLayoutVars>
      </dgm:prSet>
      <dgm:spPr/>
    </dgm:pt>
    <dgm:pt modelId="{1C621DA6-8B1D-4F83-92A1-92A5D0BD5312}" type="pres">
      <dgm:prSet presAssocID="{D353B9A1-7920-4C85-9979-41E628F937E7}" presName="spacer" presStyleCnt="0"/>
      <dgm:spPr/>
    </dgm:pt>
    <dgm:pt modelId="{D15E27DD-B600-4192-8F7A-C79C111BAAE0}" type="pres">
      <dgm:prSet presAssocID="{5933D6BE-9C18-463C-8893-DACDEADA5F5C}" presName="parentText" presStyleLbl="node1" presStyleIdx="5" presStyleCnt="6">
        <dgm:presLayoutVars>
          <dgm:chMax val="0"/>
          <dgm:bulletEnabled val="1"/>
        </dgm:presLayoutVars>
      </dgm:prSet>
      <dgm:spPr/>
    </dgm:pt>
  </dgm:ptLst>
  <dgm:cxnLst>
    <dgm:cxn modelId="{E5900206-D62E-457D-A4E6-C453BDD2745E}" srcId="{FB46437F-FD8C-4CCB-9474-10045E7387F2}" destId="{6DB624D7-96D6-435D-A973-9C4091797370}" srcOrd="0" destOrd="0" parTransId="{0F9B489D-AF9B-4C82-A7B2-D41EE25AC9EE}" sibTransId="{29F22F2C-8E3B-4963-91BF-DAE159A8906E}"/>
    <dgm:cxn modelId="{1EC64E0D-4C2A-40DD-88BA-D084C46C1835}" type="presOf" srcId="{6DB624D7-96D6-435D-A973-9C4091797370}" destId="{F915E480-CF0A-483E-B8E4-DC6DCA653A5B}" srcOrd="0" destOrd="0" presId="urn:microsoft.com/office/officeart/2005/8/layout/vList2"/>
    <dgm:cxn modelId="{B830A90F-5669-4577-8F36-9DA6C0EB990B}" srcId="{FB46437F-FD8C-4CCB-9474-10045E7387F2}" destId="{119DF123-EDED-4E0B-B7C1-71902074D2FE}" srcOrd="1" destOrd="0" parTransId="{3B1A09A7-03BE-4FA9-B367-BB6058EC9F90}" sibTransId="{4412A141-9BE8-480E-A38A-776CB0BDA3D6}"/>
    <dgm:cxn modelId="{19A09D3E-5301-43EE-A157-C5E968E7724E}" type="presOf" srcId="{AFF85DB7-6069-434A-B7FB-0ED3B6BE8CE7}" destId="{250AA793-9D96-4730-83B3-ED07C6384222}" srcOrd="0" destOrd="0" presId="urn:microsoft.com/office/officeart/2005/8/layout/vList2"/>
    <dgm:cxn modelId="{A12A7E47-B682-4F48-A152-828609CC4495}" type="presOf" srcId="{119DF123-EDED-4E0B-B7C1-71902074D2FE}" destId="{1A789E88-13A9-408A-A89B-162295E967EC}" srcOrd="0" destOrd="0" presId="urn:microsoft.com/office/officeart/2005/8/layout/vList2"/>
    <dgm:cxn modelId="{33F90D6C-2199-4DA2-BCE6-5CA65F2BB127}" srcId="{FB46437F-FD8C-4CCB-9474-10045E7387F2}" destId="{396C67DA-2E87-4817-9B65-209EC59C934E}" srcOrd="4" destOrd="0" parTransId="{21827FCD-9BAB-467E-BAD3-A8EC01DCCB8C}" sibTransId="{D353B9A1-7920-4C85-9979-41E628F937E7}"/>
    <dgm:cxn modelId="{01CE114C-1BC3-492D-BA34-CC00BBBC5A81}" srcId="{FB46437F-FD8C-4CCB-9474-10045E7387F2}" destId="{9072BFF2-7752-4187-9919-9B0CE1D68414}" srcOrd="2" destOrd="0" parTransId="{687303DD-5890-46E6-8A11-16E91C5ACDD5}" sibTransId="{81BFBF92-7833-4C5F-A4C3-2AB51639F3A2}"/>
    <dgm:cxn modelId="{71AD504D-9FA0-41EA-AEF9-692CCC3BEB30}" type="presOf" srcId="{9072BFF2-7752-4187-9919-9B0CE1D68414}" destId="{3972ACE6-B73E-4E2C-BA38-C61CA5D119E9}" srcOrd="0" destOrd="0" presId="urn:microsoft.com/office/officeart/2005/8/layout/vList2"/>
    <dgm:cxn modelId="{4282CF4D-929A-4FDF-9BE7-FEC22BAE79EE}" type="presOf" srcId="{396C67DA-2E87-4817-9B65-209EC59C934E}" destId="{D21E5744-29AA-4755-9E02-7F83D7F80D77}" srcOrd="0" destOrd="0" presId="urn:microsoft.com/office/officeart/2005/8/layout/vList2"/>
    <dgm:cxn modelId="{F773D09F-BA53-4C5A-B6AE-802FEA0202E9}" type="presOf" srcId="{FB46437F-FD8C-4CCB-9474-10045E7387F2}" destId="{1479B202-C215-49BC-B73B-9426CFCF26D4}" srcOrd="0" destOrd="0" presId="urn:microsoft.com/office/officeart/2005/8/layout/vList2"/>
    <dgm:cxn modelId="{1072D0B0-D793-45F4-B805-D3823EA5432E}" srcId="{FB46437F-FD8C-4CCB-9474-10045E7387F2}" destId="{5933D6BE-9C18-463C-8893-DACDEADA5F5C}" srcOrd="5" destOrd="0" parTransId="{9DEC205D-E6A9-444F-8DAA-0B952FA518B9}" sibTransId="{293A9088-407F-41D5-A405-0EC826FD583E}"/>
    <dgm:cxn modelId="{EBBDC6BB-60AA-47C0-8192-882C5704601C}" type="presOf" srcId="{5933D6BE-9C18-463C-8893-DACDEADA5F5C}" destId="{D15E27DD-B600-4192-8F7A-C79C111BAAE0}" srcOrd="0" destOrd="0" presId="urn:microsoft.com/office/officeart/2005/8/layout/vList2"/>
    <dgm:cxn modelId="{2D74EDE7-1333-4021-8CE6-7805277A7937}" srcId="{FB46437F-FD8C-4CCB-9474-10045E7387F2}" destId="{AFF85DB7-6069-434A-B7FB-0ED3B6BE8CE7}" srcOrd="3" destOrd="0" parTransId="{04DA9E91-B274-47A7-84DC-7062CE0FC146}" sibTransId="{B831FB73-83DB-477D-A8E2-6DFE707D505B}"/>
    <dgm:cxn modelId="{98E7255B-30B0-4F13-8D66-DAEA4B286604}" type="presParOf" srcId="{1479B202-C215-49BC-B73B-9426CFCF26D4}" destId="{F915E480-CF0A-483E-B8E4-DC6DCA653A5B}" srcOrd="0" destOrd="0" presId="urn:microsoft.com/office/officeart/2005/8/layout/vList2"/>
    <dgm:cxn modelId="{F151D1B6-21D7-4964-A5CE-E9FF2148A833}" type="presParOf" srcId="{1479B202-C215-49BC-B73B-9426CFCF26D4}" destId="{B8851F4A-703A-40F7-B5C2-5AFD6588C53B}" srcOrd="1" destOrd="0" presId="urn:microsoft.com/office/officeart/2005/8/layout/vList2"/>
    <dgm:cxn modelId="{31B13DF0-E588-40E0-8800-FCF9BF9E4395}" type="presParOf" srcId="{1479B202-C215-49BC-B73B-9426CFCF26D4}" destId="{1A789E88-13A9-408A-A89B-162295E967EC}" srcOrd="2" destOrd="0" presId="urn:microsoft.com/office/officeart/2005/8/layout/vList2"/>
    <dgm:cxn modelId="{4B1A3E73-1A41-4103-BD14-E5E1A653F659}" type="presParOf" srcId="{1479B202-C215-49BC-B73B-9426CFCF26D4}" destId="{AF28F559-0DF8-4155-B9C4-8B6FB526EEBC}" srcOrd="3" destOrd="0" presId="urn:microsoft.com/office/officeart/2005/8/layout/vList2"/>
    <dgm:cxn modelId="{76176880-D84D-4968-9A7B-9BE86E94EFF2}" type="presParOf" srcId="{1479B202-C215-49BC-B73B-9426CFCF26D4}" destId="{3972ACE6-B73E-4E2C-BA38-C61CA5D119E9}" srcOrd="4" destOrd="0" presId="urn:microsoft.com/office/officeart/2005/8/layout/vList2"/>
    <dgm:cxn modelId="{33A3595E-6266-47BA-9EDD-9D633949E278}" type="presParOf" srcId="{1479B202-C215-49BC-B73B-9426CFCF26D4}" destId="{B9207871-4F2E-4181-AECD-3EFC6230C701}" srcOrd="5" destOrd="0" presId="urn:microsoft.com/office/officeart/2005/8/layout/vList2"/>
    <dgm:cxn modelId="{4C66476A-C564-4E20-9878-ED2EACD3FF4D}" type="presParOf" srcId="{1479B202-C215-49BC-B73B-9426CFCF26D4}" destId="{250AA793-9D96-4730-83B3-ED07C6384222}" srcOrd="6" destOrd="0" presId="urn:microsoft.com/office/officeart/2005/8/layout/vList2"/>
    <dgm:cxn modelId="{C5FF496B-2F6E-42F4-A6B9-218B178505A2}" type="presParOf" srcId="{1479B202-C215-49BC-B73B-9426CFCF26D4}" destId="{678A0771-3456-44A5-895C-293EFC6C2393}" srcOrd="7" destOrd="0" presId="urn:microsoft.com/office/officeart/2005/8/layout/vList2"/>
    <dgm:cxn modelId="{658D589F-289D-43F1-B263-57820913303E}" type="presParOf" srcId="{1479B202-C215-49BC-B73B-9426CFCF26D4}" destId="{D21E5744-29AA-4755-9E02-7F83D7F80D77}" srcOrd="8" destOrd="0" presId="urn:microsoft.com/office/officeart/2005/8/layout/vList2"/>
    <dgm:cxn modelId="{8A5ED522-74CF-4E99-A779-3AEE3A8ADB9E}" type="presParOf" srcId="{1479B202-C215-49BC-B73B-9426CFCF26D4}" destId="{1C621DA6-8B1D-4F83-92A1-92A5D0BD5312}" srcOrd="9" destOrd="0" presId="urn:microsoft.com/office/officeart/2005/8/layout/vList2"/>
    <dgm:cxn modelId="{FD58D71D-E373-4C17-A088-805C2B917C9A}" type="presParOf" srcId="{1479B202-C215-49BC-B73B-9426CFCF26D4}" destId="{D15E27DD-B600-4192-8F7A-C79C111BAAE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194234-9D65-4077-B253-1D487AE33B6C}"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4ACADAE6-5418-45F6-BA16-73B946178F88}">
      <dgm:prSet/>
      <dgm:spPr/>
      <dgm:t>
        <a:bodyPr/>
        <a:lstStyle/>
        <a:p>
          <a:r>
            <a:rPr lang="en-US"/>
            <a:t>Digital healthcare may benefit communities by:</a:t>
          </a:r>
        </a:p>
      </dgm:t>
    </dgm:pt>
    <dgm:pt modelId="{2B05DB0C-6B90-4366-926B-364A2ECBEC49}" type="parTrans" cxnId="{A7CFDB80-17A5-440F-84FE-4F16C8E23E99}">
      <dgm:prSet/>
      <dgm:spPr/>
      <dgm:t>
        <a:bodyPr/>
        <a:lstStyle/>
        <a:p>
          <a:endParaRPr lang="en-US"/>
        </a:p>
      </dgm:t>
    </dgm:pt>
    <dgm:pt modelId="{183572A3-6C88-4202-AE8B-89D43A109A2C}" type="sibTrans" cxnId="{A7CFDB80-17A5-440F-84FE-4F16C8E23E99}">
      <dgm:prSet/>
      <dgm:spPr/>
      <dgm:t>
        <a:bodyPr/>
        <a:lstStyle/>
        <a:p>
          <a:endParaRPr lang="en-US"/>
        </a:p>
      </dgm:t>
    </dgm:pt>
    <dgm:pt modelId="{B84BA89D-5EF0-4CD7-BB00-7E63A123990D}">
      <dgm:prSet/>
      <dgm:spPr/>
      <dgm:t>
        <a:bodyPr/>
        <a:lstStyle/>
        <a:p>
          <a:r>
            <a:rPr lang="en-US"/>
            <a:t>Reducing travel for rural patients</a:t>
          </a:r>
        </a:p>
      </dgm:t>
    </dgm:pt>
    <dgm:pt modelId="{93208225-5766-4F62-9967-DBBD17102824}" type="parTrans" cxnId="{CAAB5A09-C9E0-4494-B65C-4745DE4463B4}">
      <dgm:prSet/>
      <dgm:spPr/>
      <dgm:t>
        <a:bodyPr/>
        <a:lstStyle/>
        <a:p>
          <a:endParaRPr lang="en-US"/>
        </a:p>
      </dgm:t>
    </dgm:pt>
    <dgm:pt modelId="{63938843-AA38-4ADE-8F4B-226FCF0DE44C}" type="sibTrans" cxnId="{CAAB5A09-C9E0-4494-B65C-4745DE4463B4}">
      <dgm:prSet/>
      <dgm:spPr/>
      <dgm:t>
        <a:bodyPr/>
        <a:lstStyle/>
        <a:p>
          <a:endParaRPr lang="en-US"/>
        </a:p>
      </dgm:t>
    </dgm:pt>
    <dgm:pt modelId="{ED7DFAE8-E8CF-4503-9A27-371FAE0ABCED}">
      <dgm:prSet/>
      <dgm:spPr/>
      <dgm:t>
        <a:bodyPr/>
        <a:lstStyle/>
        <a:p>
          <a:r>
            <a:rPr lang="en-US"/>
            <a:t>Supporting carers and families</a:t>
          </a:r>
        </a:p>
      </dgm:t>
    </dgm:pt>
    <dgm:pt modelId="{CD8670EE-8222-44E1-9717-1B60D1CCBD16}" type="parTrans" cxnId="{306050E6-F14E-4C63-86CD-5B2892BE06E2}">
      <dgm:prSet/>
      <dgm:spPr/>
      <dgm:t>
        <a:bodyPr/>
        <a:lstStyle/>
        <a:p>
          <a:endParaRPr lang="en-US"/>
        </a:p>
      </dgm:t>
    </dgm:pt>
    <dgm:pt modelId="{B665722A-AC2B-48F9-8CB0-8262FD9AB2ED}" type="sibTrans" cxnId="{306050E6-F14E-4C63-86CD-5B2892BE06E2}">
      <dgm:prSet/>
      <dgm:spPr/>
      <dgm:t>
        <a:bodyPr/>
        <a:lstStyle/>
        <a:p>
          <a:endParaRPr lang="en-US"/>
        </a:p>
      </dgm:t>
    </dgm:pt>
    <dgm:pt modelId="{076F20CB-3F70-4F37-A596-D1BE421B9532}">
      <dgm:prSet/>
      <dgm:spPr/>
      <dgm:t>
        <a:bodyPr/>
        <a:lstStyle/>
        <a:p>
          <a:r>
            <a:rPr lang="en-US"/>
            <a:t>Improving access to health information</a:t>
          </a:r>
        </a:p>
      </dgm:t>
    </dgm:pt>
    <dgm:pt modelId="{2185DFC9-388A-4DED-84D0-19CEB20663DA}" type="parTrans" cxnId="{D297CE61-D5EA-432A-A21B-9D819E178EAE}">
      <dgm:prSet/>
      <dgm:spPr/>
      <dgm:t>
        <a:bodyPr/>
        <a:lstStyle/>
        <a:p>
          <a:endParaRPr lang="en-US"/>
        </a:p>
      </dgm:t>
    </dgm:pt>
    <dgm:pt modelId="{592D3100-BC5E-48E4-9AD1-4F03C36E8FD4}" type="sibTrans" cxnId="{D297CE61-D5EA-432A-A21B-9D819E178EAE}">
      <dgm:prSet/>
      <dgm:spPr/>
      <dgm:t>
        <a:bodyPr/>
        <a:lstStyle/>
        <a:p>
          <a:endParaRPr lang="en-US"/>
        </a:p>
      </dgm:t>
    </dgm:pt>
    <dgm:pt modelId="{79D60457-D2C3-4158-8BBC-0ACE68B5033A}">
      <dgm:prSet/>
      <dgm:spPr/>
      <dgm:t>
        <a:bodyPr/>
        <a:lstStyle/>
        <a:p>
          <a:r>
            <a:rPr lang="en-US"/>
            <a:t>However, digital inequalities remain.</a:t>
          </a:r>
        </a:p>
      </dgm:t>
    </dgm:pt>
    <dgm:pt modelId="{9902C702-A5EF-4BC9-8244-9823692DEB26}" type="parTrans" cxnId="{DDE4010F-017B-4334-AED6-9F0D4F0B25E7}">
      <dgm:prSet/>
      <dgm:spPr/>
      <dgm:t>
        <a:bodyPr/>
        <a:lstStyle/>
        <a:p>
          <a:endParaRPr lang="en-US"/>
        </a:p>
      </dgm:t>
    </dgm:pt>
    <dgm:pt modelId="{9940EC21-6786-4BBE-9A54-0C5E4E6656EE}" type="sibTrans" cxnId="{DDE4010F-017B-4334-AED6-9F0D4F0B25E7}">
      <dgm:prSet/>
      <dgm:spPr/>
      <dgm:t>
        <a:bodyPr/>
        <a:lstStyle/>
        <a:p>
          <a:endParaRPr lang="en-US"/>
        </a:p>
      </dgm:t>
    </dgm:pt>
    <dgm:pt modelId="{33A25B71-0B56-41A0-BA91-2EB6E131C6EB}" type="pres">
      <dgm:prSet presAssocID="{21194234-9D65-4077-B253-1D487AE33B6C}" presName="diagram" presStyleCnt="0">
        <dgm:presLayoutVars>
          <dgm:dir/>
          <dgm:resizeHandles val="exact"/>
        </dgm:presLayoutVars>
      </dgm:prSet>
      <dgm:spPr/>
    </dgm:pt>
    <dgm:pt modelId="{30082763-91F4-481A-9369-E87E5E167CD1}" type="pres">
      <dgm:prSet presAssocID="{4ACADAE6-5418-45F6-BA16-73B946178F88}" presName="node" presStyleLbl="node1" presStyleIdx="0" presStyleCnt="5">
        <dgm:presLayoutVars>
          <dgm:bulletEnabled val="1"/>
        </dgm:presLayoutVars>
      </dgm:prSet>
      <dgm:spPr/>
    </dgm:pt>
    <dgm:pt modelId="{2B49476A-D959-4915-98A2-3A125203BC7E}" type="pres">
      <dgm:prSet presAssocID="{183572A3-6C88-4202-AE8B-89D43A109A2C}" presName="sibTrans" presStyleCnt="0"/>
      <dgm:spPr/>
    </dgm:pt>
    <dgm:pt modelId="{FB7CC7F1-D112-4E06-A57F-A7A9959FFE67}" type="pres">
      <dgm:prSet presAssocID="{B84BA89D-5EF0-4CD7-BB00-7E63A123990D}" presName="node" presStyleLbl="node1" presStyleIdx="1" presStyleCnt="5">
        <dgm:presLayoutVars>
          <dgm:bulletEnabled val="1"/>
        </dgm:presLayoutVars>
      </dgm:prSet>
      <dgm:spPr/>
    </dgm:pt>
    <dgm:pt modelId="{D16DDF80-37B5-4E1F-915C-AE738B110C3A}" type="pres">
      <dgm:prSet presAssocID="{63938843-AA38-4ADE-8F4B-226FCF0DE44C}" presName="sibTrans" presStyleCnt="0"/>
      <dgm:spPr/>
    </dgm:pt>
    <dgm:pt modelId="{1C88EA9E-B690-4B86-8F18-FAD4F382A7B9}" type="pres">
      <dgm:prSet presAssocID="{ED7DFAE8-E8CF-4503-9A27-371FAE0ABCED}" presName="node" presStyleLbl="node1" presStyleIdx="2" presStyleCnt="5">
        <dgm:presLayoutVars>
          <dgm:bulletEnabled val="1"/>
        </dgm:presLayoutVars>
      </dgm:prSet>
      <dgm:spPr/>
    </dgm:pt>
    <dgm:pt modelId="{F754C717-0427-4790-935F-5478797A8DA2}" type="pres">
      <dgm:prSet presAssocID="{B665722A-AC2B-48F9-8CB0-8262FD9AB2ED}" presName="sibTrans" presStyleCnt="0"/>
      <dgm:spPr/>
    </dgm:pt>
    <dgm:pt modelId="{466A2044-C330-4C7D-A5D6-C1F0FD83F776}" type="pres">
      <dgm:prSet presAssocID="{076F20CB-3F70-4F37-A596-D1BE421B9532}" presName="node" presStyleLbl="node1" presStyleIdx="3" presStyleCnt="5">
        <dgm:presLayoutVars>
          <dgm:bulletEnabled val="1"/>
        </dgm:presLayoutVars>
      </dgm:prSet>
      <dgm:spPr/>
    </dgm:pt>
    <dgm:pt modelId="{0B258801-B965-4E30-A55A-543C23D31389}" type="pres">
      <dgm:prSet presAssocID="{592D3100-BC5E-48E4-9AD1-4F03C36E8FD4}" presName="sibTrans" presStyleCnt="0"/>
      <dgm:spPr/>
    </dgm:pt>
    <dgm:pt modelId="{69C32113-D313-4167-9D4A-1ED64CCB68EF}" type="pres">
      <dgm:prSet presAssocID="{79D60457-D2C3-4158-8BBC-0ACE68B5033A}" presName="node" presStyleLbl="node1" presStyleIdx="4" presStyleCnt="5">
        <dgm:presLayoutVars>
          <dgm:bulletEnabled val="1"/>
        </dgm:presLayoutVars>
      </dgm:prSet>
      <dgm:spPr/>
    </dgm:pt>
  </dgm:ptLst>
  <dgm:cxnLst>
    <dgm:cxn modelId="{CAAB5A09-C9E0-4494-B65C-4745DE4463B4}" srcId="{21194234-9D65-4077-B253-1D487AE33B6C}" destId="{B84BA89D-5EF0-4CD7-BB00-7E63A123990D}" srcOrd="1" destOrd="0" parTransId="{93208225-5766-4F62-9967-DBBD17102824}" sibTransId="{63938843-AA38-4ADE-8F4B-226FCF0DE44C}"/>
    <dgm:cxn modelId="{DDE4010F-017B-4334-AED6-9F0D4F0B25E7}" srcId="{21194234-9D65-4077-B253-1D487AE33B6C}" destId="{79D60457-D2C3-4158-8BBC-0ACE68B5033A}" srcOrd="4" destOrd="0" parTransId="{9902C702-A5EF-4BC9-8244-9823692DEB26}" sibTransId="{9940EC21-6786-4BBE-9A54-0C5E4E6656EE}"/>
    <dgm:cxn modelId="{D297CE61-D5EA-432A-A21B-9D819E178EAE}" srcId="{21194234-9D65-4077-B253-1D487AE33B6C}" destId="{076F20CB-3F70-4F37-A596-D1BE421B9532}" srcOrd="3" destOrd="0" parTransId="{2185DFC9-388A-4DED-84D0-19CEB20663DA}" sibTransId="{592D3100-BC5E-48E4-9AD1-4F03C36E8FD4}"/>
    <dgm:cxn modelId="{A7CFDB80-17A5-440F-84FE-4F16C8E23E99}" srcId="{21194234-9D65-4077-B253-1D487AE33B6C}" destId="{4ACADAE6-5418-45F6-BA16-73B946178F88}" srcOrd="0" destOrd="0" parTransId="{2B05DB0C-6B90-4366-926B-364A2ECBEC49}" sibTransId="{183572A3-6C88-4202-AE8B-89D43A109A2C}"/>
    <dgm:cxn modelId="{FF68C2AD-046E-4FA0-91B1-DFFD5B9D1077}" type="presOf" srcId="{79D60457-D2C3-4158-8BBC-0ACE68B5033A}" destId="{69C32113-D313-4167-9D4A-1ED64CCB68EF}" srcOrd="0" destOrd="0" presId="urn:microsoft.com/office/officeart/2005/8/layout/default"/>
    <dgm:cxn modelId="{EAD817B6-21D1-46ED-B517-166E59D3D2C5}" type="presOf" srcId="{B84BA89D-5EF0-4CD7-BB00-7E63A123990D}" destId="{FB7CC7F1-D112-4E06-A57F-A7A9959FFE67}" srcOrd="0" destOrd="0" presId="urn:microsoft.com/office/officeart/2005/8/layout/default"/>
    <dgm:cxn modelId="{AA125BDC-1470-4DC1-A04C-2CFC5222FDD6}" type="presOf" srcId="{4ACADAE6-5418-45F6-BA16-73B946178F88}" destId="{30082763-91F4-481A-9369-E87E5E167CD1}" srcOrd="0" destOrd="0" presId="urn:microsoft.com/office/officeart/2005/8/layout/default"/>
    <dgm:cxn modelId="{306050E6-F14E-4C63-86CD-5B2892BE06E2}" srcId="{21194234-9D65-4077-B253-1D487AE33B6C}" destId="{ED7DFAE8-E8CF-4503-9A27-371FAE0ABCED}" srcOrd="2" destOrd="0" parTransId="{CD8670EE-8222-44E1-9717-1B60D1CCBD16}" sibTransId="{B665722A-AC2B-48F9-8CB0-8262FD9AB2ED}"/>
    <dgm:cxn modelId="{FA130DFB-3BA9-4FCE-9C01-92A55101D343}" type="presOf" srcId="{076F20CB-3F70-4F37-A596-D1BE421B9532}" destId="{466A2044-C330-4C7D-A5D6-C1F0FD83F776}" srcOrd="0" destOrd="0" presId="urn:microsoft.com/office/officeart/2005/8/layout/default"/>
    <dgm:cxn modelId="{E4A7A1FC-07EB-4F5B-AE56-2782F13ED182}" type="presOf" srcId="{ED7DFAE8-E8CF-4503-9A27-371FAE0ABCED}" destId="{1C88EA9E-B690-4B86-8F18-FAD4F382A7B9}" srcOrd="0" destOrd="0" presId="urn:microsoft.com/office/officeart/2005/8/layout/default"/>
    <dgm:cxn modelId="{9DF9DEFC-8B21-4C98-87CF-824E5DAA3240}" type="presOf" srcId="{21194234-9D65-4077-B253-1D487AE33B6C}" destId="{33A25B71-0B56-41A0-BA91-2EB6E131C6EB}" srcOrd="0" destOrd="0" presId="urn:microsoft.com/office/officeart/2005/8/layout/default"/>
    <dgm:cxn modelId="{E8024254-EC83-4B66-B702-5FFF75EC5B01}" type="presParOf" srcId="{33A25B71-0B56-41A0-BA91-2EB6E131C6EB}" destId="{30082763-91F4-481A-9369-E87E5E167CD1}" srcOrd="0" destOrd="0" presId="urn:microsoft.com/office/officeart/2005/8/layout/default"/>
    <dgm:cxn modelId="{3B64BDCB-95F5-4FEC-83D5-BDDC50E808B6}" type="presParOf" srcId="{33A25B71-0B56-41A0-BA91-2EB6E131C6EB}" destId="{2B49476A-D959-4915-98A2-3A125203BC7E}" srcOrd="1" destOrd="0" presId="urn:microsoft.com/office/officeart/2005/8/layout/default"/>
    <dgm:cxn modelId="{BE800C08-C5DF-4089-93BD-895729771548}" type="presParOf" srcId="{33A25B71-0B56-41A0-BA91-2EB6E131C6EB}" destId="{FB7CC7F1-D112-4E06-A57F-A7A9959FFE67}" srcOrd="2" destOrd="0" presId="urn:microsoft.com/office/officeart/2005/8/layout/default"/>
    <dgm:cxn modelId="{B5590989-EF4C-4BCF-B173-B4829C960397}" type="presParOf" srcId="{33A25B71-0B56-41A0-BA91-2EB6E131C6EB}" destId="{D16DDF80-37B5-4E1F-915C-AE738B110C3A}" srcOrd="3" destOrd="0" presId="urn:microsoft.com/office/officeart/2005/8/layout/default"/>
    <dgm:cxn modelId="{1D3160E7-8BF7-4E11-973A-928BE9F5827A}" type="presParOf" srcId="{33A25B71-0B56-41A0-BA91-2EB6E131C6EB}" destId="{1C88EA9E-B690-4B86-8F18-FAD4F382A7B9}" srcOrd="4" destOrd="0" presId="urn:microsoft.com/office/officeart/2005/8/layout/default"/>
    <dgm:cxn modelId="{FB11FD79-A715-4BFA-9A62-4D6B0B4B195D}" type="presParOf" srcId="{33A25B71-0B56-41A0-BA91-2EB6E131C6EB}" destId="{F754C717-0427-4790-935F-5478797A8DA2}" srcOrd="5" destOrd="0" presId="urn:microsoft.com/office/officeart/2005/8/layout/default"/>
    <dgm:cxn modelId="{4BF79578-C064-494B-80D4-8AB794A8B159}" type="presParOf" srcId="{33A25B71-0B56-41A0-BA91-2EB6E131C6EB}" destId="{466A2044-C330-4C7D-A5D6-C1F0FD83F776}" srcOrd="6" destOrd="0" presId="urn:microsoft.com/office/officeart/2005/8/layout/default"/>
    <dgm:cxn modelId="{7BED9DE8-DB3B-41C6-9C54-0DA86E7D208E}" type="presParOf" srcId="{33A25B71-0B56-41A0-BA91-2EB6E131C6EB}" destId="{0B258801-B965-4E30-A55A-543C23D31389}" srcOrd="7" destOrd="0" presId="urn:microsoft.com/office/officeart/2005/8/layout/default"/>
    <dgm:cxn modelId="{B84AC189-2566-476B-9076-E328C6426DE4}" type="presParOf" srcId="{33A25B71-0B56-41A0-BA91-2EB6E131C6EB}" destId="{69C32113-D313-4167-9D4A-1ED64CCB68E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F14FC-09A7-4C8A-B2DA-CDA563A86313}">
      <dsp:nvSpPr>
        <dsp:cNvPr id="0" name=""/>
        <dsp:cNvSpPr/>
      </dsp:nvSpPr>
      <dsp:spPr>
        <a:xfrm>
          <a:off x="0" y="572751"/>
          <a:ext cx="1987009" cy="119220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Healthcare systems face increasing pressures due to:</a:t>
          </a:r>
        </a:p>
      </dsp:txBody>
      <dsp:txXfrm>
        <a:off x="0" y="572751"/>
        <a:ext cx="1987009" cy="1192206"/>
      </dsp:txXfrm>
    </dsp:sp>
    <dsp:sp modelId="{026EAB0E-A2CC-4203-AD6C-AD863DEFD780}">
      <dsp:nvSpPr>
        <dsp:cNvPr id="0" name=""/>
        <dsp:cNvSpPr/>
      </dsp:nvSpPr>
      <dsp:spPr>
        <a:xfrm>
          <a:off x="2185711" y="572751"/>
          <a:ext cx="1987009" cy="1192206"/>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Growing patient demand</a:t>
          </a:r>
        </a:p>
      </dsp:txBody>
      <dsp:txXfrm>
        <a:off x="2185711" y="572751"/>
        <a:ext cx="1987009" cy="1192206"/>
      </dsp:txXfrm>
    </dsp:sp>
    <dsp:sp modelId="{41EF09AF-02F3-48D9-ADF5-2AFAA5101AFE}">
      <dsp:nvSpPr>
        <dsp:cNvPr id="0" name=""/>
        <dsp:cNvSpPr/>
      </dsp:nvSpPr>
      <dsp:spPr>
        <a:xfrm>
          <a:off x="4371421" y="572751"/>
          <a:ext cx="1987009" cy="1192206"/>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Long waiting times</a:t>
          </a:r>
        </a:p>
      </dsp:txBody>
      <dsp:txXfrm>
        <a:off x="4371421" y="572751"/>
        <a:ext cx="1987009" cy="1192206"/>
      </dsp:txXfrm>
    </dsp:sp>
    <dsp:sp modelId="{8A5EA6BD-7439-4FCA-990B-C11AB90E2C27}">
      <dsp:nvSpPr>
        <dsp:cNvPr id="0" name=""/>
        <dsp:cNvSpPr/>
      </dsp:nvSpPr>
      <dsp:spPr>
        <a:xfrm>
          <a:off x="0" y="1963658"/>
          <a:ext cx="1987009" cy="1192206"/>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Workforce shortages</a:t>
          </a:r>
        </a:p>
      </dsp:txBody>
      <dsp:txXfrm>
        <a:off x="0" y="1963658"/>
        <a:ext cx="1987009" cy="1192206"/>
      </dsp:txXfrm>
    </dsp:sp>
    <dsp:sp modelId="{3179AE40-5D32-4A8E-A7D2-B28411971EE6}">
      <dsp:nvSpPr>
        <dsp:cNvPr id="0" name=""/>
        <dsp:cNvSpPr/>
      </dsp:nvSpPr>
      <dsp:spPr>
        <a:xfrm>
          <a:off x="2185711" y="1963657"/>
          <a:ext cx="1987009" cy="1192206"/>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High administrative workload</a:t>
          </a:r>
        </a:p>
      </dsp:txBody>
      <dsp:txXfrm>
        <a:off x="2185711" y="1963657"/>
        <a:ext cx="1987009" cy="1192206"/>
      </dsp:txXfrm>
    </dsp:sp>
    <dsp:sp modelId="{65B61197-4909-43BB-B79E-DC7FEC390186}">
      <dsp:nvSpPr>
        <dsp:cNvPr id="0" name=""/>
        <dsp:cNvSpPr/>
      </dsp:nvSpPr>
      <dsp:spPr>
        <a:xfrm>
          <a:off x="4371421" y="1963657"/>
          <a:ext cx="1987009" cy="1192206"/>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Digital tools are seen as solutions to improve efficiency and accessibility.</a:t>
          </a:r>
        </a:p>
      </dsp:txBody>
      <dsp:txXfrm>
        <a:off x="4371421" y="1963657"/>
        <a:ext cx="1987009" cy="1192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07450-E58E-46DF-8EB3-F8655E286E90}">
      <dsp:nvSpPr>
        <dsp:cNvPr id="0" name=""/>
        <dsp:cNvSpPr/>
      </dsp:nvSpPr>
      <dsp:spPr>
        <a:xfrm>
          <a:off x="3364992" y="1912"/>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b="1" kern="1200" dirty="0"/>
            <a:t>Key Features</a:t>
          </a:r>
          <a:endParaRPr lang="en-US" sz="2300" kern="1200" dirty="0"/>
        </a:p>
      </dsp:txBody>
      <dsp:txXfrm>
        <a:off x="3405805" y="42725"/>
        <a:ext cx="3703990" cy="754434"/>
      </dsp:txXfrm>
    </dsp:sp>
    <dsp:sp modelId="{529C0C33-A039-4C02-A732-4E9522927971}">
      <dsp:nvSpPr>
        <dsp:cNvPr id="0" name=""/>
        <dsp:cNvSpPr/>
      </dsp:nvSpPr>
      <dsp:spPr>
        <a:xfrm>
          <a:off x="3364992" y="879775"/>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Book GP appointments</a:t>
          </a:r>
        </a:p>
      </dsp:txBody>
      <dsp:txXfrm>
        <a:off x="3405805" y="920588"/>
        <a:ext cx="3703990" cy="754434"/>
      </dsp:txXfrm>
    </dsp:sp>
    <dsp:sp modelId="{CE663143-BFD7-4E8D-A0B4-53A572ABD551}">
      <dsp:nvSpPr>
        <dsp:cNvPr id="0" name=""/>
        <dsp:cNvSpPr/>
      </dsp:nvSpPr>
      <dsp:spPr>
        <a:xfrm>
          <a:off x="3364992" y="1757638"/>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Order repeat prescriptions</a:t>
          </a:r>
        </a:p>
      </dsp:txBody>
      <dsp:txXfrm>
        <a:off x="3405805" y="1798451"/>
        <a:ext cx="3703990" cy="754434"/>
      </dsp:txXfrm>
    </dsp:sp>
    <dsp:sp modelId="{3356FA48-4FD2-4E7B-B477-C82D22A117A1}">
      <dsp:nvSpPr>
        <dsp:cNvPr id="0" name=""/>
        <dsp:cNvSpPr/>
      </dsp:nvSpPr>
      <dsp:spPr>
        <a:xfrm>
          <a:off x="3364992" y="2635502"/>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Access personal medical records</a:t>
          </a:r>
        </a:p>
      </dsp:txBody>
      <dsp:txXfrm>
        <a:off x="3405805" y="2676315"/>
        <a:ext cx="3703990" cy="754434"/>
      </dsp:txXfrm>
    </dsp:sp>
    <dsp:sp modelId="{CFA98B62-312C-489D-B361-3561C687786D}">
      <dsp:nvSpPr>
        <dsp:cNvPr id="0" name=""/>
        <dsp:cNvSpPr/>
      </dsp:nvSpPr>
      <dsp:spPr>
        <a:xfrm>
          <a:off x="3364992" y="3513365"/>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Secure communication with NHS services</a:t>
          </a:r>
        </a:p>
      </dsp:txBody>
      <dsp:txXfrm>
        <a:off x="3405805" y="3554178"/>
        <a:ext cx="3703990" cy="75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6DC88-CE98-4D1D-97E7-290415A95420}">
      <dsp:nvSpPr>
        <dsp:cNvPr id="0" name=""/>
        <dsp:cNvSpPr/>
      </dsp:nvSpPr>
      <dsp:spPr>
        <a:xfrm>
          <a:off x="0" y="675"/>
          <a:ext cx="629171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3CCE1C-FA60-4900-9E79-4F5DBA0FE07B}">
      <dsp:nvSpPr>
        <dsp:cNvPr id="0" name=""/>
        <dsp:cNvSpPr/>
      </dsp:nvSpPr>
      <dsp:spPr>
        <a:xfrm>
          <a:off x="0" y="675"/>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NHS App is part of wider digital transformation</a:t>
          </a:r>
        </a:p>
      </dsp:txBody>
      <dsp:txXfrm>
        <a:off x="0" y="675"/>
        <a:ext cx="6291714" cy="789912"/>
      </dsp:txXfrm>
    </dsp:sp>
    <dsp:sp modelId="{AC4118C4-58B9-488D-AFFB-80B552137C83}">
      <dsp:nvSpPr>
        <dsp:cNvPr id="0" name=""/>
        <dsp:cNvSpPr/>
      </dsp:nvSpPr>
      <dsp:spPr>
        <a:xfrm>
          <a:off x="0" y="790587"/>
          <a:ext cx="6291714" cy="0"/>
        </a:xfrm>
        <a:prstGeom prst="line">
          <a:avLst/>
        </a:prstGeom>
        <a:solidFill>
          <a:schemeClr val="accent5">
            <a:hueOff val="-2025358"/>
            <a:satOff val="-138"/>
            <a:lumOff val="327"/>
            <a:alphaOff val="0"/>
          </a:schemeClr>
        </a:solidFill>
        <a:ln w="19050" cap="flat" cmpd="sng" algn="ctr">
          <a:solidFill>
            <a:schemeClr val="accent5">
              <a:hueOff val="-2025358"/>
              <a:satOff val="-138"/>
              <a:lumOff val="3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F1909E-D6FD-4EE9-AAAF-59FF24DB1F6C}">
      <dsp:nvSpPr>
        <dsp:cNvPr id="0" name=""/>
        <dsp:cNvSpPr/>
      </dsp:nvSpPr>
      <dsp:spPr>
        <a:xfrm>
          <a:off x="0" y="790587"/>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Digital health systems can:</a:t>
          </a:r>
        </a:p>
      </dsp:txBody>
      <dsp:txXfrm>
        <a:off x="0" y="790587"/>
        <a:ext cx="6291714" cy="789912"/>
      </dsp:txXfrm>
    </dsp:sp>
    <dsp:sp modelId="{2B42D9DE-733F-4F69-9718-1EEACE050D29}">
      <dsp:nvSpPr>
        <dsp:cNvPr id="0" name=""/>
        <dsp:cNvSpPr/>
      </dsp:nvSpPr>
      <dsp:spPr>
        <a:xfrm>
          <a:off x="0" y="1580499"/>
          <a:ext cx="6291714"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56C05B-D7F4-4C05-9E17-1E3819262998}">
      <dsp:nvSpPr>
        <dsp:cNvPr id="0" name=""/>
        <dsp:cNvSpPr/>
      </dsp:nvSpPr>
      <dsp:spPr>
        <a:xfrm>
          <a:off x="0" y="1580499"/>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Improve healthcare accessibility</a:t>
          </a:r>
        </a:p>
      </dsp:txBody>
      <dsp:txXfrm>
        <a:off x="0" y="1580499"/>
        <a:ext cx="6291714" cy="789912"/>
      </dsp:txXfrm>
    </dsp:sp>
    <dsp:sp modelId="{812518F9-0CC2-4D04-8F36-52B0B4DE083C}">
      <dsp:nvSpPr>
        <dsp:cNvPr id="0" name=""/>
        <dsp:cNvSpPr/>
      </dsp:nvSpPr>
      <dsp:spPr>
        <a:xfrm>
          <a:off x="0" y="2370411"/>
          <a:ext cx="6291714"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D4A406-776C-493A-9202-E50A0D433885}">
      <dsp:nvSpPr>
        <dsp:cNvPr id="0" name=""/>
        <dsp:cNvSpPr/>
      </dsp:nvSpPr>
      <dsp:spPr>
        <a:xfrm>
          <a:off x="0" y="2370411"/>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Enhance communication</a:t>
          </a:r>
        </a:p>
      </dsp:txBody>
      <dsp:txXfrm>
        <a:off x="0" y="2370411"/>
        <a:ext cx="6291714" cy="789912"/>
      </dsp:txXfrm>
    </dsp:sp>
    <dsp:sp modelId="{73958629-CFF5-4945-BD1D-0CE19EDF32F4}">
      <dsp:nvSpPr>
        <dsp:cNvPr id="0" name=""/>
        <dsp:cNvSpPr/>
      </dsp:nvSpPr>
      <dsp:spPr>
        <a:xfrm>
          <a:off x="0" y="3160323"/>
          <a:ext cx="6291714"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29EC1-C446-40AB-84D6-87CC27640C1C}">
      <dsp:nvSpPr>
        <dsp:cNvPr id="0" name=""/>
        <dsp:cNvSpPr/>
      </dsp:nvSpPr>
      <dsp:spPr>
        <a:xfrm>
          <a:off x="0" y="3160323"/>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Enable remote healthcare services</a:t>
          </a:r>
        </a:p>
      </dsp:txBody>
      <dsp:txXfrm>
        <a:off x="0" y="3160323"/>
        <a:ext cx="6291714" cy="789912"/>
      </dsp:txXfrm>
    </dsp:sp>
    <dsp:sp modelId="{C2E627B7-8C6A-41AE-9D8B-2287665B7D44}">
      <dsp:nvSpPr>
        <dsp:cNvPr id="0" name=""/>
        <dsp:cNvSpPr/>
      </dsp:nvSpPr>
      <dsp:spPr>
        <a:xfrm>
          <a:off x="0" y="3950235"/>
          <a:ext cx="6291714" cy="0"/>
        </a:xfrm>
        <a:prstGeom prst="line">
          <a:avLst/>
        </a:prstGeom>
        <a:solidFill>
          <a:schemeClr val="accent5">
            <a:hueOff val="-10126791"/>
            <a:satOff val="-688"/>
            <a:lumOff val="1634"/>
            <a:alphaOff val="0"/>
          </a:schemeClr>
        </a:solidFill>
        <a:ln w="19050" cap="flat" cmpd="sng" algn="ctr">
          <a:solidFill>
            <a:schemeClr val="accent5">
              <a:hueOff val="-10126791"/>
              <a:satOff val="-688"/>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2C663-8614-45C5-A6DA-1F533FF9C9BA}">
      <dsp:nvSpPr>
        <dsp:cNvPr id="0" name=""/>
        <dsp:cNvSpPr/>
      </dsp:nvSpPr>
      <dsp:spPr>
        <a:xfrm>
          <a:off x="0" y="3950235"/>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Support patient self-management</a:t>
          </a:r>
        </a:p>
      </dsp:txBody>
      <dsp:txXfrm>
        <a:off x="0" y="3950235"/>
        <a:ext cx="6291714" cy="789912"/>
      </dsp:txXfrm>
    </dsp:sp>
    <dsp:sp modelId="{0C03DCDB-1EA0-46BA-9BA9-699C43425E0A}">
      <dsp:nvSpPr>
        <dsp:cNvPr id="0" name=""/>
        <dsp:cNvSpPr/>
      </dsp:nvSpPr>
      <dsp:spPr>
        <a:xfrm>
          <a:off x="0" y="4740147"/>
          <a:ext cx="6291714"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7D094-0A61-4D10-8DE7-F9D0AE335AF5}">
      <dsp:nvSpPr>
        <dsp:cNvPr id="0" name=""/>
        <dsp:cNvSpPr/>
      </dsp:nvSpPr>
      <dsp:spPr>
        <a:xfrm>
          <a:off x="0" y="4740147"/>
          <a:ext cx="6291714" cy="789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i="1" kern="1200"/>
            <a:t>(Greenhalgh et al., 2017; Wachter, 2016; WHO, 2021)</a:t>
          </a:r>
          <a:endParaRPr lang="en-US" sz="2200" kern="1200"/>
        </a:p>
      </dsp:txBody>
      <dsp:txXfrm>
        <a:off x="0" y="4740147"/>
        <a:ext cx="6291714" cy="7899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E35D6-A4C3-46F7-960F-E174302D56A7}">
      <dsp:nvSpPr>
        <dsp:cNvPr id="0" name=""/>
        <dsp:cNvSpPr/>
      </dsp:nvSpPr>
      <dsp:spPr>
        <a:xfrm>
          <a:off x="438504" y="1295266"/>
          <a:ext cx="715078" cy="715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E2AC19-D525-4E3B-8C50-0F106B0738E2}">
      <dsp:nvSpPr>
        <dsp:cNvPr id="0" name=""/>
        <dsp:cNvSpPr/>
      </dsp:nvSpPr>
      <dsp:spPr>
        <a:xfrm>
          <a:off x="1512"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1" kern="1200" dirty="0"/>
            <a:t>Positive impacts</a:t>
          </a:r>
          <a:endParaRPr lang="en-US" sz="1300" kern="1200" dirty="0"/>
        </a:p>
      </dsp:txBody>
      <dsp:txXfrm>
        <a:off x="1512" y="2261913"/>
        <a:ext cx="1589062" cy="635625"/>
      </dsp:txXfrm>
    </dsp:sp>
    <dsp:sp modelId="{7C332068-FA51-4DC7-BEC8-A3FE5D1ADCE6}">
      <dsp:nvSpPr>
        <dsp:cNvPr id="0" name=""/>
        <dsp:cNvSpPr/>
      </dsp:nvSpPr>
      <dsp:spPr>
        <a:xfrm>
          <a:off x="2305652" y="1295266"/>
          <a:ext cx="715078" cy="715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8E6D0B-6670-4B7A-B226-3FA926BB26C1}">
      <dsp:nvSpPr>
        <dsp:cNvPr id="0" name=""/>
        <dsp:cNvSpPr/>
      </dsp:nvSpPr>
      <dsp:spPr>
        <a:xfrm>
          <a:off x="1868660"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dirty="0"/>
            <a:t>Faster access to services</a:t>
          </a:r>
        </a:p>
      </dsp:txBody>
      <dsp:txXfrm>
        <a:off x="1868660" y="2261913"/>
        <a:ext cx="1589062" cy="635625"/>
      </dsp:txXfrm>
    </dsp:sp>
    <dsp:sp modelId="{F7C3D007-EABA-4AE4-ADF2-8CEF888FC386}">
      <dsp:nvSpPr>
        <dsp:cNvPr id="0" name=""/>
        <dsp:cNvSpPr/>
      </dsp:nvSpPr>
      <dsp:spPr>
        <a:xfrm>
          <a:off x="4172801" y="1295266"/>
          <a:ext cx="715078" cy="715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E23F7-17A2-4A83-A456-ECD2E3972C72}">
      <dsp:nvSpPr>
        <dsp:cNvPr id="0" name=""/>
        <dsp:cNvSpPr/>
      </dsp:nvSpPr>
      <dsp:spPr>
        <a:xfrm>
          <a:off x="3735809"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dirty="0"/>
            <a:t>Reduced administrative workload</a:t>
          </a:r>
        </a:p>
      </dsp:txBody>
      <dsp:txXfrm>
        <a:off x="3735809" y="2261913"/>
        <a:ext cx="1589062" cy="635625"/>
      </dsp:txXfrm>
    </dsp:sp>
    <dsp:sp modelId="{42CFF5DC-29F2-4994-9C1A-CA462C629B55}">
      <dsp:nvSpPr>
        <dsp:cNvPr id="0" name=""/>
        <dsp:cNvSpPr/>
      </dsp:nvSpPr>
      <dsp:spPr>
        <a:xfrm>
          <a:off x="6039949" y="1295266"/>
          <a:ext cx="715078" cy="715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48E12B-919E-4C7A-932C-9AD05EA1C612}">
      <dsp:nvSpPr>
        <dsp:cNvPr id="0" name=""/>
        <dsp:cNvSpPr/>
      </dsp:nvSpPr>
      <dsp:spPr>
        <a:xfrm>
          <a:off x="5602957"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dirty="0"/>
            <a:t>Improved efficiency in healthcare delivery</a:t>
          </a:r>
        </a:p>
      </dsp:txBody>
      <dsp:txXfrm>
        <a:off x="5602957" y="2261913"/>
        <a:ext cx="1589062" cy="635625"/>
      </dsp:txXfrm>
    </dsp:sp>
    <dsp:sp modelId="{BAF0605D-A742-4886-8576-7BF82E2731DF}">
      <dsp:nvSpPr>
        <dsp:cNvPr id="0" name=""/>
        <dsp:cNvSpPr/>
      </dsp:nvSpPr>
      <dsp:spPr>
        <a:xfrm>
          <a:off x="7907098" y="1295266"/>
          <a:ext cx="715078" cy="7150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02645-16ED-4311-8F07-DD6E0AC3A0DE}">
      <dsp:nvSpPr>
        <dsp:cNvPr id="0" name=""/>
        <dsp:cNvSpPr/>
      </dsp:nvSpPr>
      <dsp:spPr>
        <a:xfrm>
          <a:off x="7470105"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kern="1200" dirty="0"/>
            <a:t>24-hour digital access</a:t>
          </a:r>
        </a:p>
      </dsp:txBody>
      <dsp:txXfrm>
        <a:off x="7470105" y="2261913"/>
        <a:ext cx="1589062" cy="635625"/>
      </dsp:txXfrm>
    </dsp:sp>
    <dsp:sp modelId="{1D5367EC-5370-44DC-9F87-5C80F5FF6576}">
      <dsp:nvSpPr>
        <dsp:cNvPr id="0" name=""/>
        <dsp:cNvSpPr/>
      </dsp:nvSpPr>
      <dsp:spPr>
        <a:xfrm>
          <a:off x="9774246" y="1295266"/>
          <a:ext cx="715078" cy="7150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81968-8340-413D-9B49-A7DDE4A54D63}">
      <dsp:nvSpPr>
        <dsp:cNvPr id="0" name=""/>
        <dsp:cNvSpPr/>
      </dsp:nvSpPr>
      <dsp:spPr>
        <a:xfrm>
          <a:off x="9337254"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i="1" kern="1200" dirty="0"/>
            <a:t>(Atherton et al., 2022; Buntin et al., 2011; NHS Digital, 2024)</a:t>
          </a:r>
          <a:endParaRPr lang="en-US" sz="1300" kern="1200" dirty="0"/>
        </a:p>
      </dsp:txBody>
      <dsp:txXfrm>
        <a:off x="9337254" y="2261913"/>
        <a:ext cx="1589062" cy="6356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8EC29-E157-40C8-9AA8-FE1989448CFF}">
      <dsp:nvSpPr>
        <dsp:cNvPr id="0" name=""/>
        <dsp:cNvSpPr/>
      </dsp:nvSpPr>
      <dsp:spPr>
        <a:xfrm>
          <a:off x="3054217" y="679139"/>
          <a:ext cx="524198" cy="91440"/>
        </a:xfrm>
        <a:custGeom>
          <a:avLst/>
          <a:gdLst/>
          <a:ahLst/>
          <a:cxnLst/>
          <a:rect l="0" t="0" r="0" b="0"/>
          <a:pathLst>
            <a:path>
              <a:moveTo>
                <a:pt x="0" y="45720"/>
              </a:moveTo>
              <a:lnTo>
                <a:pt x="52419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02446" y="722085"/>
        <a:ext cx="27739" cy="5547"/>
      </dsp:txXfrm>
    </dsp:sp>
    <dsp:sp modelId="{121C8A86-6E9A-41A2-A497-AADADA46AF56}">
      <dsp:nvSpPr>
        <dsp:cNvPr id="0" name=""/>
        <dsp:cNvSpPr/>
      </dsp:nvSpPr>
      <dsp:spPr>
        <a:xfrm>
          <a:off x="643847" y="1208"/>
          <a:ext cx="2412169" cy="14473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98" tIns="124070" rIns="118198" bIns="124070" numCol="1" spcCol="1270" anchor="ctr" anchorCtr="0">
          <a:noAutofit/>
        </a:bodyPr>
        <a:lstStyle/>
        <a:p>
          <a:pPr marL="0" lvl="0" indent="0" algn="ctr" defTabSz="977900">
            <a:lnSpc>
              <a:spcPct val="90000"/>
            </a:lnSpc>
            <a:spcBef>
              <a:spcPct val="0"/>
            </a:spcBef>
            <a:spcAft>
              <a:spcPct val="35000"/>
            </a:spcAft>
            <a:buNone/>
          </a:pPr>
          <a:r>
            <a:rPr lang="en-GB" sz="2200" kern="1200" dirty="0"/>
            <a:t>Challenges include:</a:t>
          </a:r>
          <a:endParaRPr lang="en-US" sz="2200" kern="1200" dirty="0"/>
        </a:p>
      </dsp:txBody>
      <dsp:txXfrm>
        <a:off x="643847" y="1208"/>
        <a:ext cx="2412169" cy="1447301"/>
      </dsp:txXfrm>
    </dsp:sp>
    <dsp:sp modelId="{185D2010-2868-4900-B3D9-F8495DDD7094}">
      <dsp:nvSpPr>
        <dsp:cNvPr id="0" name=""/>
        <dsp:cNvSpPr/>
      </dsp:nvSpPr>
      <dsp:spPr>
        <a:xfrm>
          <a:off x="1849932" y="1446710"/>
          <a:ext cx="2966968" cy="524198"/>
        </a:xfrm>
        <a:custGeom>
          <a:avLst/>
          <a:gdLst/>
          <a:ahLst/>
          <a:cxnLst/>
          <a:rect l="0" t="0" r="0" b="0"/>
          <a:pathLst>
            <a:path>
              <a:moveTo>
                <a:pt x="2966968" y="0"/>
              </a:moveTo>
              <a:lnTo>
                <a:pt x="2966968" y="279199"/>
              </a:lnTo>
              <a:lnTo>
                <a:pt x="0" y="279199"/>
              </a:lnTo>
              <a:lnTo>
                <a:pt x="0" y="52419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57956" y="1706035"/>
        <a:ext cx="150919" cy="5547"/>
      </dsp:txXfrm>
    </dsp:sp>
    <dsp:sp modelId="{1722912A-3D0C-42A8-84DB-25515E9B7596}">
      <dsp:nvSpPr>
        <dsp:cNvPr id="0" name=""/>
        <dsp:cNvSpPr/>
      </dsp:nvSpPr>
      <dsp:spPr>
        <a:xfrm>
          <a:off x="3610815" y="1208"/>
          <a:ext cx="2412169" cy="14473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98" tIns="124070" rIns="118198" bIns="124070" numCol="1" spcCol="1270" anchor="ctr" anchorCtr="0">
          <a:noAutofit/>
        </a:bodyPr>
        <a:lstStyle/>
        <a:p>
          <a:pPr marL="0" lvl="0" indent="0" algn="ctr" defTabSz="977900">
            <a:lnSpc>
              <a:spcPct val="90000"/>
            </a:lnSpc>
            <a:spcBef>
              <a:spcPct val="0"/>
            </a:spcBef>
            <a:spcAft>
              <a:spcPct val="35000"/>
            </a:spcAft>
            <a:buNone/>
          </a:pPr>
          <a:r>
            <a:rPr lang="en-GB" sz="2200" kern="1200" dirty="0"/>
            <a:t>Increased digital demand</a:t>
          </a:r>
          <a:endParaRPr lang="en-US" sz="2200" kern="1200" dirty="0"/>
        </a:p>
      </dsp:txBody>
      <dsp:txXfrm>
        <a:off x="3610815" y="1208"/>
        <a:ext cx="2412169" cy="1447301"/>
      </dsp:txXfrm>
    </dsp:sp>
    <dsp:sp modelId="{91CD3AF3-ADB8-4433-9653-5E874B659B06}">
      <dsp:nvSpPr>
        <dsp:cNvPr id="0" name=""/>
        <dsp:cNvSpPr/>
      </dsp:nvSpPr>
      <dsp:spPr>
        <a:xfrm>
          <a:off x="3054217" y="2681240"/>
          <a:ext cx="524198" cy="91440"/>
        </a:xfrm>
        <a:custGeom>
          <a:avLst/>
          <a:gdLst/>
          <a:ahLst/>
          <a:cxnLst/>
          <a:rect l="0" t="0" r="0" b="0"/>
          <a:pathLst>
            <a:path>
              <a:moveTo>
                <a:pt x="0" y="45720"/>
              </a:moveTo>
              <a:lnTo>
                <a:pt x="52419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02446" y="2724186"/>
        <a:ext cx="27739" cy="5547"/>
      </dsp:txXfrm>
    </dsp:sp>
    <dsp:sp modelId="{39257FB5-3CA4-4B0E-AFC5-A6516AD0D2A8}">
      <dsp:nvSpPr>
        <dsp:cNvPr id="0" name=""/>
        <dsp:cNvSpPr/>
      </dsp:nvSpPr>
      <dsp:spPr>
        <a:xfrm>
          <a:off x="643847" y="2003309"/>
          <a:ext cx="2412169" cy="14473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98" tIns="124070" rIns="118198" bIns="124070" numCol="1" spcCol="1270" anchor="ctr" anchorCtr="0">
          <a:noAutofit/>
        </a:bodyPr>
        <a:lstStyle/>
        <a:p>
          <a:pPr marL="0" lvl="0" indent="0" algn="ctr" defTabSz="977900">
            <a:lnSpc>
              <a:spcPct val="90000"/>
            </a:lnSpc>
            <a:spcBef>
              <a:spcPct val="0"/>
            </a:spcBef>
            <a:spcAft>
              <a:spcPct val="35000"/>
            </a:spcAft>
            <a:buNone/>
          </a:pPr>
          <a:r>
            <a:rPr lang="en-GB" sz="2200" kern="1200" dirty="0"/>
            <a:t>Integration difficulties between systems</a:t>
          </a:r>
          <a:endParaRPr lang="en-US" sz="2200" kern="1200" dirty="0"/>
        </a:p>
      </dsp:txBody>
      <dsp:txXfrm>
        <a:off x="643847" y="2003309"/>
        <a:ext cx="2412169" cy="1447301"/>
      </dsp:txXfrm>
    </dsp:sp>
    <dsp:sp modelId="{015007F4-8B40-4257-A83A-62313A3F3F4A}">
      <dsp:nvSpPr>
        <dsp:cNvPr id="0" name=""/>
        <dsp:cNvSpPr/>
      </dsp:nvSpPr>
      <dsp:spPr>
        <a:xfrm>
          <a:off x="1849932" y="3448810"/>
          <a:ext cx="2966968" cy="524198"/>
        </a:xfrm>
        <a:custGeom>
          <a:avLst/>
          <a:gdLst/>
          <a:ahLst/>
          <a:cxnLst/>
          <a:rect l="0" t="0" r="0" b="0"/>
          <a:pathLst>
            <a:path>
              <a:moveTo>
                <a:pt x="2966968" y="0"/>
              </a:moveTo>
              <a:lnTo>
                <a:pt x="2966968" y="279199"/>
              </a:lnTo>
              <a:lnTo>
                <a:pt x="0" y="279199"/>
              </a:lnTo>
              <a:lnTo>
                <a:pt x="0" y="52419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57956" y="3708136"/>
        <a:ext cx="150919" cy="5547"/>
      </dsp:txXfrm>
    </dsp:sp>
    <dsp:sp modelId="{DE0FCDD8-9C81-4071-836F-8516F461ADBE}">
      <dsp:nvSpPr>
        <dsp:cNvPr id="0" name=""/>
        <dsp:cNvSpPr/>
      </dsp:nvSpPr>
      <dsp:spPr>
        <a:xfrm>
          <a:off x="3610815" y="2003309"/>
          <a:ext cx="2412169" cy="14473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98" tIns="124070" rIns="118198" bIns="124070" numCol="1" spcCol="1270" anchor="ctr" anchorCtr="0">
          <a:noAutofit/>
        </a:bodyPr>
        <a:lstStyle/>
        <a:p>
          <a:pPr marL="0" lvl="0" indent="0" algn="ctr" defTabSz="977900">
            <a:lnSpc>
              <a:spcPct val="90000"/>
            </a:lnSpc>
            <a:spcBef>
              <a:spcPct val="0"/>
            </a:spcBef>
            <a:spcAft>
              <a:spcPct val="35000"/>
            </a:spcAft>
            <a:buNone/>
          </a:pPr>
          <a:r>
            <a:rPr lang="en-GB" sz="2200" kern="1200" dirty="0"/>
            <a:t>Cybersecurity risks</a:t>
          </a:r>
          <a:endParaRPr lang="en-US" sz="2200" kern="1200" dirty="0"/>
        </a:p>
      </dsp:txBody>
      <dsp:txXfrm>
        <a:off x="3610815" y="2003309"/>
        <a:ext cx="2412169" cy="1447301"/>
      </dsp:txXfrm>
    </dsp:sp>
    <dsp:sp modelId="{2A91D51F-7129-4ED3-BF4C-C3A06D6D891E}">
      <dsp:nvSpPr>
        <dsp:cNvPr id="0" name=""/>
        <dsp:cNvSpPr/>
      </dsp:nvSpPr>
      <dsp:spPr>
        <a:xfrm>
          <a:off x="643847" y="4005409"/>
          <a:ext cx="2412169" cy="14473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98" tIns="124070" rIns="118198" bIns="124070" numCol="1" spcCol="1270" anchor="ctr" anchorCtr="0">
          <a:noAutofit/>
        </a:bodyPr>
        <a:lstStyle/>
        <a:p>
          <a:pPr marL="0" lvl="0" indent="0" algn="ctr" defTabSz="977900">
            <a:lnSpc>
              <a:spcPct val="90000"/>
            </a:lnSpc>
            <a:spcBef>
              <a:spcPct val="0"/>
            </a:spcBef>
            <a:spcAft>
              <a:spcPct val="35000"/>
            </a:spcAft>
            <a:buNone/>
          </a:pPr>
          <a:r>
            <a:rPr lang="en-GB" sz="2200" kern="1200" dirty="0"/>
            <a:t>Uneven digital adoption</a:t>
          </a:r>
          <a:endParaRPr lang="en-US" sz="2200" kern="1200" dirty="0"/>
        </a:p>
      </dsp:txBody>
      <dsp:txXfrm>
        <a:off x="643847" y="4005409"/>
        <a:ext cx="2412169" cy="14473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79C28-CCCB-4635-9A52-39464CAD17DC}">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5979CF-1652-474D-9AE7-94DFA98BAF3B}">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Benefits for patients include:</a:t>
          </a:r>
        </a:p>
      </dsp:txBody>
      <dsp:txXfrm>
        <a:off x="0" y="2663"/>
        <a:ext cx="6666833" cy="908098"/>
      </dsp:txXfrm>
    </dsp:sp>
    <dsp:sp modelId="{5EAAA762-D6C7-4F36-BCC7-157EA8B52475}">
      <dsp:nvSpPr>
        <dsp:cNvPr id="0" name=""/>
        <dsp:cNvSpPr/>
      </dsp:nvSpPr>
      <dsp:spPr>
        <a:xfrm>
          <a:off x="0" y="910762"/>
          <a:ext cx="6666833" cy="0"/>
        </a:xfrm>
        <a:prstGeom prst="line">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w="12700" cap="flat" cmpd="sng" algn="ctr">
          <a:solidFill>
            <a:schemeClr val="accent2">
              <a:hueOff val="1288723"/>
              <a:satOff val="-3699"/>
              <a:lumOff val="-592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40303B-B39F-430B-AFFB-5EAB07A6CFEA}">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Convenient access to services</a:t>
          </a:r>
        </a:p>
      </dsp:txBody>
      <dsp:txXfrm>
        <a:off x="0" y="910762"/>
        <a:ext cx="6666833" cy="908098"/>
      </dsp:txXfrm>
    </dsp:sp>
    <dsp:sp modelId="{829C679D-752F-4CA2-881E-668931BB8AB2}">
      <dsp:nvSpPr>
        <dsp:cNvPr id="0" name=""/>
        <dsp:cNvSpPr/>
      </dsp:nvSpPr>
      <dsp:spPr>
        <a:xfrm>
          <a:off x="0" y="1818861"/>
          <a:ext cx="6666833" cy="0"/>
        </a:xfrm>
        <a:prstGeom prst="line">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w="12700" cap="flat" cmpd="sng" algn="ctr">
          <a:solidFill>
            <a:schemeClr val="accent2">
              <a:hueOff val="2577445"/>
              <a:satOff val="-7397"/>
              <a:lumOff val="-1184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67823A-2CE9-4F8A-845C-EB3E00EAE7E9}">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Faster prescription requests</a:t>
          </a:r>
        </a:p>
      </dsp:txBody>
      <dsp:txXfrm>
        <a:off x="0" y="1818861"/>
        <a:ext cx="6666833" cy="908098"/>
      </dsp:txXfrm>
    </dsp:sp>
    <dsp:sp modelId="{9B376312-4978-4FDD-A481-F4F894C581F1}">
      <dsp:nvSpPr>
        <dsp:cNvPr id="0" name=""/>
        <dsp:cNvSpPr/>
      </dsp:nvSpPr>
      <dsp:spPr>
        <a:xfrm>
          <a:off x="0" y="2726960"/>
          <a:ext cx="6666833" cy="0"/>
        </a:xfrm>
        <a:prstGeom prst="line">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w="12700" cap="flat" cmpd="sng" algn="ctr">
          <a:solidFill>
            <a:schemeClr val="accent2">
              <a:hueOff val="3866169"/>
              <a:satOff val="-11096"/>
              <a:lumOff val="-17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66E7DEF-2FDC-4A29-B214-E058AB0C2EE0}">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Increased patient engagement</a:t>
          </a:r>
        </a:p>
      </dsp:txBody>
      <dsp:txXfrm>
        <a:off x="0" y="2726960"/>
        <a:ext cx="6666833" cy="908098"/>
      </dsp:txXfrm>
    </dsp:sp>
    <dsp:sp modelId="{623F2E4F-169A-4620-8D69-6FB5C9753A3F}">
      <dsp:nvSpPr>
        <dsp:cNvPr id="0" name=""/>
        <dsp:cNvSpPr/>
      </dsp:nvSpPr>
      <dsp:spPr>
        <a:xfrm>
          <a:off x="0" y="3635058"/>
          <a:ext cx="6666833" cy="0"/>
        </a:xfrm>
        <a:prstGeom prst="line">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w="12700" cap="flat" cmpd="sng" algn="ctr">
          <a:solidFill>
            <a:schemeClr val="accent2">
              <a:hueOff val="5154891"/>
              <a:satOff val="-14794"/>
              <a:lumOff val="-2368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F955A8-83C0-48C5-8128-35F4B355663C}">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Improved healthcare autonomy</a:t>
          </a:r>
        </a:p>
      </dsp:txBody>
      <dsp:txXfrm>
        <a:off x="0" y="3635058"/>
        <a:ext cx="6666833" cy="908098"/>
      </dsp:txXfrm>
    </dsp:sp>
    <dsp:sp modelId="{C1DBEE3A-42F8-43FA-80EF-0B3B72924D78}">
      <dsp:nvSpPr>
        <dsp:cNvPr id="0" name=""/>
        <dsp:cNvSpPr/>
      </dsp:nvSpPr>
      <dsp:spPr>
        <a:xfrm>
          <a:off x="0" y="4543157"/>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A951EF5-036C-4CCB-8E87-EE1816081CDA}">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i="1" kern="1200" dirty="0"/>
            <a:t>(Sukriti et al., 2023; NHS Digital, 2024; Patients Association, 2024)</a:t>
          </a:r>
          <a:endParaRPr lang="en-US" sz="2500" kern="1200" dirty="0"/>
        </a:p>
      </dsp:txBody>
      <dsp:txXfrm>
        <a:off x="0" y="4543157"/>
        <a:ext cx="6666833" cy="9080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6B7B01-F495-489B-9FCA-7C3BD2FFC1B4}">
      <dsp:nvSpPr>
        <dsp:cNvPr id="0" name=""/>
        <dsp:cNvSpPr/>
      </dsp:nvSpPr>
      <dsp:spPr>
        <a:xfrm>
          <a:off x="438504" y="1295266"/>
          <a:ext cx="715078" cy="715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CFBFDA-F5EE-4310-B253-B80343A34505}">
      <dsp:nvSpPr>
        <dsp:cNvPr id="0" name=""/>
        <dsp:cNvSpPr/>
      </dsp:nvSpPr>
      <dsp:spPr>
        <a:xfrm>
          <a:off x="1512"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Digital healthcare may also create barriers:</a:t>
          </a:r>
          <a:endParaRPr lang="en-US" sz="1200" kern="1200"/>
        </a:p>
      </dsp:txBody>
      <dsp:txXfrm>
        <a:off x="1512" y="2261913"/>
        <a:ext cx="1589062" cy="635625"/>
      </dsp:txXfrm>
    </dsp:sp>
    <dsp:sp modelId="{CE8E4C5B-DE2F-4178-8980-9C1300352A93}">
      <dsp:nvSpPr>
        <dsp:cNvPr id="0" name=""/>
        <dsp:cNvSpPr/>
      </dsp:nvSpPr>
      <dsp:spPr>
        <a:xfrm>
          <a:off x="2305652" y="1295266"/>
          <a:ext cx="715078" cy="715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AD4DA-FE1A-480F-905B-01AE4E3521CF}">
      <dsp:nvSpPr>
        <dsp:cNvPr id="0" name=""/>
        <dsp:cNvSpPr/>
      </dsp:nvSpPr>
      <dsp:spPr>
        <a:xfrm>
          <a:off x="1868660"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Digital literacy limitations</a:t>
          </a:r>
          <a:endParaRPr lang="en-US" sz="1200" kern="1200"/>
        </a:p>
      </dsp:txBody>
      <dsp:txXfrm>
        <a:off x="1868660" y="2261913"/>
        <a:ext cx="1589062" cy="635625"/>
      </dsp:txXfrm>
    </dsp:sp>
    <dsp:sp modelId="{2A8C58E9-3821-4F66-ACA2-9CFB5A5A7E69}">
      <dsp:nvSpPr>
        <dsp:cNvPr id="0" name=""/>
        <dsp:cNvSpPr/>
      </dsp:nvSpPr>
      <dsp:spPr>
        <a:xfrm>
          <a:off x="4172801" y="1295266"/>
          <a:ext cx="715078" cy="715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1C2808-401B-4B26-AB73-4B5D00E1994F}">
      <dsp:nvSpPr>
        <dsp:cNvPr id="0" name=""/>
        <dsp:cNvSpPr/>
      </dsp:nvSpPr>
      <dsp:spPr>
        <a:xfrm>
          <a:off x="3735809"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Limited internet access</a:t>
          </a:r>
          <a:endParaRPr lang="en-US" sz="1200" kern="1200"/>
        </a:p>
      </dsp:txBody>
      <dsp:txXfrm>
        <a:off x="3735809" y="2261913"/>
        <a:ext cx="1589062" cy="635625"/>
      </dsp:txXfrm>
    </dsp:sp>
    <dsp:sp modelId="{DCEF4BDA-13CB-4B12-A0E6-0142846ED34E}">
      <dsp:nvSpPr>
        <dsp:cNvPr id="0" name=""/>
        <dsp:cNvSpPr/>
      </dsp:nvSpPr>
      <dsp:spPr>
        <a:xfrm>
          <a:off x="6039949" y="1295266"/>
          <a:ext cx="715078" cy="715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1A9584-71E8-4881-B9C7-4F11CD7DCA71}">
      <dsp:nvSpPr>
        <dsp:cNvPr id="0" name=""/>
        <dsp:cNvSpPr/>
      </dsp:nvSpPr>
      <dsp:spPr>
        <a:xfrm>
          <a:off x="5602957"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Data privacy concerns</a:t>
          </a:r>
          <a:endParaRPr lang="en-US" sz="1200" kern="1200"/>
        </a:p>
      </dsp:txBody>
      <dsp:txXfrm>
        <a:off x="5602957" y="2261913"/>
        <a:ext cx="1589062" cy="635625"/>
      </dsp:txXfrm>
    </dsp:sp>
    <dsp:sp modelId="{D27EAAAB-3511-48EB-8046-24ABEABD1185}">
      <dsp:nvSpPr>
        <dsp:cNvPr id="0" name=""/>
        <dsp:cNvSpPr/>
      </dsp:nvSpPr>
      <dsp:spPr>
        <a:xfrm>
          <a:off x="7907098" y="1295266"/>
          <a:ext cx="715078" cy="7150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19B28F-8180-49E1-B05B-75C574FDC814}">
      <dsp:nvSpPr>
        <dsp:cNvPr id="0" name=""/>
        <dsp:cNvSpPr/>
      </dsp:nvSpPr>
      <dsp:spPr>
        <a:xfrm>
          <a:off x="7470105"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Digital inequality</a:t>
          </a:r>
          <a:endParaRPr lang="en-US" sz="1200" kern="1200"/>
        </a:p>
      </dsp:txBody>
      <dsp:txXfrm>
        <a:off x="7470105" y="2261913"/>
        <a:ext cx="1589062" cy="635625"/>
      </dsp:txXfrm>
    </dsp:sp>
    <dsp:sp modelId="{2316A02C-6AA4-41D7-8621-49CA05721249}">
      <dsp:nvSpPr>
        <dsp:cNvPr id="0" name=""/>
        <dsp:cNvSpPr/>
      </dsp:nvSpPr>
      <dsp:spPr>
        <a:xfrm>
          <a:off x="9774246" y="1295266"/>
          <a:ext cx="715078" cy="7150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A69506-06D1-4E39-8107-19D08160FF60}">
      <dsp:nvSpPr>
        <dsp:cNvPr id="0" name=""/>
        <dsp:cNvSpPr/>
      </dsp:nvSpPr>
      <dsp:spPr>
        <a:xfrm>
          <a:off x="9337254" y="2261913"/>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i="1" kern="1200" dirty="0"/>
            <a:t>(van Dijk, 2020; Zhang et al., 2023; Good Things Foundation, 2024)</a:t>
          </a:r>
          <a:endParaRPr lang="en-US" sz="1200" kern="1200" dirty="0"/>
        </a:p>
      </dsp:txBody>
      <dsp:txXfrm>
        <a:off x="9337254" y="2261913"/>
        <a:ext cx="1589062" cy="6356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5E480-CF0A-483E-B8E4-DC6DCA653A5B}">
      <dsp:nvSpPr>
        <dsp:cNvPr id="0" name=""/>
        <dsp:cNvSpPr/>
      </dsp:nvSpPr>
      <dsp:spPr>
        <a:xfrm>
          <a:off x="0" y="72008"/>
          <a:ext cx="10515600" cy="638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Digital innovation affects healthcare professionals</a:t>
          </a:r>
        </a:p>
      </dsp:txBody>
      <dsp:txXfrm>
        <a:off x="31185" y="103193"/>
        <a:ext cx="10453230" cy="576450"/>
      </dsp:txXfrm>
    </dsp:sp>
    <dsp:sp modelId="{1A789E88-13A9-408A-A89B-162295E967EC}">
      <dsp:nvSpPr>
        <dsp:cNvPr id="0" name=""/>
        <dsp:cNvSpPr/>
      </dsp:nvSpPr>
      <dsp:spPr>
        <a:xfrm>
          <a:off x="0" y="785709"/>
          <a:ext cx="10515600" cy="63882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Changes include:</a:t>
          </a:r>
        </a:p>
      </dsp:txBody>
      <dsp:txXfrm>
        <a:off x="31185" y="816894"/>
        <a:ext cx="10453230" cy="576450"/>
      </dsp:txXfrm>
    </dsp:sp>
    <dsp:sp modelId="{3972ACE6-B73E-4E2C-BA38-C61CA5D119E9}">
      <dsp:nvSpPr>
        <dsp:cNvPr id="0" name=""/>
        <dsp:cNvSpPr/>
      </dsp:nvSpPr>
      <dsp:spPr>
        <a:xfrm>
          <a:off x="0" y="1499409"/>
          <a:ext cx="10515600" cy="63882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Managing digital patient requests</a:t>
          </a:r>
        </a:p>
      </dsp:txBody>
      <dsp:txXfrm>
        <a:off x="31185" y="1530594"/>
        <a:ext cx="10453230" cy="576450"/>
      </dsp:txXfrm>
    </dsp:sp>
    <dsp:sp modelId="{250AA793-9D96-4730-83B3-ED07C6384222}">
      <dsp:nvSpPr>
        <dsp:cNvPr id="0" name=""/>
        <dsp:cNvSpPr/>
      </dsp:nvSpPr>
      <dsp:spPr>
        <a:xfrm>
          <a:off x="0" y="2213109"/>
          <a:ext cx="10515600" cy="63882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Increased online communication</a:t>
          </a:r>
        </a:p>
      </dsp:txBody>
      <dsp:txXfrm>
        <a:off x="31185" y="2244294"/>
        <a:ext cx="10453230" cy="576450"/>
      </dsp:txXfrm>
    </dsp:sp>
    <dsp:sp modelId="{D21E5744-29AA-4755-9E02-7F83D7F80D77}">
      <dsp:nvSpPr>
        <dsp:cNvPr id="0" name=""/>
        <dsp:cNvSpPr/>
      </dsp:nvSpPr>
      <dsp:spPr>
        <a:xfrm>
          <a:off x="0" y="2926809"/>
          <a:ext cx="10515600" cy="63882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Digital triage systems</a:t>
          </a:r>
        </a:p>
      </dsp:txBody>
      <dsp:txXfrm>
        <a:off x="31185" y="2957994"/>
        <a:ext cx="10453230" cy="576450"/>
      </dsp:txXfrm>
    </dsp:sp>
    <dsp:sp modelId="{D15E27DD-B600-4192-8F7A-C79C111BAAE0}">
      <dsp:nvSpPr>
        <dsp:cNvPr id="0" name=""/>
        <dsp:cNvSpPr/>
      </dsp:nvSpPr>
      <dsp:spPr>
        <a:xfrm>
          <a:off x="0" y="3640509"/>
          <a:ext cx="10515600" cy="6388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Need for new digital skills</a:t>
          </a:r>
        </a:p>
      </dsp:txBody>
      <dsp:txXfrm>
        <a:off x="31185" y="3671694"/>
        <a:ext cx="10453230" cy="5764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82763-91F4-481A-9369-E87E5E167CD1}">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Digital healthcare may benefit communities by:</a:t>
          </a:r>
        </a:p>
      </dsp:txBody>
      <dsp:txXfrm>
        <a:off x="0" y="39687"/>
        <a:ext cx="3286125" cy="1971675"/>
      </dsp:txXfrm>
    </dsp:sp>
    <dsp:sp modelId="{FB7CC7F1-D112-4E06-A57F-A7A9959FFE67}">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Reducing travel for rural patients</a:t>
          </a:r>
        </a:p>
      </dsp:txBody>
      <dsp:txXfrm>
        <a:off x="3614737" y="39687"/>
        <a:ext cx="3286125" cy="1971675"/>
      </dsp:txXfrm>
    </dsp:sp>
    <dsp:sp modelId="{1C88EA9E-B690-4B86-8F18-FAD4F382A7B9}">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Supporting carers and families</a:t>
          </a:r>
        </a:p>
      </dsp:txBody>
      <dsp:txXfrm>
        <a:off x="7229475" y="39687"/>
        <a:ext cx="3286125" cy="1971675"/>
      </dsp:txXfrm>
    </dsp:sp>
    <dsp:sp modelId="{466A2044-C330-4C7D-A5D6-C1F0FD83F776}">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Improving access to health information</a:t>
          </a:r>
        </a:p>
      </dsp:txBody>
      <dsp:txXfrm>
        <a:off x="1807368" y="2339975"/>
        <a:ext cx="3286125" cy="1971675"/>
      </dsp:txXfrm>
    </dsp:sp>
    <dsp:sp modelId="{69C32113-D313-4167-9D4A-1ED64CCB68EF}">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However, digital inequalities remain.</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0CE23-040E-CBD5-3457-5C49B3D49A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09E152-90E9-9D05-454C-8D486A1747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20FA7C-DEEC-080F-D9C3-8815A827BD86}"/>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5" name="Footer Placeholder 4">
            <a:extLst>
              <a:ext uri="{FF2B5EF4-FFF2-40B4-BE49-F238E27FC236}">
                <a16:creationId xmlns:a16="http://schemas.microsoft.com/office/drawing/2014/main" id="{80E1624A-D883-76CF-6296-189D09A5A9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EC10B5-0D45-545A-A253-C8CF2E8D73D6}"/>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139515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10E55-5917-414D-BFD9-A8ED3E586E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063410-A1D5-E62C-2241-3FAB45EC08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E45AC2-0D64-5811-E574-D08437069762}"/>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5" name="Footer Placeholder 4">
            <a:extLst>
              <a:ext uri="{FF2B5EF4-FFF2-40B4-BE49-F238E27FC236}">
                <a16:creationId xmlns:a16="http://schemas.microsoft.com/office/drawing/2014/main" id="{74339D2D-F60C-5BB4-FEF4-54EAAC7DB9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1FD472-24F4-E43C-75FB-44EB9A18BE2E}"/>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2047266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6849-D5A0-81CF-8AAC-E6E17F856F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F97288-424B-85EA-826A-8F90AFF815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763265-65B0-0A43-D1B2-35603DF3911C}"/>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5" name="Footer Placeholder 4">
            <a:extLst>
              <a:ext uri="{FF2B5EF4-FFF2-40B4-BE49-F238E27FC236}">
                <a16:creationId xmlns:a16="http://schemas.microsoft.com/office/drawing/2014/main" id="{A1B498F7-C01B-7D20-0C53-10746143E67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7EFD229-A719-B033-3B14-8878E494A9F6}"/>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3466607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2F5EE-A804-36BA-E332-A90898F3A3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48AAF4-C2B6-D6D5-F6F9-386AE36566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ADA48-1BD1-CC95-E3DB-3A0A0580FC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F855A5-1706-A271-67F1-5D4BC62F32D9}"/>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6" name="Footer Placeholder 5">
            <a:extLst>
              <a:ext uri="{FF2B5EF4-FFF2-40B4-BE49-F238E27FC236}">
                <a16:creationId xmlns:a16="http://schemas.microsoft.com/office/drawing/2014/main" id="{45765F2A-E382-C9A5-4559-DEAD3271042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DA4C099-1095-BA78-4284-8B095A79F444}"/>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3120605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591F6-F36F-BCE4-A462-F735AE53C3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9FD598-8DD8-8601-69A1-70DA274C91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B791FE-660F-8AF2-BBFE-AA287E2753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9F2C34-16F3-9112-0606-E5190B99CA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A948D7-BEF2-7959-A8E8-B69EE3B384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AE9455-0FC4-798E-DD52-AD74982CCB84}"/>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8" name="Footer Placeholder 7">
            <a:extLst>
              <a:ext uri="{FF2B5EF4-FFF2-40B4-BE49-F238E27FC236}">
                <a16:creationId xmlns:a16="http://schemas.microsoft.com/office/drawing/2014/main" id="{3B783EA6-40F6-865C-2C60-8CACABAD092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E0A74BD-A139-6F9B-5E25-4BA0351380E3}"/>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3253938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EBF89-80D7-79C6-4CBC-AB9910FDD7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44D824-E357-40EF-281C-43A5DCFC071C}"/>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4" name="Footer Placeholder 3">
            <a:extLst>
              <a:ext uri="{FF2B5EF4-FFF2-40B4-BE49-F238E27FC236}">
                <a16:creationId xmlns:a16="http://schemas.microsoft.com/office/drawing/2014/main" id="{9E4281FF-4613-5607-E764-62E7D419580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3BCFC35-7C1C-32AE-822C-8460217939F3}"/>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2419173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AED38E-9878-347E-22B8-75E92F257298}"/>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3" name="Footer Placeholder 2">
            <a:extLst>
              <a:ext uri="{FF2B5EF4-FFF2-40B4-BE49-F238E27FC236}">
                <a16:creationId xmlns:a16="http://schemas.microsoft.com/office/drawing/2014/main" id="{18CB032C-CB7C-E1FC-0BEA-B9215032F9A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71B11F7-59C2-584A-2263-57C19B9591FA}"/>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1804553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3BECB-700A-0FE5-BACE-95333C10EA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82C252-D06D-070E-ABDD-D523B4CD7E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791564-B2BC-F3B6-6980-1E0C53F5A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5EF71F-7D4C-C470-4D8B-27E686129E6D}"/>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6" name="Footer Placeholder 5">
            <a:extLst>
              <a:ext uri="{FF2B5EF4-FFF2-40B4-BE49-F238E27FC236}">
                <a16:creationId xmlns:a16="http://schemas.microsoft.com/office/drawing/2014/main" id="{797C6A13-021F-BC80-4A43-4E699E78EB7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E1F4A66-BC9C-A58A-303A-B95D0210E08A}"/>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2658007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BC408-9137-94E3-3128-D104D7CD76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EB0015-3052-560D-3F43-8BB92FBC4E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846E62F-8964-F83D-8B55-48A9D3F675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B9020A-D149-A88A-D1CB-415841E71A56}"/>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6" name="Footer Placeholder 5">
            <a:extLst>
              <a:ext uri="{FF2B5EF4-FFF2-40B4-BE49-F238E27FC236}">
                <a16:creationId xmlns:a16="http://schemas.microsoft.com/office/drawing/2014/main" id="{83875B56-1008-E468-6A13-438797F29B2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142243B-3FB6-2110-3140-823837D853D2}"/>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220179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7681A-C5D5-0D74-F899-449527A175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8BE2AF-9290-B238-0DF7-00640BAE5F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97528-A3C3-BA2F-678F-EC83ACD7FCE0}"/>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5" name="Footer Placeholder 4">
            <a:extLst>
              <a:ext uri="{FF2B5EF4-FFF2-40B4-BE49-F238E27FC236}">
                <a16:creationId xmlns:a16="http://schemas.microsoft.com/office/drawing/2014/main" id="{235640F3-5487-1C3A-A546-0068B93BD17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94D1C3-58CB-8427-DFC9-0C11BF4756D0}"/>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2319089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D7C79C-667B-E4D3-EDFA-D45F228819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7ED5AE-561A-B085-78DA-82B70C1224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8FAFF-0DF3-9137-BA92-300FE8355226}"/>
              </a:ext>
            </a:extLst>
          </p:cNvPr>
          <p:cNvSpPr>
            <a:spLocks noGrp="1"/>
          </p:cNvSpPr>
          <p:nvPr>
            <p:ph type="dt" sz="half" idx="10"/>
          </p:nvPr>
        </p:nvSpPr>
        <p:spPr/>
        <p:txBody>
          <a:bodyPr/>
          <a:lstStyle/>
          <a:p>
            <a:fld id="{4B32C89E-5B05-4713-AB13-40A33511E0E0}" type="datetimeFigureOut">
              <a:rPr lang="en-GB" smtClean="0"/>
              <a:t>07/03/2026</a:t>
            </a:fld>
            <a:endParaRPr lang="en-GB" dirty="0"/>
          </a:p>
        </p:txBody>
      </p:sp>
      <p:sp>
        <p:nvSpPr>
          <p:cNvPr id="5" name="Footer Placeholder 4">
            <a:extLst>
              <a:ext uri="{FF2B5EF4-FFF2-40B4-BE49-F238E27FC236}">
                <a16:creationId xmlns:a16="http://schemas.microsoft.com/office/drawing/2014/main" id="{F6D08D0E-FC55-A948-041C-519CC418549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FB37FB-2AB1-6267-67C8-B547644D1168}"/>
              </a:ext>
            </a:extLst>
          </p:cNvPr>
          <p:cNvSpPr>
            <a:spLocks noGrp="1"/>
          </p:cNvSpPr>
          <p:nvPr>
            <p:ph type="sldNum" sz="quarter" idx="12"/>
          </p:nvPr>
        </p:nvSpPr>
        <p:spPr/>
        <p:txBody>
          <a:bodyPr/>
          <a:lstStyle/>
          <a:p>
            <a:fld id="{69D5C04F-9884-4B0F-B752-C469C8BD59BF}" type="slidenum">
              <a:rPr lang="en-GB" smtClean="0"/>
              <a:t>‹#›</a:t>
            </a:fld>
            <a:endParaRPr lang="en-GB" dirty="0"/>
          </a:p>
        </p:txBody>
      </p:sp>
    </p:spTree>
    <p:extLst>
      <p:ext uri="{BB962C8B-B14F-4D97-AF65-F5344CB8AC3E}">
        <p14:creationId xmlns:p14="http://schemas.microsoft.com/office/powerpoint/2010/main" val="3775791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BB072B-02F2-287A-24D8-49ECB3DE9F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DA6DD0-AC15-5BED-327F-19360B9E14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AA37EF-E026-DF92-38B3-78C60E861F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32C89E-5B05-4713-AB13-40A33511E0E0}" type="datetimeFigureOut">
              <a:rPr lang="en-GB" smtClean="0"/>
              <a:t>07/03/2026</a:t>
            </a:fld>
            <a:endParaRPr lang="en-GB" dirty="0"/>
          </a:p>
        </p:txBody>
      </p:sp>
      <p:sp>
        <p:nvSpPr>
          <p:cNvPr id="5" name="Footer Placeholder 4">
            <a:extLst>
              <a:ext uri="{FF2B5EF4-FFF2-40B4-BE49-F238E27FC236}">
                <a16:creationId xmlns:a16="http://schemas.microsoft.com/office/drawing/2014/main" id="{AA085DCB-CD40-F96A-9A7C-97D32B2A95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E3F22F4-7EE9-1DF4-898D-40B7A09E95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D5C04F-9884-4B0F-B752-C469C8BD59BF}" type="slidenum">
              <a:rPr lang="en-GB" smtClean="0"/>
              <a:t>‹#›</a:t>
            </a:fld>
            <a:endParaRPr lang="en-GB" dirty="0"/>
          </a:p>
        </p:txBody>
      </p:sp>
    </p:spTree>
    <p:extLst>
      <p:ext uri="{BB962C8B-B14F-4D97-AF65-F5344CB8AC3E}">
        <p14:creationId xmlns:p14="http://schemas.microsoft.com/office/powerpoint/2010/main" val="1191800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goodthingsfoundation.org/policy-and-research/research-and-evidence/research-2024/health-inequalities-digital-exclusion.html" TargetMode="External"/><Relationship Id="rId1" Type="http://schemas.openxmlformats.org/officeDocument/2006/relationships/slideLayout" Target="../slideLayouts/slideLayout2.xml"/><Relationship Id="rId6" Type="http://schemas.openxmlformats.org/officeDocument/2006/relationships/hyperlink" Target="https://www.patients-association.org.uk/news/patients-value-nhs-app-but-not-all-users-able-to-access-information-they-want-finds-new-report-from-the-digital-coalition?" TargetMode="External"/><Relationship Id="rId5" Type="http://schemas.openxmlformats.org/officeDocument/2006/relationships/hyperlink" Target="https://digital.nhs.uk/data-and-information/publications/statistical/nhs-app-statistics" TargetMode="External"/><Relationship Id="rId4" Type="http://schemas.openxmlformats.org/officeDocument/2006/relationships/hyperlink" Target="https://www.nhs.uk/nhs-ap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6" name="Rectangle 4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7" name="Rectangle 42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28" name="Group 42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9" name="Freeform: Shape 38">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9" name="Freeform: Shape 428">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0" name="Freeform: Shape 42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C3B1DE5-FD8F-C0A8-7B05-D71347F82955}"/>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Critical Evaluation of the NHS App as a Digital Innovation in UK Healthcare </a:t>
            </a:r>
          </a:p>
        </p:txBody>
      </p:sp>
      <p:sp>
        <p:nvSpPr>
          <p:cNvPr id="3" name="Subtitle 2">
            <a:extLst>
              <a:ext uri="{FF2B5EF4-FFF2-40B4-BE49-F238E27FC236}">
                <a16:creationId xmlns:a16="http://schemas.microsoft.com/office/drawing/2014/main" id="{B58867E8-A486-4AB1-187E-CF87BEF00242}"/>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Clr>
                <a:schemeClr val="bg2">
                  <a:lumMod val="40000"/>
                  <a:lumOff val="60000"/>
                </a:schemeClr>
              </a:buClr>
              <a:buSzPct val="80000"/>
              <a:buFont typeface="Arial" panose="020B0604020202020204" pitchFamily="34" charset="0"/>
              <a:buChar char="•"/>
            </a:pPr>
            <a:r>
              <a:rPr lang="en-US" sz="1800" dirty="0">
                <a:solidFill>
                  <a:schemeClr val="tx2"/>
                </a:solidFill>
              </a:rPr>
              <a:t>Presentation by: Salma Begum 2310090   </a:t>
            </a:r>
          </a:p>
          <a:p>
            <a:pPr indent="-228600" algn="l">
              <a:buClr>
                <a:schemeClr val="bg2">
                  <a:lumMod val="40000"/>
                  <a:lumOff val="60000"/>
                </a:schemeClr>
              </a:buClr>
              <a:buSzPct val="80000"/>
              <a:buFont typeface="Arial" panose="020B0604020202020204" pitchFamily="34" charset="0"/>
              <a:buChar char="•"/>
            </a:pPr>
            <a:r>
              <a:rPr lang="en-US" sz="1800" dirty="0">
                <a:solidFill>
                  <a:schemeClr val="tx2"/>
                </a:solidFill>
              </a:rPr>
              <a:t>Module Title: Digital Transformation in the Health and Care Professions </a:t>
            </a:r>
          </a:p>
          <a:p>
            <a:pPr indent="-228600" algn="l">
              <a:buClr>
                <a:schemeClr val="bg2">
                  <a:lumMod val="40000"/>
                  <a:lumOff val="60000"/>
                </a:schemeClr>
              </a:buClr>
              <a:buSzPct val="80000"/>
              <a:buFont typeface="Arial" panose="020B0604020202020204" pitchFamily="34" charset="0"/>
              <a:buChar char="•"/>
            </a:pPr>
            <a:r>
              <a:rPr lang="en-US" sz="1800" dirty="0">
                <a:solidFill>
                  <a:schemeClr val="tx2"/>
                </a:solidFill>
              </a:rPr>
              <a:t>Module Number: BMHP6026</a:t>
            </a:r>
          </a:p>
          <a:p>
            <a:pPr indent="-228600" algn="l">
              <a:buClr>
                <a:schemeClr val="bg2">
                  <a:lumMod val="40000"/>
                  <a:lumOff val="60000"/>
                </a:schemeClr>
              </a:buClr>
              <a:buSzPct val="80000"/>
              <a:buFont typeface="Arial" panose="020B0604020202020204" pitchFamily="34" charset="0"/>
              <a:buChar char="•"/>
            </a:pPr>
            <a:r>
              <a:rPr lang="en-US" sz="1800" dirty="0">
                <a:solidFill>
                  <a:schemeClr val="tx2"/>
                </a:solidFill>
              </a:rPr>
              <a:t>Presentation Title: Viva Voce Oral Presentation</a:t>
            </a:r>
          </a:p>
          <a:p>
            <a:pPr indent="-228600" algn="l">
              <a:buClr>
                <a:schemeClr val="bg2">
                  <a:lumMod val="40000"/>
                  <a:lumOff val="60000"/>
                </a:schemeClr>
              </a:buClr>
              <a:buSzPct val="80000"/>
              <a:buFont typeface="Arial" panose="020B0604020202020204" pitchFamily="34" charset="0"/>
              <a:buChar char="•"/>
            </a:pPr>
            <a:r>
              <a:rPr lang="en-US" sz="1800" dirty="0">
                <a:solidFill>
                  <a:schemeClr val="tx2"/>
                </a:solidFill>
              </a:rPr>
              <a:t>Lecturer Name: Martin Svejda</a:t>
            </a: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3282077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A769C1-AFA1-8DF0-77A6-BB63A4D171C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Introduction</a:t>
            </a:r>
          </a:p>
        </p:txBody>
      </p:sp>
      <p:sp>
        <p:nvSpPr>
          <p:cNvPr id="30" name="Content Placeholder 2">
            <a:extLst>
              <a:ext uri="{FF2B5EF4-FFF2-40B4-BE49-F238E27FC236}">
                <a16:creationId xmlns:a16="http://schemas.microsoft.com/office/drawing/2014/main" id="{5A814028-BBBD-AB03-3F0B-EB5799690324}"/>
              </a:ext>
            </a:extLst>
          </p:cNvPr>
          <p:cNvSpPr>
            <a:spLocks noGrp="1"/>
          </p:cNvSpPr>
          <p:nvPr>
            <p:ph idx="1"/>
          </p:nvPr>
        </p:nvSpPr>
        <p:spPr>
          <a:xfrm>
            <a:off x="6503159" y="649481"/>
            <a:ext cx="4481216" cy="4732748"/>
          </a:xfrm>
        </p:spPr>
        <p:txBody>
          <a:bodyPr anchor="ctr">
            <a:normAutofit lnSpcReduction="10000"/>
          </a:bodyPr>
          <a:lstStyle/>
          <a:p>
            <a:r>
              <a:rPr lang="en-US" sz="2400" b="1" dirty="0"/>
              <a:t>Digital Transformation in UK Healthcare</a:t>
            </a:r>
            <a:endParaRPr lang="en-US" sz="2400" dirty="0"/>
          </a:p>
          <a:p>
            <a:r>
              <a:rPr lang="en-US" sz="2400" dirty="0"/>
              <a:t>Digital technologies are transforming healthcare delivery.</a:t>
            </a:r>
          </a:p>
          <a:p>
            <a:r>
              <a:rPr lang="en-US" sz="2400" dirty="0"/>
              <a:t>The </a:t>
            </a:r>
            <a:r>
              <a:rPr lang="en-US" sz="2400" b="1" dirty="0"/>
              <a:t>NHS App</a:t>
            </a:r>
            <a:r>
              <a:rPr lang="en-US" sz="2400" dirty="0"/>
              <a:t>, launched nationally in </a:t>
            </a:r>
            <a:r>
              <a:rPr lang="en-US" sz="2400" b="1" dirty="0"/>
              <a:t>2019</a:t>
            </a:r>
            <a:r>
              <a:rPr lang="en-US" sz="2400" dirty="0"/>
              <a:t>, is a key example.</a:t>
            </a:r>
          </a:p>
          <a:p>
            <a:r>
              <a:rPr lang="en-US" sz="2400" dirty="0"/>
              <a:t>Allows patients to access NHS services digitally.</a:t>
            </a:r>
          </a:p>
          <a:p>
            <a:r>
              <a:rPr lang="en-US" sz="2400" dirty="0"/>
              <a:t>Part of the national digital strategy for improving healthcare efficiency.</a:t>
            </a:r>
          </a:p>
          <a:p>
            <a:pPr marL="0" indent="0">
              <a:buNone/>
            </a:pPr>
            <a:endParaRPr lang="en-US" sz="2000" dirty="0"/>
          </a:p>
          <a:p>
            <a:endParaRPr lang="en-GB" sz="2000" dirty="0"/>
          </a:p>
        </p:txBody>
      </p:sp>
      <p:sp>
        <p:nvSpPr>
          <p:cNvPr id="5" name="TextBox 4">
            <a:extLst>
              <a:ext uri="{FF2B5EF4-FFF2-40B4-BE49-F238E27FC236}">
                <a16:creationId xmlns:a16="http://schemas.microsoft.com/office/drawing/2014/main" id="{C82556B7-F3DA-ABA2-3778-CA577A0E4E2D}"/>
              </a:ext>
            </a:extLst>
          </p:cNvPr>
          <p:cNvSpPr txBox="1"/>
          <p:nvPr/>
        </p:nvSpPr>
        <p:spPr>
          <a:xfrm>
            <a:off x="5979531" y="5570572"/>
            <a:ext cx="6099858" cy="646331"/>
          </a:xfrm>
          <a:prstGeom prst="rect">
            <a:avLst/>
          </a:prstGeom>
          <a:noFill/>
        </p:spPr>
        <p:txBody>
          <a:bodyPr wrap="square">
            <a:spAutoFit/>
          </a:bodyPr>
          <a:lstStyle/>
          <a:p>
            <a:r>
              <a:rPr lang="en-US" sz="1800" i="1" dirty="0"/>
              <a:t>(Department of Health and Social Care, 2022; NHS England, 2021)</a:t>
            </a:r>
            <a:endParaRPr lang="en-US" sz="1800" dirty="0"/>
          </a:p>
        </p:txBody>
      </p:sp>
    </p:spTree>
    <p:extLst>
      <p:ext uri="{BB962C8B-B14F-4D97-AF65-F5344CB8AC3E}">
        <p14:creationId xmlns:p14="http://schemas.microsoft.com/office/powerpoint/2010/main" val="651950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06700-B359-867A-AF78-E74FB38F26CB}"/>
              </a:ext>
            </a:extLst>
          </p:cNvPr>
          <p:cNvSpPr>
            <a:spLocks noGrp="1"/>
          </p:cNvSpPr>
          <p:nvPr>
            <p:ph type="title"/>
          </p:nvPr>
        </p:nvSpPr>
        <p:spPr>
          <a:xfrm>
            <a:off x="831988" y="385474"/>
            <a:ext cx="6356606" cy="1843283"/>
          </a:xfrm>
        </p:spPr>
        <p:txBody>
          <a:bodyPr vert="horz" lIns="91440" tIns="45720" rIns="91440" bIns="45720" rtlCol="0" anchor="ctr">
            <a:normAutofit/>
          </a:bodyPr>
          <a:lstStyle/>
          <a:p>
            <a:r>
              <a:rPr lang="en-US" sz="4000"/>
              <a:t>Why Digital Innovation Was Needed</a:t>
            </a:r>
          </a:p>
        </p:txBody>
      </p:sp>
      <p:sp>
        <p:nvSpPr>
          <p:cNvPr id="6" name="TextBox 5">
            <a:extLst>
              <a:ext uri="{FF2B5EF4-FFF2-40B4-BE49-F238E27FC236}">
                <a16:creationId xmlns:a16="http://schemas.microsoft.com/office/drawing/2014/main" id="{E26BD28C-8EEE-D660-F9AA-400634DCC02F}"/>
              </a:ext>
            </a:extLst>
          </p:cNvPr>
          <p:cNvSpPr txBox="1"/>
          <p:nvPr/>
        </p:nvSpPr>
        <p:spPr>
          <a:xfrm>
            <a:off x="5321550" y="6397026"/>
            <a:ext cx="6094070" cy="369332"/>
          </a:xfrm>
          <a:prstGeom prst="rect">
            <a:avLst/>
          </a:prstGeom>
          <a:noFill/>
        </p:spPr>
        <p:txBody>
          <a:bodyPr wrap="square">
            <a:spAutoFit/>
          </a:bodyPr>
          <a:lstStyle/>
          <a:p>
            <a:pPr lvl="0">
              <a:spcAft>
                <a:spcPts val="600"/>
              </a:spcAft>
            </a:pPr>
            <a:r>
              <a:rPr lang="en-US" i="1" dirty="0"/>
              <a:t>(Topol, 2019; National Adit Office, 2023; Buntin et al., 2011)</a:t>
            </a:r>
            <a:endParaRPr lang="en-US" dirty="0"/>
          </a:p>
        </p:txBody>
      </p:sp>
      <p:pic>
        <p:nvPicPr>
          <p:cNvPr id="101" name="Picture 100">
            <a:extLst>
              <a:ext uri="{FF2B5EF4-FFF2-40B4-BE49-F238E27FC236}">
                <a16:creationId xmlns:a16="http://schemas.microsoft.com/office/drawing/2014/main" id="{FC24C3C1-A232-21BD-CE7D-31555A6B4A62}"/>
              </a:ext>
            </a:extLst>
          </p:cNvPr>
          <p:cNvPicPr>
            <a:picLocks noChangeAspect="1"/>
          </p:cNvPicPr>
          <p:nvPr/>
        </p:nvPicPr>
        <p:blipFill>
          <a:blip r:embed="rId2"/>
          <a:srcRect l="35914" r="22312" b="1"/>
          <a:stretch>
            <a:fillRect/>
          </a:stretch>
        </p:blipFill>
        <p:spPr>
          <a:xfrm>
            <a:off x="7556409" y="557190"/>
            <a:ext cx="3995928" cy="5571896"/>
          </a:xfrm>
          <a:prstGeom prst="rect">
            <a:avLst/>
          </a:prstGeom>
          <a:effectLst/>
        </p:spPr>
      </p:pic>
      <p:graphicFrame>
        <p:nvGraphicFramePr>
          <p:cNvPr id="5" name="Content Placeholder 2">
            <a:extLst>
              <a:ext uri="{FF2B5EF4-FFF2-40B4-BE49-F238E27FC236}">
                <a16:creationId xmlns:a16="http://schemas.microsoft.com/office/drawing/2014/main" id="{0D08BDD1-B587-67B3-065C-03D8321E6B42}"/>
              </a:ext>
            </a:extLst>
          </p:cNvPr>
          <p:cNvGraphicFramePr>
            <a:graphicFrameLocks noGrp="1"/>
          </p:cNvGraphicFramePr>
          <p:nvPr>
            <p:ph idx="1"/>
            <p:extLst>
              <p:ext uri="{D42A27DB-BD31-4B8C-83A1-F6EECF244321}">
                <p14:modId xmlns:p14="http://schemas.microsoft.com/office/powerpoint/2010/main" val="3302104317"/>
              </p:ext>
            </p:extLst>
          </p:nvPr>
        </p:nvGraphicFramePr>
        <p:xfrm>
          <a:off x="831987" y="2400472"/>
          <a:ext cx="6358432" cy="3728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0333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8136810-CBF2-5436-C6C8-BE70CC41E6AA}"/>
              </a:ext>
            </a:extLst>
          </p:cNvPr>
          <p:cNvPicPr>
            <a:picLocks noChangeAspect="1"/>
          </p:cNvPicPr>
          <p:nvPr/>
        </p:nvPicPr>
        <p:blipFill>
          <a:blip r:embed="rId2">
            <a:duotone>
              <a:schemeClr val="bg2">
                <a:shade val="45000"/>
                <a:satMod val="135000"/>
              </a:schemeClr>
              <a:prstClr val="white"/>
            </a:duotone>
          </a:blip>
          <a:srcRect t="10413" b="1458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719EE5-05CB-A6BE-7D76-165307D37D27}"/>
              </a:ext>
            </a:extLst>
          </p:cNvPr>
          <p:cNvSpPr>
            <a:spLocks noGrp="1"/>
          </p:cNvSpPr>
          <p:nvPr>
            <p:ph type="title"/>
          </p:nvPr>
        </p:nvSpPr>
        <p:spPr>
          <a:xfrm>
            <a:off x="838200" y="365125"/>
            <a:ext cx="10515600" cy="1325563"/>
          </a:xfrm>
        </p:spPr>
        <p:txBody>
          <a:bodyPr>
            <a:normAutofit/>
          </a:bodyPr>
          <a:lstStyle/>
          <a:p>
            <a:r>
              <a:rPr lang="en-US" b="1" dirty="0"/>
              <a:t>Overview of the NHS App</a:t>
            </a:r>
            <a:br>
              <a:rPr lang="en-US" b="1" dirty="0"/>
            </a:br>
            <a:endParaRPr lang="en-GB" dirty="0"/>
          </a:p>
        </p:txBody>
      </p:sp>
      <p:graphicFrame>
        <p:nvGraphicFramePr>
          <p:cNvPr id="13" name="Content Placeholder 2">
            <a:extLst>
              <a:ext uri="{FF2B5EF4-FFF2-40B4-BE49-F238E27FC236}">
                <a16:creationId xmlns:a16="http://schemas.microsoft.com/office/drawing/2014/main" id="{748B8800-65F9-5A93-40F7-E7914597021E}"/>
              </a:ext>
            </a:extLst>
          </p:cNvPr>
          <p:cNvGraphicFramePr>
            <a:graphicFrameLocks noGrp="1"/>
          </p:cNvGraphicFramePr>
          <p:nvPr>
            <p:ph idx="1"/>
            <p:extLst>
              <p:ext uri="{D42A27DB-BD31-4B8C-83A1-F6EECF244321}">
                <p14:modId xmlns:p14="http://schemas.microsoft.com/office/powerpoint/2010/main" val="10163375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D6B8E34-40CE-92D3-8E97-5AE2E42E38AC}"/>
              </a:ext>
            </a:extLst>
          </p:cNvPr>
          <p:cNvSpPr txBox="1"/>
          <p:nvPr/>
        </p:nvSpPr>
        <p:spPr>
          <a:xfrm>
            <a:off x="7535118" y="6211669"/>
            <a:ext cx="4789025" cy="646331"/>
          </a:xfrm>
          <a:prstGeom prst="rect">
            <a:avLst/>
          </a:prstGeom>
          <a:noFill/>
        </p:spPr>
        <p:txBody>
          <a:bodyPr wrap="square">
            <a:spAutoFit/>
          </a:bodyPr>
          <a:lstStyle/>
          <a:p>
            <a:pPr lvl="0"/>
            <a:r>
              <a:rPr lang="en-US" i="1" dirty="0"/>
              <a:t>(NHS, 2024; NHS Digital, 2024; NHS England, 2019)</a:t>
            </a:r>
            <a:endParaRPr lang="en-US" dirty="0"/>
          </a:p>
        </p:txBody>
      </p:sp>
    </p:spTree>
    <p:extLst>
      <p:ext uri="{BB962C8B-B14F-4D97-AF65-F5344CB8AC3E}">
        <p14:creationId xmlns:p14="http://schemas.microsoft.com/office/powerpoint/2010/main" val="268215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EC7EE1B-1820-BFF0-C0BC-F1D98C38226F}"/>
              </a:ext>
            </a:extLst>
          </p:cNvPr>
          <p:cNvSpPr>
            <a:spLocks noGrp="1"/>
          </p:cNvSpPr>
          <p:nvPr>
            <p:ph type="title"/>
          </p:nvPr>
        </p:nvSpPr>
        <p:spPr>
          <a:xfrm>
            <a:off x="838200" y="643467"/>
            <a:ext cx="2951205" cy="5571066"/>
          </a:xfrm>
        </p:spPr>
        <p:txBody>
          <a:bodyPr>
            <a:normAutofit/>
          </a:bodyPr>
          <a:lstStyle/>
          <a:p>
            <a:r>
              <a:rPr lang="en-US" sz="3400">
                <a:solidFill>
                  <a:srgbClr val="FFFFFF"/>
                </a:solidFill>
              </a:rPr>
              <a:t>Digital Transformation in the NHS</a:t>
            </a:r>
            <a:endParaRPr lang="en-GB" sz="3400">
              <a:solidFill>
                <a:srgbClr val="FFFFFF"/>
              </a:solidFill>
            </a:endParaRPr>
          </a:p>
        </p:txBody>
      </p:sp>
      <p:graphicFrame>
        <p:nvGraphicFramePr>
          <p:cNvPr id="110" name="Content Placeholder 2">
            <a:extLst>
              <a:ext uri="{FF2B5EF4-FFF2-40B4-BE49-F238E27FC236}">
                <a16:creationId xmlns:a16="http://schemas.microsoft.com/office/drawing/2014/main" id="{2A70D04E-E5C3-7C91-DEF6-C75A1F6795DF}"/>
              </a:ext>
            </a:extLst>
          </p:cNvPr>
          <p:cNvGraphicFramePr>
            <a:graphicFrameLocks noGrp="1"/>
          </p:cNvGraphicFramePr>
          <p:nvPr>
            <p:ph idx="1"/>
            <p:extLst>
              <p:ext uri="{D42A27DB-BD31-4B8C-83A1-F6EECF244321}">
                <p14:modId xmlns:p14="http://schemas.microsoft.com/office/powerpoint/2010/main" val="306487117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0726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12AD4F-A61E-4934-64A2-3DF03F598C23}"/>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Impact on Service Delivery</a:t>
            </a:r>
          </a:p>
        </p:txBody>
      </p:sp>
      <p:graphicFrame>
        <p:nvGraphicFramePr>
          <p:cNvPr id="5" name="Content Placeholder 2">
            <a:extLst>
              <a:ext uri="{FF2B5EF4-FFF2-40B4-BE49-F238E27FC236}">
                <a16:creationId xmlns:a16="http://schemas.microsoft.com/office/drawing/2014/main" id="{6BE10A7E-0A5E-10D6-2F2D-9DF9841285CF}"/>
              </a:ext>
            </a:extLst>
          </p:cNvPr>
          <p:cNvGraphicFramePr>
            <a:graphicFrameLocks noGrp="1"/>
          </p:cNvGraphicFramePr>
          <p:nvPr>
            <p:ph idx="1"/>
            <p:extLst>
              <p:ext uri="{D42A27DB-BD31-4B8C-83A1-F6EECF244321}">
                <p14:modId xmlns:p14="http://schemas.microsoft.com/office/powerpoint/2010/main" val="396398383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5730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DE5F72-7649-695F-43CA-9CA350492936}"/>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Service Delivery Challenges</a:t>
            </a:r>
          </a:p>
        </p:txBody>
      </p:sp>
      <p:graphicFrame>
        <p:nvGraphicFramePr>
          <p:cNvPr id="5" name="Content Placeholder 2">
            <a:extLst>
              <a:ext uri="{FF2B5EF4-FFF2-40B4-BE49-F238E27FC236}">
                <a16:creationId xmlns:a16="http://schemas.microsoft.com/office/drawing/2014/main" id="{41692427-87B8-F011-EE2C-1144945D501F}"/>
              </a:ext>
            </a:extLst>
          </p:cNvPr>
          <p:cNvGraphicFramePr>
            <a:graphicFrameLocks noGrp="1"/>
          </p:cNvGraphicFramePr>
          <p:nvPr>
            <p:ph idx="1"/>
            <p:extLst>
              <p:ext uri="{D42A27DB-BD31-4B8C-83A1-F6EECF244321}">
                <p14:modId xmlns:p14="http://schemas.microsoft.com/office/powerpoint/2010/main" val="31749874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EEF568A-37DE-CCB8-CDA7-6DC059B72D1D}"/>
              </a:ext>
            </a:extLst>
          </p:cNvPr>
          <p:cNvSpPr txBox="1"/>
          <p:nvPr/>
        </p:nvSpPr>
        <p:spPr>
          <a:xfrm>
            <a:off x="6334247" y="6221807"/>
            <a:ext cx="6163518" cy="646331"/>
          </a:xfrm>
          <a:prstGeom prst="rect">
            <a:avLst/>
          </a:prstGeom>
          <a:noFill/>
        </p:spPr>
        <p:txBody>
          <a:bodyPr wrap="square">
            <a:spAutoFit/>
          </a:bodyPr>
          <a:lstStyle/>
          <a:p>
            <a:pPr lvl="0"/>
            <a:r>
              <a:rPr lang="en-GB" i="1" dirty="0"/>
              <a:t>(National Audit Office, 2023; Information Commissioner’s Office, 2024; DHSC, 2022)</a:t>
            </a:r>
            <a:endParaRPr lang="en-US" dirty="0"/>
          </a:p>
        </p:txBody>
      </p:sp>
    </p:spTree>
    <p:extLst>
      <p:ext uri="{BB962C8B-B14F-4D97-AF65-F5344CB8AC3E}">
        <p14:creationId xmlns:p14="http://schemas.microsoft.com/office/powerpoint/2010/main" val="3751580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CAC9A3-8597-8BE7-C48C-FE8023FFAE55}"/>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Impact on Patients and Service Users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08F73C7B-578F-C4D3-327E-73129540345B}"/>
              </a:ext>
            </a:extLst>
          </p:cNvPr>
          <p:cNvGraphicFramePr>
            <a:graphicFrameLocks noGrp="1"/>
          </p:cNvGraphicFramePr>
          <p:nvPr>
            <p:ph idx="1"/>
            <p:extLst>
              <p:ext uri="{D42A27DB-BD31-4B8C-83A1-F6EECF244321}">
                <p14:modId xmlns:p14="http://schemas.microsoft.com/office/powerpoint/2010/main" val="38544855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589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CEFF79-9F26-6027-3F91-0F4DC6B95AA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Challenges for Patients</a:t>
            </a:r>
          </a:p>
        </p:txBody>
      </p:sp>
      <p:graphicFrame>
        <p:nvGraphicFramePr>
          <p:cNvPr id="25" name="Content Placeholder 2">
            <a:extLst>
              <a:ext uri="{FF2B5EF4-FFF2-40B4-BE49-F238E27FC236}">
                <a16:creationId xmlns:a16="http://schemas.microsoft.com/office/drawing/2014/main" id="{41D2B741-8122-C681-30C9-AFE62047CF89}"/>
              </a:ext>
            </a:extLst>
          </p:cNvPr>
          <p:cNvGraphicFramePr>
            <a:graphicFrameLocks noGrp="1"/>
          </p:cNvGraphicFramePr>
          <p:nvPr>
            <p:ph idx="1"/>
            <p:extLst>
              <p:ext uri="{D42A27DB-BD31-4B8C-83A1-F6EECF244321}">
                <p14:modId xmlns:p14="http://schemas.microsoft.com/office/powerpoint/2010/main" val="227441696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7198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6" name="Rectangle 29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26C90-1D02-80C7-7597-70ABDFE60556}"/>
              </a:ext>
            </a:extLst>
          </p:cNvPr>
          <p:cNvSpPr>
            <a:spLocks noGrp="1"/>
          </p:cNvSpPr>
          <p:nvPr>
            <p:ph type="title"/>
          </p:nvPr>
        </p:nvSpPr>
        <p:spPr>
          <a:xfrm>
            <a:off x="838200" y="556995"/>
            <a:ext cx="10515600" cy="1133693"/>
          </a:xfrm>
        </p:spPr>
        <p:txBody>
          <a:bodyPr>
            <a:normAutofit/>
          </a:bodyPr>
          <a:lstStyle/>
          <a:p>
            <a:r>
              <a:rPr lang="en-GB" sz="5200"/>
              <a:t>Impact on Workforce</a:t>
            </a:r>
          </a:p>
        </p:txBody>
      </p:sp>
      <p:graphicFrame>
        <p:nvGraphicFramePr>
          <p:cNvPr id="5" name="Content Placeholder 2">
            <a:extLst>
              <a:ext uri="{FF2B5EF4-FFF2-40B4-BE49-F238E27FC236}">
                <a16:creationId xmlns:a16="http://schemas.microsoft.com/office/drawing/2014/main" id="{F7DCB7B4-2D2A-8CBF-F2A5-56E69C24B638}"/>
              </a:ext>
            </a:extLst>
          </p:cNvPr>
          <p:cNvGraphicFramePr>
            <a:graphicFrameLocks noGrp="1"/>
          </p:cNvGraphicFramePr>
          <p:nvPr>
            <p:ph idx="1"/>
            <p:extLst>
              <p:ext uri="{D42A27DB-BD31-4B8C-83A1-F6EECF244321}">
                <p14:modId xmlns:p14="http://schemas.microsoft.com/office/powerpoint/2010/main" val="18098979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FC03E8E-53A2-9AE9-C62A-4927A0A4E262}"/>
              </a:ext>
            </a:extLst>
          </p:cNvPr>
          <p:cNvSpPr txBox="1"/>
          <p:nvPr/>
        </p:nvSpPr>
        <p:spPr>
          <a:xfrm>
            <a:off x="5801811" y="6194316"/>
            <a:ext cx="6094070" cy="646331"/>
          </a:xfrm>
          <a:prstGeom prst="rect">
            <a:avLst/>
          </a:prstGeom>
          <a:noFill/>
        </p:spPr>
        <p:txBody>
          <a:bodyPr wrap="square">
            <a:spAutoFit/>
          </a:bodyPr>
          <a:lstStyle/>
          <a:p>
            <a:pPr lvl="0"/>
            <a:r>
              <a:rPr lang="en-US" i="1" dirty="0"/>
              <a:t>(Department of Health and Social Care, 2022; Greenhalgh et al., 2017; Topol, 2019)</a:t>
            </a:r>
            <a:endParaRPr lang="en-US" dirty="0"/>
          </a:p>
        </p:txBody>
      </p:sp>
    </p:spTree>
    <p:extLst>
      <p:ext uri="{BB962C8B-B14F-4D97-AF65-F5344CB8AC3E}">
        <p14:creationId xmlns:p14="http://schemas.microsoft.com/office/powerpoint/2010/main" val="16204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8C28E379-CFFE-6C28-3A37-71425618096E}"/>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24029-FB3C-98FC-7043-67713A51A8F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Community-Level Impact</a:t>
            </a:r>
          </a:p>
        </p:txBody>
      </p:sp>
      <p:sp>
        <p:nvSpPr>
          <p:cNvPr id="6" name="TextBox 5">
            <a:extLst>
              <a:ext uri="{FF2B5EF4-FFF2-40B4-BE49-F238E27FC236}">
                <a16:creationId xmlns:a16="http://schemas.microsoft.com/office/drawing/2014/main" id="{34ED58F3-68EF-4CEB-BCE7-045A04A9AE77}"/>
              </a:ext>
            </a:extLst>
          </p:cNvPr>
          <p:cNvSpPr txBox="1"/>
          <p:nvPr/>
        </p:nvSpPr>
        <p:spPr>
          <a:xfrm>
            <a:off x="5607934" y="6118804"/>
            <a:ext cx="6261904" cy="646331"/>
          </a:xfrm>
          <a:prstGeom prst="rect">
            <a:avLst/>
          </a:prstGeom>
          <a:noFill/>
        </p:spPr>
        <p:txBody>
          <a:bodyPr wrap="square">
            <a:spAutoFit/>
          </a:bodyPr>
          <a:lstStyle/>
          <a:p>
            <a:pPr lvl="0">
              <a:spcAft>
                <a:spcPts val="600"/>
              </a:spcAft>
            </a:pPr>
            <a:r>
              <a:rPr lang="en-US" i="1" dirty="0"/>
              <a:t>(Office for National Statistics, 2023; Good Things Foundation, 2024; WHO, 2021)</a:t>
            </a:r>
            <a:endParaRPr lang="en-US"/>
          </a:p>
        </p:txBody>
      </p:sp>
      <p:graphicFrame>
        <p:nvGraphicFramePr>
          <p:cNvPr id="5" name="Content Placeholder 2">
            <a:extLst>
              <a:ext uri="{FF2B5EF4-FFF2-40B4-BE49-F238E27FC236}">
                <a16:creationId xmlns:a16="http://schemas.microsoft.com/office/drawing/2014/main" id="{914DD193-4ED4-E91F-95BF-F31FF2960CBD}"/>
              </a:ext>
            </a:extLst>
          </p:cNvPr>
          <p:cNvGraphicFramePr>
            <a:graphicFrameLocks noGrp="1"/>
          </p:cNvGraphicFramePr>
          <p:nvPr>
            <p:ph idx="1"/>
            <p:extLst>
              <p:ext uri="{D42A27DB-BD31-4B8C-83A1-F6EECF244321}">
                <p14:modId xmlns:p14="http://schemas.microsoft.com/office/powerpoint/2010/main" val="13291846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9759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E500081-F244-9484-E2B0-4C1CB2C3C8B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Key Findings </a:t>
            </a:r>
          </a:p>
        </p:txBody>
      </p:sp>
      <p:sp>
        <p:nvSpPr>
          <p:cNvPr id="3" name="Content Placeholder 2">
            <a:extLst>
              <a:ext uri="{FF2B5EF4-FFF2-40B4-BE49-F238E27FC236}">
                <a16:creationId xmlns:a16="http://schemas.microsoft.com/office/drawing/2014/main" id="{84DA2323-C37A-77B8-12AA-4E0599494752}"/>
              </a:ext>
            </a:extLst>
          </p:cNvPr>
          <p:cNvSpPr>
            <a:spLocks noGrp="1"/>
          </p:cNvSpPr>
          <p:nvPr>
            <p:ph idx="1"/>
          </p:nvPr>
        </p:nvSpPr>
        <p:spPr>
          <a:xfrm>
            <a:off x="6464410" y="841247"/>
            <a:ext cx="4484536" cy="5340097"/>
          </a:xfrm>
        </p:spPr>
        <p:txBody>
          <a:bodyPr anchor="ctr">
            <a:normAutofit/>
          </a:bodyPr>
          <a:lstStyle/>
          <a:p>
            <a:pPr marL="0" indent="0">
              <a:buNone/>
            </a:pPr>
            <a:r>
              <a:rPr lang="en-US" sz="1700" b="1" dirty="0">
                <a:solidFill>
                  <a:schemeClr val="tx2"/>
                </a:solidFill>
              </a:rPr>
              <a:t>Benefits of the NHS App</a:t>
            </a:r>
          </a:p>
          <a:p>
            <a:pPr marL="0" indent="0">
              <a:buNone/>
            </a:pPr>
            <a:r>
              <a:rPr lang="en-US" sz="1700" dirty="0">
                <a:solidFill>
                  <a:schemeClr val="tx2"/>
                </a:solidFill>
              </a:rPr>
              <a:t>✔ Improves access to healthcare services</a:t>
            </a:r>
          </a:p>
          <a:p>
            <a:pPr marL="0" indent="0">
              <a:buNone/>
            </a:pPr>
            <a:r>
              <a:rPr lang="en-US" sz="1700" dirty="0">
                <a:solidFill>
                  <a:schemeClr val="tx2"/>
                </a:solidFill>
              </a:rPr>
              <a:t>✔ Allows patients to manage appointments and prescriptions digitally</a:t>
            </a:r>
          </a:p>
          <a:p>
            <a:pPr marL="0" indent="0">
              <a:buNone/>
            </a:pPr>
            <a:r>
              <a:rPr lang="en-US" sz="1700" dirty="0">
                <a:solidFill>
                  <a:schemeClr val="tx2"/>
                </a:solidFill>
              </a:rPr>
              <a:t>✔ Supports NHS digital transformation and efficiency</a:t>
            </a:r>
          </a:p>
          <a:p>
            <a:pPr marL="0" indent="0">
              <a:buNone/>
            </a:pPr>
            <a:endParaRPr lang="en-US" sz="1700" dirty="0">
              <a:solidFill>
                <a:schemeClr val="tx2"/>
              </a:solidFill>
            </a:endParaRPr>
          </a:p>
          <a:p>
            <a:pPr marL="0" indent="0">
              <a:buNone/>
            </a:pPr>
            <a:r>
              <a:rPr lang="en-US" sz="1700" b="1" dirty="0">
                <a:solidFill>
                  <a:schemeClr val="tx2"/>
                </a:solidFill>
              </a:rPr>
              <a:t>Challenges of the NHS App</a:t>
            </a:r>
          </a:p>
          <a:p>
            <a:pPr marL="0" indent="0">
              <a:buNone/>
            </a:pPr>
            <a:r>
              <a:rPr lang="en-US" sz="1700" dirty="0">
                <a:solidFill>
                  <a:schemeClr val="tx2"/>
                </a:solidFill>
              </a:rPr>
              <a:t>⚠ Digital inequality may exclude some patients</a:t>
            </a:r>
          </a:p>
          <a:p>
            <a:pPr marL="0" indent="0">
              <a:buNone/>
            </a:pPr>
            <a:r>
              <a:rPr lang="en-US" sz="1700" dirty="0">
                <a:solidFill>
                  <a:schemeClr val="tx2"/>
                </a:solidFill>
              </a:rPr>
              <a:t>⚠ Healthcare staff must adapt to new digital systems</a:t>
            </a:r>
          </a:p>
          <a:p>
            <a:pPr marL="0" indent="0">
              <a:buNone/>
            </a:pPr>
            <a:r>
              <a:rPr lang="en-US" sz="1700" dirty="0">
                <a:solidFill>
                  <a:schemeClr val="tx2"/>
                </a:solidFill>
              </a:rPr>
              <a:t>⚠ Infrastructure and cybersecurity risks remain</a:t>
            </a:r>
          </a:p>
          <a:p>
            <a:pPr marL="0" indent="0">
              <a:buNone/>
            </a:pPr>
            <a:endParaRPr lang="en-US" sz="1700" dirty="0">
              <a:solidFill>
                <a:schemeClr val="tx2"/>
              </a:solidFill>
            </a:endParaRPr>
          </a:p>
          <a:p>
            <a:pPr marL="0" indent="0">
              <a:buNone/>
            </a:pPr>
            <a:r>
              <a:rPr lang="en-GB" sz="1700" dirty="0">
                <a:solidFill>
                  <a:schemeClr val="tx2"/>
                </a:solidFill>
              </a:rPr>
              <a:t>(Greenhalgh et al., 2017; National Audit Office, 2023; DHSC, 2022)</a:t>
            </a:r>
            <a:endParaRPr lang="en-US" sz="1700" dirty="0">
              <a:solidFill>
                <a:schemeClr val="tx2"/>
              </a:solidFill>
            </a:endParaRPr>
          </a:p>
          <a:p>
            <a:endParaRPr lang="en-GB" sz="1700" dirty="0">
              <a:solidFill>
                <a:schemeClr val="tx2"/>
              </a:solidFill>
            </a:endParaRPr>
          </a:p>
        </p:txBody>
      </p:sp>
    </p:spTree>
    <p:extLst>
      <p:ext uri="{BB962C8B-B14F-4D97-AF65-F5344CB8AC3E}">
        <p14:creationId xmlns:p14="http://schemas.microsoft.com/office/powerpoint/2010/main" val="1916762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1" name="Group 7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57" name="Freeform: Shape 5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Shape 5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50663EC-D69C-44E9-49AD-06185AD510ED}"/>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 and Recommendation</a:t>
            </a:r>
          </a:p>
        </p:txBody>
      </p:sp>
      <p:sp>
        <p:nvSpPr>
          <p:cNvPr id="34" name="Content Placeholder 2">
            <a:extLst>
              <a:ext uri="{FF2B5EF4-FFF2-40B4-BE49-F238E27FC236}">
                <a16:creationId xmlns:a16="http://schemas.microsoft.com/office/drawing/2014/main" id="{1846AAD3-AE59-8380-F7E5-79A3BCFE130F}"/>
              </a:ext>
            </a:extLst>
          </p:cNvPr>
          <p:cNvSpPr>
            <a:spLocks noGrp="1"/>
          </p:cNvSpPr>
          <p:nvPr>
            <p:ph idx="1"/>
          </p:nvPr>
        </p:nvSpPr>
        <p:spPr>
          <a:xfrm>
            <a:off x="6172200" y="804672"/>
            <a:ext cx="5221224" cy="5230368"/>
          </a:xfrm>
        </p:spPr>
        <p:txBody>
          <a:bodyPr anchor="ctr">
            <a:normAutofit fontScale="62500" lnSpcReduction="20000"/>
          </a:bodyPr>
          <a:lstStyle/>
          <a:p>
            <a:pPr marL="0" indent="0">
              <a:buNone/>
            </a:pPr>
            <a:r>
              <a:rPr lang="en-US" sz="2600" dirty="0">
                <a:solidFill>
                  <a:schemeClr val="tx2"/>
                </a:solidFill>
              </a:rPr>
              <a:t>In conclusion, the NHS App represents an important digital innovation in the UK healthcare system. It improves accessibility and supports the wider NHS digital transformation strategy. However, the impact of digital healthcare is complex. While the app improves convenience and efficiency, it also raises challenges such as digital inequality, workforce adaptation, and cybersecurity risks. To </a:t>
            </a:r>
            <a:r>
              <a:rPr lang="en-US" sz="2600" dirty="0" err="1">
                <a:solidFill>
                  <a:schemeClr val="tx2"/>
                </a:solidFill>
              </a:rPr>
              <a:t>maximise</a:t>
            </a:r>
            <a:r>
              <a:rPr lang="en-US" sz="2600" dirty="0">
                <a:solidFill>
                  <a:schemeClr val="tx2"/>
                </a:solidFill>
              </a:rPr>
              <a:t> the benefits of digital healthcare, </a:t>
            </a:r>
            <a:r>
              <a:rPr lang="en-US" sz="2600" dirty="0" err="1">
                <a:solidFill>
                  <a:schemeClr val="tx2"/>
                </a:solidFill>
              </a:rPr>
              <a:t>organisations</a:t>
            </a:r>
            <a:r>
              <a:rPr lang="en-US" sz="2600" dirty="0">
                <a:solidFill>
                  <a:schemeClr val="tx2"/>
                </a:solidFill>
              </a:rPr>
              <a:t> should invest in digital inclusion </a:t>
            </a:r>
            <a:r>
              <a:rPr lang="en-US" sz="2600" dirty="0" err="1">
                <a:solidFill>
                  <a:schemeClr val="tx2"/>
                </a:solidFill>
              </a:rPr>
              <a:t>programmes</a:t>
            </a:r>
            <a:r>
              <a:rPr lang="en-US" sz="2600" dirty="0">
                <a:solidFill>
                  <a:schemeClr val="tx2"/>
                </a:solidFill>
              </a:rPr>
              <a:t>, provide training for healthcare staff, improve system integration, and strengthen cybersecurity protections. These steps would help ensure that digital innovation improves healthcare access while reducing inequalities.</a:t>
            </a:r>
          </a:p>
          <a:p>
            <a:pPr marL="0" indent="0">
              <a:buNone/>
            </a:pPr>
            <a:r>
              <a:rPr lang="en-US" sz="2600" dirty="0">
                <a:solidFill>
                  <a:schemeClr val="tx2"/>
                </a:solidFill>
              </a:rPr>
              <a:t>(Greenhalgh et al., 2017; Department of Health and Social Care, 2022; National Audit Office, 2023)</a:t>
            </a:r>
          </a:p>
          <a:p>
            <a:pPr marL="0" indent="0">
              <a:buNone/>
            </a:pPr>
            <a:r>
              <a:rPr lang="en-US" sz="2600" dirty="0">
                <a:solidFill>
                  <a:schemeClr val="tx2"/>
                </a:solidFill>
              </a:rPr>
              <a:t>Recommendation:</a:t>
            </a:r>
          </a:p>
          <a:p>
            <a:pPr marL="0" indent="0">
              <a:buNone/>
            </a:pPr>
            <a:r>
              <a:rPr lang="en-US" sz="2600" dirty="0">
                <a:solidFill>
                  <a:schemeClr val="tx2"/>
                </a:solidFill>
              </a:rPr>
              <a:t>• Expand digital inclusion </a:t>
            </a:r>
            <a:r>
              <a:rPr lang="en-US" sz="2600" dirty="0" err="1">
                <a:solidFill>
                  <a:schemeClr val="tx2"/>
                </a:solidFill>
              </a:rPr>
              <a:t>programmes</a:t>
            </a:r>
            <a:br>
              <a:rPr lang="en-US" sz="2600" dirty="0">
                <a:solidFill>
                  <a:schemeClr val="tx2"/>
                </a:solidFill>
              </a:rPr>
            </a:br>
            <a:r>
              <a:rPr lang="en-US" sz="2600" dirty="0">
                <a:solidFill>
                  <a:schemeClr val="tx2"/>
                </a:solidFill>
              </a:rPr>
              <a:t>• Provide digital training for staff</a:t>
            </a:r>
            <a:br>
              <a:rPr lang="en-US" sz="2600" dirty="0">
                <a:solidFill>
                  <a:schemeClr val="tx2"/>
                </a:solidFill>
              </a:rPr>
            </a:br>
            <a:r>
              <a:rPr lang="en-US" sz="2600" dirty="0">
                <a:solidFill>
                  <a:schemeClr val="tx2"/>
                </a:solidFill>
              </a:rPr>
              <a:t>• Improve system integration</a:t>
            </a:r>
            <a:br>
              <a:rPr lang="en-US" sz="2600" dirty="0">
                <a:solidFill>
                  <a:schemeClr val="tx2"/>
                </a:solidFill>
              </a:rPr>
            </a:br>
            <a:r>
              <a:rPr lang="en-US" sz="2600" dirty="0">
                <a:solidFill>
                  <a:schemeClr val="tx2"/>
                </a:solidFill>
              </a:rPr>
              <a:t>• Strengthen cybersecurity protections</a:t>
            </a:r>
          </a:p>
          <a:p>
            <a:pPr marL="0" indent="0">
              <a:buNone/>
            </a:pPr>
            <a:r>
              <a:rPr lang="en-US" sz="2600" i="1" dirty="0">
                <a:solidFill>
                  <a:schemeClr val="tx2"/>
                </a:solidFill>
              </a:rPr>
              <a:t>(DHSC, 2022; NHS England, 2023)</a:t>
            </a:r>
            <a:endParaRPr lang="en-US" sz="2600" dirty="0">
              <a:solidFill>
                <a:schemeClr val="tx2"/>
              </a:solidFill>
            </a:endParaRPr>
          </a:p>
          <a:p>
            <a:pPr marL="0" indent="0">
              <a:buNone/>
            </a:pPr>
            <a:endParaRPr lang="en-US" sz="1300" i="1" dirty="0">
              <a:solidFill>
                <a:schemeClr val="tx2"/>
              </a:solidFill>
            </a:endParaRPr>
          </a:p>
          <a:p>
            <a:pPr marL="0" indent="0">
              <a:buNone/>
            </a:pPr>
            <a:endParaRPr lang="en-US" sz="1300" i="1" dirty="0">
              <a:solidFill>
                <a:schemeClr val="tx2"/>
              </a:solidFill>
            </a:endParaRPr>
          </a:p>
          <a:p>
            <a:pPr marL="0" indent="0">
              <a:buNone/>
            </a:pPr>
            <a:r>
              <a:rPr lang="en-US" sz="1300" i="1" dirty="0">
                <a:solidFill>
                  <a:schemeClr val="tx2"/>
                </a:solidFill>
              </a:rPr>
              <a:t>		</a:t>
            </a:r>
            <a:endParaRPr lang="en-GB" sz="1300" dirty="0">
              <a:solidFill>
                <a:schemeClr val="tx2"/>
              </a:solidFill>
            </a:endParaRPr>
          </a:p>
        </p:txBody>
      </p:sp>
    </p:spTree>
    <p:extLst>
      <p:ext uri="{BB962C8B-B14F-4D97-AF65-F5344CB8AC3E}">
        <p14:creationId xmlns:p14="http://schemas.microsoft.com/office/powerpoint/2010/main" val="3239895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67AAB-86E1-69C3-1DE8-A44E5C360C59}"/>
              </a:ext>
            </a:extLst>
          </p:cNvPr>
          <p:cNvSpPr>
            <a:spLocks noGrp="1"/>
          </p:cNvSpPr>
          <p:nvPr>
            <p:ph type="title"/>
          </p:nvPr>
        </p:nvSpPr>
        <p:spPr>
          <a:xfrm>
            <a:off x="838200" y="365125"/>
            <a:ext cx="9833658" cy="792343"/>
          </a:xfrm>
        </p:spPr>
        <p:txBody>
          <a:bodyPr>
            <a:normAutofit/>
          </a:bodyPr>
          <a:lstStyle/>
          <a:p>
            <a:r>
              <a:rPr lang="en-GB" sz="2400" dirty="0"/>
              <a:t>REFERENCES</a:t>
            </a:r>
          </a:p>
        </p:txBody>
      </p:sp>
      <p:sp>
        <p:nvSpPr>
          <p:cNvPr id="3" name="Content Placeholder 2">
            <a:extLst>
              <a:ext uri="{FF2B5EF4-FFF2-40B4-BE49-F238E27FC236}">
                <a16:creationId xmlns:a16="http://schemas.microsoft.com/office/drawing/2014/main" id="{CFFED22A-4867-C009-8D8A-AB7E94AA31DB}"/>
              </a:ext>
            </a:extLst>
          </p:cNvPr>
          <p:cNvSpPr>
            <a:spLocks noGrp="1"/>
          </p:cNvSpPr>
          <p:nvPr>
            <p:ph idx="1"/>
          </p:nvPr>
        </p:nvSpPr>
        <p:spPr>
          <a:xfrm>
            <a:off x="854597" y="992248"/>
            <a:ext cx="10515600" cy="4351338"/>
          </a:xfrm>
        </p:spPr>
        <p:txBody>
          <a:bodyPr>
            <a:normAutofit fontScale="25000" lnSpcReduction="20000"/>
          </a:bodyPr>
          <a:lstStyle/>
          <a:p>
            <a:r>
              <a:rPr lang="en-US" sz="4400" dirty="0">
                <a:latin typeface="Arial" panose="020B0604020202020204" pitchFamily="34" charset="0"/>
                <a:cs typeface="Arial" panose="020B0604020202020204" pitchFamily="34" charset="0"/>
              </a:rPr>
              <a:t>Atherton, H., Brant, H., </a:t>
            </a:r>
            <a:r>
              <a:rPr lang="en-US" sz="4400" dirty="0" err="1">
                <a:latin typeface="Arial" panose="020B0604020202020204" pitchFamily="34" charset="0"/>
                <a:cs typeface="Arial" panose="020B0604020202020204" pitchFamily="34" charset="0"/>
              </a:rPr>
              <a:t>Ziebland</a:t>
            </a:r>
            <a:r>
              <a:rPr lang="en-US" sz="4400" dirty="0">
                <a:latin typeface="Arial" panose="020B0604020202020204" pitchFamily="34" charset="0"/>
                <a:cs typeface="Arial" panose="020B0604020202020204" pitchFamily="34" charset="0"/>
              </a:rPr>
              <a:t>, S., Bikker, A., Campbell, J. and Gibson, A. (2022) ‘The impact of digital-first primary care on workload’, </a:t>
            </a:r>
            <a:r>
              <a:rPr lang="en-US" sz="4400" i="1" dirty="0">
                <a:latin typeface="Arial" panose="020B0604020202020204" pitchFamily="34" charset="0"/>
                <a:cs typeface="Arial" panose="020B0604020202020204" pitchFamily="34" charset="0"/>
              </a:rPr>
              <a:t>British Journal of General Practice</a:t>
            </a:r>
            <a:r>
              <a:rPr lang="en-US" sz="4400" dirty="0">
                <a:latin typeface="Arial" panose="020B0604020202020204" pitchFamily="34" charset="0"/>
                <a:cs typeface="Arial" panose="020B0604020202020204" pitchFamily="34" charset="0"/>
              </a:rPr>
              <a:t>, 72(714), pp. e45–e52.</a:t>
            </a:r>
          </a:p>
          <a:p>
            <a:r>
              <a:rPr lang="en-US" sz="4400" dirty="0">
                <a:latin typeface="Arial" panose="020B0604020202020204" pitchFamily="34" charset="0"/>
                <a:cs typeface="Arial" panose="020B0604020202020204" pitchFamily="34" charset="0"/>
              </a:rPr>
              <a:t>Buntin, M., Burke, M., Hoaglin, M. and Blumenthal, D. (2011) ‘The benefits of health information technology: a review of the recent literature’, </a:t>
            </a:r>
            <a:r>
              <a:rPr lang="en-US" sz="4400" i="1" dirty="0">
                <a:latin typeface="Arial" panose="020B0604020202020204" pitchFamily="34" charset="0"/>
                <a:cs typeface="Arial" panose="020B0604020202020204" pitchFamily="34" charset="0"/>
              </a:rPr>
              <a:t>Health Affairs</a:t>
            </a:r>
            <a:r>
              <a:rPr lang="en-US" sz="4400" dirty="0">
                <a:latin typeface="Arial" panose="020B0604020202020204" pitchFamily="34" charset="0"/>
                <a:cs typeface="Arial" panose="020B0604020202020204" pitchFamily="34" charset="0"/>
              </a:rPr>
              <a:t>, 30(3), pp. 464–471.</a:t>
            </a:r>
          </a:p>
          <a:p>
            <a:r>
              <a:rPr lang="en-US" sz="4400" dirty="0">
                <a:latin typeface="Arial" panose="020B0604020202020204" pitchFamily="34" charset="0"/>
                <a:cs typeface="Arial" panose="020B0604020202020204" pitchFamily="34" charset="0"/>
              </a:rPr>
              <a:t>Department of Health and Social Care (2022) </a:t>
            </a:r>
            <a:r>
              <a:rPr lang="en-US" sz="4400" i="1" dirty="0">
                <a:latin typeface="Arial" panose="020B0604020202020204" pitchFamily="34" charset="0"/>
                <a:cs typeface="Arial" panose="020B0604020202020204" pitchFamily="34" charset="0"/>
              </a:rPr>
              <a:t>A plan for digital health and social care</a:t>
            </a:r>
            <a:r>
              <a:rPr lang="en-US" sz="4400" dirty="0">
                <a:latin typeface="Arial" panose="020B0604020202020204" pitchFamily="34" charset="0"/>
                <a:cs typeface="Arial" panose="020B0604020202020204" pitchFamily="34" charset="0"/>
              </a:rPr>
              <a:t>. London: DHSC.</a:t>
            </a:r>
          </a:p>
          <a:p>
            <a:r>
              <a:rPr lang="en-US" sz="4400" dirty="0">
                <a:latin typeface="Arial" panose="020B0604020202020204" pitchFamily="34" charset="0"/>
                <a:cs typeface="Arial" panose="020B0604020202020204" pitchFamily="34" charset="0"/>
              </a:rPr>
              <a:t>Good Things Foundation (2024) </a:t>
            </a:r>
            <a:r>
              <a:rPr lang="en-US" sz="4400" i="1" dirty="0">
                <a:latin typeface="Arial" panose="020B0604020202020204" pitchFamily="34" charset="0"/>
                <a:cs typeface="Arial" panose="020B0604020202020204" pitchFamily="34" charset="0"/>
              </a:rPr>
              <a:t>Mitigating risks of digital exclusion in health systems</a:t>
            </a:r>
            <a:r>
              <a:rPr lang="en-US" sz="4400" dirty="0">
                <a:latin typeface="Arial" panose="020B0604020202020204" pitchFamily="34" charset="0"/>
                <a:cs typeface="Arial" panose="020B0604020202020204" pitchFamily="34" charset="0"/>
              </a:rPr>
              <a:t>. Available at: </a:t>
            </a:r>
            <a:r>
              <a:rPr lang="en-US" sz="4400" dirty="0">
                <a:hlinkClick r:id="rId2"/>
              </a:rPr>
              <a:t>Mitigating Risks of Digital Exclusion in Health Systems | Good Things Foundation </a:t>
            </a:r>
            <a:r>
              <a:rPr lang="en-US" sz="4400" dirty="0">
                <a:latin typeface="Arial" panose="020B0604020202020204" pitchFamily="34" charset="0"/>
                <a:cs typeface="Arial" panose="020B0604020202020204" pitchFamily="34" charset="0"/>
              </a:rPr>
              <a:t>(Accessed: 28 February 2026).</a:t>
            </a:r>
          </a:p>
          <a:p>
            <a:r>
              <a:rPr lang="en-US" sz="4400" dirty="0">
                <a:latin typeface="Arial" panose="020B0604020202020204" pitchFamily="34" charset="0"/>
                <a:cs typeface="Arial" panose="020B0604020202020204" pitchFamily="34" charset="0"/>
              </a:rPr>
              <a:t>Greenhalgh, T., </a:t>
            </a:r>
            <a:r>
              <a:rPr lang="en-US" sz="4400" dirty="0" err="1">
                <a:latin typeface="Arial" panose="020B0604020202020204" pitchFamily="34" charset="0"/>
                <a:cs typeface="Arial" panose="020B0604020202020204" pitchFamily="34" charset="0"/>
              </a:rPr>
              <a:t>Wherton</a:t>
            </a:r>
            <a:r>
              <a:rPr lang="en-US" sz="4400" dirty="0">
                <a:latin typeface="Arial" panose="020B0604020202020204" pitchFamily="34" charset="0"/>
                <a:cs typeface="Arial" panose="020B0604020202020204" pitchFamily="34" charset="0"/>
              </a:rPr>
              <a:t>, J., Papoutsi, C., Lynch, J., Hughes, G., A’Court, C., Hinder, S., Fahy, N., Procter, R. and Shaw, S. (2017) ‘Beyond adoption: a new framework for </a:t>
            </a:r>
            <a:r>
              <a:rPr lang="en-US" sz="4400" dirty="0" err="1">
                <a:latin typeface="Arial" panose="020B0604020202020204" pitchFamily="34" charset="0"/>
                <a:cs typeface="Arial" panose="020B0604020202020204" pitchFamily="34" charset="0"/>
              </a:rPr>
              <a:t>theorising</a:t>
            </a:r>
            <a:r>
              <a:rPr lang="en-US" sz="4400" dirty="0">
                <a:latin typeface="Arial" panose="020B0604020202020204" pitchFamily="34" charset="0"/>
                <a:cs typeface="Arial" panose="020B0604020202020204" pitchFamily="34" charset="0"/>
              </a:rPr>
              <a:t> and evaluating digital health innovations’, </a:t>
            </a:r>
            <a:r>
              <a:rPr lang="en-US" sz="4400" i="1" dirty="0">
                <a:latin typeface="Arial" panose="020B0604020202020204" pitchFamily="34" charset="0"/>
                <a:cs typeface="Arial" panose="020B0604020202020204" pitchFamily="34" charset="0"/>
              </a:rPr>
              <a:t>Journal of Medical Internet Research</a:t>
            </a:r>
            <a:r>
              <a:rPr lang="en-US" sz="4400" dirty="0">
                <a:latin typeface="Arial" panose="020B0604020202020204" pitchFamily="34" charset="0"/>
                <a:cs typeface="Arial" panose="020B0604020202020204" pitchFamily="34" charset="0"/>
              </a:rPr>
              <a:t>, 19(11).</a:t>
            </a:r>
          </a:p>
          <a:p>
            <a:r>
              <a:rPr lang="en-US" sz="4400" dirty="0">
                <a:latin typeface="Arial" panose="020B0604020202020204" pitchFamily="34" charset="0"/>
                <a:cs typeface="Arial" panose="020B0604020202020204" pitchFamily="34" charset="0"/>
              </a:rPr>
              <a:t>Information Commissioner’s Office (2024) </a:t>
            </a:r>
            <a:r>
              <a:rPr lang="en-US" sz="4400" i="1" dirty="0">
                <a:latin typeface="Arial" panose="020B0604020202020204" pitchFamily="34" charset="0"/>
                <a:cs typeface="Arial" panose="020B0604020202020204" pitchFamily="34" charset="0"/>
              </a:rPr>
              <a:t>Special category data guidance</a:t>
            </a:r>
            <a:r>
              <a:rPr lang="en-US" sz="4400" dirty="0">
                <a:latin typeface="Arial" panose="020B0604020202020204" pitchFamily="34" charset="0"/>
                <a:cs typeface="Arial" panose="020B0604020202020204" pitchFamily="34" charset="0"/>
              </a:rPr>
              <a:t>. Available at: </a:t>
            </a:r>
            <a:r>
              <a:rPr lang="en-US" sz="4400" dirty="0">
                <a:latin typeface="Arial" panose="020B0604020202020204" pitchFamily="34" charset="0"/>
                <a:cs typeface="Arial" panose="020B0604020202020204" pitchFamily="34" charset="0"/>
                <a:hlinkClick r:id="rId3"/>
              </a:rPr>
              <a:t>https://ico.org.uk</a:t>
            </a:r>
            <a:r>
              <a:rPr lang="en-US" sz="4400" dirty="0">
                <a:latin typeface="Arial" panose="020B0604020202020204" pitchFamily="34" charset="0"/>
                <a:cs typeface="Arial" panose="020B0604020202020204" pitchFamily="34" charset="0"/>
              </a:rPr>
              <a:t> (Accessed: 28 February 2026).</a:t>
            </a:r>
          </a:p>
          <a:p>
            <a:r>
              <a:rPr lang="en-US" sz="4400" dirty="0">
                <a:latin typeface="Arial" panose="020B0604020202020204" pitchFamily="34" charset="0"/>
                <a:cs typeface="Arial" panose="020B0604020202020204" pitchFamily="34" charset="0"/>
              </a:rPr>
              <a:t>National Audit Office (2023) </a:t>
            </a:r>
            <a:r>
              <a:rPr lang="en-US" sz="4400" i="1" dirty="0">
                <a:latin typeface="Arial" panose="020B0604020202020204" pitchFamily="34" charset="0"/>
                <a:cs typeface="Arial" panose="020B0604020202020204" pitchFamily="34" charset="0"/>
              </a:rPr>
              <a:t>Digital transformation in the NHS</a:t>
            </a:r>
            <a:r>
              <a:rPr lang="en-US" sz="4400" dirty="0">
                <a:latin typeface="Arial" panose="020B0604020202020204" pitchFamily="34" charset="0"/>
                <a:cs typeface="Arial" panose="020B0604020202020204" pitchFamily="34" charset="0"/>
              </a:rPr>
              <a:t>. London: NAO.</a:t>
            </a:r>
          </a:p>
          <a:p>
            <a:r>
              <a:rPr lang="en-US" sz="4400" dirty="0">
                <a:latin typeface="Arial" panose="020B0604020202020204" pitchFamily="34" charset="0"/>
                <a:cs typeface="Arial" panose="020B0604020202020204" pitchFamily="34" charset="0"/>
              </a:rPr>
              <a:t>NHS (2024) </a:t>
            </a:r>
            <a:r>
              <a:rPr lang="en-US" sz="4400" i="1" dirty="0">
                <a:latin typeface="Arial" panose="020B0604020202020204" pitchFamily="34" charset="0"/>
                <a:cs typeface="Arial" panose="020B0604020202020204" pitchFamily="34" charset="0"/>
              </a:rPr>
              <a:t>About the NHS App</a:t>
            </a:r>
            <a:r>
              <a:rPr lang="en-US" sz="4400" dirty="0">
                <a:latin typeface="Arial" panose="020B0604020202020204" pitchFamily="34" charset="0"/>
                <a:cs typeface="Arial" panose="020B0604020202020204" pitchFamily="34" charset="0"/>
              </a:rPr>
              <a:t>. Available at: https: </a:t>
            </a:r>
            <a:r>
              <a:rPr lang="en-GB" sz="4400" dirty="0">
                <a:hlinkClick r:id="rId4"/>
              </a:rPr>
              <a:t>NHS App - NHS</a:t>
            </a:r>
            <a:r>
              <a:rPr lang="en-US" sz="4400" dirty="0">
                <a:latin typeface="Arial" panose="020B0604020202020204" pitchFamily="34" charset="0"/>
                <a:cs typeface="Arial" panose="020B0604020202020204" pitchFamily="34" charset="0"/>
              </a:rPr>
              <a:t> (Accessed: 23 February 2026).</a:t>
            </a:r>
          </a:p>
          <a:p>
            <a:r>
              <a:rPr lang="en-US" sz="4400" dirty="0">
                <a:latin typeface="Arial" panose="020B0604020202020204" pitchFamily="34" charset="0"/>
                <a:cs typeface="Arial" panose="020B0604020202020204" pitchFamily="34" charset="0"/>
              </a:rPr>
              <a:t>NHS Digital (2024) </a:t>
            </a:r>
            <a:r>
              <a:rPr lang="en-US" sz="4400" i="1" dirty="0">
                <a:latin typeface="Arial" panose="020B0604020202020204" pitchFamily="34" charset="0"/>
                <a:cs typeface="Arial" panose="020B0604020202020204" pitchFamily="34" charset="0"/>
              </a:rPr>
              <a:t>NHS App statistics</a:t>
            </a:r>
            <a:r>
              <a:rPr lang="en-US" sz="4400" dirty="0">
                <a:latin typeface="Arial" panose="020B0604020202020204" pitchFamily="34" charset="0"/>
                <a:cs typeface="Arial" panose="020B0604020202020204" pitchFamily="34" charset="0"/>
              </a:rPr>
              <a:t>. Available at: </a:t>
            </a:r>
            <a:r>
              <a:rPr lang="en-US" sz="4400" dirty="0">
                <a:latin typeface="Arial" panose="020B0604020202020204" pitchFamily="34" charset="0"/>
                <a:cs typeface="Arial" panose="020B0604020202020204" pitchFamily="34" charset="0"/>
                <a:hlinkClick r:id="rId5"/>
              </a:rPr>
              <a:t>https://digital.nhs.uk/data-and-information/publications/statistical/nhs-app-statistics</a:t>
            </a:r>
            <a:r>
              <a:rPr lang="en-US" sz="4400" dirty="0">
                <a:latin typeface="Arial" panose="020B0604020202020204" pitchFamily="34" charset="0"/>
                <a:cs typeface="Arial" panose="020B0604020202020204" pitchFamily="34" charset="0"/>
              </a:rPr>
              <a:t> (Accessed: 23 February 2026).</a:t>
            </a:r>
          </a:p>
          <a:p>
            <a:r>
              <a:rPr lang="en-US" sz="4400" dirty="0">
                <a:latin typeface="Arial" panose="020B0604020202020204" pitchFamily="34" charset="0"/>
                <a:cs typeface="Arial" panose="020B0604020202020204" pitchFamily="34" charset="0"/>
              </a:rPr>
              <a:t>NHS England (2019) </a:t>
            </a:r>
            <a:r>
              <a:rPr lang="en-US" sz="4400" i="1" dirty="0">
                <a:latin typeface="Arial" panose="020B0604020202020204" pitchFamily="34" charset="0"/>
                <a:cs typeface="Arial" panose="020B0604020202020204" pitchFamily="34" charset="0"/>
              </a:rPr>
              <a:t>NHS App begins public rollout</a:t>
            </a:r>
            <a:r>
              <a:rPr lang="en-US" sz="4400" dirty="0">
                <a:latin typeface="Arial" panose="020B0604020202020204" pitchFamily="34" charset="0"/>
                <a:cs typeface="Arial" panose="020B0604020202020204" pitchFamily="34" charset="0"/>
              </a:rPr>
              <a:t>. London: NHS England.</a:t>
            </a:r>
          </a:p>
          <a:p>
            <a:r>
              <a:rPr lang="en-US" sz="4400" dirty="0">
                <a:latin typeface="Arial" panose="020B0604020202020204" pitchFamily="34" charset="0"/>
                <a:cs typeface="Arial" panose="020B0604020202020204" pitchFamily="34" charset="0"/>
              </a:rPr>
              <a:t>NHS England (2021) </a:t>
            </a:r>
            <a:r>
              <a:rPr lang="en-US" sz="4400" i="1" dirty="0">
                <a:latin typeface="Arial" panose="020B0604020202020204" pitchFamily="34" charset="0"/>
                <a:cs typeface="Arial" panose="020B0604020202020204" pitchFamily="34" charset="0"/>
              </a:rPr>
              <a:t>What Good Looks Like framework</a:t>
            </a:r>
            <a:r>
              <a:rPr lang="en-US" sz="4400" dirty="0">
                <a:latin typeface="Arial" panose="020B0604020202020204" pitchFamily="34" charset="0"/>
                <a:cs typeface="Arial" panose="020B0604020202020204" pitchFamily="34" charset="0"/>
              </a:rPr>
              <a:t>. London: NHS England.</a:t>
            </a:r>
          </a:p>
          <a:p>
            <a:r>
              <a:rPr lang="en-US" sz="4400" dirty="0">
                <a:latin typeface="Arial" panose="020B0604020202020204" pitchFamily="34" charset="0"/>
                <a:cs typeface="Arial" panose="020B0604020202020204" pitchFamily="34" charset="0"/>
              </a:rPr>
              <a:t>NHS England (2023) </a:t>
            </a:r>
            <a:r>
              <a:rPr lang="en-US" sz="4400" i="1" dirty="0">
                <a:latin typeface="Arial" panose="020B0604020202020204" pitchFamily="34" charset="0"/>
                <a:cs typeface="Arial" panose="020B0604020202020204" pitchFamily="34" charset="0"/>
              </a:rPr>
              <a:t>Inclusive digital healthcare framework</a:t>
            </a:r>
            <a:r>
              <a:rPr lang="en-US" sz="4400" dirty="0">
                <a:latin typeface="Arial" panose="020B0604020202020204" pitchFamily="34" charset="0"/>
                <a:cs typeface="Arial" panose="020B0604020202020204" pitchFamily="34" charset="0"/>
              </a:rPr>
              <a:t>. London: NHS England.</a:t>
            </a:r>
          </a:p>
          <a:p>
            <a:r>
              <a:rPr lang="en-US" sz="4400" dirty="0">
                <a:latin typeface="Arial" panose="020B0604020202020204" pitchFamily="34" charset="0"/>
                <a:cs typeface="Arial" panose="020B0604020202020204" pitchFamily="34" charset="0"/>
              </a:rPr>
              <a:t>Office for National Statistics (2023) </a:t>
            </a:r>
            <a:r>
              <a:rPr lang="en-US" sz="4400" i="1" dirty="0">
                <a:latin typeface="Arial" panose="020B0604020202020204" pitchFamily="34" charset="0"/>
                <a:cs typeface="Arial" panose="020B0604020202020204" pitchFamily="34" charset="0"/>
              </a:rPr>
              <a:t>Exploring the UK’s digital divide</a:t>
            </a:r>
            <a:r>
              <a:rPr lang="en-US" sz="4400" dirty="0">
                <a:latin typeface="Arial" panose="020B0604020202020204" pitchFamily="34" charset="0"/>
                <a:cs typeface="Arial" panose="020B0604020202020204" pitchFamily="34" charset="0"/>
              </a:rPr>
              <a:t>. London: ONS.</a:t>
            </a:r>
          </a:p>
          <a:p>
            <a:r>
              <a:rPr lang="en-US" sz="4400" dirty="0">
                <a:latin typeface="Arial" panose="020B0604020202020204" pitchFamily="34" charset="0"/>
                <a:cs typeface="Arial" panose="020B0604020202020204" pitchFamily="34" charset="0"/>
              </a:rPr>
              <a:t>Patients Association (2024) </a:t>
            </a:r>
            <a:r>
              <a:rPr lang="en-US" sz="4400" i="1" dirty="0">
                <a:latin typeface="Arial" panose="020B0604020202020204" pitchFamily="34" charset="0"/>
                <a:cs typeface="Arial" panose="020B0604020202020204" pitchFamily="34" charset="0"/>
              </a:rPr>
              <a:t>Patients value NHS App but not all users able to access information they want</a:t>
            </a:r>
            <a:r>
              <a:rPr lang="en-US" sz="4400" dirty="0">
                <a:latin typeface="Arial" panose="020B0604020202020204" pitchFamily="34" charset="0"/>
                <a:cs typeface="Arial" panose="020B0604020202020204" pitchFamily="34" charset="0"/>
              </a:rPr>
              <a:t>. Available at: </a:t>
            </a:r>
            <a:r>
              <a:rPr lang="en-US" sz="4400" dirty="0">
                <a:hlinkClick r:id="rId6"/>
              </a:rPr>
              <a:t>Patients value NHS App but not all users able to access information they want, finds new report from the Digital Coalition</a:t>
            </a:r>
            <a:r>
              <a:rPr lang="en-US" sz="4400" dirty="0">
                <a:latin typeface="Arial" panose="020B0604020202020204" pitchFamily="34" charset="0"/>
                <a:cs typeface="Arial" panose="020B0604020202020204" pitchFamily="34" charset="0"/>
              </a:rPr>
              <a:t> (Accessed: 25 February 2026).</a:t>
            </a:r>
          </a:p>
          <a:p>
            <a:r>
              <a:rPr lang="en-US" sz="4400" dirty="0">
                <a:latin typeface="Arial" panose="020B0604020202020204" pitchFamily="34" charset="0"/>
                <a:cs typeface="Arial" panose="020B0604020202020204" pitchFamily="34" charset="0"/>
              </a:rPr>
              <a:t>Sukriti, K.C., Millett, C., Laverty, A.A. and Majeed, A. (2023) ‘Uptake and adoption of the NHS App in England’, </a:t>
            </a:r>
            <a:r>
              <a:rPr lang="en-US" sz="4400" i="1" dirty="0">
                <a:latin typeface="Arial" panose="020B0604020202020204" pitchFamily="34" charset="0"/>
                <a:cs typeface="Arial" panose="020B0604020202020204" pitchFamily="34" charset="0"/>
              </a:rPr>
              <a:t>British Journal of General Practice</a:t>
            </a:r>
            <a:r>
              <a:rPr lang="en-US" sz="4400" dirty="0">
                <a:latin typeface="Arial" panose="020B0604020202020204" pitchFamily="34" charset="0"/>
                <a:cs typeface="Arial" panose="020B0604020202020204" pitchFamily="34" charset="0"/>
              </a:rPr>
              <a:t>, 73(737), pp. e932–e940.</a:t>
            </a:r>
          </a:p>
          <a:p>
            <a:r>
              <a:rPr lang="en-US" sz="4400" dirty="0">
                <a:latin typeface="Arial" panose="020B0604020202020204" pitchFamily="34" charset="0"/>
                <a:cs typeface="Arial" panose="020B0604020202020204" pitchFamily="34" charset="0"/>
              </a:rPr>
              <a:t>Topol, E. (2019) </a:t>
            </a:r>
            <a:r>
              <a:rPr lang="en-US" sz="4400" i="1" dirty="0">
                <a:latin typeface="Arial" panose="020B0604020202020204" pitchFamily="34" charset="0"/>
                <a:cs typeface="Arial" panose="020B0604020202020204" pitchFamily="34" charset="0"/>
              </a:rPr>
              <a:t>The Topol Review: Preparing the healthcare workforce to deliver the digital future</a:t>
            </a:r>
            <a:r>
              <a:rPr lang="en-US" sz="4400" dirty="0">
                <a:latin typeface="Arial" panose="020B0604020202020204" pitchFamily="34" charset="0"/>
                <a:cs typeface="Arial" panose="020B0604020202020204" pitchFamily="34" charset="0"/>
              </a:rPr>
              <a:t>. London: NHS England.</a:t>
            </a:r>
          </a:p>
          <a:p>
            <a:r>
              <a:rPr lang="en-US" sz="4400" dirty="0">
                <a:latin typeface="Arial" panose="020B0604020202020204" pitchFamily="34" charset="0"/>
                <a:cs typeface="Arial" panose="020B0604020202020204" pitchFamily="34" charset="0"/>
              </a:rPr>
              <a:t>Van Dijk, J. (2020) </a:t>
            </a:r>
            <a:r>
              <a:rPr lang="en-US" sz="4400" i="1" dirty="0">
                <a:latin typeface="Arial" panose="020B0604020202020204" pitchFamily="34" charset="0"/>
                <a:cs typeface="Arial" panose="020B0604020202020204" pitchFamily="34" charset="0"/>
              </a:rPr>
              <a:t>The digital divide</a:t>
            </a:r>
            <a:r>
              <a:rPr lang="en-US" sz="4400" dirty="0">
                <a:latin typeface="Arial" panose="020B0604020202020204" pitchFamily="34" charset="0"/>
                <a:cs typeface="Arial" panose="020B0604020202020204" pitchFamily="34" charset="0"/>
              </a:rPr>
              <a:t>. Cambridge: Polity Press.</a:t>
            </a:r>
          </a:p>
          <a:p>
            <a:r>
              <a:rPr lang="en-US" sz="4400" dirty="0">
                <a:latin typeface="Arial" panose="020B0604020202020204" pitchFamily="34" charset="0"/>
                <a:cs typeface="Arial" panose="020B0604020202020204" pitchFamily="34" charset="0"/>
              </a:rPr>
              <a:t>Wachter, R. (2016) </a:t>
            </a:r>
            <a:r>
              <a:rPr lang="en-US" sz="4400" i="1" dirty="0">
                <a:latin typeface="Arial" panose="020B0604020202020204" pitchFamily="34" charset="0"/>
                <a:cs typeface="Arial" panose="020B0604020202020204" pitchFamily="34" charset="0"/>
              </a:rPr>
              <a:t>Making IT work: Harnessing the power of health information technology to improve care in England</a:t>
            </a:r>
            <a:r>
              <a:rPr lang="en-US" sz="4400" dirty="0">
                <a:latin typeface="Arial" panose="020B0604020202020204" pitchFamily="34" charset="0"/>
                <a:cs typeface="Arial" panose="020B0604020202020204" pitchFamily="34" charset="0"/>
              </a:rPr>
              <a:t>. London: Department of Health.</a:t>
            </a:r>
          </a:p>
          <a:p>
            <a:r>
              <a:rPr lang="en-US" sz="4400" dirty="0">
                <a:latin typeface="Arial" panose="020B0604020202020204" pitchFamily="34" charset="0"/>
                <a:cs typeface="Arial" panose="020B0604020202020204" pitchFamily="34" charset="0"/>
              </a:rPr>
              <a:t>World Health Organization (2021) </a:t>
            </a:r>
            <a:r>
              <a:rPr lang="en-US" sz="4400" i="1" dirty="0">
                <a:latin typeface="Arial" panose="020B0604020202020204" pitchFamily="34" charset="0"/>
                <a:cs typeface="Arial" panose="020B0604020202020204" pitchFamily="34" charset="0"/>
              </a:rPr>
              <a:t>Global strategy on digital health 2020–2025</a:t>
            </a:r>
            <a:r>
              <a:rPr lang="en-US" sz="4400" dirty="0">
                <a:latin typeface="Arial" panose="020B0604020202020204" pitchFamily="34" charset="0"/>
                <a:cs typeface="Arial" panose="020B0604020202020204" pitchFamily="34" charset="0"/>
              </a:rPr>
              <a:t>. Geneva: WHO.</a:t>
            </a:r>
          </a:p>
          <a:p>
            <a:r>
              <a:rPr lang="en-US" sz="4400" dirty="0">
                <a:latin typeface="Arial" panose="020B0604020202020204" pitchFamily="34" charset="0"/>
                <a:cs typeface="Arial" panose="020B0604020202020204" pitchFamily="34" charset="0"/>
              </a:rPr>
              <a:t>Zhang, J., Pagel, C., </a:t>
            </a:r>
            <a:r>
              <a:rPr lang="en-US" sz="4400" dirty="0" err="1">
                <a:latin typeface="Arial" panose="020B0604020202020204" pitchFamily="34" charset="0"/>
                <a:cs typeface="Arial" panose="020B0604020202020204" pitchFamily="34" charset="0"/>
              </a:rPr>
              <a:t>Elgohari</a:t>
            </a:r>
            <a:r>
              <a:rPr lang="en-US" sz="4400" dirty="0">
                <a:latin typeface="Arial" panose="020B0604020202020204" pitchFamily="34" charset="0"/>
                <a:cs typeface="Arial" panose="020B0604020202020204" pitchFamily="34" charset="0"/>
              </a:rPr>
              <a:t>, S. and Armstrong, D. (2023) ‘Quantifying digital health inequality’, </a:t>
            </a:r>
            <a:r>
              <a:rPr lang="en-US" sz="4400" i="1" dirty="0">
                <a:latin typeface="Arial" panose="020B0604020202020204" pitchFamily="34" charset="0"/>
                <a:cs typeface="Arial" panose="020B0604020202020204" pitchFamily="34" charset="0"/>
              </a:rPr>
              <a:t>BMJ Open</a:t>
            </a:r>
            <a:r>
              <a:rPr lang="en-US" sz="4400" dirty="0">
                <a:latin typeface="Arial" panose="020B0604020202020204" pitchFamily="34" charset="0"/>
                <a:cs typeface="Arial" panose="020B0604020202020204" pitchFamily="34" charset="0"/>
              </a:rPr>
              <a:t>, 13(5).</a:t>
            </a:r>
          </a:p>
          <a:p>
            <a:pPr marL="0" indent="0">
              <a:buNone/>
            </a:pPr>
            <a:endParaRPr lang="en-GB" dirty="0"/>
          </a:p>
        </p:txBody>
      </p:sp>
    </p:spTree>
    <p:extLst>
      <p:ext uri="{BB962C8B-B14F-4D97-AF65-F5344CB8AC3E}">
        <p14:creationId xmlns:p14="http://schemas.microsoft.com/office/powerpoint/2010/main" val="10606353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1227</TotalTime>
  <Words>1346</Words>
  <Application>Microsoft Office PowerPoint</Application>
  <PresentationFormat>Widescreen</PresentationFormat>
  <Paragraphs>121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Critical Evaluation of the NHS App as a Digital Innovation in UK Healthcare </vt:lpstr>
      <vt:lpstr>Introduction</vt:lpstr>
      <vt:lpstr>Why Digital Innovation Was Needed</vt:lpstr>
      <vt:lpstr>Overview of the NHS App </vt:lpstr>
      <vt:lpstr>Digital Transformation in the NHS</vt:lpstr>
      <vt:lpstr>Impact on Service Delivery</vt:lpstr>
      <vt:lpstr>Service Delivery Challenges</vt:lpstr>
      <vt:lpstr>Impact on Patients and Service Users</vt:lpstr>
      <vt:lpstr>Challenges for Patients</vt:lpstr>
      <vt:lpstr>Impact on Workforce</vt:lpstr>
      <vt:lpstr>Community-Level Impact</vt:lpstr>
      <vt:lpstr>Key Findings </vt:lpstr>
      <vt:lpstr>Conclusion and Recommendation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Salma Begum</dc:creator>
  <cp:lastModifiedBy>Salma Begum</cp:lastModifiedBy>
  <cp:revision>1</cp:revision>
  <dcterms:created xsi:type="dcterms:W3CDTF">2026-03-07T14:27:20Z</dcterms:created>
  <dcterms:modified xsi:type="dcterms:W3CDTF">2026-03-08T10:54:24Z</dcterms:modified>
</cp:coreProperties>
</file>