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111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92" y="4074694"/>
            <a:ext cx="4150291" cy="2594189"/>
          </a:xfrm>
          <a:prstGeom prst="rect">
            <a:avLst/>
          </a:prstGeom>
        </p:spPr>
      </p:pic>
      <p:pic>
        <p:nvPicPr>
          <p:cNvPr id="1026" name="Picture 2" descr="opp profile picture2">
            <a:extLst>
              <a:ext uri="{FF2B5EF4-FFF2-40B4-BE49-F238E27FC236}">
                <a16:creationId xmlns:a16="http://schemas.microsoft.com/office/drawing/2014/main" id="{9E6763DA-7544-4AB6-937B-4158A5335A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318" y="134502"/>
            <a:ext cx="3792950" cy="3408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369919" y="3617443"/>
            <a:ext cx="3750322" cy="12355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18" y="112453"/>
            <a:ext cx="4137949" cy="380536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090" y="4416939"/>
            <a:ext cx="3810579" cy="223513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101559" y="4189858"/>
            <a:ext cx="41777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Reasons for entering the teaching profession </a:t>
            </a:r>
          </a:p>
          <a:p>
            <a:pPr algn="r"/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dirty="0"/>
              <a:t>I enjoy demystifying that which at first seems an enigma. I take personal pleasure in that “light bulb moment” of understanding.</a:t>
            </a:r>
          </a:p>
          <a:p>
            <a:r>
              <a:rPr lang="en-GB" sz="1400" dirty="0"/>
              <a:t>I believe education is a right for every child. Having seen the children and parents in other parts of the world, literally, put their lives at risk to gain access to education, I believe it is an utterly worthy career choice.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1091" y="162368"/>
            <a:ext cx="3792950" cy="418576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9919" y="4920918"/>
            <a:ext cx="3750322" cy="177034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4342106" y="4853001"/>
            <a:ext cx="383316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Areas / subjects I could teach</a:t>
            </a:r>
          </a:p>
          <a:p>
            <a:pPr algn="r"/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dirty="0"/>
              <a:t>Physics(PGCE Specialisation);</a:t>
            </a:r>
          </a:p>
          <a:p>
            <a:r>
              <a:rPr lang="en-GB" sz="1400" dirty="0"/>
              <a:t>Chemistry(With sufficient revision opportunity);</a:t>
            </a:r>
          </a:p>
          <a:p>
            <a:r>
              <a:rPr lang="en-GB" sz="1400" dirty="0"/>
              <a:t>Biology(With greater revision opportunity);</a:t>
            </a:r>
          </a:p>
          <a:p>
            <a:r>
              <a:rPr lang="en-GB" sz="1400" dirty="0"/>
              <a:t>IT (I have a background in IT with some coding experience).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305056" y="3542725"/>
            <a:ext cx="375717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Academic history</a:t>
            </a:r>
          </a:p>
          <a:p>
            <a:pPr algn="r"/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dirty="0"/>
              <a:t>BEng in Electrical and Electronic Engineering (2019) UWTSD. </a:t>
            </a:r>
          </a:p>
          <a:p>
            <a:r>
              <a:rPr lang="en-GB" sz="1400" dirty="0"/>
              <a:t>BTEC ONCs (1991&amp;1998) Electronics.</a:t>
            </a:r>
          </a:p>
          <a:p>
            <a:r>
              <a:rPr lang="en-GB" sz="1400" dirty="0"/>
              <a:t>OU Certs General and planetary science.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292236" y="4405302"/>
            <a:ext cx="374180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The kind of teacher I aspire to be</a:t>
            </a:r>
          </a:p>
          <a:p>
            <a:pPr algn="r"/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  <a:endParaRPr lang="en-GB" sz="1400" dirty="0"/>
          </a:p>
          <a:p>
            <a:r>
              <a:rPr lang="en-GB" sz="1400" dirty="0"/>
              <a:t>I would like to be the kind of teacher that inspires pupils to engage in science and to enquire how the world around them works. </a:t>
            </a:r>
          </a:p>
          <a:p>
            <a:r>
              <a:rPr lang="en-GB" sz="1400" dirty="0"/>
              <a:t>I have a diverse background experience in engineering that I will be able to bring the classroom to show the applicability of teaching points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51420" y="129266"/>
            <a:ext cx="4218547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About Me</a:t>
            </a:r>
          </a:p>
          <a:p>
            <a:pPr algn="r"/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dirty="0"/>
              <a:t>Derek Lockhart, born 17 Sep 72</a:t>
            </a:r>
            <a:endParaRPr lang="en-GB" sz="1400" dirty="0"/>
          </a:p>
          <a:p>
            <a:r>
              <a:rPr lang="en-GB" sz="1400" dirty="0"/>
              <a:t>I am husband to Nicky, an HLTA at Gendros and  father to Aaron (19), Hannah(18) and Alex (14).</a:t>
            </a:r>
          </a:p>
          <a:p>
            <a:r>
              <a:rPr lang="en-GB" sz="1400" dirty="0"/>
              <a:t>We settled in Cockett in 2005 having previously made our home on the island of </a:t>
            </a:r>
            <a:r>
              <a:rPr lang="en-GB" sz="1400" dirty="0" err="1"/>
              <a:t>Benbecula</a:t>
            </a:r>
            <a:r>
              <a:rPr lang="en-GB" sz="1400" dirty="0"/>
              <a:t>. </a:t>
            </a:r>
          </a:p>
          <a:p>
            <a:r>
              <a:rPr lang="en-GB" sz="1400" dirty="0"/>
              <a:t>I served 25 years in the Royal Air Force, retiring in 2014 to spend more time with my family.</a:t>
            </a:r>
          </a:p>
          <a:p>
            <a:r>
              <a:rPr lang="en-GB" sz="1400" dirty="0"/>
              <a:t>We try to be an ‘outdoorsy’ family, we spend our weekends and holidays on the Gower, our second home, walking the dogs around the many lost tracks, though I consistently fail at staying upright on my surfboard and always return from fishing trips having proved I am no threat to marine life.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215302" y="207902"/>
            <a:ext cx="368560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Previous teaching experiences </a:t>
            </a:r>
          </a:p>
          <a:p>
            <a:pPr algn="r"/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dirty="0"/>
              <a:t>I served for 9 years as an electronics and      communications instructor in the Royal Air Force, mainly based at No1 Radio School at RAF Cosford, where, typically, trainees were in  the 17-25 age range. </a:t>
            </a:r>
          </a:p>
          <a:p>
            <a:r>
              <a:rPr lang="en-GB" sz="1400" dirty="0"/>
              <a:t>During this time my main subject areas were electrical and electronics engineering theory, RADAR, Cryptography, IT (Server 2k8),datacomms and commercial </a:t>
            </a:r>
            <a:r>
              <a:rPr lang="en-GB" sz="1400"/>
              <a:t>broadcast (FM &amp; AM).</a:t>
            </a:r>
            <a:endParaRPr lang="en-GB" sz="1400" dirty="0"/>
          </a:p>
          <a:p>
            <a:r>
              <a:rPr lang="en-GB" sz="1400" dirty="0"/>
              <a:t>I have been a volunteer instructor at the </a:t>
            </a:r>
            <a:r>
              <a:rPr lang="en-GB" sz="1400" dirty="0" err="1"/>
              <a:t>Gorseinon</a:t>
            </a:r>
            <a:r>
              <a:rPr lang="en-GB" sz="1400" dirty="0"/>
              <a:t> Air Cadets since 2014, the group is for children aged 12 –19 and introduces them to skills and experiences ranging from map reading and coding to gliding and DofE.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7" ma:contentTypeDescription="Create a new document." ma:contentTypeScope="" ma:versionID="7396952725d5c843ceced1002a7544a9">
  <xsd:schema xmlns:xsd="http://www.w3.org/2001/XMLSchema" xmlns:xs="http://www.w3.org/2001/XMLSchema" xmlns:p="http://schemas.microsoft.com/office/2006/metadata/properties" xmlns:ns3="7ac54d59-15ae-468f-8833-3c6b8f4d3013" targetNamespace="http://schemas.microsoft.com/office/2006/metadata/properties" ma:root="true" ma:fieldsID="e573d5a10700f147edf9cb5030969a07" ns3:_=""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5849A8E-7CB8-4ACE-836E-B386F211CB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158816-0B36-4B04-84D9-4CCCCB41AA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33E5C3-3BB9-45AB-BDC2-204D2EA29639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7ac54d59-15ae-468f-8833-3c6b8f4d3013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2686</TotalTime>
  <Words>472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Derek Lockhart (P151664)</cp:lastModifiedBy>
  <cp:revision>6</cp:revision>
  <dcterms:created xsi:type="dcterms:W3CDTF">2019-09-05T20:58:34Z</dcterms:created>
  <dcterms:modified xsi:type="dcterms:W3CDTF">2019-09-30T08:22:38Z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