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28" r:id="rId1"/>
  </p:sldMasterIdLst>
  <p:notesMasterIdLst>
    <p:notesMasterId r:id="rId11"/>
  </p:notesMasterIdLst>
  <p:sldIdLst>
    <p:sldId id="256" r:id="rId2"/>
    <p:sldId id="264"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94"/>
  </p:normalViewPr>
  <p:slideViewPr>
    <p:cSldViewPr snapToGrid="0" snapToObjects="1">
      <p:cViewPr>
        <p:scale>
          <a:sx n="88" d="100"/>
          <a:sy n="88" d="100"/>
        </p:scale>
        <p:origin x="1480" y="8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g"/><Relationship Id="rId1" Type="http://schemas.openxmlformats.org/officeDocument/2006/relationships/image" Target="../media/image36.jpg"/><Relationship Id="rId4" Type="http://schemas.openxmlformats.org/officeDocument/2006/relationships/image" Target="../media/image3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g"/><Relationship Id="rId1" Type="http://schemas.openxmlformats.org/officeDocument/2006/relationships/image" Target="../media/image36.jpg"/><Relationship Id="rId4" Type="http://schemas.openxmlformats.org/officeDocument/2006/relationships/image" Target="../media/image3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B3DA56-CBDB-48D9-924D-29099B06B2A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7B4158A-C5F1-48A7-BD61-3B173C3071E3}">
      <dgm:prSet/>
      <dgm:spPr/>
      <dgm:t>
        <a:bodyPr/>
        <a:lstStyle/>
        <a:p>
          <a:r>
            <a:rPr lang="en-GB"/>
            <a:t>THIS PRESENTATION DESIRES TO ACHIVE THE FOLLOWING OUCTOMES : </a:t>
          </a:r>
          <a:endParaRPr lang="en-US"/>
        </a:p>
      </dgm:t>
    </dgm:pt>
    <dgm:pt modelId="{284B23B2-C12D-4000-B821-DA18EA0B751C}" type="parTrans" cxnId="{8E5E0678-7246-4BF3-9BA9-C3115B960868}">
      <dgm:prSet/>
      <dgm:spPr/>
      <dgm:t>
        <a:bodyPr/>
        <a:lstStyle/>
        <a:p>
          <a:endParaRPr lang="en-US"/>
        </a:p>
      </dgm:t>
    </dgm:pt>
    <dgm:pt modelId="{FC7B0AB0-6238-49EE-AA7A-A9B8C6D1A21E}" type="sibTrans" cxnId="{8E5E0678-7246-4BF3-9BA9-C3115B960868}">
      <dgm:prSet/>
      <dgm:spPr/>
      <dgm:t>
        <a:bodyPr/>
        <a:lstStyle/>
        <a:p>
          <a:endParaRPr lang="en-US"/>
        </a:p>
      </dgm:t>
    </dgm:pt>
    <dgm:pt modelId="{41077B14-E9B9-4B87-8569-D28B3D95A434}">
      <dgm:prSet/>
      <dgm:spPr/>
      <dgm:t>
        <a:bodyPr/>
        <a:lstStyle/>
        <a:p>
          <a:r>
            <a:rPr lang="en-US" b="1" dirty="0"/>
            <a:t>How does  Google  use the theories relating to models of communication?</a:t>
          </a:r>
          <a:endParaRPr lang="en-US" dirty="0"/>
        </a:p>
      </dgm:t>
    </dgm:pt>
    <dgm:pt modelId="{8C595E67-FEDE-4C09-848B-935A52299170}" type="parTrans" cxnId="{9E7F0A04-F799-4B40-8DB1-D849A2CE251A}">
      <dgm:prSet/>
      <dgm:spPr/>
      <dgm:t>
        <a:bodyPr/>
        <a:lstStyle/>
        <a:p>
          <a:endParaRPr lang="en-US"/>
        </a:p>
      </dgm:t>
    </dgm:pt>
    <dgm:pt modelId="{25B6E157-7EDD-4A06-9A2A-57ABC7A75C2A}" type="sibTrans" cxnId="{9E7F0A04-F799-4B40-8DB1-D849A2CE251A}">
      <dgm:prSet/>
      <dgm:spPr/>
      <dgm:t>
        <a:bodyPr/>
        <a:lstStyle/>
        <a:p>
          <a:endParaRPr lang="en-US"/>
        </a:p>
      </dgm:t>
    </dgm:pt>
    <dgm:pt modelId="{D090A7CB-1A82-48E1-8059-8EA7DC89E9B9}">
      <dgm:prSet/>
      <dgm:spPr/>
      <dgm:t>
        <a:bodyPr/>
        <a:lstStyle/>
        <a:p>
          <a:r>
            <a:rPr lang="en-US" b="1"/>
            <a:t>What are the channels of communication used by Google  and channels that can be used to improve communication?</a:t>
          </a:r>
          <a:endParaRPr lang="en-US"/>
        </a:p>
      </dgm:t>
    </dgm:pt>
    <dgm:pt modelId="{62FCB503-BB82-4B9E-8CCE-389EE2A9489D}" type="parTrans" cxnId="{559EC464-740B-426D-A35E-9BAC2D98405D}">
      <dgm:prSet/>
      <dgm:spPr/>
      <dgm:t>
        <a:bodyPr/>
        <a:lstStyle/>
        <a:p>
          <a:endParaRPr lang="en-US"/>
        </a:p>
      </dgm:t>
    </dgm:pt>
    <dgm:pt modelId="{04FCEA96-FA53-40DE-B25B-9732DF3016D5}" type="sibTrans" cxnId="{559EC464-740B-426D-A35E-9BAC2D98405D}">
      <dgm:prSet/>
      <dgm:spPr/>
      <dgm:t>
        <a:bodyPr/>
        <a:lstStyle/>
        <a:p>
          <a:endParaRPr lang="en-US"/>
        </a:p>
      </dgm:t>
    </dgm:pt>
    <dgm:pt modelId="{F5FB2F17-DD37-442B-8E69-14B038DFB394}">
      <dgm:prSet/>
      <dgm:spPr/>
      <dgm:t>
        <a:bodyPr/>
        <a:lstStyle/>
        <a:p>
          <a:r>
            <a:rPr lang="en-US" b="1" dirty="0"/>
            <a:t>The types of barriers that can prevent effective communication between Google and their external stakeholders.</a:t>
          </a:r>
          <a:endParaRPr lang="en-US" dirty="0"/>
        </a:p>
      </dgm:t>
    </dgm:pt>
    <dgm:pt modelId="{ABAB7E18-E948-452E-98B5-108F2F9C17A7}" type="parTrans" cxnId="{42B03E90-29F2-4E69-8C0D-FC4F8C234223}">
      <dgm:prSet/>
      <dgm:spPr/>
      <dgm:t>
        <a:bodyPr/>
        <a:lstStyle/>
        <a:p>
          <a:endParaRPr lang="en-US"/>
        </a:p>
      </dgm:t>
    </dgm:pt>
    <dgm:pt modelId="{5E63A387-FBFA-4A82-96F6-81F35F91CE29}" type="sibTrans" cxnId="{42B03E90-29F2-4E69-8C0D-FC4F8C234223}">
      <dgm:prSet/>
      <dgm:spPr/>
      <dgm:t>
        <a:bodyPr/>
        <a:lstStyle/>
        <a:p>
          <a:endParaRPr lang="en-US"/>
        </a:p>
      </dgm:t>
    </dgm:pt>
    <dgm:pt modelId="{CCA53A9E-47BF-41FF-BD60-919A48FDCD87}">
      <dgm:prSet/>
      <dgm:spPr/>
      <dgm:t>
        <a:bodyPr/>
        <a:lstStyle/>
        <a:p>
          <a:r>
            <a:rPr lang="en-US" b="1"/>
            <a:t>The impact of effective communication on the organization's business process</a:t>
          </a:r>
          <a:endParaRPr lang="en-US"/>
        </a:p>
      </dgm:t>
    </dgm:pt>
    <dgm:pt modelId="{C1326055-D42E-40A1-8A3B-741525E9808D}" type="parTrans" cxnId="{02FE621C-741B-4848-A6B5-A70C42526364}">
      <dgm:prSet/>
      <dgm:spPr/>
      <dgm:t>
        <a:bodyPr/>
        <a:lstStyle/>
        <a:p>
          <a:endParaRPr lang="en-US"/>
        </a:p>
      </dgm:t>
    </dgm:pt>
    <dgm:pt modelId="{BDE02228-3109-4E41-B0AC-27C6E9E63CAC}" type="sibTrans" cxnId="{02FE621C-741B-4848-A6B5-A70C42526364}">
      <dgm:prSet/>
      <dgm:spPr/>
      <dgm:t>
        <a:bodyPr/>
        <a:lstStyle/>
        <a:p>
          <a:endParaRPr lang="en-US"/>
        </a:p>
      </dgm:t>
    </dgm:pt>
    <dgm:pt modelId="{9E7E331C-1206-4EFC-970C-873386298CB0}" type="pres">
      <dgm:prSet presAssocID="{82B3DA56-CBDB-48D9-924D-29099B06B2A7}" presName="root" presStyleCnt="0">
        <dgm:presLayoutVars>
          <dgm:dir/>
          <dgm:resizeHandles val="exact"/>
        </dgm:presLayoutVars>
      </dgm:prSet>
      <dgm:spPr/>
    </dgm:pt>
    <dgm:pt modelId="{2B75ACFE-3AA6-4956-9A17-F55585EF65E1}" type="pres">
      <dgm:prSet presAssocID="{A7B4158A-C5F1-48A7-BD61-3B173C3071E3}" presName="compNode" presStyleCnt="0"/>
      <dgm:spPr/>
    </dgm:pt>
    <dgm:pt modelId="{A32BF37C-DECC-4DBA-A3D4-DE2651FCE2AC}" type="pres">
      <dgm:prSet presAssocID="{A7B4158A-C5F1-48A7-BD61-3B173C3071E3}" presName="bgRect" presStyleLbl="bgShp" presStyleIdx="0" presStyleCnt="5"/>
      <dgm:spPr/>
    </dgm:pt>
    <dgm:pt modelId="{A76F4C6B-0B2D-43CC-ACA1-8827ADE27EE4}" type="pres">
      <dgm:prSet presAssocID="{A7B4158A-C5F1-48A7-BD61-3B173C3071E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unny Face Outline"/>
        </a:ext>
      </dgm:extLst>
    </dgm:pt>
    <dgm:pt modelId="{B072123C-1476-4D6A-82A8-82C91A41797C}" type="pres">
      <dgm:prSet presAssocID="{A7B4158A-C5F1-48A7-BD61-3B173C3071E3}" presName="spaceRect" presStyleCnt="0"/>
      <dgm:spPr/>
    </dgm:pt>
    <dgm:pt modelId="{065E5B5B-1FF9-42F6-9CFC-257E611B126B}" type="pres">
      <dgm:prSet presAssocID="{A7B4158A-C5F1-48A7-BD61-3B173C3071E3}" presName="parTx" presStyleLbl="revTx" presStyleIdx="0" presStyleCnt="5">
        <dgm:presLayoutVars>
          <dgm:chMax val="0"/>
          <dgm:chPref val="0"/>
        </dgm:presLayoutVars>
      </dgm:prSet>
      <dgm:spPr/>
    </dgm:pt>
    <dgm:pt modelId="{ACC3548A-DA79-4D96-B0BA-D2599DAE3067}" type="pres">
      <dgm:prSet presAssocID="{FC7B0AB0-6238-49EE-AA7A-A9B8C6D1A21E}" presName="sibTrans" presStyleCnt="0"/>
      <dgm:spPr/>
    </dgm:pt>
    <dgm:pt modelId="{FB5AE066-B5CA-42A7-A550-B4F00AF3C08E}" type="pres">
      <dgm:prSet presAssocID="{41077B14-E9B9-4B87-8569-D28B3D95A434}" presName="compNode" presStyleCnt="0"/>
      <dgm:spPr/>
    </dgm:pt>
    <dgm:pt modelId="{C6CDBDCC-5CBA-4CB5-A13E-5A6114CAA138}" type="pres">
      <dgm:prSet presAssocID="{41077B14-E9B9-4B87-8569-D28B3D95A434}" presName="bgRect" presStyleLbl="bgShp" presStyleIdx="1" presStyleCnt="5"/>
      <dgm:spPr/>
    </dgm:pt>
    <dgm:pt modelId="{4FEA4A23-CF0B-4221-9A41-FEF679DB4838}" type="pres">
      <dgm:prSet presAssocID="{41077B14-E9B9-4B87-8569-D28B3D95A43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Bubble"/>
        </a:ext>
      </dgm:extLst>
    </dgm:pt>
    <dgm:pt modelId="{4D4F59F8-5665-4567-8996-93FB4E56F314}" type="pres">
      <dgm:prSet presAssocID="{41077B14-E9B9-4B87-8569-D28B3D95A434}" presName="spaceRect" presStyleCnt="0"/>
      <dgm:spPr/>
    </dgm:pt>
    <dgm:pt modelId="{E78BB960-841F-402F-8B45-94768B31A3DC}" type="pres">
      <dgm:prSet presAssocID="{41077B14-E9B9-4B87-8569-D28B3D95A434}" presName="parTx" presStyleLbl="revTx" presStyleIdx="1" presStyleCnt="5">
        <dgm:presLayoutVars>
          <dgm:chMax val="0"/>
          <dgm:chPref val="0"/>
        </dgm:presLayoutVars>
      </dgm:prSet>
      <dgm:spPr/>
    </dgm:pt>
    <dgm:pt modelId="{C4F9F1FB-8E1D-4D5D-A137-C8E8E2CC149D}" type="pres">
      <dgm:prSet presAssocID="{25B6E157-7EDD-4A06-9A2A-57ABC7A75C2A}" presName="sibTrans" presStyleCnt="0"/>
      <dgm:spPr/>
    </dgm:pt>
    <dgm:pt modelId="{28554979-99A2-4290-ADEE-B5D34231BEDA}" type="pres">
      <dgm:prSet presAssocID="{D090A7CB-1A82-48E1-8059-8EA7DC89E9B9}" presName="compNode" presStyleCnt="0"/>
      <dgm:spPr/>
    </dgm:pt>
    <dgm:pt modelId="{2C085B78-8132-488F-A4A6-BAA04F4EEFE0}" type="pres">
      <dgm:prSet presAssocID="{D090A7CB-1A82-48E1-8059-8EA7DC89E9B9}" presName="bgRect" presStyleLbl="bgShp" presStyleIdx="2" presStyleCnt="5"/>
      <dgm:spPr/>
    </dgm:pt>
    <dgm:pt modelId="{25258485-F9AB-4E63-8530-64DD4C350BEA}" type="pres">
      <dgm:prSet presAssocID="{D090A7CB-1A82-48E1-8059-8EA7DC89E9B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6F1A73D7-41EC-4877-B209-DF22D1B4EC36}" type="pres">
      <dgm:prSet presAssocID="{D090A7CB-1A82-48E1-8059-8EA7DC89E9B9}" presName="spaceRect" presStyleCnt="0"/>
      <dgm:spPr/>
    </dgm:pt>
    <dgm:pt modelId="{E6AC6F13-661F-47F0-8579-2C9D54492DB8}" type="pres">
      <dgm:prSet presAssocID="{D090A7CB-1A82-48E1-8059-8EA7DC89E9B9}" presName="parTx" presStyleLbl="revTx" presStyleIdx="2" presStyleCnt="5">
        <dgm:presLayoutVars>
          <dgm:chMax val="0"/>
          <dgm:chPref val="0"/>
        </dgm:presLayoutVars>
      </dgm:prSet>
      <dgm:spPr/>
    </dgm:pt>
    <dgm:pt modelId="{399A6EC9-BE96-4E5C-8DDC-D6E245CD68C4}" type="pres">
      <dgm:prSet presAssocID="{04FCEA96-FA53-40DE-B25B-9732DF3016D5}" presName="sibTrans" presStyleCnt="0"/>
      <dgm:spPr/>
    </dgm:pt>
    <dgm:pt modelId="{1D269989-7E6B-47A0-B0F0-A67A5E7586CA}" type="pres">
      <dgm:prSet presAssocID="{F5FB2F17-DD37-442B-8E69-14B038DFB394}" presName="compNode" presStyleCnt="0"/>
      <dgm:spPr/>
    </dgm:pt>
    <dgm:pt modelId="{8E3DA78A-8DA6-4D62-9BC3-FE01D42A6D42}" type="pres">
      <dgm:prSet presAssocID="{F5FB2F17-DD37-442B-8E69-14B038DFB394}" presName="bgRect" presStyleLbl="bgShp" presStyleIdx="3" presStyleCnt="5"/>
      <dgm:spPr/>
    </dgm:pt>
    <dgm:pt modelId="{D9D4B3E1-EEFA-4B98-958C-BC1F58F4595B}" type="pres">
      <dgm:prSet presAssocID="{F5FB2F17-DD37-442B-8E69-14B038DFB39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Network"/>
        </a:ext>
      </dgm:extLst>
    </dgm:pt>
    <dgm:pt modelId="{FA23F22A-5D66-442B-B20A-8800D4A831F5}" type="pres">
      <dgm:prSet presAssocID="{F5FB2F17-DD37-442B-8E69-14B038DFB394}" presName="spaceRect" presStyleCnt="0"/>
      <dgm:spPr/>
    </dgm:pt>
    <dgm:pt modelId="{FBE8884D-2AAA-4EAC-8CE0-B375BD0D26E2}" type="pres">
      <dgm:prSet presAssocID="{F5FB2F17-DD37-442B-8E69-14B038DFB394}" presName="parTx" presStyleLbl="revTx" presStyleIdx="3" presStyleCnt="5">
        <dgm:presLayoutVars>
          <dgm:chMax val="0"/>
          <dgm:chPref val="0"/>
        </dgm:presLayoutVars>
      </dgm:prSet>
      <dgm:spPr/>
    </dgm:pt>
    <dgm:pt modelId="{D0626D30-D940-46E4-830E-37B23E4988D9}" type="pres">
      <dgm:prSet presAssocID="{5E63A387-FBFA-4A82-96F6-81F35F91CE29}" presName="sibTrans" presStyleCnt="0"/>
      <dgm:spPr/>
    </dgm:pt>
    <dgm:pt modelId="{D733E0A2-E04D-4E60-8537-FCE38648005D}" type="pres">
      <dgm:prSet presAssocID="{CCA53A9E-47BF-41FF-BD60-919A48FDCD87}" presName="compNode" presStyleCnt="0"/>
      <dgm:spPr/>
    </dgm:pt>
    <dgm:pt modelId="{FA0AACCE-E49A-4C19-9837-09C7AD252E42}" type="pres">
      <dgm:prSet presAssocID="{CCA53A9E-47BF-41FF-BD60-919A48FDCD87}" presName="bgRect" presStyleLbl="bgShp" presStyleIdx="4" presStyleCnt="5"/>
      <dgm:spPr/>
    </dgm:pt>
    <dgm:pt modelId="{0F5E8ED8-214E-4AD6-8191-8DA3C17F5CD0}" type="pres">
      <dgm:prSet presAssocID="{CCA53A9E-47BF-41FF-BD60-919A48FDCD8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eting"/>
        </a:ext>
      </dgm:extLst>
    </dgm:pt>
    <dgm:pt modelId="{15871F51-4B89-4225-9DC2-A465B59D5FF0}" type="pres">
      <dgm:prSet presAssocID="{CCA53A9E-47BF-41FF-BD60-919A48FDCD87}" presName="spaceRect" presStyleCnt="0"/>
      <dgm:spPr/>
    </dgm:pt>
    <dgm:pt modelId="{BE89E6E7-5EF1-4207-9523-EBB9535D2C4D}" type="pres">
      <dgm:prSet presAssocID="{CCA53A9E-47BF-41FF-BD60-919A48FDCD87}" presName="parTx" presStyleLbl="revTx" presStyleIdx="4" presStyleCnt="5">
        <dgm:presLayoutVars>
          <dgm:chMax val="0"/>
          <dgm:chPref val="0"/>
        </dgm:presLayoutVars>
      </dgm:prSet>
      <dgm:spPr/>
    </dgm:pt>
  </dgm:ptLst>
  <dgm:cxnLst>
    <dgm:cxn modelId="{9E7F0A04-F799-4B40-8DB1-D849A2CE251A}" srcId="{82B3DA56-CBDB-48D9-924D-29099B06B2A7}" destId="{41077B14-E9B9-4B87-8569-D28B3D95A434}" srcOrd="1" destOrd="0" parTransId="{8C595E67-FEDE-4C09-848B-935A52299170}" sibTransId="{25B6E157-7EDD-4A06-9A2A-57ABC7A75C2A}"/>
    <dgm:cxn modelId="{AE89CC09-341D-460D-8102-D49DC1A0F7EB}" type="presOf" srcId="{D090A7CB-1A82-48E1-8059-8EA7DC89E9B9}" destId="{E6AC6F13-661F-47F0-8579-2C9D54492DB8}" srcOrd="0" destOrd="0" presId="urn:microsoft.com/office/officeart/2018/2/layout/IconVerticalSolidList"/>
    <dgm:cxn modelId="{02FE621C-741B-4848-A6B5-A70C42526364}" srcId="{82B3DA56-CBDB-48D9-924D-29099B06B2A7}" destId="{CCA53A9E-47BF-41FF-BD60-919A48FDCD87}" srcOrd="4" destOrd="0" parTransId="{C1326055-D42E-40A1-8A3B-741525E9808D}" sibTransId="{BDE02228-3109-4E41-B0AC-27C6E9E63CAC}"/>
    <dgm:cxn modelId="{559EC464-740B-426D-A35E-9BAC2D98405D}" srcId="{82B3DA56-CBDB-48D9-924D-29099B06B2A7}" destId="{D090A7CB-1A82-48E1-8059-8EA7DC89E9B9}" srcOrd="2" destOrd="0" parTransId="{62FCB503-BB82-4B9E-8CCE-389EE2A9489D}" sibTransId="{04FCEA96-FA53-40DE-B25B-9732DF3016D5}"/>
    <dgm:cxn modelId="{7B818B6E-5441-4BB7-BDEE-8EA3C4E6404C}" type="presOf" srcId="{F5FB2F17-DD37-442B-8E69-14B038DFB394}" destId="{FBE8884D-2AAA-4EAC-8CE0-B375BD0D26E2}" srcOrd="0" destOrd="0" presId="urn:microsoft.com/office/officeart/2018/2/layout/IconVerticalSolidList"/>
    <dgm:cxn modelId="{8E5E0678-7246-4BF3-9BA9-C3115B960868}" srcId="{82B3DA56-CBDB-48D9-924D-29099B06B2A7}" destId="{A7B4158A-C5F1-48A7-BD61-3B173C3071E3}" srcOrd="0" destOrd="0" parTransId="{284B23B2-C12D-4000-B821-DA18EA0B751C}" sibTransId="{FC7B0AB0-6238-49EE-AA7A-A9B8C6D1A21E}"/>
    <dgm:cxn modelId="{5F9EB487-DF67-444D-BE81-DBB564F3A6B3}" type="presOf" srcId="{82B3DA56-CBDB-48D9-924D-29099B06B2A7}" destId="{9E7E331C-1206-4EFC-970C-873386298CB0}" srcOrd="0" destOrd="0" presId="urn:microsoft.com/office/officeart/2018/2/layout/IconVerticalSolidList"/>
    <dgm:cxn modelId="{42B03E90-29F2-4E69-8C0D-FC4F8C234223}" srcId="{82B3DA56-CBDB-48D9-924D-29099B06B2A7}" destId="{F5FB2F17-DD37-442B-8E69-14B038DFB394}" srcOrd="3" destOrd="0" parTransId="{ABAB7E18-E948-452E-98B5-108F2F9C17A7}" sibTransId="{5E63A387-FBFA-4A82-96F6-81F35F91CE29}"/>
    <dgm:cxn modelId="{C8085CD0-B27A-431C-8749-3162DC7EFE30}" type="presOf" srcId="{A7B4158A-C5F1-48A7-BD61-3B173C3071E3}" destId="{065E5B5B-1FF9-42F6-9CFC-257E611B126B}" srcOrd="0" destOrd="0" presId="urn:microsoft.com/office/officeart/2018/2/layout/IconVerticalSolidList"/>
    <dgm:cxn modelId="{D7D9BAD9-7671-4A68-BF08-3AA783ACBA12}" type="presOf" srcId="{41077B14-E9B9-4B87-8569-D28B3D95A434}" destId="{E78BB960-841F-402F-8B45-94768B31A3DC}" srcOrd="0" destOrd="0" presId="urn:microsoft.com/office/officeart/2018/2/layout/IconVerticalSolidList"/>
    <dgm:cxn modelId="{DBDB13DC-C94E-42B1-AEEE-B49165A935A8}" type="presOf" srcId="{CCA53A9E-47BF-41FF-BD60-919A48FDCD87}" destId="{BE89E6E7-5EF1-4207-9523-EBB9535D2C4D}" srcOrd="0" destOrd="0" presId="urn:microsoft.com/office/officeart/2018/2/layout/IconVerticalSolidList"/>
    <dgm:cxn modelId="{22D3C931-7464-4DF5-97DC-5B8B12445854}" type="presParOf" srcId="{9E7E331C-1206-4EFC-970C-873386298CB0}" destId="{2B75ACFE-3AA6-4956-9A17-F55585EF65E1}" srcOrd="0" destOrd="0" presId="urn:microsoft.com/office/officeart/2018/2/layout/IconVerticalSolidList"/>
    <dgm:cxn modelId="{788DEA4E-0EF3-4554-B385-72A0E3AD6DC6}" type="presParOf" srcId="{2B75ACFE-3AA6-4956-9A17-F55585EF65E1}" destId="{A32BF37C-DECC-4DBA-A3D4-DE2651FCE2AC}" srcOrd="0" destOrd="0" presId="urn:microsoft.com/office/officeart/2018/2/layout/IconVerticalSolidList"/>
    <dgm:cxn modelId="{F7557D11-A1D5-45C8-9B77-D0E3A6645937}" type="presParOf" srcId="{2B75ACFE-3AA6-4956-9A17-F55585EF65E1}" destId="{A76F4C6B-0B2D-43CC-ACA1-8827ADE27EE4}" srcOrd="1" destOrd="0" presId="urn:microsoft.com/office/officeart/2018/2/layout/IconVerticalSolidList"/>
    <dgm:cxn modelId="{DCDA7F4D-47E7-419C-B91E-3F729EC59770}" type="presParOf" srcId="{2B75ACFE-3AA6-4956-9A17-F55585EF65E1}" destId="{B072123C-1476-4D6A-82A8-82C91A41797C}" srcOrd="2" destOrd="0" presId="urn:microsoft.com/office/officeart/2018/2/layout/IconVerticalSolidList"/>
    <dgm:cxn modelId="{5BE6FB06-C924-412F-979E-D24B382B1943}" type="presParOf" srcId="{2B75ACFE-3AA6-4956-9A17-F55585EF65E1}" destId="{065E5B5B-1FF9-42F6-9CFC-257E611B126B}" srcOrd="3" destOrd="0" presId="urn:microsoft.com/office/officeart/2018/2/layout/IconVerticalSolidList"/>
    <dgm:cxn modelId="{D05A5328-46A2-44EC-BED2-2F9D1408B2BE}" type="presParOf" srcId="{9E7E331C-1206-4EFC-970C-873386298CB0}" destId="{ACC3548A-DA79-4D96-B0BA-D2599DAE3067}" srcOrd="1" destOrd="0" presId="urn:microsoft.com/office/officeart/2018/2/layout/IconVerticalSolidList"/>
    <dgm:cxn modelId="{2C932B0B-82AA-48FD-86A1-F55FD48BD913}" type="presParOf" srcId="{9E7E331C-1206-4EFC-970C-873386298CB0}" destId="{FB5AE066-B5CA-42A7-A550-B4F00AF3C08E}" srcOrd="2" destOrd="0" presId="urn:microsoft.com/office/officeart/2018/2/layout/IconVerticalSolidList"/>
    <dgm:cxn modelId="{75D6AC97-4047-4676-9DBD-C57428C43942}" type="presParOf" srcId="{FB5AE066-B5CA-42A7-A550-B4F00AF3C08E}" destId="{C6CDBDCC-5CBA-4CB5-A13E-5A6114CAA138}" srcOrd="0" destOrd="0" presId="urn:microsoft.com/office/officeart/2018/2/layout/IconVerticalSolidList"/>
    <dgm:cxn modelId="{4623B6A2-BD03-4ABA-955B-E582027C83BA}" type="presParOf" srcId="{FB5AE066-B5CA-42A7-A550-B4F00AF3C08E}" destId="{4FEA4A23-CF0B-4221-9A41-FEF679DB4838}" srcOrd="1" destOrd="0" presId="urn:microsoft.com/office/officeart/2018/2/layout/IconVerticalSolidList"/>
    <dgm:cxn modelId="{40D04452-5B8B-40E1-A16C-24428D7C13AD}" type="presParOf" srcId="{FB5AE066-B5CA-42A7-A550-B4F00AF3C08E}" destId="{4D4F59F8-5665-4567-8996-93FB4E56F314}" srcOrd="2" destOrd="0" presId="urn:microsoft.com/office/officeart/2018/2/layout/IconVerticalSolidList"/>
    <dgm:cxn modelId="{B4ABB458-A30F-4871-A091-EA0E2CF62AB2}" type="presParOf" srcId="{FB5AE066-B5CA-42A7-A550-B4F00AF3C08E}" destId="{E78BB960-841F-402F-8B45-94768B31A3DC}" srcOrd="3" destOrd="0" presId="urn:microsoft.com/office/officeart/2018/2/layout/IconVerticalSolidList"/>
    <dgm:cxn modelId="{14E346C3-75DE-4C7B-B6BD-3CB2B0E89371}" type="presParOf" srcId="{9E7E331C-1206-4EFC-970C-873386298CB0}" destId="{C4F9F1FB-8E1D-4D5D-A137-C8E8E2CC149D}" srcOrd="3" destOrd="0" presId="urn:microsoft.com/office/officeart/2018/2/layout/IconVerticalSolidList"/>
    <dgm:cxn modelId="{E9A5ED90-6283-4408-8BD2-1B27B57FD25D}" type="presParOf" srcId="{9E7E331C-1206-4EFC-970C-873386298CB0}" destId="{28554979-99A2-4290-ADEE-B5D34231BEDA}" srcOrd="4" destOrd="0" presId="urn:microsoft.com/office/officeart/2018/2/layout/IconVerticalSolidList"/>
    <dgm:cxn modelId="{F14192DA-26C0-4D8B-97CD-6CE5B33289EE}" type="presParOf" srcId="{28554979-99A2-4290-ADEE-B5D34231BEDA}" destId="{2C085B78-8132-488F-A4A6-BAA04F4EEFE0}" srcOrd="0" destOrd="0" presId="urn:microsoft.com/office/officeart/2018/2/layout/IconVerticalSolidList"/>
    <dgm:cxn modelId="{DFEF3945-B573-44F7-8B5B-DC64433B6CED}" type="presParOf" srcId="{28554979-99A2-4290-ADEE-B5D34231BEDA}" destId="{25258485-F9AB-4E63-8530-64DD4C350BEA}" srcOrd="1" destOrd="0" presId="urn:microsoft.com/office/officeart/2018/2/layout/IconVerticalSolidList"/>
    <dgm:cxn modelId="{52A4E5F8-5D67-4283-BE18-0552A73FF4D3}" type="presParOf" srcId="{28554979-99A2-4290-ADEE-B5D34231BEDA}" destId="{6F1A73D7-41EC-4877-B209-DF22D1B4EC36}" srcOrd="2" destOrd="0" presId="urn:microsoft.com/office/officeart/2018/2/layout/IconVerticalSolidList"/>
    <dgm:cxn modelId="{BE7662B6-122E-4A76-A0D7-8A7607AF3B05}" type="presParOf" srcId="{28554979-99A2-4290-ADEE-B5D34231BEDA}" destId="{E6AC6F13-661F-47F0-8579-2C9D54492DB8}" srcOrd="3" destOrd="0" presId="urn:microsoft.com/office/officeart/2018/2/layout/IconVerticalSolidList"/>
    <dgm:cxn modelId="{522A15EB-7FED-4625-97FA-904391962AB5}" type="presParOf" srcId="{9E7E331C-1206-4EFC-970C-873386298CB0}" destId="{399A6EC9-BE96-4E5C-8DDC-D6E245CD68C4}" srcOrd="5" destOrd="0" presId="urn:microsoft.com/office/officeart/2018/2/layout/IconVerticalSolidList"/>
    <dgm:cxn modelId="{671C4B37-95F0-4F38-B8EC-D3FA155357CF}" type="presParOf" srcId="{9E7E331C-1206-4EFC-970C-873386298CB0}" destId="{1D269989-7E6B-47A0-B0F0-A67A5E7586CA}" srcOrd="6" destOrd="0" presId="urn:microsoft.com/office/officeart/2018/2/layout/IconVerticalSolidList"/>
    <dgm:cxn modelId="{E7D9599A-B235-4741-936C-2C32B336E166}" type="presParOf" srcId="{1D269989-7E6B-47A0-B0F0-A67A5E7586CA}" destId="{8E3DA78A-8DA6-4D62-9BC3-FE01D42A6D42}" srcOrd="0" destOrd="0" presId="urn:microsoft.com/office/officeart/2018/2/layout/IconVerticalSolidList"/>
    <dgm:cxn modelId="{AE2BEF06-D339-4ADB-8D9C-652F502621CD}" type="presParOf" srcId="{1D269989-7E6B-47A0-B0F0-A67A5E7586CA}" destId="{D9D4B3E1-EEFA-4B98-958C-BC1F58F4595B}" srcOrd="1" destOrd="0" presId="urn:microsoft.com/office/officeart/2018/2/layout/IconVerticalSolidList"/>
    <dgm:cxn modelId="{3CC756F4-C056-41C6-802D-0A61F0EC5356}" type="presParOf" srcId="{1D269989-7E6B-47A0-B0F0-A67A5E7586CA}" destId="{FA23F22A-5D66-442B-B20A-8800D4A831F5}" srcOrd="2" destOrd="0" presId="urn:microsoft.com/office/officeart/2018/2/layout/IconVerticalSolidList"/>
    <dgm:cxn modelId="{53D64D1A-BE60-4751-8A0F-D6D2893C886B}" type="presParOf" srcId="{1D269989-7E6B-47A0-B0F0-A67A5E7586CA}" destId="{FBE8884D-2AAA-4EAC-8CE0-B375BD0D26E2}" srcOrd="3" destOrd="0" presId="urn:microsoft.com/office/officeart/2018/2/layout/IconVerticalSolidList"/>
    <dgm:cxn modelId="{F3D9FC43-6987-40BA-BC6F-E386112BE833}" type="presParOf" srcId="{9E7E331C-1206-4EFC-970C-873386298CB0}" destId="{D0626D30-D940-46E4-830E-37B23E4988D9}" srcOrd="7" destOrd="0" presId="urn:microsoft.com/office/officeart/2018/2/layout/IconVerticalSolidList"/>
    <dgm:cxn modelId="{2995FB38-5E27-4396-915A-C686FBA5E830}" type="presParOf" srcId="{9E7E331C-1206-4EFC-970C-873386298CB0}" destId="{D733E0A2-E04D-4E60-8537-FCE38648005D}" srcOrd="8" destOrd="0" presId="urn:microsoft.com/office/officeart/2018/2/layout/IconVerticalSolidList"/>
    <dgm:cxn modelId="{5815BF00-99D0-49BE-8A64-AE8BA5F462EA}" type="presParOf" srcId="{D733E0A2-E04D-4E60-8537-FCE38648005D}" destId="{FA0AACCE-E49A-4C19-9837-09C7AD252E42}" srcOrd="0" destOrd="0" presId="urn:microsoft.com/office/officeart/2018/2/layout/IconVerticalSolidList"/>
    <dgm:cxn modelId="{48E86239-ECAA-4380-B572-277CB7D17259}" type="presParOf" srcId="{D733E0A2-E04D-4E60-8537-FCE38648005D}" destId="{0F5E8ED8-214E-4AD6-8191-8DA3C17F5CD0}" srcOrd="1" destOrd="0" presId="urn:microsoft.com/office/officeart/2018/2/layout/IconVerticalSolidList"/>
    <dgm:cxn modelId="{136A9237-923E-4E65-8A0C-6580AA66E0CA}" type="presParOf" srcId="{D733E0A2-E04D-4E60-8537-FCE38648005D}" destId="{15871F51-4B89-4225-9DC2-A465B59D5FF0}" srcOrd="2" destOrd="0" presId="urn:microsoft.com/office/officeart/2018/2/layout/IconVerticalSolidList"/>
    <dgm:cxn modelId="{A6074DA5-D6CC-4E28-882A-D181605837BB}" type="presParOf" srcId="{D733E0A2-E04D-4E60-8537-FCE38648005D}" destId="{BE89E6E7-5EF1-4207-9523-EBB9535D2C4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126031-ED56-420C-9AFE-66AEBB2AB8D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771BC6C-D276-4F08-9343-B242CE33AC74}">
      <dgm:prSet/>
      <dgm:spPr/>
      <dgm:t>
        <a:bodyPr/>
        <a:lstStyle/>
        <a:p>
          <a:pPr>
            <a:lnSpc>
              <a:spcPct val="100000"/>
            </a:lnSpc>
          </a:pPr>
          <a:r>
            <a:rPr lang="en-GB" b="1"/>
            <a:t>An internet search engine ,designed to retrieve and search results to provide the most dependable and reliable sources </a:t>
          </a:r>
          <a:endParaRPr lang="en-US"/>
        </a:p>
      </dgm:t>
    </dgm:pt>
    <dgm:pt modelId="{42897CD7-D1ED-4FF7-B4B7-1DB19DC0E401}" type="parTrans" cxnId="{BD60A66C-511B-4B0D-AB9A-FA2E20813F63}">
      <dgm:prSet/>
      <dgm:spPr/>
      <dgm:t>
        <a:bodyPr/>
        <a:lstStyle/>
        <a:p>
          <a:endParaRPr lang="en-US"/>
        </a:p>
      </dgm:t>
    </dgm:pt>
    <dgm:pt modelId="{4C7A02F7-94DB-4EFB-B3FB-C29F1E8962D4}" type="sibTrans" cxnId="{BD60A66C-511B-4B0D-AB9A-FA2E20813F63}">
      <dgm:prSet/>
      <dgm:spPr/>
      <dgm:t>
        <a:bodyPr/>
        <a:lstStyle/>
        <a:p>
          <a:endParaRPr lang="en-US"/>
        </a:p>
      </dgm:t>
    </dgm:pt>
    <dgm:pt modelId="{EA6EB9D8-A505-435C-9462-8163BFF64100}">
      <dgm:prSet/>
      <dgm:spPr/>
      <dgm:t>
        <a:bodyPr/>
        <a:lstStyle/>
        <a:p>
          <a:pPr>
            <a:lnSpc>
              <a:spcPct val="100000"/>
            </a:lnSpc>
          </a:pPr>
          <a:r>
            <a:rPr lang="en-GB" b="1"/>
            <a:t>Currently employing  139,995</a:t>
          </a:r>
          <a:r>
            <a:rPr lang="en-GB"/>
            <a:t>  (2021)</a:t>
          </a:r>
          <a:endParaRPr lang="en-US"/>
        </a:p>
      </dgm:t>
    </dgm:pt>
    <dgm:pt modelId="{E94ECD0D-AAF2-4596-91B4-78E1D81D505B}" type="parTrans" cxnId="{4DFF2AD3-C826-4391-9D58-235E5F510469}">
      <dgm:prSet/>
      <dgm:spPr/>
      <dgm:t>
        <a:bodyPr/>
        <a:lstStyle/>
        <a:p>
          <a:endParaRPr lang="en-US"/>
        </a:p>
      </dgm:t>
    </dgm:pt>
    <dgm:pt modelId="{D3D34C49-1460-400A-AB69-751F34E9E3A1}" type="sibTrans" cxnId="{4DFF2AD3-C826-4391-9D58-235E5F510469}">
      <dgm:prSet/>
      <dgm:spPr/>
      <dgm:t>
        <a:bodyPr/>
        <a:lstStyle/>
        <a:p>
          <a:endParaRPr lang="en-US"/>
        </a:p>
      </dgm:t>
    </dgm:pt>
    <dgm:pt modelId="{5D950D5A-5F64-45E7-9251-97D8E9751A4D}">
      <dgm:prSet/>
      <dgm:spPr/>
      <dgm:t>
        <a:bodyPr/>
        <a:lstStyle/>
        <a:p>
          <a:pPr>
            <a:lnSpc>
              <a:spcPct val="100000"/>
            </a:lnSpc>
          </a:pPr>
          <a:r>
            <a:rPr lang="en-GB" b="1"/>
            <a:t>Google products ( web email , news aggregator , calendar software cloud storage etc)</a:t>
          </a:r>
          <a:endParaRPr lang="en-US"/>
        </a:p>
      </dgm:t>
    </dgm:pt>
    <dgm:pt modelId="{F57E1E08-DB72-42EF-949A-7426A0C30B35}" type="parTrans" cxnId="{4F11E2B9-7134-4919-A02A-23D753D8F0F6}">
      <dgm:prSet/>
      <dgm:spPr/>
      <dgm:t>
        <a:bodyPr/>
        <a:lstStyle/>
        <a:p>
          <a:endParaRPr lang="en-US"/>
        </a:p>
      </dgm:t>
    </dgm:pt>
    <dgm:pt modelId="{4ED6FE22-4FC5-444B-960E-AF3018AB9760}" type="sibTrans" cxnId="{4F11E2B9-7134-4919-A02A-23D753D8F0F6}">
      <dgm:prSet/>
      <dgm:spPr/>
      <dgm:t>
        <a:bodyPr/>
        <a:lstStyle/>
        <a:p>
          <a:endParaRPr lang="en-US"/>
        </a:p>
      </dgm:t>
    </dgm:pt>
    <dgm:pt modelId="{B70FF626-1F94-47BA-9DFD-9012E7034617}">
      <dgm:prSet/>
      <dgm:spPr/>
      <dgm:t>
        <a:bodyPr/>
        <a:lstStyle/>
        <a:p>
          <a:pPr>
            <a:lnSpc>
              <a:spcPct val="100000"/>
            </a:lnSpc>
          </a:pPr>
          <a:r>
            <a:rPr lang="en-GB" b="1"/>
            <a:t>STAKEHOLDERS : INVESTORS,CUSTOMERS AND ADVERTISERS , USERS ,NETWORK CONNECTIONS </a:t>
          </a:r>
          <a:endParaRPr lang="en-US"/>
        </a:p>
      </dgm:t>
    </dgm:pt>
    <dgm:pt modelId="{F4402086-A928-4A7A-A11A-5AA279D456AB}" type="parTrans" cxnId="{0CEFA342-B4A2-4FEE-8487-7CFF033822C9}">
      <dgm:prSet/>
      <dgm:spPr/>
      <dgm:t>
        <a:bodyPr/>
        <a:lstStyle/>
        <a:p>
          <a:endParaRPr lang="en-US"/>
        </a:p>
      </dgm:t>
    </dgm:pt>
    <dgm:pt modelId="{9855E68E-D57F-4F8A-AE5A-37A8F0653C62}" type="sibTrans" cxnId="{0CEFA342-B4A2-4FEE-8487-7CFF033822C9}">
      <dgm:prSet/>
      <dgm:spPr/>
      <dgm:t>
        <a:bodyPr/>
        <a:lstStyle/>
        <a:p>
          <a:endParaRPr lang="en-US"/>
        </a:p>
      </dgm:t>
    </dgm:pt>
    <dgm:pt modelId="{E9E72FA8-3017-487A-9751-CF8826E0FD0A}" type="pres">
      <dgm:prSet presAssocID="{24126031-ED56-420C-9AFE-66AEBB2AB8DD}" presName="root" presStyleCnt="0">
        <dgm:presLayoutVars>
          <dgm:dir/>
          <dgm:resizeHandles val="exact"/>
        </dgm:presLayoutVars>
      </dgm:prSet>
      <dgm:spPr/>
    </dgm:pt>
    <dgm:pt modelId="{9968792C-CB0C-4C62-B3F2-BF400FCB5963}" type="pres">
      <dgm:prSet presAssocID="{A771BC6C-D276-4F08-9343-B242CE33AC74}" presName="compNode" presStyleCnt="0"/>
      <dgm:spPr/>
    </dgm:pt>
    <dgm:pt modelId="{DF3B1684-6CB5-4EC3-9230-B3C6F8E98493}" type="pres">
      <dgm:prSet presAssocID="{A771BC6C-D276-4F08-9343-B242CE33AC7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060603E0-D36D-46DD-A96A-6F8F09B5A378}" type="pres">
      <dgm:prSet presAssocID="{A771BC6C-D276-4F08-9343-B242CE33AC74}" presName="spaceRect" presStyleCnt="0"/>
      <dgm:spPr/>
    </dgm:pt>
    <dgm:pt modelId="{0A1E718A-7BE4-4F44-AB20-86285B17E653}" type="pres">
      <dgm:prSet presAssocID="{A771BC6C-D276-4F08-9343-B242CE33AC74}" presName="textRect" presStyleLbl="revTx" presStyleIdx="0" presStyleCnt="4">
        <dgm:presLayoutVars>
          <dgm:chMax val="1"/>
          <dgm:chPref val="1"/>
        </dgm:presLayoutVars>
      </dgm:prSet>
      <dgm:spPr/>
    </dgm:pt>
    <dgm:pt modelId="{21178BD9-6D24-49C6-B2FF-45C79865D754}" type="pres">
      <dgm:prSet presAssocID="{4C7A02F7-94DB-4EFB-B3FB-C29F1E8962D4}" presName="sibTrans" presStyleCnt="0"/>
      <dgm:spPr/>
    </dgm:pt>
    <dgm:pt modelId="{35109942-B7E8-4F3B-9465-994B3CB39F14}" type="pres">
      <dgm:prSet presAssocID="{EA6EB9D8-A505-435C-9462-8163BFF64100}" presName="compNode" presStyleCnt="0"/>
      <dgm:spPr/>
    </dgm:pt>
    <dgm:pt modelId="{37192AAC-D314-445D-AD1E-AE8ED9E6A6D8}" type="pres">
      <dgm:prSet presAssocID="{EA6EB9D8-A505-435C-9462-8163BFF6410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aduation Cap"/>
        </a:ext>
      </dgm:extLst>
    </dgm:pt>
    <dgm:pt modelId="{7C219AD6-9F8B-4FE3-B4E7-A4E28750A431}" type="pres">
      <dgm:prSet presAssocID="{EA6EB9D8-A505-435C-9462-8163BFF64100}" presName="spaceRect" presStyleCnt="0"/>
      <dgm:spPr/>
    </dgm:pt>
    <dgm:pt modelId="{AC719E51-A7C6-4529-AEB6-39B8FB896D9C}" type="pres">
      <dgm:prSet presAssocID="{EA6EB9D8-A505-435C-9462-8163BFF64100}" presName="textRect" presStyleLbl="revTx" presStyleIdx="1" presStyleCnt="4">
        <dgm:presLayoutVars>
          <dgm:chMax val="1"/>
          <dgm:chPref val="1"/>
        </dgm:presLayoutVars>
      </dgm:prSet>
      <dgm:spPr/>
    </dgm:pt>
    <dgm:pt modelId="{1D1D63FE-AAE3-499D-97B8-D4AF754EEC44}" type="pres">
      <dgm:prSet presAssocID="{D3D34C49-1460-400A-AB69-751F34E9E3A1}" presName="sibTrans" presStyleCnt="0"/>
      <dgm:spPr/>
    </dgm:pt>
    <dgm:pt modelId="{6738EB4A-7E36-44F0-9B35-1AFCDD9C0BD9}" type="pres">
      <dgm:prSet presAssocID="{5D950D5A-5F64-45E7-9251-97D8E9751A4D}" presName="compNode" presStyleCnt="0"/>
      <dgm:spPr/>
    </dgm:pt>
    <dgm:pt modelId="{E56D3D5D-864B-496C-AAF4-70F50F4CBEB4}" type="pres">
      <dgm:prSet presAssocID="{5D950D5A-5F64-45E7-9251-97D8E9751A4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nvelope"/>
        </a:ext>
      </dgm:extLst>
    </dgm:pt>
    <dgm:pt modelId="{316F09A4-85D0-44DB-BE70-FAEE78997613}" type="pres">
      <dgm:prSet presAssocID="{5D950D5A-5F64-45E7-9251-97D8E9751A4D}" presName="spaceRect" presStyleCnt="0"/>
      <dgm:spPr/>
    </dgm:pt>
    <dgm:pt modelId="{3E479789-05A9-43C7-B1FF-559040FDC23B}" type="pres">
      <dgm:prSet presAssocID="{5D950D5A-5F64-45E7-9251-97D8E9751A4D}" presName="textRect" presStyleLbl="revTx" presStyleIdx="2" presStyleCnt="4">
        <dgm:presLayoutVars>
          <dgm:chMax val="1"/>
          <dgm:chPref val="1"/>
        </dgm:presLayoutVars>
      </dgm:prSet>
      <dgm:spPr/>
    </dgm:pt>
    <dgm:pt modelId="{4FAE102A-7F4C-47A9-95D7-D8E9B554ECE8}" type="pres">
      <dgm:prSet presAssocID="{4ED6FE22-4FC5-444B-960E-AF3018AB9760}" presName="sibTrans" presStyleCnt="0"/>
      <dgm:spPr/>
    </dgm:pt>
    <dgm:pt modelId="{FB53EE1E-D8BE-428A-B1C7-97ACCD9C303D}" type="pres">
      <dgm:prSet presAssocID="{B70FF626-1F94-47BA-9DFD-9012E7034617}" presName="compNode" presStyleCnt="0"/>
      <dgm:spPr/>
    </dgm:pt>
    <dgm:pt modelId="{01A63911-DA4D-4C48-B475-640BBFB02198}" type="pres">
      <dgm:prSet presAssocID="{B70FF626-1F94-47BA-9DFD-9012E703461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onnections"/>
        </a:ext>
      </dgm:extLst>
    </dgm:pt>
    <dgm:pt modelId="{C3BDD1C0-95CD-45DD-ACB1-B34DDFCDDB55}" type="pres">
      <dgm:prSet presAssocID="{B70FF626-1F94-47BA-9DFD-9012E7034617}" presName="spaceRect" presStyleCnt="0"/>
      <dgm:spPr/>
    </dgm:pt>
    <dgm:pt modelId="{E3F68271-C5CF-4437-B18F-367A95A22229}" type="pres">
      <dgm:prSet presAssocID="{B70FF626-1F94-47BA-9DFD-9012E7034617}" presName="textRect" presStyleLbl="revTx" presStyleIdx="3" presStyleCnt="4">
        <dgm:presLayoutVars>
          <dgm:chMax val="1"/>
          <dgm:chPref val="1"/>
        </dgm:presLayoutVars>
      </dgm:prSet>
      <dgm:spPr/>
    </dgm:pt>
  </dgm:ptLst>
  <dgm:cxnLst>
    <dgm:cxn modelId="{7C68722F-FD2F-4324-A386-03ADA45287EF}" type="presOf" srcId="{B70FF626-1F94-47BA-9DFD-9012E7034617}" destId="{E3F68271-C5CF-4437-B18F-367A95A22229}" srcOrd="0" destOrd="0" presId="urn:microsoft.com/office/officeart/2018/2/layout/IconLabelList"/>
    <dgm:cxn modelId="{0CEFA342-B4A2-4FEE-8487-7CFF033822C9}" srcId="{24126031-ED56-420C-9AFE-66AEBB2AB8DD}" destId="{B70FF626-1F94-47BA-9DFD-9012E7034617}" srcOrd="3" destOrd="0" parTransId="{F4402086-A928-4A7A-A11A-5AA279D456AB}" sibTransId="{9855E68E-D57F-4F8A-AE5A-37A8F0653C62}"/>
    <dgm:cxn modelId="{BD60A66C-511B-4B0D-AB9A-FA2E20813F63}" srcId="{24126031-ED56-420C-9AFE-66AEBB2AB8DD}" destId="{A771BC6C-D276-4F08-9343-B242CE33AC74}" srcOrd="0" destOrd="0" parTransId="{42897CD7-D1ED-4FF7-B4B7-1DB19DC0E401}" sibTransId="{4C7A02F7-94DB-4EFB-B3FB-C29F1E8962D4}"/>
    <dgm:cxn modelId="{22DCB180-DD38-4FD3-A50B-E085A8B7A970}" type="presOf" srcId="{EA6EB9D8-A505-435C-9462-8163BFF64100}" destId="{AC719E51-A7C6-4529-AEB6-39B8FB896D9C}" srcOrd="0" destOrd="0" presId="urn:microsoft.com/office/officeart/2018/2/layout/IconLabelList"/>
    <dgm:cxn modelId="{D0A0988F-DF04-4995-ADDF-741FA0FA38DA}" type="presOf" srcId="{A771BC6C-D276-4F08-9343-B242CE33AC74}" destId="{0A1E718A-7BE4-4F44-AB20-86285B17E653}" srcOrd="0" destOrd="0" presId="urn:microsoft.com/office/officeart/2018/2/layout/IconLabelList"/>
    <dgm:cxn modelId="{80761A9A-1E81-42FA-929B-7B06CD38BA81}" type="presOf" srcId="{5D950D5A-5F64-45E7-9251-97D8E9751A4D}" destId="{3E479789-05A9-43C7-B1FF-559040FDC23B}" srcOrd="0" destOrd="0" presId="urn:microsoft.com/office/officeart/2018/2/layout/IconLabelList"/>
    <dgm:cxn modelId="{5AA6B0AC-6397-4D49-821A-1DC7E351F16C}" type="presOf" srcId="{24126031-ED56-420C-9AFE-66AEBB2AB8DD}" destId="{E9E72FA8-3017-487A-9751-CF8826E0FD0A}" srcOrd="0" destOrd="0" presId="urn:microsoft.com/office/officeart/2018/2/layout/IconLabelList"/>
    <dgm:cxn modelId="{4F11E2B9-7134-4919-A02A-23D753D8F0F6}" srcId="{24126031-ED56-420C-9AFE-66AEBB2AB8DD}" destId="{5D950D5A-5F64-45E7-9251-97D8E9751A4D}" srcOrd="2" destOrd="0" parTransId="{F57E1E08-DB72-42EF-949A-7426A0C30B35}" sibTransId="{4ED6FE22-4FC5-444B-960E-AF3018AB9760}"/>
    <dgm:cxn modelId="{4DFF2AD3-C826-4391-9D58-235E5F510469}" srcId="{24126031-ED56-420C-9AFE-66AEBB2AB8DD}" destId="{EA6EB9D8-A505-435C-9462-8163BFF64100}" srcOrd="1" destOrd="0" parTransId="{E94ECD0D-AAF2-4596-91B4-78E1D81D505B}" sibTransId="{D3D34C49-1460-400A-AB69-751F34E9E3A1}"/>
    <dgm:cxn modelId="{CD67F338-4C8D-4787-A4F1-85FD3D251B4E}" type="presParOf" srcId="{E9E72FA8-3017-487A-9751-CF8826E0FD0A}" destId="{9968792C-CB0C-4C62-B3F2-BF400FCB5963}" srcOrd="0" destOrd="0" presId="urn:microsoft.com/office/officeart/2018/2/layout/IconLabelList"/>
    <dgm:cxn modelId="{165E32E6-8073-496E-AE11-F7C1201299C1}" type="presParOf" srcId="{9968792C-CB0C-4C62-B3F2-BF400FCB5963}" destId="{DF3B1684-6CB5-4EC3-9230-B3C6F8E98493}" srcOrd="0" destOrd="0" presId="urn:microsoft.com/office/officeart/2018/2/layout/IconLabelList"/>
    <dgm:cxn modelId="{AD07CACB-2DAD-404C-AD88-3A6CA70350E7}" type="presParOf" srcId="{9968792C-CB0C-4C62-B3F2-BF400FCB5963}" destId="{060603E0-D36D-46DD-A96A-6F8F09B5A378}" srcOrd="1" destOrd="0" presId="urn:microsoft.com/office/officeart/2018/2/layout/IconLabelList"/>
    <dgm:cxn modelId="{1A77BC34-711C-474E-8A9C-F60D9B94B223}" type="presParOf" srcId="{9968792C-CB0C-4C62-B3F2-BF400FCB5963}" destId="{0A1E718A-7BE4-4F44-AB20-86285B17E653}" srcOrd="2" destOrd="0" presId="urn:microsoft.com/office/officeart/2018/2/layout/IconLabelList"/>
    <dgm:cxn modelId="{132B5FE8-62B6-48E8-B112-F7EE94178368}" type="presParOf" srcId="{E9E72FA8-3017-487A-9751-CF8826E0FD0A}" destId="{21178BD9-6D24-49C6-B2FF-45C79865D754}" srcOrd="1" destOrd="0" presId="urn:microsoft.com/office/officeart/2018/2/layout/IconLabelList"/>
    <dgm:cxn modelId="{45E97108-3AD2-4695-9C00-596C906B39A2}" type="presParOf" srcId="{E9E72FA8-3017-487A-9751-CF8826E0FD0A}" destId="{35109942-B7E8-4F3B-9465-994B3CB39F14}" srcOrd="2" destOrd="0" presId="urn:microsoft.com/office/officeart/2018/2/layout/IconLabelList"/>
    <dgm:cxn modelId="{88FD7B3C-E98C-421B-B12A-3602BD81C87C}" type="presParOf" srcId="{35109942-B7E8-4F3B-9465-994B3CB39F14}" destId="{37192AAC-D314-445D-AD1E-AE8ED9E6A6D8}" srcOrd="0" destOrd="0" presId="urn:microsoft.com/office/officeart/2018/2/layout/IconLabelList"/>
    <dgm:cxn modelId="{69D588F0-D4E8-4A63-9D3D-6A7A7052A3F0}" type="presParOf" srcId="{35109942-B7E8-4F3B-9465-994B3CB39F14}" destId="{7C219AD6-9F8B-4FE3-B4E7-A4E28750A431}" srcOrd="1" destOrd="0" presId="urn:microsoft.com/office/officeart/2018/2/layout/IconLabelList"/>
    <dgm:cxn modelId="{E149033B-BF74-4693-87F8-7C624CC8B2E0}" type="presParOf" srcId="{35109942-B7E8-4F3B-9465-994B3CB39F14}" destId="{AC719E51-A7C6-4529-AEB6-39B8FB896D9C}" srcOrd="2" destOrd="0" presId="urn:microsoft.com/office/officeart/2018/2/layout/IconLabelList"/>
    <dgm:cxn modelId="{2F6EC4B1-8607-4224-B0A3-A7181FE44337}" type="presParOf" srcId="{E9E72FA8-3017-487A-9751-CF8826E0FD0A}" destId="{1D1D63FE-AAE3-499D-97B8-D4AF754EEC44}" srcOrd="3" destOrd="0" presId="urn:microsoft.com/office/officeart/2018/2/layout/IconLabelList"/>
    <dgm:cxn modelId="{41A61F8F-8BD0-430F-AEF2-92EDAA7137E4}" type="presParOf" srcId="{E9E72FA8-3017-487A-9751-CF8826E0FD0A}" destId="{6738EB4A-7E36-44F0-9B35-1AFCDD9C0BD9}" srcOrd="4" destOrd="0" presId="urn:microsoft.com/office/officeart/2018/2/layout/IconLabelList"/>
    <dgm:cxn modelId="{C2D67808-9030-41EF-92C5-C1839E5E700A}" type="presParOf" srcId="{6738EB4A-7E36-44F0-9B35-1AFCDD9C0BD9}" destId="{E56D3D5D-864B-496C-AAF4-70F50F4CBEB4}" srcOrd="0" destOrd="0" presId="urn:microsoft.com/office/officeart/2018/2/layout/IconLabelList"/>
    <dgm:cxn modelId="{5D8A0BD9-BD62-482E-AEF7-37960A69C39D}" type="presParOf" srcId="{6738EB4A-7E36-44F0-9B35-1AFCDD9C0BD9}" destId="{316F09A4-85D0-44DB-BE70-FAEE78997613}" srcOrd="1" destOrd="0" presId="urn:microsoft.com/office/officeart/2018/2/layout/IconLabelList"/>
    <dgm:cxn modelId="{9521C2E9-6AD1-4FF2-95B0-8FC005CB1421}" type="presParOf" srcId="{6738EB4A-7E36-44F0-9B35-1AFCDD9C0BD9}" destId="{3E479789-05A9-43C7-B1FF-559040FDC23B}" srcOrd="2" destOrd="0" presId="urn:microsoft.com/office/officeart/2018/2/layout/IconLabelList"/>
    <dgm:cxn modelId="{C7B254FA-66B2-45E3-AAF2-45A7DF06EF59}" type="presParOf" srcId="{E9E72FA8-3017-487A-9751-CF8826E0FD0A}" destId="{4FAE102A-7F4C-47A9-95D7-D8E9B554ECE8}" srcOrd="5" destOrd="0" presId="urn:microsoft.com/office/officeart/2018/2/layout/IconLabelList"/>
    <dgm:cxn modelId="{FB3DABF5-6985-45F3-83C3-43F017E45735}" type="presParOf" srcId="{E9E72FA8-3017-487A-9751-CF8826E0FD0A}" destId="{FB53EE1E-D8BE-428A-B1C7-97ACCD9C303D}" srcOrd="6" destOrd="0" presId="urn:microsoft.com/office/officeart/2018/2/layout/IconLabelList"/>
    <dgm:cxn modelId="{DDB3402B-2AF8-43CE-8F9A-521633B5A08A}" type="presParOf" srcId="{FB53EE1E-D8BE-428A-B1C7-97ACCD9C303D}" destId="{01A63911-DA4D-4C48-B475-640BBFB02198}" srcOrd="0" destOrd="0" presId="urn:microsoft.com/office/officeart/2018/2/layout/IconLabelList"/>
    <dgm:cxn modelId="{616AD96C-22C3-446F-8815-98E4EBD7FCD5}" type="presParOf" srcId="{FB53EE1E-D8BE-428A-B1C7-97ACCD9C303D}" destId="{C3BDD1C0-95CD-45DD-ACB1-B34DDFCDDB55}" srcOrd="1" destOrd="0" presId="urn:microsoft.com/office/officeart/2018/2/layout/IconLabelList"/>
    <dgm:cxn modelId="{EF2D8BB5-BD40-40E5-8A88-67A020615E6E}" type="presParOf" srcId="{FB53EE1E-D8BE-428A-B1C7-97ACCD9C303D}" destId="{E3F68271-C5CF-4437-B18F-367A95A22229}"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7BED60-54B2-E444-A29B-1EE80E6334EF}" type="doc">
      <dgm:prSet loTypeId="urn:microsoft.com/office/officeart/2018/2/layout/IconVerticalSolidList" loCatId="icon" qsTypeId="urn:microsoft.com/office/officeart/2005/8/quickstyle/simple4" qsCatId="simple" csTypeId="urn:microsoft.com/office/officeart/2005/8/colors/accent1_2" csCatId="accent1" phldr="1"/>
      <dgm:spPr/>
      <dgm:t>
        <a:bodyPr/>
        <a:lstStyle/>
        <a:p>
          <a:endParaRPr lang="en-GB"/>
        </a:p>
      </dgm:t>
    </dgm:pt>
    <dgm:pt modelId="{BD6D77EE-14EA-6D44-BA84-0F2CAC89A5B3}">
      <dgm:prSet/>
      <dgm:spPr/>
      <dgm:t>
        <a:bodyPr/>
        <a:lstStyle/>
        <a:p>
          <a:pPr>
            <a:lnSpc>
              <a:spcPct val="100000"/>
            </a:lnSpc>
          </a:pPr>
          <a:r>
            <a:rPr lang="en-GB" dirty="0">
              <a:solidFill>
                <a:schemeClr val="bg1"/>
              </a:solidFill>
            </a:rPr>
            <a:t>Google</a:t>
          </a:r>
        </a:p>
      </dgm:t>
    </dgm:pt>
    <dgm:pt modelId="{593246BA-D2BB-1940-A069-1834E5A2E1BE}" type="parTrans" cxnId="{1AF0C243-2882-1249-9393-4F6F446C9B0C}">
      <dgm:prSet/>
      <dgm:spPr/>
      <dgm:t>
        <a:bodyPr/>
        <a:lstStyle/>
        <a:p>
          <a:endParaRPr lang="en-GB"/>
        </a:p>
      </dgm:t>
    </dgm:pt>
    <dgm:pt modelId="{183930D9-4D19-2F41-B131-EBC86102F481}" type="sibTrans" cxnId="{1AF0C243-2882-1249-9393-4F6F446C9B0C}">
      <dgm:prSet/>
      <dgm:spPr/>
      <dgm:t>
        <a:bodyPr/>
        <a:lstStyle/>
        <a:p>
          <a:endParaRPr lang="en-GB"/>
        </a:p>
      </dgm:t>
    </dgm:pt>
    <dgm:pt modelId="{873F8C2C-9FDB-624E-8E56-03DC00C352EC}">
      <dgm:prSet/>
      <dgm:spPr/>
      <dgm:t>
        <a:bodyPr/>
        <a:lstStyle/>
        <a:p>
          <a:pPr>
            <a:lnSpc>
              <a:spcPct val="100000"/>
            </a:lnSpc>
          </a:pPr>
          <a:r>
            <a:rPr lang="en-GB" dirty="0">
              <a:solidFill>
                <a:schemeClr val="bg1"/>
              </a:solidFill>
            </a:rPr>
            <a:t>Source – The CEO of Google has set meetings with mangers to ensure that new information are taking place  </a:t>
          </a:r>
        </a:p>
      </dgm:t>
    </dgm:pt>
    <dgm:pt modelId="{C63C71DC-BDE4-BC49-88D1-7FEB07AE1E1E}" type="parTrans" cxnId="{FF463389-AC41-7C4A-8C57-23CF5A262678}">
      <dgm:prSet/>
      <dgm:spPr/>
      <dgm:t>
        <a:bodyPr/>
        <a:lstStyle/>
        <a:p>
          <a:endParaRPr lang="en-GB"/>
        </a:p>
      </dgm:t>
    </dgm:pt>
    <dgm:pt modelId="{7DAE355B-B91A-0F40-A1AF-7229D36A1F2A}" type="sibTrans" cxnId="{FF463389-AC41-7C4A-8C57-23CF5A262678}">
      <dgm:prSet/>
      <dgm:spPr/>
      <dgm:t>
        <a:bodyPr/>
        <a:lstStyle/>
        <a:p>
          <a:endParaRPr lang="en-GB"/>
        </a:p>
      </dgm:t>
    </dgm:pt>
    <dgm:pt modelId="{8A506C42-EB3E-964C-A851-77AD4946BC7A}">
      <dgm:prSet/>
      <dgm:spPr/>
      <dgm:t>
        <a:bodyPr/>
        <a:lstStyle/>
        <a:p>
          <a:pPr>
            <a:lnSpc>
              <a:spcPct val="100000"/>
            </a:lnSpc>
          </a:pPr>
          <a:r>
            <a:rPr lang="en-GB" dirty="0">
              <a:solidFill>
                <a:schemeClr val="bg1"/>
              </a:solidFill>
            </a:rPr>
            <a:t>Message-  The message is crafted in a easy way , which focuses on : clarity, purpose , structure and understanding of the receiver</a:t>
          </a:r>
        </a:p>
      </dgm:t>
    </dgm:pt>
    <dgm:pt modelId="{309AC08C-AC8D-454E-B7AC-5674DED752FB}" type="parTrans" cxnId="{045AB799-0963-E946-B016-0C768906CFC9}">
      <dgm:prSet/>
      <dgm:spPr/>
      <dgm:t>
        <a:bodyPr/>
        <a:lstStyle/>
        <a:p>
          <a:endParaRPr lang="en-GB"/>
        </a:p>
      </dgm:t>
    </dgm:pt>
    <dgm:pt modelId="{B1B897AA-B3A0-924D-AC96-335F36F0602A}" type="sibTrans" cxnId="{045AB799-0963-E946-B016-0C768906CFC9}">
      <dgm:prSet/>
      <dgm:spPr/>
      <dgm:t>
        <a:bodyPr/>
        <a:lstStyle/>
        <a:p>
          <a:endParaRPr lang="en-GB"/>
        </a:p>
      </dgm:t>
    </dgm:pt>
    <dgm:pt modelId="{C778447F-4D3E-5246-8235-DB361F0EFAB1}">
      <dgm:prSet/>
      <dgm:spPr/>
      <dgm:t>
        <a:bodyPr/>
        <a:lstStyle/>
        <a:p>
          <a:pPr>
            <a:lnSpc>
              <a:spcPct val="100000"/>
            </a:lnSpc>
          </a:pPr>
          <a:r>
            <a:rPr lang="en-GB" dirty="0">
              <a:solidFill>
                <a:schemeClr val="bg1"/>
              </a:solidFill>
            </a:rPr>
            <a:t>Chanel – In order to make sure that every employee is able to understand the message ,Google uses the channel which allows employees to reach fast most cases email </a:t>
          </a:r>
        </a:p>
      </dgm:t>
    </dgm:pt>
    <dgm:pt modelId="{5AFC7090-F146-4740-9046-B10693B43882}" type="parTrans" cxnId="{A7C72F3F-8DEC-F947-8610-01E0D91208B4}">
      <dgm:prSet/>
      <dgm:spPr/>
      <dgm:t>
        <a:bodyPr/>
        <a:lstStyle/>
        <a:p>
          <a:endParaRPr lang="en-GB"/>
        </a:p>
      </dgm:t>
    </dgm:pt>
    <dgm:pt modelId="{BF890715-0D51-4F45-A4E3-808F763DB246}" type="sibTrans" cxnId="{A7C72F3F-8DEC-F947-8610-01E0D91208B4}">
      <dgm:prSet/>
      <dgm:spPr/>
      <dgm:t>
        <a:bodyPr/>
        <a:lstStyle/>
        <a:p>
          <a:endParaRPr lang="en-GB"/>
        </a:p>
      </dgm:t>
    </dgm:pt>
    <dgm:pt modelId="{9B16D60A-CB6D-413A-AE67-6071416DE4A8}" type="pres">
      <dgm:prSet presAssocID="{D67BED60-54B2-E444-A29B-1EE80E6334EF}" presName="root" presStyleCnt="0">
        <dgm:presLayoutVars>
          <dgm:dir/>
          <dgm:resizeHandles val="exact"/>
        </dgm:presLayoutVars>
      </dgm:prSet>
      <dgm:spPr/>
    </dgm:pt>
    <dgm:pt modelId="{40CCE379-817E-4314-9D94-960E1FB85DB6}" type="pres">
      <dgm:prSet presAssocID="{BD6D77EE-14EA-6D44-BA84-0F2CAC89A5B3}" presName="compNode" presStyleCnt="0"/>
      <dgm:spPr/>
    </dgm:pt>
    <dgm:pt modelId="{84152268-0BEF-4902-ADA5-A6D33413BC3D}" type="pres">
      <dgm:prSet presAssocID="{BD6D77EE-14EA-6D44-BA84-0F2CAC89A5B3}" presName="bgRect" presStyleLbl="bgShp" presStyleIdx="0" presStyleCnt="4" custLinFactNeighborX="-2741" custLinFactNeighborY="-1609"/>
      <dgm:spPr/>
    </dgm:pt>
    <dgm:pt modelId="{27F9123C-01AE-4413-814E-B745473F2014}" type="pres">
      <dgm:prSet presAssocID="{BD6D77EE-14EA-6D44-BA84-0F2CAC89A5B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aptop"/>
        </a:ext>
      </dgm:extLst>
    </dgm:pt>
    <dgm:pt modelId="{AE9F0D73-3001-4BAB-A1D6-86BBF85BA21B}" type="pres">
      <dgm:prSet presAssocID="{BD6D77EE-14EA-6D44-BA84-0F2CAC89A5B3}" presName="spaceRect" presStyleCnt="0"/>
      <dgm:spPr/>
    </dgm:pt>
    <dgm:pt modelId="{9E62F3F6-76AF-499A-B917-4AF089400331}" type="pres">
      <dgm:prSet presAssocID="{BD6D77EE-14EA-6D44-BA84-0F2CAC89A5B3}" presName="parTx" presStyleLbl="revTx" presStyleIdx="0" presStyleCnt="4">
        <dgm:presLayoutVars>
          <dgm:chMax val="0"/>
          <dgm:chPref val="0"/>
        </dgm:presLayoutVars>
      </dgm:prSet>
      <dgm:spPr/>
    </dgm:pt>
    <dgm:pt modelId="{05C76085-A504-4D3E-B227-5144B6D87C02}" type="pres">
      <dgm:prSet presAssocID="{183930D9-4D19-2F41-B131-EBC86102F481}" presName="sibTrans" presStyleCnt="0"/>
      <dgm:spPr/>
    </dgm:pt>
    <dgm:pt modelId="{855DFEAC-1831-41AF-BEB1-92ADEA541754}" type="pres">
      <dgm:prSet presAssocID="{873F8C2C-9FDB-624E-8E56-03DC00C352EC}" presName="compNode" presStyleCnt="0"/>
      <dgm:spPr/>
    </dgm:pt>
    <dgm:pt modelId="{ADB869D3-690B-4471-AD9C-D514E974DB17}" type="pres">
      <dgm:prSet presAssocID="{873F8C2C-9FDB-624E-8E56-03DC00C352EC}" presName="bgRect" presStyleLbl="bgShp" presStyleIdx="1" presStyleCnt="4"/>
      <dgm:spPr/>
    </dgm:pt>
    <dgm:pt modelId="{E4A237E7-8883-4799-9992-57D8D42422AF}" type="pres">
      <dgm:prSet presAssocID="{873F8C2C-9FDB-624E-8E56-03DC00C352E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0FD1EBEE-4CE9-4390-8F4C-99B7EE8E6C0A}" type="pres">
      <dgm:prSet presAssocID="{873F8C2C-9FDB-624E-8E56-03DC00C352EC}" presName="spaceRect" presStyleCnt="0"/>
      <dgm:spPr/>
    </dgm:pt>
    <dgm:pt modelId="{8BF3E071-8FCC-4005-B446-104C0516B9C8}" type="pres">
      <dgm:prSet presAssocID="{873F8C2C-9FDB-624E-8E56-03DC00C352EC}" presName="parTx" presStyleLbl="revTx" presStyleIdx="1" presStyleCnt="4">
        <dgm:presLayoutVars>
          <dgm:chMax val="0"/>
          <dgm:chPref val="0"/>
        </dgm:presLayoutVars>
      </dgm:prSet>
      <dgm:spPr/>
    </dgm:pt>
    <dgm:pt modelId="{4461DB7B-02A8-47FF-AA42-33128401FC71}" type="pres">
      <dgm:prSet presAssocID="{7DAE355B-B91A-0F40-A1AF-7229D36A1F2A}" presName="sibTrans" presStyleCnt="0"/>
      <dgm:spPr/>
    </dgm:pt>
    <dgm:pt modelId="{0A8782AA-C10F-4D29-A856-3B307D647B61}" type="pres">
      <dgm:prSet presAssocID="{8A506C42-EB3E-964C-A851-77AD4946BC7A}" presName="compNode" presStyleCnt="0"/>
      <dgm:spPr/>
    </dgm:pt>
    <dgm:pt modelId="{6E123CEE-0DFE-4155-B6EC-55AAE333517E}" type="pres">
      <dgm:prSet presAssocID="{8A506C42-EB3E-964C-A851-77AD4946BC7A}" presName="bgRect" presStyleLbl="bgShp" presStyleIdx="2" presStyleCnt="4"/>
      <dgm:spPr/>
    </dgm:pt>
    <dgm:pt modelId="{C1668C02-1AAC-4A1F-8900-7FE21EC231D7}" type="pres">
      <dgm:prSet presAssocID="{8A506C42-EB3E-964C-A851-77AD4946BC7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ubtitles"/>
        </a:ext>
      </dgm:extLst>
    </dgm:pt>
    <dgm:pt modelId="{8E390DCC-3EBA-47B1-B7BE-FE3909B82B7E}" type="pres">
      <dgm:prSet presAssocID="{8A506C42-EB3E-964C-A851-77AD4946BC7A}" presName="spaceRect" presStyleCnt="0"/>
      <dgm:spPr/>
    </dgm:pt>
    <dgm:pt modelId="{91A7CF0F-08E4-408B-B133-1DF2039C66D9}" type="pres">
      <dgm:prSet presAssocID="{8A506C42-EB3E-964C-A851-77AD4946BC7A}" presName="parTx" presStyleLbl="revTx" presStyleIdx="2" presStyleCnt="4">
        <dgm:presLayoutVars>
          <dgm:chMax val="0"/>
          <dgm:chPref val="0"/>
        </dgm:presLayoutVars>
      </dgm:prSet>
      <dgm:spPr/>
    </dgm:pt>
    <dgm:pt modelId="{80D4D615-D587-47B9-B8E3-A3D189191122}" type="pres">
      <dgm:prSet presAssocID="{B1B897AA-B3A0-924D-AC96-335F36F0602A}" presName="sibTrans" presStyleCnt="0"/>
      <dgm:spPr/>
    </dgm:pt>
    <dgm:pt modelId="{A89A50B3-1E78-4E0B-ACD2-F3B74EA0337F}" type="pres">
      <dgm:prSet presAssocID="{C778447F-4D3E-5246-8235-DB361F0EFAB1}" presName="compNode" presStyleCnt="0"/>
      <dgm:spPr/>
    </dgm:pt>
    <dgm:pt modelId="{F3F23B25-64E0-44CD-9F5D-BC39EDFB1E5C}" type="pres">
      <dgm:prSet presAssocID="{C778447F-4D3E-5246-8235-DB361F0EFAB1}" presName="bgRect" presStyleLbl="bgShp" presStyleIdx="3" presStyleCnt="4"/>
      <dgm:spPr/>
    </dgm:pt>
    <dgm:pt modelId="{E3EA8F93-EA1E-46ED-AC9F-D03E8017A495}" type="pres">
      <dgm:prSet presAssocID="{C778447F-4D3E-5246-8235-DB361F0EFAB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gaphone"/>
        </a:ext>
      </dgm:extLst>
    </dgm:pt>
    <dgm:pt modelId="{1EFC8CB9-1E0C-4787-8F20-71404454408F}" type="pres">
      <dgm:prSet presAssocID="{C778447F-4D3E-5246-8235-DB361F0EFAB1}" presName="spaceRect" presStyleCnt="0"/>
      <dgm:spPr/>
    </dgm:pt>
    <dgm:pt modelId="{A195E8E5-2384-4774-A41F-7F0A84C7E660}" type="pres">
      <dgm:prSet presAssocID="{C778447F-4D3E-5246-8235-DB361F0EFAB1}" presName="parTx" presStyleLbl="revTx" presStyleIdx="3" presStyleCnt="4">
        <dgm:presLayoutVars>
          <dgm:chMax val="0"/>
          <dgm:chPref val="0"/>
        </dgm:presLayoutVars>
      </dgm:prSet>
      <dgm:spPr/>
    </dgm:pt>
  </dgm:ptLst>
  <dgm:cxnLst>
    <dgm:cxn modelId="{08440929-F815-AD43-868B-20A60F32BEAB}" type="presOf" srcId="{BD6D77EE-14EA-6D44-BA84-0F2CAC89A5B3}" destId="{9E62F3F6-76AF-499A-B917-4AF089400331}" srcOrd="0" destOrd="0" presId="urn:microsoft.com/office/officeart/2018/2/layout/IconVerticalSolidList"/>
    <dgm:cxn modelId="{A7C72F3F-8DEC-F947-8610-01E0D91208B4}" srcId="{D67BED60-54B2-E444-A29B-1EE80E6334EF}" destId="{C778447F-4D3E-5246-8235-DB361F0EFAB1}" srcOrd="3" destOrd="0" parTransId="{5AFC7090-F146-4740-9046-B10693B43882}" sibTransId="{BF890715-0D51-4F45-A4E3-808F763DB246}"/>
    <dgm:cxn modelId="{1AF0C243-2882-1249-9393-4F6F446C9B0C}" srcId="{D67BED60-54B2-E444-A29B-1EE80E6334EF}" destId="{BD6D77EE-14EA-6D44-BA84-0F2CAC89A5B3}" srcOrd="0" destOrd="0" parTransId="{593246BA-D2BB-1940-A069-1834E5A2E1BE}" sibTransId="{183930D9-4D19-2F41-B131-EBC86102F481}"/>
    <dgm:cxn modelId="{0BEB7356-FC54-EB43-ACBB-73FBDC740C0D}" type="presOf" srcId="{C778447F-4D3E-5246-8235-DB361F0EFAB1}" destId="{A195E8E5-2384-4774-A41F-7F0A84C7E660}" srcOrd="0" destOrd="0" presId="urn:microsoft.com/office/officeart/2018/2/layout/IconVerticalSolidList"/>
    <dgm:cxn modelId="{1EB4D45F-FB4B-CF45-BE92-77DE8BD40387}" type="presOf" srcId="{D67BED60-54B2-E444-A29B-1EE80E6334EF}" destId="{9B16D60A-CB6D-413A-AE67-6071416DE4A8}" srcOrd="0" destOrd="0" presId="urn:microsoft.com/office/officeart/2018/2/layout/IconVerticalSolidList"/>
    <dgm:cxn modelId="{40B74C7E-D21E-274F-B67B-AFDDC3852E05}" type="presOf" srcId="{873F8C2C-9FDB-624E-8E56-03DC00C352EC}" destId="{8BF3E071-8FCC-4005-B446-104C0516B9C8}" srcOrd="0" destOrd="0" presId="urn:microsoft.com/office/officeart/2018/2/layout/IconVerticalSolidList"/>
    <dgm:cxn modelId="{FF463389-AC41-7C4A-8C57-23CF5A262678}" srcId="{D67BED60-54B2-E444-A29B-1EE80E6334EF}" destId="{873F8C2C-9FDB-624E-8E56-03DC00C352EC}" srcOrd="1" destOrd="0" parTransId="{C63C71DC-BDE4-BC49-88D1-7FEB07AE1E1E}" sibTransId="{7DAE355B-B91A-0F40-A1AF-7229D36A1F2A}"/>
    <dgm:cxn modelId="{045AB799-0963-E946-B016-0C768906CFC9}" srcId="{D67BED60-54B2-E444-A29B-1EE80E6334EF}" destId="{8A506C42-EB3E-964C-A851-77AD4946BC7A}" srcOrd="2" destOrd="0" parTransId="{309AC08C-AC8D-454E-B7AC-5674DED752FB}" sibTransId="{B1B897AA-B3A0-924D-AC96-335F36F0602A}"/>
    <dgm:cxn modelId="{E2F8A0F9-4199-F840-B498-242493AC58B4}" type="presOf" srcId="{8A506C42-EB3E-964C-A851-77AD4946BC7A}" destId="{91A7CF0F-08E4-408B-B133-1DF2039C66D9}" srcOrd="0" destOrd="0" presId="urn:microsoft.com/office/officeart/2018/2/layout/IconVerticalSolidList"/>
    <dgm:cxn modelId="{C2589BC5-FEAC-5C4F-B704-2AFF230DF2F1}" type="presParOf" srcId="{9B16D60A-CB6D-413A-AE67-6071416DE4A8}" destId="{40CCE379-817E-4314-9D94-960E1FB85DB6}" srcOrd="0" destOrd="0" presId="urn:microsoft.com/office/officeart/2018/2/layout/IconVerticalSolidList"/>
    <dgm:cxn modelId="{79DD66F2-4C72-0E44-9013-03A119CF0696}" type="presParOf" srcId="{40CCE379-817E-4314-9D94-960E1FB85DB6}" destId="{84152268-0BEF-4902-ADA5-A6D33413BC3D}" srcOrd="0" destOrd="0" presId="urn:microsoft.com/office/officeart/2018/2/layout/IconVerticalSolidList"/>
    <dgm:cxn modelId="{2B09BDC5-7CFB-844C-9418-2D57B4A88FA1}" type="presParOf" srcId="{40CCE379-817E-4314-9D94-960E1FB85DB6}" destId="{27F9123C-01AE-4413-814E-B745473F2014}" srcOrd="1" destOrd="0" presId="urn:microsoft.com/office/officeart/2018/2/layout/IconVerticalSolidList"/>
    <dgm:cxn modelId="{6495FB97-8713-2E4F-B7E8-6880080B258F}" type="presParOf" srcId="{40CCE379-817E-4314-9D94-960E1FB85DB6}" destId="{AE9F0D73-3001-4BAB-A1D6-86BBF85BA21B}" srcOrd="2" destOrd="0" presId="urn:microsoft.com/office/officeart/2018/2/layout/IconVerticalSolidList"/>
    <dgm:cxn modelId="{3EAE8814-1BFE-CD42-B3C8-C30BF260C0EC}" type="presParOf" srcId="{40CCE379-817E-4314-9D94-960E1FB85DB6}" destId="{9E62F3F6-76AF-499A-B917-4AF089400331}" srcOrd="3" destOrd="0" presId="urn:microsoft.com/office/officeart/2018/2/layout/IconVerticalSolidList"/>
    <dgm:cxn modelId="{F4CA63D5-503A-4940-803E-6108414100B5}" type="presParOf" srcId="{9B16D60A-CB6D-413A-AE67-6071416DE4A8}" destId="{05C76085-A504-4D3E-B227-5144B6D87C02}" srcOrd="1" destOrd="0" presId="urn:microsoft.com/office/officeart/2018/2/layout/IconVerticalSolidList"/>
    <dgm:cxn modelId="{DE9BD248-0141-8746-99FD-5EA491BF9058}" type="presParOf" srcId="{9B16D60A-CB6D-413A-AE67-6071416DE4A8}" destId="{855DFEAC-1831-41AF-BEB1-92ADEA541754}" srcOrd="2" destOrd="0" presId="urn:microsoft.com/office/officeart/2018/2/layout/IconVerticalSolidList"/>
    <dgm:cxn modelId="{2511134F-66F5-E147-AA51-C4D7D85F543B}" type="presParOf" srcId="{855DFEAC-1831-41AF-BEB1-92ADEA541754}" destId="{ADB869D3-690B-4471-AD9C-D514E974DB17}" srcOrd="0" destOrd="0" presId="urn:microsoft.com/office/officeart/2018/2/layout/IconVerticalSolidList"/>
    <dgm:cxn modelId="{B7B188D9-1C77-074F-A511-B42A87DC53CE}" type="presParOf" srcId="{855DFEAC-1831-41AF-BEB1-92ADEA541754}" destId="{E4A237E7-8883-4799-9992-57D8D42422AF}" srcOrd="1" destOrd="0" presId="urn:microsoft.com/office/officeart/2018/2/layout/IconVerticalSolidList"/>
    <dgm:cxn modelId="{B8FF5C57-DBAD-2740-B710-6DB1C5507FCB}" type="presParOf" srcId="{855DFEAC-1831-41AF-BEB1-92ADEA541754}" destId="{0FD1EBEE-4CE9-4390-8F4C-99B7EE8E6C0A}" srcOrd="2" destOrd="0" presId="urn:microsoft.com/office/officeart/2018/2/layout/IconVerticalSolidList"/>
    <dgm:cxn modelId="{38B440E1-60F5-7442-A290-3FC7929506A6}" type="presParOf" srcId="{855DFEAC-1831-41AF-BEB1-92ADEA541754}" destId="{8BF3E071-8FCC-4005-B446-104C0516B9C8}" srcOrd="3" destOrd="0" presId="urn:microsoft.com/office/officeart/2018/2/layout/IconVerticalSolidList"/>
    <dgm:cxn modelId="{67425877-2624-B249-952F-336847AA6115}" type="presParOf" srcId="{9B16D60A-CB6D-413A-AE67-6071416DE4A8}" destId="{4461DB7B-02A8-47FF-AA42-33128401FC71}" srcOrd="3" destOrd="0" presId="urn:microsoft.com/office/officeart/2018/2/layout/IconVerticalSolidList"/>
    <dgm:cxn modelId="{E919D36F-8176-704C-9D60-EBEBBB1FCDD0}" type="presParOf" srcId="{9B16D60A-CB6D-413A-AE67-6071416DE4A8}" destId="{0A8782AA-C10F-4D29-A856-3B307D647B61}" srcOrd="4" destOrd="0" presId="urn:microsoft.com/office/officeart/2018/2/layout/IconVerticalSolidList"/>
    <dgm:cxn modelId="{D617EE35-53BD-3A41-8887-334263459872}" type="presParOf" srcId="{0A8782AA-C10F-4D29-A856-3B307D647B61}" destId="{6E123CEE-0DFE-4155-B6EC-55AAE333517E}" srcOrd="0" destOrd="0" presId="urn:microsoft.com/office/officeart/2018/2/layout/IconVerticalSolidList"/>
    <dgm:cxn modelId="{8CCA9EFE-0DD4-CE4B-B21C-3663B8AC88B3}" type="presParOf" srcId="{0A8782AA-C10F-4D29-A856-3B307D647B61}" destId="{C1668C02-1AAC-4A1F-8900-7FE21EC231D7}" srcOrd="1" destOrd="0" presId="urn:microsoft.com/office/officeart/2018/2/layout/IconVerticalSolidList"/>
    <dgm:cxn modelId="{52EDDBAB-DBAD-824C-AA8D-3DC2897B8F03}" type="presParOf" srcId="{0A8782AA-C10F-4D29-A856-3B307D647B61}" destId="{8E390DCC-3EBA-47B1-B7BE-FE3909B82B7E}" srcOrd="2" destOrd="0" presId="urn:microsoft.com/office/officeart/2018/2/layout/IconVerticalSolidList"/>
    <dgm:cxn modelId="{AE393F98-58A8-7143-9E4B-9C0B3B5A00A6}" type="presParOf" srcId="{0A8782AA-C10F-4D29-A856-3B307D647B61}" destId="{91A7CF0F-08E4-408B-B133-1DF2039C66D9}" srcOrd="3" destOrd="0" presId="urn:microsoft.com/office/officeart/2018/2/layout/IconVerticalSolidList"/>
    <dgm:cxn modelId="{1804640D-9BC2-4242-9B3A-E9324536FA28}" type="presParOf" srcId="{9B16D60A-CB6D-413A-AE67-6071416DE4A8}" destId="{80D4D615-D587-47B9-B8E3-A3D189191122}" srcOrd="5" destOrd="0" presId="urn:microsoft.com/office/officeart/2018/2/layout/IconVerticalSolidList"/>
    <dgm:cxn modelId="{9CE9577A-3951-6041-BC96-C9921D075080}" type="presParOf" srcId="{9B16D60A-CB6D-413A-AE67-6071416DE4A8}" destId="{A89A50B3-1E78-4E0B-ACD2-F3B74EA0337F}" srcOrd="6" destOrd="0" presId="urn:microsoft.com/office/officeart/2018/2/layout/IconVerticalSolidList"/>
    <dgm:cxn modelId="{17112049-6717-4945-AA3E-B4BF90FF88A0}" type="presParOf" srcId="{A89A50B3-1E78-4E0B-ACD2-F3B74EA0337F}" destId="{F3F23B25-64E0-44CD-9F5D-BC39EDFB1E5C}" srcOrd="0" destOrd="0" presId="urn:microsoft.com/office/officeart/2018/2/layout/IconVerticalSolidList"/>
    <dgm:cxn modelId="{C69C0685-185A-2543-99CF-AEFD523B39DE}" type="presParOf" srcId="{A89A50B3-1E78-4E0B-ACD2-F3B74EA0337F}" destId="{E3EA8F93-EA1E-46ED-AC9F-D03E8017A495}" srcOrd="1" destOrd="0" presId="urn:microsoft.com/office/officeart/2018/2/layout/IconVerticalSolidList"/>
    <dgm:cxn modelId="{A958A094-7111-AB4B-AE96-0C97618A4123}" type="presParOf" srcId="{A89A50B3-1E78-4E0B-ACD2-F3B74EA0337F}" destId="{1EFC8CB9-1E0C-4787-8F20-71404454408F}" srcOrd="2" destOrd="0" presId="urn:microsoft.com/office/officeart/2018/2/layout/IconVerticalSolidList"/>
    <dgm:cxn modelId="{2EE8DACF-4636-2E44-9AE1-54E226234BBD}" type="presParOf" srcId="{A89A50B3-1E78-4E0B-ACD2-F3B74EA0337F}" destId="{A195E8E5-2384-4774-A41F-7F0A84C7E66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DE1069-3BF2-504C-9CFF-1D89977AFD83}" type="doc">
      <dgm:prSet loTypeId="urn:microsoft.com/office/officeart/2005/8/layout/cycle6" loCatId="list" qsTypeId="urn:microsoft.com/office/officeart/2005/8/quickstyle/simple1" qsCatId="simple" csTypeId="urn:microsoft.com/office/officeart/2005/8/colors/accent1_2" csCatId="accent1"/>
      <dgm:spPr/>
      <dgm:t>
        <a:bodyPr/>
        <a:lstStyle/>
        <a:p>
          <a:endParaRPr lang="en-GB"/>
        </a:p>
      </dgm:t>
    </dgm:pt>
    <dgm:pt modelId="{5F9958D8-F419-D541-B701-5ACE09012A7B}">
      <dgm:prSet/>
      <dgm:spPr/>
      <dgm:t>
        <a:bodyPr/>
        <a:lstStyle/>
        <a:p>
          <a:r>
            <a:rPr lang="en-GB"/>
            <a:t>Google</a:t>
          </a:r>
        </a:p>
      </dgm:t>
    </dgm:pt>
    <dgm:pt modelId="{D7430EDC-5561-EA42-ACE9-AC1005CCB7FF}" type="parTrans" cxnId="{7F716189-381B-854B-ABE1-C8BF024B95C9}">
      <dgm:prSet/>
      <dgm:spPr/>
      <dgm:t>
        <a:bodyPr/>
        <a:lstStyle/>
        <a:p>
          <a:endParaRPr lang="en-GB"/>
        </a:p>
      </dgm:t>
    </dgm:pt>
    <dgm:pt modelId="{05CE82F2-752A-6140-9C83-1FB6D62410AD}" type="sibTrans" cxnId="{7F716189-381B-854B-ABE1-C8BF024B95C9}">
      <dgm:prSet/>
      <dgm:spPr/>
      <dgm:t>
        <a:bodyPr/>
        <a:lstStyle/>
        <a:p>
          <a:endParaRPr lang="en-GB"/>
        </a:p>
      </dgm:t>
    </dgm:pt>
    <dgm:pt modelId="{FE3D02FD-40E8-B54D-8669-96094853BEF0}">
      <dgm:prSet/>
      <dgm:spPr/>
      <dgm:t>
        <a:bodyPr/>
        <a:lstStyle/>
        <a:p>
          <a:r>
            <a:rPr lang="en-GB"/>
            <a:t>Encoder-Senior Manager </a:t>
          </a:r>
        </a:p>
      </dgm:t>
    </dgm:pt>
    <dgm:pt modelId="{0A37F10C-2172-2445-8ACF-62D4C41698F5}" type="parTrans" cxnId="{6A539245-3CCA-204B-BD98-79A959F38569}">
      <dgm:prSet/>
      <dgm:spPr/>
      <dgm:t>
        <a:bodyPr/>
        <a:lstStyle/>
        <a:p>
          <a:endParaRPr lang="en-GB"/>
        </a:p>
      </dgm:t>
    </dgm:pt>
    <dgm:pt modelId="{9A8DA6D0-7651-CC40-8D87-4B480D667835}" type="sibTrans" cxnId="{6A539245-3CCA-204B-BD98-79A959F38569}">
      <dgm:prSet/>
      <dgm:spPr/>
      <dgm:t>
        <a:bodyPr/>
        <a:lstStyle/>
        <a:p>
          <a:endParaRPr lang="en-GB"/>
        </a:p>
      </dgm:t>
    </dgm:pt>
    <dgm:pt modelId="{2377FAD4-F40D-5343-8983-EB3AB4D78451}">
      <dgm:prSet/>
      <dgm:spPr/>
      <dgm:t>
        <a:bodyPr/>
        <a:lstStyle/>
        <a:p>
          <a:r>
            <a:rPr lang="en-GB" dirty="0"/>
            <a:t>Decoder- Line Manager</a:t>
          </a:r>
        </a:p>
      </dgm:t>
    </dgm:pt>
    <dgm:pt modelId="{779EAF30-34DA-EE4C-9E44-29989349B312}" type="parTrans" cxnId="{DBE082B8-C569-5746-830A-03FE1C6FD0A6}">
      <dgm:prSet/>
      <dgm:spPr/>
      <dgm:t>
        <a:bodyPr/>
        <a:lstStyle/>
        <a:p>
          <a:endParaRPr lang="en-GB"/>
        </a:p>
      </dgm:t>
    </dgm:pt>
    <dgm:pt modelId="{10CDA4F8-6FAF-5640-B356-2F90A73DB10F}" type="sibTrans" cxnId="{DBE082B8-C569-5746-830A-03FE1C6FD0A6}">
      <dgm:prSet/>
      <dgm:spPr/>
      <dgm:t>
        <a:bodyPr/>
        <a:lstStyle/>
        <a:p>
          <a:endParaRPr lang="en-GB"/>
        </a:p>
      </dgm:t>
    </dgm:pt>
    <dgm:pt modelId="{2C4A4FD2-F1FA-E148-9E8D-5ADDA085C364}">
      <dgm:prSet/>
      <dgm:spPr/>
      <dgm:t>
        <a:bodyPr/>
        <a:lstStyle/>
        <a:p>
          <a:r>
            <a:rPr lang="en-GB"/>
            <a:t>Interpreter- employs </a:t>
          </a:r>
        </a:p>
      </dgm:t>
    </dgm:pt>
    <dgm:pt modelId="{606FA7D6-406C-9148-84E0-A81616643DEC}" type="parTrans" cxnId="{658E3BC0-47E7-D444-9DAB-1A8CE1961C81}">
      <dgm:prSet/>
      <dgm:spPr/>
      <dgm:t>
        <a:bodyPr/>
        <a:lstStyle/>
        <a:p>
          <a:endParaRPr lang="en-GB"/>
        </a:p>
      </dgm:t>
    </dgm:pt>
    <dgm:pt modelId="{238C5A31-ED93-EF4E-BD4D-07F1B3A2EE08}" type="sibTrans" cxnId="{658E3BC0-47E7-D444-9DAB-1A8CE1961C81}">
      <dgm:prSet/>
      <dgm:spPr/>
      <dgm:t>
        <a:bodyPr/>
        <a:lstStyle/>
        <a:p>
          <a:endParaRPr lang="en-GB"/>
        </a:p>
      </dgm:t>
    </dgm:pt>
    <dgm:pt modelId="{660F9CA4-BB7E-F64A-A132-657E9DE11698}" type="pres">
      <dgm:prSet presAssocID="{5CDE1069-3BF2-504C-9CFF-1D89977AFD83}" presName="cycle" presStyleCnt="0">
        <dgm:presLayoutVars>
          <dgm:dir/>
          <dgm:resizeHandles val="exact"/>
        </dgm:presLayoutVars>
      </dgm:prSet>
      <dgm:spPr/>
    </dgm:pt>
    <dgm:pt modelId="{BB4B57B1-0133-104A-84C2-3B85D6008B81}" type="pres">
      <dgm:prSet presAssocID="{5F9958D8-F419-D541-B701-5ACE09012A7B}" presName="node" presStyleLbl="node1" presStyleIdx="0" presStyleCnt="4">
        <dgm:presLayoutVars>
          <dgm:bulletEnabled val="1"/>
        </dgm:presLayoutVars>
      </dgm:prSet>
      <dgm:spPr/>
    </dgm:pt>
    <dgm:pt modelId="{DE0DDEF5-FE62-904E-9BED-1C20594CE952}" type="pres">
      <dgm:prSet presAssocID="{5F9958D8-F419-D541-B701-5ACE09012A7B}" presName="spNode" presStyleCnt="0"/>
      <dgm:spPr/>
    </dgm:pt>
    <dgm:pt modelId="{EF2D29B5-6DCA-5747-A4A4-21CB3EDE562A}" type="pres">
      <dgm:prSet presAssocID="{05CE82F2-752A-6140-9C83-1FB6D62410AD}" presName="sibTrans" presStyleLbl="sibTrans1D1" presStyleIdx="0" presStyleCnt="4"/>
      <dgm:spPr/>
    </dgm:pt>
    <dgm:pt modelId="{FAED0CAA-C753-F243-856F-57D1D8561CC5}" type="pres">
      <dgm:prSet presAssocID="{FE3D02FD-40E8-B54D-8669-96094853BEF0}" presName="node" presStyleLbl="node1" presStyleIdx="1" presStyleCnt="4">
        <dgm:presLayoutVars>
          <dgm:bulletEnabled val="1"/>
        </dgm:presLayoutVars>
      </dgm:prSet>
      <dgm:spPr/>
    </dgm:pt>
    <dgm:pt modelId="{F049FC20-3C67-424C-B05F-12B7B91C8B04}" type="pres">
      <dgm:prSet presAssocID="{FE3D02FD-40E8-B54D-8669-96094853BEF0}" presName="spNode" presStyleCnt="0"/>
      <dgm:spPr/>
    </dgm:pt>
    <dgm:pt modelId="{66C407BA-D75E-1F4F-8481-C2BEC0D6CD3B}" type="pres">
      <dgm:prSet presAssocID="{9A8DA6D0-7651-CC40-8D87-4B480D667835}" presName="sibTrans" presStyleLbl="sibTrans1D1" presStyleIdx="1" presStyleCnt="4"/>
      <dgm:spPr/>
    </dgm:pt>
    <dgm:pt modelId="{2BE9343F-C1A0-7F48-AE6F-800948CC932D}" type="pres">
      <dgm:prSet presAssocID="{2377FAD4-F40D-5343-8983-EB3AB4D78451}" presName="node" presStyleLbl="node1" presStyleIdx="2" presStyleCnt="4">
        <dgm:presLayoutVars>
          <dgm:bulletEnabled val="1"/>
        </dgm:presLayoutVars>
      </dgm:prSet>
      <dgm:spPr/>
    </dgm:pt>
    <dgm:pt modelId="{34B5714D-E847-C245-9F23-2BAA5D4BC405}" type="pres">
      <dgm:prSet presAssocID="{2377FAD4-F40D-5343-8983-EB3AB4D78451}" presName="spNode" presStyleCnt="0"/>
      <dgm:spPr/>
    </dgm:pt>
    <dgm:pt modelId="{712A269C-353A-1242-9392-7A433BBD6902}" type="pres">
      <dgm:prSet presAssocID="{10CDA4F8-6FAF-5640-B356-2F90A73DB10F}" presName="sibTrans" presStyleLbl="sibTrans1D1" presStyleIdx="2" presStyleCnt="4"/>
      <dgm:spPr/>
    </dgm:pt>
    <dgm:pt modelId="{06594786-4FD6-884B-9F95-66404AAA36B1}" type="pres">
      <dgm:prSet presAssocID="{2C4A4FD2-F1FA-E148-9E8D-5ADDA085C364}" presName="node" presStyleLbl="node1" presStyleIdx="3" presStyleCnt="4">
        <dgm:presLayoutVars>
          <dgm:bulletEnabled val="1"/>
        </dgm:presLayoutVars>
      </dgm:prSet>
      <dgm:spPr/>
    </dgm:pt>
    <dgm:pt modelId="{039A7895-6EB0-6945-AC16-DBE4ADBB013B}" type="pres">
      <dgm:prSet presAssocID="{2C4A4FD2-F1FA-E148-9E8D-5ADDA085C364}" presName="spNode" presStyleCnt="0"/>
      <dgm:spPr/>
    </dgm:pt>
    <dgm:pt modelId="{2A4E9E23-8EF3-4044-BE2A-5A83F25CCEDD}" type="pres">
      <dgm:prSet presAssocID="{238C5A31-ED93-EF4E-BD4D-07F1B3A2EE08}" presName="sibTrans" presStyleLbl="sibTrans1D1" presStyleIdx="3" presStyleCnt="4"/>
      <dgm:spPr/>
    </dgm:pt>
  </dgm:ptLst>
  <dgm:cxnLst>
    <dgm:cxn modelId="{C340D80A-9302-9C4A-AEC6-BDA62EFA5A58}" type="presOf" srcId="{5F9958D8-F419-D541-B701-5ACE09012A7B}" destId="{BB4B57B1-0133-104A-84C2-3B85D6008B81}" srcOrd="0" destOrd="0" presId="urn:microsoft.com/office/officeart/2005/8/layout/cycle6"/>
    <dgm:cxn modelId="{A106EE26-E865-9C40-BC4D-BA498A7248DD}" type="presOf" srcId="{FE3D02FD-40E8-B54D-8669-96094853BEF0}" destId="{FAED0CAA-C753-F243-856F-57D1D8561CC5}" srcOrd="0" destOrd="0" presId="urn:microsoft.com/office/officeart/2005/8/layout/cycle6"/>
    <dgm:cxn modelId="{B3AF3C34-DBD4-FB41-A585-9DA2F3C72AAB}" type="presOf" srcId="{05CE82F2-752A-6140-9C83-1FB6D62410AD}" destId="{EF2D29B5-6DCA-5747-A4A4-21CB3EDE562A}" srcOrd="0" destOrd="0" presId="urn:microsoft.com/office/officeart/2005/8/layout/cycle6"/>
    <dgm:cxn modelId="{6A539245-3CCA-204B-BD98-79A959F38569}" srcId="{5CDE1069-3BF2-504C-9CFF-1D89977AFD83}" destId="{FE3D02FD-40E8-B54D-8669-96094853BEF0}" srcOrd="1" destOrd="0" parTransId="{0A37F10C-2172-2445-8ACF-62D4C41698F5}" sibTransId="{9A8DA6D0-7651-CC40-8D87-4B480D667835}"/>
    <dgm:cxn modelId="{49699853-C7A7-F443-82E1-FE9B3A7BBF0B}" type="presOf" srcId="{238C5A31-ED93-EF4E-BD4D-07F1B3A2EE08}" destId="{2A4E9E23-8EF3-4044-BE2A-5A83F25CCEDD}" srcOrd="0" destOrd="0" presId="urn:microsoft.com/office/officeart/2005/8/layout/cycle6"/>
    <dgm:cxn modelId="{66E4B67B-E8BD-F140-8F28-EAA98511C99E}" type="presOf" srcId="{2C4A4FD2-F1FA-E148-9E8D-5ADDA085C364}" destId="{06594786-4FD6-884B-9F95-66404AAA36B1}" srcOrd="0" destOrd="0" presId="urn:microsoft.com/office/officeart/2005/8/layout/cycle6"/>
    <dgm:cxn modelId="{B293907C-43C4-3744-B684-B9DB103928C2}" type="presOf" srcId="{9A8DA6D0-7651-CC40-8D87-4B480D667835}" destId="{66C407BA-D75E-1F4F-8481-C2BEC0D6CD3B}" srcOrd="0" destOrd="0" presId="urn:microsoft.com/office/officeart/2005/8/layout/cycle6"/>
    <dgm:cxn modelId="{F95A467D-39F6-8040-A580-F8880111423B}" type="presOf" srcId="{2377FAD4-F40D-5343-8983-EB3AB4D78451}" destId="{2BE9343F-C1A0-7F48-AE6F-800948CC932D}" srcOrd="0" destOrd="0" presId="urn:microsoft.com/office/officeart/2005/8/layout/cycle6"/>
    <dgm:cxn modelId="{7F716189-381B-854B-ABE1-C8BF024B95C9}" srcId="{5CDE1069-3BF2-504C-9CFF-1D89977AFD83}" destId="{5F9958D8-F419-D541-B701-5ACE09012A7B}" srcOrd="0" destOrd="0" parTransId="{D7430EDC-5561-EA42-ACE9-AC1005CCB7FF}" sibTransId="{05CE82F2-752A-6140-9C83-1FB6D62410AD}"/>
    <dgm:cxn modelId="{951CCBB7-B2D2-2943-BBF3-03FD8133EA88}" type="presOf" srcId="{10CDA4F8-6FAF-5640-B356-2F90A73DB10F}" destId="{712A269C-353A-1242-9392-7A433BBD6902}" srcOrd="0" destOrd="0" presId="urn:microsoft.com/office/officeart/2005/8/layout/cycle6"/>
    <dgm:cxn modelId="{DBE082B8-C569-5746-830A-03FE1C6FD0A6}" srcId="{5CDE1069-3BF2-504C-9CFF-1D89977AFD83}" destId="{2377FAD4-F40D-5343-8983-EB3AB4D78451}" srcOrd="2" destOrd="0" parTransId="{779EAF30-34DA-EE4C-9E44-29989349B312}" sibTransId="{10CDA4F8-6FAF-5640-B356-2F90A73DB10F}"/>
    <dgm:cxn modelId="{658E3BC0-47E7-D444-9DAB-1A8CE1961C81}" srcId="{5CDE1069-3BF2-504C-9CFF-1D89977AFD83}" destId="{2C4A4FD2-F1FA-E148-9E8D-5ADDA085C364}" srcOrd="3" destOrd="0" parTransId="{606FA7D6-406C-9148-84E0-A81616643DEC}" sibTransId="{238C5A31-ED93-EF4E-BD4D-07F1B3A2EE08}"/>
    <dgm:cxn modelId="{85606DDE-C4BC-BC44-81B4-0796174A74CC}" type="presOf" srcId="{5CDE1069-3BF2-504C-9CFF-1D89977AFD83}" destId="{660F9CA4-BB7E-F64A-A132-657E9DE11698}" srcOrd="0" destOrd="0" presId="urn:microsoft.com/office/officeart/2005/8/layout/cycle6"/>
    <dgm:cxn modelId="{0EDAED10-17F5-1D4F-AB1B-3AD801F622EC}" type="presParOf" srcId="{660F9CA4-BB7E-F64A-A132-657E9DE11698}" destId="{BB4B57B1-0133-104A-84C2-3B85D6008B81}" srcOrd="0" destOrd="0" presId="urn:microsoft.com/office/officeart/2005/8/layout/cycle6"/>
    <dgm:cxn modelId="{E6DFCAE3-9D5B-4A44-B0DD-C086A4504631}" type="presParOf" srcId="{660F9CA4-BB7E-F64A-A132-657E9DE11698}" destId="{DE0DDEF5-FE62-904E-9BED-1C20594CE952}" srcOrd="1" destOrd="0" presId="urn:microsoft.com/office/officeart/2005/8/layout/cycle6"/>
    <dgm:cxn modelId="{5EF05B62-1141-944F-BDF0-98C4D4FB6212}" type="presParOf" srcId="{660F9CA4-BB7E-F64A-A132-657E9DE11698}" destId="{EF2D29B5-6DCA-5747-A4A4-21CB3EDE562A}" srcOrd="2" destOrd="0" presId="urn:microsoft.com/office/officeart/2005/8/layout/cycle6"/>
    <dgm:cxn modelId="{BB2125B7-A4E4-CA4B-BF7B-5557EE58E963}" type="presParOf" srcId="{660F9CA4-BB7E-F64A-A132-657E9DE11698}" destId="{FAED0CAA-C753-F243-856F-57D1D8561CC5}" srcOrd="3" destOrd="0" presId="urn:microsoft.com/office/officeart/2005/8/layout/cycle6"/>
    <dgm:cxn modelId="{7ADF037D-0CAE-294D-BB3A-E146C445DF50}" type="presParOf" srcId="{660F9CA4-BB7E-F64A-A132-657E9DE11698}" destId="{F049FC20-3C67-424C-B05F-12B7B91C8B04}" srcOrd="4" destOrd="0" presId="urn:microsoft.com/office/officeart/2005/8/layout/cycle6"/>
    <dgm:cxn modelId="{A04C9D38-8F74-D54D-ADDC-A6AB82312279}" type="presParOf" srcId="{660F9CA4-BB7E-F64A-A132-657E9DE11698}" destId="{66C407BA-D75E-1F4F-8481-C2BEC0D6CD3B}" srcOrd="5" destOrd="0" presId="urn:microsoft.com/office/officeart/2005/8/layout/cycle6"/>
    <dgm:cxn modelId="{5E57BEE5-DA9D-1044-89A8-8E9B7E1000D8}" type="presParOf" srcId="{660F9CA4-BB7E-F64A-A132-657E9DE11698}" destId="{2BE9343F-C1A0-7F48-AE6F-800948CC932D}" srcOrd="6" destOrd="0" presId="urn:microsoft.com/office/officeart/2005/8/layout/cycle6"/>
    <dgm:cxn modelId="{DDBDFCF6-5620-E647-81BC-7A3092846BAD}" type="presParOf" srcId="{660F9CA4-BB7E-F64A-A132-657E9DE11698}" destId="{34B5714D-E847-C245-9F23-2BAA5D4BC405}" srcOrd="7" destOrd="0" presId="urn:microsoft.com/office/officeart/2005/8/layout/cycle6"/>
    <dgm:cxn modelId="{C250D8D3-5BAB-384B-9446-7C857E6ABE10}" type="presParOf" srcId="{660F9CA4-BB7E-F64A-A132-657E9DE11698}" destId="{712A269C-353A-1242-9392-7A433BBD6902}" srcOrd="8" destOrd="0" presId="urn:microsoft.com/office/officeart/2005/8/layout/cycle6"/>
    <dgm:cxn modelId="{12E88529-9BD5-F24C-B73A-2AC046A6BC33}" type="presParOf" srcId="{660F9CA4-BB7E-F64A-A132-657E9DE11698}" destId="{06594786-4FD6-884B-9F95-66404AAA36B1}" srcOrd="9" destOrd="0" presId="urn:microsoft.com/office/officeart/2005/8/layout/cycle6"/>
    <dgm:cxn modelId="{94DF3284-C46F-7F4B-83A3-A52951F69328}" type="presParOf" srcId="{660F9CA4-BB7E-F64A-A132-657E9DE11698}" destId="{039A7895-6EB0-6945-AC16-DBE4ADBB013B}" srcOrd="10" destOrd="0" presId="urn:microsoft.com/office/officeart/2005/8/layout/cycle6"/>
    <dgm:cxn modelId="{3718BBC0-9421-6449-865E-E65121323A57}" type="presParOf" srcId="{660F9CA4-BB7E-F64A-A132-657E9DE11698}" destId="{2A4E9E23-8EF3-4044-BE2A-5A83F25CCEDD}" srcOrd="11" destOrd="0" presId="urn:microsoft.com/office/officeart/2005/8/layout/cycle6"/>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1A667C7-7267-E847-A27E-FF4B195BEF53}" type="doc">
      <dgm:prSet loTypeId="urn:microsoft.com/office/officeart/2005/8/layout/radial4" loCatId="list" qsTypeId="urn:microsoft.com/office/officeart/2005/8/quickstyle/simple1" qsCatId="simple" csTypeId="urn:microsoft.com/office/officeart/2005/8/colors/accent6_2" csCatId="accent6" phldr="1"/>
      <dgm:spPr/>
      <dgm:t>
        <a:bodyPr/>
        <a:lstStyle/>
        <a:p>
          <a:endParaRPr lang="en-GB"/>
        </a:p>
      </dgm:t>
    </dgm:pt>
    <dgm:pt modelId="{C104AAF3-A2A3-E943-9D65-4F88AC4CE843}">
      <dgm:prSet/>
      <dgm:spPr/>
      <dgm:t>
        <a:bodyPr/>
        <a:lstStyle/>
        <a:p>
          <a:r>
            <a:rPr lang="en-GB" dirty="0"/>
            <a:t>Channels of communications used by Google  </a:t>
          </a:r>
        </a:p>
      </dgm:t>
    </dgm:pt>
    <dgm:pt modelId="{AA4AC6E2-10BE-3348-BB20-7F5BB6140CE9}" type="parTrans" cxnId="{73B73D4F-5611-2D43-B3A4-B4C62A3EC34D}">
      <dgm:prSet/>
      <dgm:spPr/>
      <dgm:t>
        <a:bodyPr/>
        <a:lstStyle/>
        <a:p>
          <a:endParaRPr lang="en-GB"/>
        </a:p>
      </dgm:t>
    </dgm:pt>
    <dgm:pt modelId="{99310570-6AB6-7E40-AAE9-B87C84EEB6CB}" type="sibTrans" cxnId="{73B73D4F-5611-2D43-B3A4-B4C62A3EC34D}">
      <dgm:prSet/>
      <dgm:spPr/>
      <dgm:t>
        <a:bodyPr/>
        <a:lstStyle/>
        <a:p>
          <a:endParaRPr lang="en-GB"/>
        </a:p>
      </dgm:t>
    </dgm:pt>
    <dgm:pt modelId="{824AA5DB-75F7-7C4F-9A79-3C926AC648BA}">
      <dgm:prSet/>
      <dgm:spPr/>
      <dgm:t>
        <a:bodyPr/>
        <a:lstStyle/>
        <a:p>
          <a:r>
            <a:rPr lang="en-GB" dirty="0"/>
            <a:t>Social networking  </a:t>
          </a:r>
        </a:p>
      </dgm:t>
    </dgm:pt>
    <dgm:pt modelId="{EA528910-21A0-3140-B0D0-E14A6E7F7C6F}" type="parTrans" cxnId="{0951567D-3BA9-3141-B62C-C6710001E059}">
      <dgm:prSet/>
      <dgm:spPr/>
      <dgm:t>
        <a:bodyPr/>
        <a:lstStyle/>
        <a:p>
          <a:endParaRPr lang="en-GB"/>
        </a:p>
      </dgm:t>
    </dgm:pt>
    <dgm:pt modelId="{8DE459B1-A54F-0048-9CC3-DFFAD6DE3821}" type="sibTrans" cxnId="{0951567D-3BA9-3141-B62C-C6710001E059}">
      <dgm:prSet/>
      <dgm:spPr/>
      <dgm:t>
        <a:bodyPr/>
        <a:lstStyle/>
        <a:p>
          <a:endParaRPr lang="en-GB"/>
        </a:p>
      </dgm:t>
    </dgm:pt>
    <dgm:pt modelId="{D107ECB7-CF15-454B-B6A5-DD649021AB52}">
      <dgm:prSet/>
      <dgm:spPr/>
      <dgm:t>
        <a:bodyPr/>
        <a:lstStyle/>
        <a:p>
          <a:r>
            <a:rPr lang="en-GB" dirty="0"/>
            <a:t>Instant messaging and Video  </a:t>
          </a:r>
        </a:p>
      </dgm:t>
    </dgm:pt>
    <dgm:pt modelId="{FADB8C9D-01B6-D34C-9451-FBBFA792F3A2}" type="parTrans" cxnId="{0DC484AC-E17A-C249-BA9B-FF46FA6AD981}">
      <dgm:prSet/>
      <dgm:spPr/>
      <dgm:t>
        <a:bodyPr/>
        <a:lstStyle/>
        <a:p>
          <a:endParaRPr lang="en-GB"/>
        </a:p>
      </dgm:t>
    </dgm:pt>
    <dgm:pt modelId="{0F899B36-4D31-2F42-99AA-27DD8EC82688}" type="sibTrans" cxnId="{0DC484AC-E17A-C249-BA9B-FF46FA6AD981}">
      <dgm:prSet/>
      <dgm:spPr/>
      <dgm:t>
        <a:bodyPr/>
        <a:lstStyle/>
        <a:p>
          <a:endParaRPr lang="en-GB"/>
        </a:p>
      </dgm:t>
    </dgm:pt>
    <dgm:pt modelId="{8653725B-B3B7-F64D-B615-FA3A72EFFB9B}">
      <dgm:prSet/>
      <dgm:spPr/>
      <dgm:t>
        <a:bodyPr/>
        <a:lstStyle/>
        <a:p>
          <a:r>
            <a:rPr lang="en-GB" dirty="0"/>
            <a:t>Email </a:t>
          </a:r>
        </a:p>
      </dgm:t>
    </dgm:pt>
    <dgm:pt modelId="{A5F7E580-0873-E842-98C3-328799C8EAB8}" type="parTrans" cxnId="{8227B6B1-131A-1E4D-AF14-C5E0CB357DC1}">
      <dgm:prSet/>
      <dgm:spPr/>
      <dgm:t>
        <a:bodyPr/>
        <a:lstStyle/>
        <a:p>
          <a:endParaRPr lang="en-GB"/>
        </a:p>
      </dgm:t>
    </dgm:pt>
    <dgm:pt modelId="{967FD9CA-52C7-8F41-8FAB-58AA73B64F68}" type="sibTrans" cxnId="{8227B6B1-131A-1E4D-AF14-C5E0CB357DC1}">
      <dgm:prSet/>
      <dgm:spPr/>
      <dgm:t>
        <a:bodyPr/>
        <a:lstStyle/>
        <a:p>
          <a:endParaRPr lang="en-GB"/>
        </a:p>
      </dgm:t>
    </dgm:pt>
    <dgm:pt modelId="{B722A0C9-8FC5-AD4E-AAB4-C2265CA6E184}" type="pres">
      <dgm:prSet presAssocID="{A1A667C7-7267-E847-A27E-FF4B195BEF53}" presName="cycle" presStyleCnt="0">
        <dgm:presLayoutVars>
          <dgm:chMax val="1"/>
          <dgm:dir/>
          <dgm:animLvl val="ctr"/>
          <dgm:resizeHandles val="exact"/>
        </dgm:presLayoutVars>
      </dgm:prSet>
      <dgm:spPr/>
    </dgm:pt>
    <dgm:pt modelId="{773C9E24-74C1-2345-A068-CF8F742E8CB4}" type="pres">
      <dgm:prSet presAssocID="{C104AAF3-A2A3-E943-9D65-4F88AC4CE843}" presName="centerShape" presStyleLbl="node0" presStyleIdx="0" presStyleCnt="1"/>
      <dgm:spPr/>
    </dgm:pt>
    <dgm:pt modelId="{E7757EE4-5D23-0147-8E8C-4F6238C5EB6D}" type="pres">
      <dgm:prSet presAssocID="{EA528910-21A0-3140-B0D0-E14A6E7F7C6F}" presName="parTrans" presStyleLbl="bgSibTrans2D1" presStyleIdx="0" presStyleCnt="3"/>
      <dgm:spPr/>
    </dgm:pt>
    <dgm:pt modelId="{40474488-9F04-A549-9A84-DDA5C9C1A41D}" type="pres">
      <dgm:prSet presAssocID="{824AA5DB-75F7-7C4F-9A79-3C926AC648BA}" presName="node" presStyleLbl="node1" presStyleIdx="0" presStyleCnt="3">
        <dgm:presLayoutVars>
          <dgm:bulletEnabled val="1"/>
        </dgm:presLayoutVars>
      </dgm:prSet>
      <dgm:spPr/>
    </dgm:pt>
    <dgm:pt modelId="{CF3AB783-EEB2-BB47-A26C-0D58473B0D89}" type="pres">
      <dgm:prSet presAssocID="{FADB8C9D-01B6-D34C-9451-FBBFA792F3A2}" presName="parTrans" presStyleLbl="bgSibTrans2D1" presStyleIdx="1" presStyleCnt="3"/>
      <dgm:spPr/>
    </dgm:pt>
    <dgm:pt modelId="{FF535BD4-F610-D14F-9C1E-BC62980F5263}" type="pres">
      <dgm:prSet presAssocID="{D107ECB7-CF15-454B-B6A5-DD649021AB52}" presName="node" presStyleLbl="node1" presStyleIdx="1" presStyleCnt="3">
        <dgm:presLayoutVars>
          <dgm:bulletEnabled val="1"/>
        </dgm:presLayoutVars>
      </dgm:prSet>
      <dgm:spPr/>
    </dgm:pt>
    <dgm:pt modelId="{37CACD26-1D47-A646-91E9-5063445FB042}" type="pres">
      <dgm:prSet presAssocID="{A5F7E580-0873-E842-98C3-328799C8EAB8}" presName="parTrans" presStyleLbl="bgSibTrans2D1" presStyleIdx="2" presStyleCnt="3"/>
      <dgm:spPr/>
    </dgm:pt>
    <dgm:pt modelId="{6062F755-9AD1-724B-9CCF-3131874585FA}" type="pres">
      <dgm:prSet presAssocID="{8653725B-B3B7-F64D-B615-FA3A72EFFB9B}" presName="node" presStyleLbl="node1" presStyleIdx="2" presStyleCnt="3">
        <dgm:presLayoutVars>
          <dgm:bulletEnabled val="1"/>
        </dgm:presLayoutVars>
      </dgm:prSet>
      <dgm:spPr/>
    </dgm:pt>
  </dgm:ptLst>
  <dgm:cxnLst>
    <dgm:cxn modelId="{5875501E-4C4B-094C-B269-64336002472B}" type="presOf" srcId="{C104AAF3-A2A3-E943-9D65-4F88AC4CE843}" destId="{773C9E24-74C1-2345-A068-CF8F742E8CB4}" srcOrd="0" destOrd="0" presId="urn:microsoft.com/office/officeart/2005/8/layout/radial4"/>
    <dgm:cxn modelId="{7458002F-49BC-AF4D-8046-1CE3F25C90A4}" type="presOf" srcId="{824AA5DB-75F7-7C4F-9A79-3C926AC648BA}" destId="{40474488-9F04-A549-9A84-DDA5C9C1A41D}" srcOrd="0" destOrd="0" presId="urn:microsoft.com/office/officeart/2005/8/layout/radial4"/>
    <dgm:cxn modelId="{57B5CF43-115C-9448-A40A-0323433CBE02}" type="presOf" srcId="{D107ECB7-CF15-454B-B6A5-DD649021AB52}" destId="{FF535BD4-F610-D14F-9C1E-BC62980F5263}" srcOrd="0" destOrd="0" presId="urn:microsoft.com/office/officeart/2005/8/layout/radial4"/>
    <dgm:cxn modelId="{73B73D4F-5611-2D43-B3A4-B4C62A3EC34D}" srcId="{A1A667C7-7267-E847-A27E-FF4B195BEF53}" destId="{C104AAF3-A2A3-E943-9D65-4F88AC4CE843}" srcOrd="0" destOrd="0" parTransId="{AA4AC6E2-10BE-3348-BB20-7F5BB6140CE9}" sibTransId="{99310570-6AB6-7E40-AAE9-B87C84EEB6CB}"/>
    <dgm:cxn modelId="{09B69450-9D9E-3743-A61D-5748AED22396}" type="presOf" srcId="{8653725B-B3B7-F64D-B615-FA3A72EFFB9B}" destId="{6062F755-9AD1-724B-9CCF-3131874585FA}" srcOrd="0" destOrd="0" presId="urn:microsoft.com/office/officeart/2005/8/layout/radial4"/>
    <dgm:cxn modelId="{1A0F8564-EF51-154A-93FE-C5C7D1F267DF}" type="presOf" srcId="{A5F7E580-0873-E842-98C3-328799C8EAB8}" destId="{37CACD26-1D47-A646-91E9-5063445FB042}" srcOrd="0" destOrd="0" presId="urn:microsoft.com/office/officeart/2005/8/layout/radial4"/>
    <dgm:cxn modelId="{0951567D-3BA9-3141-B62C-C6710001E059}" srcId="{C104AAF3-A2A3-E943-9D65-4F88AC4CE843}" destId="{824AA5DB-75F7-7C4F-9A79-3C926AC648BA}" srcOrd="0" destOrd="0" parTransId="{EA528910-21A0-3140-B0D0-E14A6E7F7C6F}" sibTransId="{8DE459B1-A54F-0048-9CC3-DFFAD6DE3821}"/>
    <dgm:cxn modelId="{2F44BA9E-49DA-AE4C-9121-658921675BEC}" type="presOf" srcId="{A1A667C7-7267-E847-A27E-FF4B195BEF53}" destId="{B722A0C9-8FC5-AD4E-AAB4-C2265CA6E184}" srcOrd="0" destOrd="0" presId="urn:microsoft.com/office/officeart/2005/8/layout/radial4"/>
    <dgm:cxn modelId="{0DC484AC-E17A-C249-BA9B-FF46FA6AD981}" srcId="{C104AAF3-A2A3-E943-9D65-4F88AC4CE843}" destId="{D107ECB7-CF15-454B-B6A5-DD649021AB52}" srcOrd="1" destOrd="0" parTransId="{FADB8C9D-01B6-D34C-9451-FBBFA792F3A2}" sibTransId="{0F899B36-4D31-2F42-99AA-27DD8EC82688}"/>
    <dgm:cxn modelId="{8227B6B1-131A-1E4D-AF14-C5E0CB357DC1}" srcId="{C104AAF3-A2A3-E943-9D65-4F88AC4CE843}" destId="{8653725B-B3B7-F64D-B615-FA3A72EFFB9B}" srcOrd="2" destOrd="0" parTransId="{A5F7E580-0873-E842-98C3-328799C8EAB8}" sibTransId="{967FD9CA-52C7-8F41-8FAB-58AA73B64F68}"/>
    <dgm:cxn modelId="{0484C0DC-DC1A-D94D-A6BF-C31F2ED43934}" type="presOf" srcId="{EA528910-21A0-3140-B0D0-E14A6E7F7C6F}" destId="{E7757EE4-5D23-0147-8E8C-4F6238C5EB6D}" srcOrd="0" destOrd="0" presId="urn:microsoft.com/office/officeart/2005/8/layout/radial4"/>
    <dgm:cxn modelId="{AB9985F3-3AE9-B041-B53B-C2DD550670D3}" type="presOf" srcId="{FADB8C9D-01B6-D34C-9451-FBBFA792F3A2}" destId="{CF3AB783-EEB2-BB47-A26C-0D58473B0D89}" srcOrd="0" destOrd="0" presId="urn:microsoft.com/office/officeart/2005/8/layout/radial4"/>
    <dgm:cxn modelId="{1F88A7A5-3E70-3D4A-85C9-CFB6B63030E0}" type="presParOf" srcId="{B722A0C9-8FC5-AD4E-AAB4-C2265CA6E184}" destId="{773C9E24-74C1-2345-A068-CF8F742E8CB4}" srcOrd="0" destOrd="0" presId="urn:microsoft.com/office/officeart/2005/8/layout/radial4"/>
    <dgm:cxn modelId="{DB0C68AF-E2B5-FC4D-AFAC-27510BA2E256}" type="presParOf" srcId="{B722A0C9-8FC5-AD4E-AAB4-C2265CA6E184}" destId="{E7757EE4-5D23-0147-8E8C-4F6238C5EB6D}" srcOrd="1" destOrd="0" presId="urn:microsoft.com/office/officeart/2005/8/layout/radial4"/>
    <dgm:cxn modelId="{1F0DB9E0-76FC-E444-8390-7CBFD399F73A}" type="presParOf" srcId="{B722A0C9-8FC5-AD4E-AAB4-C2265CA6E184}" destId="{40474488-9F04-A549-9A84-DDA5C9C1A41D}" srcOrd="2" destOrd="0" presId="urn:microsoft.com/office/officeart/2005/8/layout/radial4"/>
    <dgm:cxn modelId="{9FE02F65-CA8F-444E-928D-CCC994079C0E}" type="presParOf" srcId="{B722A0C9-8FC5-AD4E-AAB4-C2265CA6E184}" destId="{CF3AB783-EEB2-BB47-A26C-0D58473B0D89}" srcOrd="3" destOrd="0" presId="urn:microsoft.com/office/officeart/2005/8/layout/radial4"/>
    <dgm:cxn modelId="{95471205-B7DD-034D-8BB8-AE9F5A10E71A}" type="presParOf" srcId="{B722A0C9-8FC5-AD4E-AAB4-C2265CA6E184}" destId="{FF535BD4-F610-D14F-9C1E-BC62980F5263}" srcOrd="4" destOrd="0" presId="urn:microsoft.com/office/officeart/2005/8/layout/radial4"/>
    <dgm:cxn modelId="{C0BD3569-F584-6B4C-88ED-4695572485C5}" type="presParOf" srcId="{B722A0C9-8FC5-AD4E-AAB4-C2265CA6E184}" destId="{37CACD26-1D47-A646-91E9-5063445FB042}" srcOrd="5" destOrd="0" presId="urn:microsoft.com/office/officeart/2005/8/layout/radial4"/>
    <dgm:cxn modelId="{1EA043CB-F7B5-AD45-A64F-B8C243CE1A12}" type="presParOf" srcId="{B722A0C9-8FC5-AD4E-AAB4-C2265CA6E184}" destId="{6062F755-9AD1-724B-9CCF-3131874585FA}"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DA90791-D472-9140-97D1-81C3B1E9C7B2}" type="doc">
      <dgm:prSet loTypeId="urn:microsoft.com/office/officeart/2005/8/layout/radial4" loCatId="list" qsTypeId="urn:microsoft.com/office/officeart/2005/8/quickstyle/simple1" qsCatId="simple" csTypeId="urn:microsoft.com/office/officeart/2005/8/colors/accent5_5" csCatId="accent5"/>
      <dgm:spPr/>
      <dgm:t>
        <a:bodyPr/>
        <a:lstStyle/>
        <a:p>
          <a:endParaRPr lang="en-GB"/>
        </a:p>
      </dgm:t>
    </dgm:pt>
    <dgm:pt modelId="{A479E399-D3CA-8342-BCFC-1C41918B5346}">
      <dgm:prSet/>
      <dgm:spPr/>
      <dgm:t>
        <a:bodyPr/>
        <a:lstStyle/>
        <a:p>
          <a:r>
            <a:rPr lang="en-GB"/>
            <a:t>Channels that can be used to improve communication at Google</a:t>
          </a:r>
        </a:p>
      </dgm:t>
    </dgm:pt>
    <dgm:pt modelId="{DC63F15B-3D1A-F947-8591-099A86366D5B}" type="parTrans" cxnId="{6220B11F-4318-7547-A34E-713270B1DB89}">
      <dgm:prSet/>
      <dgm:spPr/>
      <dgm:t>
        <a:bodyPr/>
        <a:lstStyle/>
        <a:p>
          <a:endParaRPr lang="en-GB"/>
        </a:p>
      </dgm:t>
    </dgm:pt>
    <dgm:pt modelId="{21273BDC-F145-C742-95BB-9B892AFE3FA1}" type="sibTrans" cxnId="{6220B11F-4318-7547-A34E-713270B1DB89}">
      <dgm:prSet/>
      <dgm:spPr/>
      <dgm:t>
        <a:bodyPr/>
        <a:lstStyle/>
        <a:p>
          <a:endParaRPr lang="en-GB"/>
        </a:p>
      </dgm:t>
    </dgm:pt>
    <dgm:pt modelId="{B81AE230-DDDE-0B40-9F1E-5155852719D9}">
      <dgm:prSet/>
      <dgm:spPr/>
      <dgm:t>
        <a:bodyPr/>
        <a:lstStyle/>
        <a:p>
          <a:r>
            <a:rPr lang="en-GB" dirty="0"/>
            <a:t>Phone calls – Will allow a clear understanding of significant new information   </a:t>
          </a:r>
        </a:p>
      </dgm:t>
    </dgm:pt>
    <dgm:pt modelId="{6D1A731C-1269-2E41-8A19-111571241B36}" type="parTrans" cxnId="{89AFA352-1EF4-4D4F-9088-585BA22FCBD9}">
      <dgm:prSet/>
      <dgm:spPr/>
      <dgm:t>
        <a:bodyPr/>
        <a:lstStyle/>
        <a:p>
          <a:endParaRPr lang="en-GB"/>
        </a:p>
      </dgm:t>
    </dgm:pt>
    <dgm:pt modelId="{9B91D007-85FD-9F4B-870D-4D4CB45F0B4F}" type="sibTrans" cxnId="{89AFA352-1EF4-4D4F-9088-585BA22FCBD9}">
      <dgm:prSet/>
      <dgm:spPr/>
      <dgm:t>
        <a:bodyPr/>
        <a:lstStyle/>
        <a:p>
          <a:endParaRPr lang="en-GB"/>
        </a:p>
      </dgm:t>
    </dgm:pt>
    <dgm:pt modelId="{3D79E900-9B61-EC44-A0F5-BD299903B9CE}">
      <dgm:prSet/>
      <dgm:spPr/>
      <dgm:t>
        <a:bodyPr/>
        <a:lstStyle/>
        <a:p>
          <a:r>
            <a:rPr lang="en-GB" dirty="0"/>
            <a:t>Face to face meetings – Will ensure that all information are passed adequately and will allow personnel to share misinterpretations </a:t>
          </a:r>
        </a:p>
      </dgm:t>
    </dgm:pt>
    <dgm:pt modelId="{7DC08E79-0423-9C48-B7E5-17C37C184491}" type="parTrans" cxnId="{DBCB7E59-F2ED-EC4A-9CC0-60FB6D511812}">
      <dgm:prSet/>
      <dgm:spPr/>
      <dgm:t>
        <a:bodyPr/>
        <a:lstStyle/>
        <a:p>
          <a:endParaRPr lang="en-GB"/>
        </a:p>
      </dgm:t>
    </dgm:pt>
    <dgm:pt modelId="{CA6A7504-B074-DE43-BE81-F320FD36FDE0}" type="sibTrans" cxnId="{DBCB7E59-F2ED-EC4A-9CC0-60FB6D511812}">
      <dgm:prSet/>
      <dgm:spPr/>
      <dgm:t>
        <a:bodyPr/>
        <a:lstStyle/>
        <a:p>
          <a:endParaRPr lang="en-GB"/>
        </a:p>
      </dgm:t>
    </dgm:pt>
    <dgm:pt modelId="{128E9526-2801-1A4B-BA0D-E4CC94D699C7}" type="pres">
      <dgm:prSet presAssocID="{6DA90791-D472-9140-97D1-81C3B1E9C7B2}" presName="cycle" presStyleCnt="0">
        <dgm:presLayoutVars>
          <dgm:chMax val="1"/>
          <dgm:dir/>
          <dgm:animLvl val="ctr"/>
          <dgm:resizeHandles val="exact"/>
        </dgm:presLayoutVars>
      </dgm:prSet>
      <dgm:spPr/>
    </dgm:pt>
    <dgm:pt modelId="{598016B8-FB8A-504F-BE63-2812A5DDCC08}" type="pres">
      <dgm:prSet presAssocID="{A479E399-D3CA-8342-BCFC-1C41918B5346}" presName="centerShape" presStyleLbl="node0" presStyleIdx="0" presStyleCnt="1" custLinFactNeighborX="-235" custLinFactNeighborY="5320"/>
      <dgm:spPr/>
    </dgm:pt>
    <dgm:pt modelId="{E658A323-71B8-EB4D-BBA5-AD309255AF1C}" type="pres">
      <dgm:prSet presAssocID="{6D1A731C-1269-2E41-8A19-111571241B36}" presName="parTrans" presStyleLbl="bgSibTrans2D1" presStyleIdx="0" presStyleCnt="2"/>
      <dgm:spPr/>
    </dgm:pt>
    <dgm:pt modelId="{CADA3974-A768-5F4F-8FE0-628CCBC0A971}" type="pres">
      <dgm:prSet presAssocID="{B81AE230-DDDE-0B40-9F1E-5155852719D9}" presName="node" presStyleLbl="node1" presStyleIdx="0" presStyleCnt="2">
        <dgm:presLayoutVars>
          <dgm:bulletEnabled val="1"/>
        </dgm:presLayoutVars>
      </dgm:prSet>
      <dgm:spPr/>
    </dgm:pt>
    <dgm:pt modelId="{86FD7EB8-B9A4-E842-BD44-A592648285DC}" type="pres">
      <dgm:prSet presAssocID="{7DC08E79-0423-9C48-B7E5-17C37C184491}" presName="parTrans" presStyleLbl="bgSibTrans2D1" presStyleIdx="1" presStyleCnt="2"/>
      <dgm:spPr/>
    </dgm:pt>
    <dgm:pt modelId="{6FECC2C4-DA75-B14A-AC38-E1BD025407F4}" type="pres">
      <dgm:prSet presAssocID="{3D79E900-9B61-EC44-A0F5-BD299903B9CE}" presName="node" presStyleLbl="node1" presStyleIdx="1" presStyleCnt="2">
        <dgm:presLayoutVars>
          <dgm:bulletEnabled val="1"/>
        </dgm:presLayoutVars>
      </dgm:prSet>
      <dgm:spPr/>
    </dgm:pt>
  </dgm:ptLst>
  <dgm:cxnLst>
    <dgm:cxn modelId="{CB103F1E-E7A6-C142-AFFF-CFCB94D6733D}" type="presOf" srcId="{7DC08E79-0423-9C48-B7E5-17C37C184491}" destId="{86FD7EB8-B9A4-E842-BD44-A592648285DC}" srcOrd="0" destOrd="0" presId="urn:microsoft.com/office/officeart/2005/8/layout/radial4"/>
    <dgm:cxn modelId="{6220B11F-4318-7547-A34E-713270B1DB89}" srcId="{6DA90791-D472-9140-97D1-81C3B1E9C7B2}" destId="{A479E399-D3CA-8342-BCFC-1C41918B5346}" srcOrd="0" destOrd="0" parTransId="{DC63F15B-3D1A-F947-8591-099A86366D5B}" sibTransId="{21273BDC-F145-C742-95BB-9B892AFE3FA1}"/>
    <dgm:cxn modelId="{89AFA352-1EF4-4D4F-9088-585BA22FCBD9}" srcId="{A479E399-D3CA-8342-BCFC-1C41918B5346}" destId="{B81AE230-DDDE-0B40-9F1E-5155852719D9}" srcOrd="0" destOrd="0" parTransId="{6D1A731C-1269-2E41-8A19-111571241B36}" sibTransId="{9B91D007-85FD-9F4B-870D-4D4CB45F0B4F}"/>
    <dgm:cxn modelId="{DBCB7E59-F2ED-EC4A-9CC0-60FB6D511812}" srcId="{A479E399-D3CA-8342-BCFC-1C41918B5346}" destId="{3D79E900-9B61-EC44-A0F5-BD299903B9CE}" srcOrd="1" destOrd="0" parTransId="{7DC08E79-0423-9C48-B7E5-17C37C184491}" sibTransId="{CA6A7504-B074-DE43-BE81-F320FD36FDE0}"/>
    <dgm:cxn modelId="{1F6C096B-D5EB-714E-A62A-6C8304E655F3}" type="presOf" srcId="{6D1A731C-1269-2E41-8A19-111571241B36}" destId="{E658A323-71B8-EB4D-BBA5-AD309255AF1C}" srcOrd="0" destOrd="0" presId="urn:microsoft.com/office/officeart/2005/8/layout/radial4"/>
    <dgm:cxn modelId="{C24F8A7A-B618-6C4F-9309-6844F3EDF8A8}" type="presOf" srcId="{3D79E900-9B61-EC44-A0F5-BD299903B9CE}" destId="{6FECC2C4-DA75-B14A-AC38-E1BD025407F4}" srcOrd="0" destOrd="0" presId="urn:microsoft.com/office/officeart/2005/8/layout/radial4"/>
    <dgm:cxn modelId="{8AF88E7B-BB4F-5540-8EB3-00145A748BD5}" type="presOf" srcId="{6DA90791-D472-9140-97D1-81C3B1E9C7B2}" destId="{128E9526-2801-1A4B-BA0D-E4CC94D699C7}" srcOrd="0" destOrd="0" presId="urn:microsoft.com/office/officeart/2005/8/layout/radial4"/>
    <dgm:cxn modelId="{FB523F91-31BB-C749-BFFC-4B397E3042A8}" type="presOf" srcId="{B81AE230-DDDE-0B40-9F1E-5155852719D9}" destId="{CADA3974-A768-5F4F-8FE0-628CCBC0A971}" srcOrd="0" destOrd="0" presId="urn:microsoft.com/office/officeart/2005/8/layout/radial4"/>
    <dgm:cxn modelId="{24C496CC-F3BB-2B45-8812-19D350E14234}" type="presOf" srcId="{A479E399-D3CA-8342-BCFC-1C41918B5346}" destId="{598016B8-FB8A-504F-BE63-2812A5DDCC08}" srcOrd="0" destOrd="0" presId="urn:microsoft.com/office/officeart/2005/8/layout/radial4"/>
    <dgm:cxn modelId="{C04969DC-C33F-364D-9931-2573FB43FDBA}" type="presParOf" srcId="{128E9526-2801-1A4B-BA0D-E4CC94D699C7}" destId="{598016B8-FB8A-504F-BE63-2812A5DDCC08}" srcOrd="0" destOrd="0" presId="urn:microsoft.com/office/officeart/2005/8/layout/radial4"/>
    <dgm:cxn modelId="{42CE2306-9D33-EF47-8CF1-EC059EE65A35}" type="presParOf" srcId="{128E9526-2801-1A4B-BA0D-E4CC94D699C7}" destId="{E658A323-71B8-EB4D-BBA5-AD309255AF1C}" srcOrd="1" destOrd="0" presId="urn:microsoft.com/office/officeart/2005/8/layout/radial4"/>
    <dgm:cxn modelId="{75ED5AA7-0218-EB4D-89F8-A3F8CD6F2D23}" type="presParOf" srcId="{128E9526-2801-1A4B-BA0D-E4CC94D699C7}" destId="{CADA3974-A768-5F4F-8FE0-628CCBC0A971}" srcOrd="2" destOrd="0" presId="urn:microsoft.com/office/officeart/2005/8/layout/radial4"/>
    <dgm:cxn modelId="{55D5DBA9-A077-0F46-9E1D-E2704E9FACA5}" type="presParOf" srcId="{128E9526-2801-1A4B-BA0D-E4CC94D699C7}" destId="{86FD7EB8-B9A4-E842-BD44-A592648285DC}" srcOrd="3" destOrd="0" presId="urn:microsoft.com/office/officeart/2005/8/layout/radial4"/>
    <dgm:cxn modelId="{3F57ED5F-0B6A-DC42-9DC8-A3E605002B1C}" type="presParOf" srcId="{128E9526-2801-1A4B-BA0D-E4CC94D699C7}" destId="{6FECC2C4-DA75-B14A-AC38-E1BD025407F4}" srcOrd="4" destOrd="0" presId="urn:microsoft.com/office/officeart/2005/8/layout/radial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0F5233E-4574-FE4A-979D-26EE6AB72805}" type="doc">
      <dgm:prSet loTypeId="urn:microsoft.com/office/officeart/2008/layout/PictureAccentList" loCatId="list" qsTypeId="urn:microsoft.com/office/officeart/2005/8/quickstyle/simple1" qsCatId="simple" csTypeId="urn:microsoft.com/office/officeart/2005/8/colors/colorful1" csCatId="colorful" phldr="1"/>
      <dgm:spPr/>
      <dgm:t>
        <a:bodyPr/>
        <a:lstStyle/>
        <a:p>
          <a:endParaRPr lang="en-GB"/>
        </a:p>
      </dgm:t>
    </dgm:pt>
    <dgm:pt modelId="{BAA43BA2-5D2F-AA49-8CE7-2D8BC63A1C02}">
      <dgm:prSet/>
      <dgm:spPr/>
      <dgm:t>
        <a:bodyPr/>
        <a:lstStyle/>
        <a:p>
          <a:r>
            <a:rPr lang="en-GB" dirty="0"/>
            <a:t>Barriers that can prevent effective communication  between Google and external stakeholder</a:t>
          </a:r>
        </a:p>
      </dgm:t>
    </dgm:pt>
    <dgm:pt modelId="{837012FA-EAF9-5C40-81BB-1E7A03E8E699}" type="parTrans" cxnId="{7E705B2E-A3DA-804F-943E-3979B5457C71}">
      <dgm:prSet/>
      <dgm:spPr/>
      <dgm:t>
        <a:bodyPr/>
        <a:lstStyle/>
        <a:p>
          <a:endParaRPr lang="en-GB"/>
        </a:p>
      </dgm:t>
    </dgm:pt>
    <dgm:pt modelId="{72EB338A-E3C9-704D-8363-7E389DE1CC37}" type="sibTrans" cxnId="{7E705B2E-A3DA-804F-943E-3979B5457C71}">
      <dgm:prSet/>
      <dgm:spPr/>
      <dgm:t>
        <a:bodyPr/>
        <a:lstStyle/>
        <a:p>
          <a:endParaRPr lang="en-GB"/>
        </a:p>
      </dgm:t>
    </dgm:pt>
    <dgm:pt modelId="{28EDC550-A975-7949-9A07-E52F1541E1AB}">
      <dgm:prSet/>
      <dgm:spPr/>
      <dgm:t>
        <a:bodyPr/>
        <a:lstStyle/>
        <a:p>
          <a:r>
            <a:rPr lang="en-GB" dirty="0"/>
            <a:t>Social systems and culture </a:t>
          </a:r>
        </a:p>
      </dgm:t>
    </dgm:pt>
    <dgm:pt modelId="{D0DF5808-4F1E-BB4A-A9C8-1C2AE8D2901B}" type="parTrans" cxnId="{EFDDEBAC-0422-FF4C-A0DB-912279DE2E86}">
      <dgm:prSet/>
      <dgm:spPr/>
      <dgm:t>
        <a:bodyPr/>
        <a:lstStyle/>
        <a:p>
          <a:endParaRPr lang="en-GB"/>
        </a:p>
      </dgm:t>
    </dgm:pt>
    <dgm:pt modelId="{8E6BD3B6-F6C4-2248-9572-771DB35B5669}" type="sibTrans" cxnId="{EFDDEBAC-0422-FF4C-A0DB-912279DE2E86}">
      <dgm:prSet/>
      <dgm:spPr/>
      <dgm:t>
        <a:bodyPr/>
        <a:lstStyle/>
        <a:p>
          <a:endParaRPr lang="en-GB"/>
        </a:p>
      </dgm:t>
    </dgm:pt>
    <dgm:pt modelId="{B427F3A7-6CB8-1948-9B93-F456D5260E92}">
      <dgm:prSet/>
      <dgm:spPr/>
      <dgm:t>
        <a:bodyPr/>
        <a:lstStyle/>
        <a:p>
          <a:r>
            <a:rPr lang="en-GB" dirty="0"/>
            <a:t>Lack of Transparency </a:t>
          </a:r>
        </a:p>
      </dgm:t>
    </dgm:pt>
    <dgm:pt modelId="{0105BAC4-653E-1D4E-8693-981F5FB41F02}" type="parTrans" cxnId="{17F85DE5-A586-4848-95C3-9B2583655820}">
      <dgm:prSet/>
      <dgm:spPr/>
      <dgm:t>
        <a:bodyPr/>
        <a:lstStyle/>
        <a:p>
          <a:endParaRPr lang="en-GB"/>
        </a:p>
      </dgm:t>
    </dgm:pt>
    <dgm:pt modelId="{C8375678-B870-5046-8D25-686168A94593}" type="sibTrans" cxnId="{17F85DE5-A586-4848-95C3-9B2583655820}">
      <dgm:prSet/>
      <dgm:spPr/>
      <dgm:t>
        <a:bodyPr/>
        <a:lstStyle/>
        <a:p>
          <a:endParaRPr lang="en-GB"/>
        </a:p>
      </dgm:t>
    </dgm:pt>
    <dgm:pt modelId="{EF8122D5-0ED0-2648-A0AE-EAEFB622483C}">
      <dgm:prSet/>
      <dgm:spPr/>
      <dgm:t>
        <a:bodyPr/>
        <a:lstStyle/>
        <a:p>
          <a:r>
            <a:rPr lang="en-GB" dirty="0"/>
            <a:t>Workplace Conflicts </a:t>
          </a:r>
        </a:p>
      </dgm:t>
    </dgm:pt>
    <dgm:pt modelId="{3C003946-B18D-474B-9F15-660F2AA3067F}" type="parTrans" cxnId="{F0AE7CC4-F645-334C-9D41-D91F58AE298F}">
      <dgm:prSet/>
      <dgm:spPr/>
      <dgm:t>
        <a:bodyPr/>
        <a:lstStyle/>
        <a:p>
          <a:endParaRPr lang="en-GB"/>
        </a:p>
      </dgm:t>
    </dgm:pt>
    <dgm:pt modelId="{47CCE539-E68C-A544-BDB5-8706E964E6F3}" type="sibTrans" cxnId="{F0AE7CC4-F645-334C-9D41-D91F58AE298F}">
      <dgm:prSet/>
      <dgm:spPr/>
      <dgm:t>
        <a:bodyPr/>
        <a:lstStyle/>
        <a:p>
          <a:endParaRPr lang="en-GB"/>
        </a:p>
      </dgm:t>
    </dgm:pt>
    <dgm:pt modelId="{8337E998-2334-F04C-85E0-97961BC56470}">
      <dgm:prSet/>
      <dgm:spPr/>
      <dgm:t>
        <a:bodyPr/>
        <a:lstStyle/>
        <a:p>
          <a:r>
            <a:rPr lang="en-GB" dirty="0"/>
            <a:t>Different</a:t>
          </a:r>
          <a:r>
            <a:rPr lang="en-GB" baseline="0" dirty="0"/>
            <a:t> communication styles </a:t>
          </a:r>
          <a:endParaRPr lang="en-GB" dirty="0"/>
        </a:p>
      </dgm:t>
    </dgm:pt>
    <dgm:pt modelId="{98073816-0C91-974D-A68B-98DD79C784F6}" type="parTrans" cxnId="{7E56493A-9E47-D44D-9B19-2BDAD1A1DA64}">
      <dgm:prSet/>
      <dgm:spPr/>
      <dgm:t>
        <a:bodyPr/>
        <a:lstStyle/>
        <a:p>
          <a:endParaRPr lang="en-GB"/>
        </a:p>
      </dgm:t>
    </dgm:pt>
    <dgm:pt modelId="{CBD3BD93-6835-474D-B56C-DEF3BF8DE6E6}" type="sibTrans" cxnId="{7E56493A-9E47-D44D-9B19-2BDAD1A1DA64}">
      <dgm:prSet/>
      <dgm:spPr/>
      <dgm:t>
        <a:bodyPr/>
        <a:lstStyle/>
        <a:p>
          <a:endParaRPr lang="en-GB"/>
        </a:p>
      </dgm:t>
    </dgm:pt>
    <dgm:pt modelId="{6C61D2E2-6D51-1B46-868F-0A7F353B4183}" type="pres">
      <dgm:prSet presAssocID="{40F5233E-4574-FE4A-979D-26EE6AB72805}" presName="layout" presStyleCnt="0">
        <dgm:presLayoutVars>
          <dgm:chMax/>
          <dgm:chPref/>
          <dgm:dir/>
          <dgm:animOne val="branch"/>
          <dgm:animLvl val="lvl"/>
          <dgm:resizeHandles/>
        </dgm:presLayoutVars>
      </dgm:prSet>
      <dgm:spPr/>
    </dgm:pt>
    <dgm:pt modelId="{C3CA9346-B928-2B4C-BA97-FAAB1057E594}" type="pres">
      <dgm:prSet presAssocID="{BAA43BA2-5D2F-AA49-8CE7-2D8BC63A1C02}" presName="root" presStyleCnt="0">
        <dgm:presLayoutVars>
          <dgm:chMax/>
          <dgm:chPref val="4"/>
        </dgm:presLayoutVars>
      </dgm:prSet>
      <dgm:spPr/>
    </dgm:pt>
    <dgm:pt modelId="{FA900478-5765-834D-806C-27A46B2E0E13}" type="pres">
      <dgm:prSet presAssocID="{BAA43BA2-5D2F-AA49-8CE7-2D8BC63A1C02}" presName="rootComposite" presStyleCnt="0">
        <dgm:presLayoutVars/>
      </dgm:prSet>
      <dgm:spPr/>
    </dgm:pt>
    <dgm:pt modelId="{2E672322-8D23-444F-960E-0362FF51703D}" type="pres">
      <dgm:prSet presAssocID="{BAA43BA2-5D2F-AA49-8CE7-2D8BC63A1C02}" presName="rootText" presStyleLbl="node0" presStyleIdx="0" presStyleCnt="1">
        <dgm:presLayoutVars>
          <dgm:chMax/>
          <dgm:chPref val="4"/>
        </dgm:presLayoutVars>
      </dgm:prSet>
      <dgm:spPr/>
    </dgm:pt>
    <dgm:pt modelId="{85223E50-8E67-934A-A086-F09901EB3143}" type="pres">
      <dgm:prSet presAssocID="{BAA43BA2-5D2F-AA49-8CE7-2D8BC63A1C02}" presName="childShape" presStyleCnt="0">
        <dgm:presLayoutVars>
          <dgm:chMax val="0"/>
          <dgm:chPref val="0"/>
        </dgm:presLayoutVars>
      </dgm:prSet>
      <dgm:spPr/>
    </dgm:pt>
    <dgm:pt modelId="{8DB9E16A-BB66-1C4D-9F90-D0B88BAAB912}" type="pres">
      <dgm:prSet presAssocID="{28EDC550-A975-7949-9A07-E52F1541E1AB}" presName="childComposite" presStyleCnt="0">
        <dgm:presLayoutVars>
          <dgm:chMax val="0"/>
          <dgm:chPref val="0"/>
        </dgm:presLayoutVars>
      </dgm:prSet>
      <dgm:spPr/>
    </dgm:pt>
    <dgm:pt modelId="{EED2915C-0E74-A649-822F-AFD2DFEE323F}" type="pres">
      <dgm:prSet presAssocID="{28EDC550-A975-7949-9A07-E52F1541E1AB}" presName="Image" presStyleLbl="nod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t="-1000" b="-1000"/>
          </a:stretch>
        </a:blipFill>
      </dgm:spPr>
    </dgm:pt>
    <dgm:pt modelId="{53FD4C5A-8B1D-8B47-8705-FD3CD1AE3537}" type="pres">
      <dgm:prSet presAssocID="{28EDC550-A975-7949-9A07-E52F1541E1AB}" presName="childText" presStyleLbl="lnNode1" presStyleIdx="0" presStyleCnt="4">
        <dgm:presLayoutVars>
          <dgm:chMax val="0"/>
          <dgm:chPref val="0"/>
          <dgm:bulletEnabled val="1"/>
        </dgm:presLayoutVars>
      </dgm:prSet>
      <dgm:spPr/>
    </dgm:pt>
    <dgm:pt modelId="{843CD235-BF92-BB46-8327-FE4C0E3D7BBD}" type="pres">
      <dgm:prSet presAssocID="{B427F3A7-6CB8-1948-9B93-F456D5260E92}" presName="childComposite" presStyleCnt="0">
        <dgm:presLayoutVars>
          <dgm:chMax val="0"/>
          <dgm:chPref val="0"/>
        </dgm:presLayoutVars>
      </dgm:prSet>
      <dgm:spPr/>
    </dgm:pt>
    <dgm:pt modelId="{DF6C04FB-FDDF-384C-8A78-0A2C4613A9D5}" type="pres">
      <dgm:prSet presAssocID="{B427F3A7-6CB8-1948-9B93-F456D5260E92}" presName="Image" presStyleLbl="node1" presStyleIdx="1" presStyleCnt="4"/>
      <dgm:spPr>
        <a:blipFill>
          <a:blip xmlns:r="http://schemas.openxmlformats.org/officeDocument/2006/relationships" r:embed="rId2"/>
          <a:srcRect/>
          <a:stretch>
            <a:fillRect l="-34000" r="-34000"/>
          </a:stretch>
        </a:blipFill>
      </dgm:spPr>
    </dgm:pt>
    <dgm:pt modelId="{3BA41A2A-55CE-0C44-8B8F-64C543BBFA9E}" type="pres">
      <dgm:prSet presAssocID="{B427F3A7-6CB8-1948-9B93-F456D5260E92}" presName="childText" presStyleLbl="lnNode1" presStyleIdx="1" presStyleCnt="4">
        <dgm:presLayoutVars>
          <dgm:chMax val="0"/>
          <dgm:chPref val="0"/>
          <dgm:bulletEnabled val="1"/>
        </dgm:presLayoutVars>
      </dgm:prSet>
      <dgm:spPr/>
    </dgm:pt>
    <dgm:pt modelId="{21EC0838-68A4-E743-AD86-50B05427881D}" type="pres">
      <dgm:prSet presAssocID="{EF8122D5-0ED0-2648-A0AE-EAEFB622483C}" presName="childComposite" presStyleCnt="0">
        <dgm:presLayoutVars>
          <dgm:chMax val="0"/>
          <dgm:chPref val="0"/>
        </dgm:presLayoutVars>
      </dgm:prSet>
      <dgm:spPr/>
    </dgm:pt>
    <dgm:pt modelId="{D5F63E65-EED6-CA4B-8224-69A879C5C5C8}" type="pres">
      <dgm:prSet presAssocID="{EF8122D5-0ED0-2648-A0AE-EAEFB622483C}" presName="Image" presStyleLbl="nod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45000" r="-45000"/>
          </a:stretch>
        </a:blipFill>
      </dgm:spPr>
    </dgm:pt>
    <dgm:pt modelId="{752BBEE3-52A7-C643-8E3F-18ABC0F88246}" type="pres">
      <dgm:prSet presAssocID="{EF8122D5-0ED0-2648-A0AE-EAEFB622483C}" presName="childText" presStyleLbl="lnNode1" presStyleIdx="2" presStyleCnt="4">
        <dgm:presLayoutVars>
          <dgm:chMax val="0"/>
          <dgm:chPref val="0"/>
          <dgm:bulletEnabled val="1"/>
        </dgm:presLayoutVars>
      </dgm:prSet>
      <dgm:spPr/>
    </dgm:pt>
    <dgm:pt modelId="{7D09B912-8CB7-3045-8D37-25F4731A9A68}" type="pres">
      <dgm:prSet presAssocID="{8337E998-2334-F04C-85E0-97961BC56470}" presName="childComposite" presStyleCnt="0">
        <dgm:presLayoutVars>
          <dgm:chMax val="0"/>
          <dgm:chPref val="0"/>
        </dgm:presLayoutVars>
      </dgm:prSet>
      <dgm:spPr/>
    </dgm:pt>
    <dgm:pt modelId="{EB518BC7-4B01-7C4B-9283-849D623C6086}" type="pres">
      <dgm:prSet presAssocID="{8337E998-2334-F04C-85E0-97961BC56470}" presName="Image" presStyleLbl="nod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l="-67000" r="-67000"/>
          </a:stretch>
        </a:blipFill>
      </dgm:spPr>
    </dgm:pt>
    <dgm:pt modelId="{5EA2BB45-9A76-B84E-AFCD-9A5E7DFCDDFE}" type="pres">
      <dgm:prSet presAssocID="{8337E998-2334-F04C-85E0-97961BC56470}" presName="childText" presStyleLbl="lnNode1" presStyleIdx="3" presStyleCnt="4">
        <dgm:presLayoutVars>
          <dgm:chMax val="0"/>
          <dgm:chPref val="0"/>
          <dgm:bulletEnabled val="1"/>
        </dgm:presLayoutVars>
      </dgm:prSet>
      <dgm:spPr/>
    </dgm:pt>
  </dgm:ptLst>
  <dgm:cxnLst>
    <dgm:cxn modelId="{7E705B2E-A3DA-804F-943E-3979B5457C71}" srcId="{40F5233E-4574-FE4A-979D-26EE6AB72805}" destId="{BAA43BA2-5D2F-AA49-8CE7-2D8BC63A1C02}" srcOrd="0" destOrd="0" parTransId="{837012FA-EAF9-5C40-81BB-1E7A03E8E699}" sibTransId="{72EB338A-E3C9-704D-8363-7E389DE1CC37}"/>
    <dgm:cxn modelId="{7E56493A-9E47-D44D-9B19-2BDAD1A1DA64}" srcId="{BAA43BA2-5D2F-AA49-8CE7-2D8BC63A1C02}" destId="{8337E998-2334-F04C-85E0-97961BC56470}" srcOrd="3" destOrd="0" parTransId="{98073816-0C91-974D-A68B-98DD79C784F6}" sibTransId="{CBD3BD93-6835-474D-B56C-DEF3BF8DE6E6}"/>
    <dgm:cxn modelId="{4220774B-C7A1-A84A-9016-FC490DE63F83}" type="presOf" srcId="{B427F3A7-6CB8-1948-9B93-F456D5260E92}" destId="{3BA41A2A-55CE-0C44-8B8F-64C543BBFA9E}" srcOrd="0" destOrd="0" presId="urn:microsoft.com/office/officeart/2008/layout/PictureAccentList"/>
    <dgm:cxn modelId="{0AD76056-8641-EE46-AE65-0F1ADB999C76}" type="presOf" srcId="{BAA43BA2-5D2F-AA49-8CE7-2D8BC63A1C02}" destId="{2E672322-8D23-444F-960E-0362FF51703D}" srcOrd="0" destOrd="0" presId="urn:microsoft.com/office/officeart/2008/layout/PictureAccentList"/>
    <dgm:cxn modelId="{4ED92F73-9C0C-9147-8B3D-B1A94D92D3B6}" type="presOf" srcId="{8337E998-2334-F04C-85E0-97961BC56470}" destId="{5EA2BB45-9A76-B84E-AFCD-9A5E7DFCDDFE}" srcOrd="0" destOrd="0" presId="urn:microsoft.com/office/officeart/2008/layout/PictureAccentList"/>
    <dgm:cxn modelId="{6EF0E67C-4224-A248-B2DD-427759F68EC7}" type="presOf" srcId="{28EDC550-A975-7949-9A07-E52F1541E1AB}" destId="{53FD4C5A-8B1D-8B47-8705-FD3CD1AE3537}" srcOrd="0" destOrd="0" presId="urn:microsoft.com/office/officeart/2008/layout/PictureAccentList"/>
    <dgm:cxn modelId="{EFDDEBAC-0422-FF4C-A0DB-912279DE2E86}" srcId="{BAA43BA2-5D2F-AA49-8CE7-2D8BC63A1C02}" destId="{28EDC550-A975-7949-9A07-E52F1541E1AB}" srcOrd="0" destOrd="0" parTransId="{D0DF5808-4F1E-BB4A-A9C8-1C2AE8D2901B}" sibTransId="{8E6BD3B6-F6C4-2248-9572-771DB35B5669}"/>
    <dgm:cxn modelId="{F0AE7CC4-F645-334C-9D41-D91F58AE298F}" srcId="{BAA43BA2-5D2F-AA49-8CE7-2D8BC63A1C02}" destId="{EF8122D5-0ED0-2648-A0AE-EAEFB622483C}" srcOrd="2" destOrd="0" parTransId="{3C003946-B18D-474B-9F15-660F2AA3067F}" sibTransId="{47CCE539-E68C-A544-BDB5-8706E964E6F3}"/>
    <dgm:cxn modelId="{D1460DD6-0C46-434A-8066-F2993BDFE98C}" type="presOf" srcId="{40F5233E-4574-FE4A-979D-26EE6AB72805}" destId="{6C61D2E2-6D51-1B46-868F-0A7F353B4183}" srcOrd="0" destOrd="0" presId="urn:microsoft.com/office/officeart/2008/layout/PictureAccentList"/>
    <dgm:cxn modelId="{17F85DE5-A586-4848-95C3-9B2583655820}" srcId="{BAA43BA2-5D2F-AA49-8CE7-2D8BC63A1C02}" destId="{B427F3A7-6CB8-1948-9B93-F456D5260E92}" srcOrd="1" destOrd="0" parTransId="{0105BAC4-653E-1D4E-8693-981F5FB41F02}" sibTransId="{C8375678-B870-5046-8D25-686168A94593}"/>
    <dgm:cxn modelId="{57AED1FA-2A2A-8649-A854-6053C31E1B88}" type="presOf" srcId="{EF8122D5-0ED0-2648-A0AE-EAEFB622483C}" destId="{752BBEE3-52A7-C643-8E3F-18ABC0F88246}" srcOrd="0" destOrd="0" presId="urn:microsoft.com/office/officeart/2008/layout/PictureAccentList"/>
    <dgm:cxn modelId="{2DFAE90A-6F5F-1A40-8CC2-3C648A63916C}" type="presParOf" srcId="{6C61D2E2-6D51-1B46-868F-0A7F353B4183}" destId="{C3CA9346-B928-2B4C-BA97-FAAB1057E594}" srcOrd="0" destOrd="0" presId="urn:microsoft.com/office/officeart/2008/layout/PictureAccentList"/>
    <dgm:cxn modelId="{E74DD8D4-0E46-1F43-AFD7-B609BD4018A5}" type="presParOf" srcId="{C3CA9346-B928-2B4C-BA97-FAAB1057E594}" destId="{FA900478-5765-834D-806C-27A46B2E0E13}" srcOrd="0" destOrd="0" presId="urn:microsoft.com/office/officeart/2008/layout/PictureAccentList"/>
    <dgm:cxn modelId="{FA7DC7B2-6CFB-6144-A5EB-E402540A2949}" type="presParOf" srcId="{FA900478-5765-834D-806C-27A46B2E0E13}" destId="{2E672322-8D23-444F-960E-0362FF51703D}" srcOrd="0" destOrd="0" presId="urn:microsoft.com/office/officeart/2008/layout/PictureAccentList"/>
    <dgm:cxn modelId="{CE865BEB-C9F0-B843-8847-6B141C578AF7}" type="presParOf" srcId="{C3CA9346-B928-2B4C-BA97-FAAB1057E594}" destId="{85223E50-8E67-934A-A086-F09901EB3143}" srcOrd="1" destOrd="0" presId="urn:microsoft.com/office/officeart/2008/layout/PictureAccentList"/>
    <dgm:cxn modelId="{0F98DE44-5B84-184A-9A23-5EF3D9DDADFB}" type="presParOf" srcId="{85223E50-8E67-934A-A086-F09901EB3143}" destId="{8DB9E16A-BB66-1C4D-9F90-D0B88BAAB912}" srcOrd="0" destOrd="0" presId="urn:microsoft.com/office/officeart/2008/layout/PictureAccentList"/>
    <dgm:cxn modelId="{81EA012B-14AE-684A-AC0E-B1AF748F9E24}" type="presParOf" srcId="{8DB9E16A-BB66-1C4D-9F90-D0B88BAAB912}" destId="{EED2915C-0E74-A649-822F-AFD2DFEE323F}" srcOrd="0" destOrd="0" presId="urn:microsoft.com/office/officeart/2008/layout/PictureAccentList"/>
    <dgm:cxn modelId="{15D5952C-D897-CE46-AED6-463959FF9894}" type="presParOf" srcId="{8DB9E16A-BB66-1C4D-9F90-D0B88BAAB912}" destId="{53FD4C5A-8B1D-8B47-8705-FD3CD1AE3537}" srcOrd="1" destOrd="0" presId="urn:microsoft.com/office/officeart/2008/layout/PictureAccentList"/>
    <dgm:cxn modelId="{970C8211-4E31-1B42-97FC-8DF9B284D125}" type="presParOf" srcId="{85223E50-8E67-934A-A086-F09901EB3143}" destId="{843CD235-BF92-BB46-8327-FE4C0E3D7BBD}" srcOrd="1" destOrd="0" presId="urn:microsoft.com/office/officeart/2008/layout/PictureAccentList"/>
    <dgm:cxn modelId="{0784E723-17C7-E948-8EE3-4493FA5397AF}" type="presParOf" srcId="{843CD235-BF92-BB46-8327-FE4C0E3D7BBD}" destId="{DF6C04FB-FDDF-384C-8A78-0A2C4613A9D5}" srcOrd="0" destOrd="0" presId="urn:microsoft.com/office/officeart/2008/layout/PictureAccentList"/>
    <dgm:cxn modelId="{00746714-F41B-9241-ABDC-3921CD5C2512}" type="presParOf" srcId="{843CD235-BF92-BB46-8327-FE4C0E3D7BBD}" destId="{3BA41A2A-55CE-0C44-8B8F-64C543BBFA9E}" srcOrd="1" destOrd="0" presId="urn:microsoft.com/office/officeart/2008/layout/PictureAccentList"/>
    <dgm:cxn modelId="{0971F1D4-7AE0-0F4E-9366-972CAD97BA0D}" type="presParOf" srcId="{85223E50-8E67-934A-A086-F09901EB3143}" destId="{21EC0838-68A4-E743-AD86-50B05427881D}" srcOrd="2" destOrd="0" presId="urn:microsoft.com/office/officeart/2008/layout/PictureAccentList"/>
    <dgm:cxn modelId="{F056EADD-3003-0847-BCD3-5E23A5E59C4F}" type="presParOf" srcId="{21EC0838-68A4-E743-AD86-50B05427881D}" destId="{D5F63E65-EED6-CA4B-8224-69A879C5C5C8}" srcOrd="0" destOrd="0" presId="urn:microsoft.com/office/officeart/2008/layout/PictureAccentList"/>
    <dgm:cxn modelId="{EB26A0A3-1DE6-BC4F-B0A1-D2338846D19D}" type="presParOf" srcId="{21EC0838-68A4-E743-AD86-50B05427881D}" destId="{752BBEE3-52A7-C643-8E3F-18ABC0F88246}" srcOrd="1" destOrd="0" presId="urn:microsoft.com/office/officeart/2008/layout/PictureAccentList"/>
    <dgm:cxn modelId="{ACAD8492-9C79-2948-B974-011DD3E2E505}" type="presParOf" srcId="{85223E50-8E67-934A-A086-F09901EB3143}" destId="{7D09B912-8CB7-3045-8D37-25F4731A9A68}" srcOrd="3" destOrd="0" presId="urn:microsoft.com/office/officeart/2008/layout/PictureAccentList"/>
    <dgm:cxn modelId="{6E4D94F5-1135-B64C-BB6A-C6FF883334BB}" type="presParOf" srcId="{7D09B912-8CB7-3045-8D37-25F4731A9A68}" destId="{EB518BC7-4B01-7C4B-9283-849D623C6086}" srcOrd="0" destOrd="0" presId="urn:microsoft.com/office/officeart/2008/layout/PictureAccentList"/>
    <dgm:cxn modelId="{E31BCB1C-3DB7-E943-8029-9EAE55DF29CE}" type="presParOf" srcId="{7D09B912-8CB7-3045-8D37-25F4731A9A68}" destId="{5EA2BB45-9A76-B84E-AFCD-9A5E7DFCDDFE}" srcOrd="1" destOrd="0" presId="urn:microsoft.com/office/officeart/2008/layout/PictureAccent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7D5C659-44BD-EB4D-9895-B7D20C455D2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08DBA824-97D9-6048-A1FB-A7F2785C1EE5}">
      <dgm:prSet/>
      <dgm:spPr/>
      <dgm:t>
        <a:bodyPr/>
        <a:lstStyle/>
        <a:p>
          <a:r>
            <a:rPr lang="en-GB"/>
            <a:t>- Strengths connection between company and stakeholders </a:t>
          </a:r>
        </a:p>
      </dgm:t>
    </dgm:pt>
    <dgm:pt modelId="{F59D25E4-B7C5-774A-9F02-56D49C7F5E68}" type="parTrans" cxnId="{E0FD8ED1-5475-E941-A97B-1BF3C8FF90D2}">
      <dgm:prSet/>
      <dgm:spPr/>
      <dgm:t>
        <a:bodyPr/>
        <a:lstStyle/>
        <a:p>
          <a:endParaRPr lang="en-GB"/>
        </a:p>
      </dgm:t>
    </dgm:pt>
    <dgm:pt modelId="{0DD195C6-B695-0B46-965F-57B4096425CB}" type="sibTrans" cxnId="{E0FD8ED1-5475-E941-A97B-1BF3C8FF90D2}">
      <dgm:prSet/>
      <dgm:spPr/>
      <dgm:t>
        <a:bodyPr/>
        <a:lstStyle/>
        <a:p>
          <a:endParaRPr lang="en-GB"/>
        </a:p>
      </dgm:t>
    </dgm:pt>
    <dgm:pt modelId="{B0BECD94-8030-D044-8838-C80D5F7E7EAB}">
      <dgm:prSet/>
      <dgm:spPr/>
      <dgm:t>
        <a:bodyPr/>
        <a:lstStyle/>
        <a:p>
          <a:r>
            <a:rPr lang="en-GB"/>
            <a:t>-  Faster problem solving and stronger decision making </a:t>
          </a:r>
        </a:p>
      </dgm:t>
    </dgm:pt>
    <dgm:pt modelId="{5944D508-300F-1949-8AD6-C1C986EB2799}" type="parTrans" cxnId="{154F4A69-C392-B241-88E1-71DD73EC4866}">
      <dgm:prSet/>
      <dgm:spPr/>
      <dgm:t>
        <a:bodyPr/>
        <a:lstStyle/>
        <a:p>
          <a:endParaRPr lang="en-GB"/>
        </a:p>
      </dgm:t>
    </dgm:pt>
    <dgm:pt modelId="{1A2802A2-C6E1-4F49-9208-7F4BE03B4374}" type="sibTrans" cxnId="{154F4A69-C392-B241-88E1-71DD73EC4866}">
      <dgm:prSet/>
      <dgm:spPr/>
      <dgm:t>
        <a:bodyPr/>
        <a:lstStyle/>
        <a:p>
          <a:endParaRPr lang="en-GB"/>
        </a:p>
      </dgm:t>
    </dgm:pt>
    <dgm:pt modelId="{4C005C30-4252-E241-BA6F-91671FEA23BC}">
      <dgm:prSet/>
      <dgm:spPr/>
      <dgm:t>
        <a:bodyPr/>
        <a:lstStyle/>
        <a:p>
          <a:r>
            <a:rPr lang="en-GB"/>
            <a:t>-  Increase Productivity </a:t>
          </a:r>
        </a:p>
      </dgm:t>
    </dgm:pt>
    <dgm:pt modelId="{794AF604-16D5-294C-914D-15D4566E6BED}" type="parTrans" cxnId="{C8F1BDC5-D01F-1C41-8879-78FE40255B83}">
      <dgm:prSet/>
      <dgm:spPr/>
      <dgm:t>
        <a:bodyPr/>
        <a:lstStyle/>
        <a:p>
          <a:endParaRPr lang="en-GB"/>
        </a:p>
      </dgm:t>
    </dgm:pt>
    <dgm:pt modelId="{8DED8570-8DCB-3F44-9069-279B60E01318}" type="sibTrans" cxnId="{C8F1BDC5-D01F-1C41-8879-78FE40255B83}">
      <dgm:prSet/>
      <dgm:spPr/>
      <dgm:t>
        <a:bodyPr/>
        <a:lstStyle/>
        <a:p>
          <a:endParaRPr lang="en-GB"/>
        </a:p>
      </dgm:t>
    </dgm:pt>
    <dgm:pt modelId="{5FF67FF7-D4EF-EE44-A67B-55C16B2AC9E5}">
      <dgm:prSet/>
      <dgm:spPr/>
      <dgm:t>
        <a:bodyPr/>
        <a:lstStyle/>
        <a:p>
          <a:r>
            <a:rPr lang="en-GB"/>
            <a:t>- Earlier warning of potential issues </a:t>
          </a:r>
        </a:p>
      </dgm:t>
    </dgm:pt>
    <dgm:pt modelId="{452E884A-9810-A94C-ABBA-357E49E9BE98}" type="parTrans" cxnId="{C7E1613F-DDFE-0D42-B958-2845D2F732F4}">
      <dgm:prSet/>
      <dgm:spPr/>
      <dgm:t>
        <a:bodyPr/>
        <a:lstStyle/>
        <a:p>
          <a:endParaRPr lang="en-GB"/>
        </a:p>
      </dgm:t>
    </dgm:pt>
    <dgm:pt modelId="{2C4CBFB3-8008-F14C-B184-2857AA969B7C}" type="sibTrans" cxnId="{C7E1613F-DDFE-0D42-B958-2845D2F732F4}">
      <dgm:prSet/>
      <dgm:spPr/>
      <dgm:t>
        <a:bodyPr/>
        <a:lstStyle/>
        <a:p>
          <a:endParaRPr lang="en-GB"/>
        </a:p>
      </dgm:t>
    </dgm:pt>
    <dgm:pt modelId="{2CEE6F6D-0B7A-064A-9D7D-9BB4D1326241}">
      <dgm:prSet/>
      <dgm:spPr/>
      <dgm:t>
        <a:bodyPr/>
        <a:lstStyle/>
        <a:p>
          <a:r>
            <a:rPr lang="en-GB"/>
            <a:t>-Clear goals </a:t>
          </a:r>
        </a:p>
      </dgm:t>
    </dgm:pt>
    <dgm:pt modelId="{E7535D4D-36BE-BD41-A6B5-8FDED3CAF6FE}" type="parTrans" cxnId="{9E81CB49-6144-FA47-9523-ED52370B3C00}">
      <dgm:prSet/>
      <dgm:spPr/>
      <dgm:t>
        <a:bodyPr/>
        <a:lstStyle/>
        <a:p>
          <a:endParaRPr lang="en-GB"/>
        </a:p>
      </dgm:t>
    </dgm:pt>
    <dgm:pt modelId="{8AB6859F-2401-3E4B-8A79-6AABF008DCAA}" type="sibTrans" cxnId="{9E81CB49-6144-FA47-9523-ED52370B3C00}">
      <dgm:prSet/>
      <dgm:spPr/>
      <dgm:t>
        <a:bodyPr/>
        <a:lstStyle/>
        <a:p>
          <a:endParaRPr lang="en-GB"/>
        </a:p>
      </dgm:t>
    </dgm:pt>
    <dgm:pt modelId="{B462766D-F7D9-464E-9B78-53A6EC565C19}" type="pres">
      <dgm:prSet presAssocID="{B7D5C659-44BD-EB4D-9895-B7D20C455D26}" presName="linear" presStyleCnt="0">
        <dgm:presLayoutVars>
          <dgm:animLvl val="lvl"/>
          <dgm:resizeHandles val="exact"/>
        </dgm:presLayoutVars>
      </dgm:prSet>
      <dgm:spPr/>
    </dgm:pt>
    <dgm:pt modelId="{5F7351FA-46C5-464B-B2E0-855D74D90990}" type="pres">
      <dgm:prSet presAssocID="{08DBA824-97D9-6048-A1FB-A7F2785C1EE5}" presName="parentText" presStyleLbl="node1" presStyleIdx="0" presStyleCnt="5">
        <dgm:presLayoutVars>
          <dgm:chMax val="0"/>
          <dgm:bulletEnabled val="1"/>
        </dgm:presLayoutVars>
      </dgm:prSet>
      <dgm:spPr/>
    </dgm:pt>
    <dgm:pt modelId="{BCE99DB5-6693-AC43-B4F7-218021B6B36C}" type="pres">
      <dgm:prSet presAssocID="{0DD195C6-B695-0B46-965F-57B4096425CB}" presName="spacer" presStyleCnt="0"/>
      <dgm:spPr/>
    </dgm:pt>
    <dgm:pt modelId="{E77219BB-3D1C-0540-8C77-EE639453C5AB}" type="pres">
      <dgm:prSet presAssocID="{B0BECD94-8030-D044-8838-C80D5F7E7EAB}" presName="parentText" presStyleLbl="node1" presStyleIdx="1" presStyleCnt="5">
        <dgm:presLayoutVars>
          <dgm:chMax val="0"/>
          <dgm:bulletEnabled val="1"/>
        </dgm:presLayoutVars>
      </dgm:prSet>
      <dgm:spPr/>
    </dgm:pt>
    <dgm:pt modelId="{D4DBEB60-FF70-E941-B174-1A33881ACBD2}" type="pres">
      <dgm:prSet presAssocID="{1A2802A2-C6E1-4F49-9208-7F4BE03B4374}" presName="spacer" presStyleCnt="0"/>
      <dgm:spPr/>
    </dgm:pt>
    <dgm:pt modelId="{65AE82D6-1747-964E-A096-DD48411C903B}" type="pres">
      <dgm:prSet presAssocID="{4C005C30-4252-E241-BA6F-91671FEA23BC}" presName="parentText" presStyleLbl="node1" presStyleIdx="2" presStyleCnt="5">
        <dgm:presLayoutVars>
          <dgm:chMax val="0"/>
          <dgm:bulletEnabled val="1"/>
        </dgm:presLayoutVars>
      </dgm:prSet>
      <dgm:spPr/>
    </dgm:pt>
    <dgm:pt modelId="{E171EF20-A2C7-1D42-9532-480A8FC68261}" type="pres">
      <dgm:prSet presAssocID="{8DED8570-8DCB-3F44-9069-279B60E01318}" presName="spacer" presStyleCnt="0"/>
      <dgm:spPr/>
    </dgm:pt>
    <dgm:pt modelId="{EA51B74D-9685-8C4B-A6DD-AD3DD166EC2D}" type="pres">
      <dgm:prSet presAssocID="{5FF67FF7-D4EF-EE44-A67B-55C16B2AC9E5}" presName="parentText" presStyleLbl="node1" presStyleIdx="3" presStyleCnt="5">
        <dgm:presLayoutVars>
          <dgm:chMax val="0"/>
          <dgm:bulletEnabled val="1"/>
        </dgm:presLayoutVars>
      </dgm:prSet>
      <dgm:spPr/>
    </dgm:pt>
    <dgm:pt modelId="{290C377B-F29C-414A-BCF5-0B6E27A6D421}" type="pres">
      <dgm:prSet presAssocID="{2C4CBFB3-8008-F14C-B184-2857AA969B7C}" presName="spacer" presStyleCnt="0"/>
      <dgm:spPr/>
    </dgm:pt>
    <dgm:pt modelId="{EAF417E2-E90C-4940-9BAE-59CE08EB5CC4}" type="pres">
      <dgm:prSet presAssocID="{2CEE6F6D-0B7A-064A-9D7D-9BB4D1326241}" presName="parentText" presStyleLbl="node1" presStyleIdx="4" presStyleCnt="5">
        <dgm:presLayoutVars>
          <dgm:chMax val="0"/>
          <dgm:bulletEnabled val="1"/>
        </dgm:presLayoutVars>
      </dgm:prSet>
      <dgm:spPr/>
    </dgm:pt>
  </dgm:ptLst>
  <dgm:cxnLst>
    <dgm:cxn modelId="{B68D4D00-4EA9-5B45-9D41-A1FCBD735A9C}" type="presOf" srcId="{B0BECD94-8030-D044-8838-C80D5F7E7EAB}" destId="{E77219BB-3D1C-0540-8C77-EE639453C5AB}" srcOrd="0" destOrd="0" presId="urn:microsoft.com/office/officeart/2005/8/layout/vList2"/>
    <dgm:cxn modelId="{25C1C418-6D03-1048-A40D-F0C27BB67320}" type="presOf" srcId="{5FF67FF7-D4EF-EE44-A67B-55C16B2AC9E5}" destId="{EA51B74D-9685-8C4B-A6DD-AD3DD166EC2D}" srcOrd="0" destOrd="0" presId="urn:microsoft.com/office/officeart/2005/8/layout/vList2"/>
    <dgm:cxn modelId="{7F50DC1C-04ED-794A-A06D-09EC49BD657E}" type="presOf" srcId="{2CEE6F6D-0B7A-064A-9D7D-9BB4D1326241}" destId="{EAF417E2-E90C-4940-9BAE-59CE08EB5CC4}" srcOrd="0" destOrd="0" presId="urn:microsoft.com/office/officeart/2005/8/layout/vList2"/>
    <dgm:cxn modelId="{C7E1613F-DDFE-0D42-B958-2845D2F732F4}" srcId="{B7D5C659-44BD-EB4D-9895-B7D20C455D26}" destId="{5FF67FF7-D4EF-EE44-A67B-55C16B2AC9E5}" srcOrd="3" destOrd="0" parTransId="{452E884A-9810-A94C-ABBA-357E49E9BE98}" sibTransId="{2C4CBFB3-8008-F14C-B184-2857AA969B7C}"/>
    <dgm:cxn modelId="{6255E044-7DB3-0A4F-977E-0EF31858FDFE}" type="presOf" srcId="{B7D5C659-44BD-EB4D-9895-B7D20C455D26}" destId="{B462766D-F7D9-464E-9B78-53A6EC565C19}" srcOrd="0" destOrd="0" presId="urn:microsoft.com/office/officeart/2005/8/layout/vList2"/>
    <dgm:cxn modelId="{9E81CB49-6144-FA47-9523-ED52370B3C00}" srcId="{B7D5C659-44BD-EB4D-9895-B7D20C455D26}" destId="{2CEE6F6D-0B7A-064A-9D7D-9BB4D1326241}" srcOrd="4" destOrd="0" parTransId="{E7535D4D-36BE-BD41-A6B5-8FDED3CAF6FE}" sibTransId="{8AB6859F-2401-3E4B-8A79-6AABF008DCAA}"/>
    <dgm:cxn modelId="{6893D75E-792B-1C46-AB0B-78F282587C9C}" type="presOf" srcId="{4C005C30-4252-E241-BA6F-91671FEA23BC}" destId="{65AE82D6-1747-964E-A096-DD48411C903B}" srcOrd="0" destOrd="0" presId="urn:microsoft.com/office/officeart/2005/8/layout/vList2"/>
    <dgm:cxn modelId="{154F4A69-C392-B241-88E1-71DD73EC4866}" srcId="{B7D5C659-44BD-EB4D-9895-B7D20C455D26}" destId="{B0BECD94-8030-D044-8838-C80D5F7E7EAB}" srcOrd="1" destOrd="0" parTransId="{5944D508-300F-1949-8AD6-C1C986EB2799}" sibTransId="{1A2802A2-C6E1-4F49-9208-7F4BE03B4374}"/>
    <dgm:cxn modelId="{C8F1BDC5-D01F-1C41-8879-78FE40255B83}" srcId="{B7D5C659-44BD-EB4D-9895-B7D20C455D26}" destId="{4C005C30-4252-E241-BA6F-91671FEA23BC}" srcOrd="2" destOrd="0" parTransId="{794AF604-16D5-294C-914D-15D4566E6BED}" sibTransId="{8DED8570-8DCB-3F44-9069-279B60E01318}"/>
    <dgm:cxn modelId="{E0FD8ED1-5475-E941-A97B-1BF3C8FF90D2}" srcId="{B7D5C659-44BD-EB4D-9895-B7D20C455D26}" destId="{08DBA824-97D9-6048-A1FB-A7F2785C1EE5}" srcOrd="0" destOrd="0" parTransId="{F59D25E4-B7C5-774A-9F02-56D49C7F5E68}" sibTransId="{0DD195C6-B695-0B46-965F-57B4096425CB}"/>
    <dgm:cxn modelId="{8F3517D9-8974-0B45-8036-DADB2DA39EA8}" type="presOf" srcId="{08DBA824-97D9-6048-A1FB-A7F2785C1EE5}" destId="{5F7351FA-46C5-464B-B2E0-855D74D90990}" srcOrd="0" destOrd="0" presId="urn:microsoft.com/office/officeart/2005/8/layout/vList2"/>
    <dgm:cxn modelId="{06E02462-A6B7-1142-B2C0-FDA6D7311688}" type="presParOf" srcId="{B462766D-F7D9-464E-9B78-53A6EC565C19}" destId="{5F7351FA-46C5-464B-B2E0-855D74D90990}" srcOrd="0" destOrd="0" presId="urn:microsoft.com/office/officeart/2005/8/layout/vList2"/>
    <dgm:cxn modelId="{D83EE396-5769-D34C-BD16-8F1143FE7901}" type="presParOf" srcId="{B462766D-F7D9-464E-9B78-53A6EC565C19}" destId="{BCE99DB5-6693-AC43-B4F7-218021B6B36C}" srcOrd="1" destOrd="0" presId="urn:microsoft.com/office/officeart/2005/8/layout/vList2"/>
    <dgm:cxn modelId="{7094967C-110F-B84D-AB1B-F968D59A5AD7}" type="presParOf" srcId="{B462766D-F7D9-464E-9B78-53A6EC565C19}" destId="{E77219BB-3D1C-0540-8C77-EE639453C5AB}" srcOrd="2" destOrd="0" presId="urn:microsoft.com/office/officeart/2005/8/layout/vList2"/>
    <dgm:cxn modelId="{D6EB5A86-0CB6-DE47-9EF6-BF065A372698}" type="presParOf" srcId="{B462766D-F7D9-464E-9B78-53A6EC565C19}" destId="{D4DBEB60-FF70-E941-B174-1A33881ACBD2}" srcOrd="3" destOrd="0" presId="urn:microsoft.com/office/officeart/2005/8/layout/vList2"/>
    <dgm:cxn modelId="{BE3AB4A8-0902-4A4D-A370-D9C85DCD0585}" type="presParOf" srcId="{B462766D-F7D9-464E-9B78-53A6EC565C19}" destId="{65AE82D6-1747-964E-A096-DD48411C903B}" srcOrd="4" destOrd="0" presId="urn:microsoft.com/office/officeart/2005/8/layout/vList2"/>
    <dgm:cxn modelId="{8429B456-FA6F-6B45-B22D-12FCBEF57D7C}" type="presParOf" srcId="{B462766D-F7D9-464E-9B78-53A6EC565C19}" destId="{E171EF20-A2C7-1D42-9532-480A8FC68261}" srcOrd="5" destOrd="0" presId="urn:microsoft.com/office/officeart/2005/8/layout/vList2"/>
    <dgm:cxn modelId="{A3172619-1C9F-AD4C-89C2-9CEA63CDE771}" type="presParOf" srcId="{B462766D-F7D9-464E-9B78-53A6EC565C19}" destId="{EA51B74D-9685-8C4B-A6DD-AD3DD166EC2D}" srcOrd="6" destOrd="0" presId="urn:microsoft.com/office/officeart/2005/8/layout/vList2"/>
    <dgm:cxn modelId="{53932EA9-8CD5-7C4E-9099-64713081D364}" type="presParOf" srcId="{B462766D-F7D9-464E-9B78-53A6EC565C19}" destId="{290C377B-F29C-414A-BCF5-0B6E27A6D421}" srcOrd="7" destOrd="0" presId="urn:microsoft.com/office/officeart/2005/8/layout/vList2"/>
    <dgm:cxn modelId="{A8278CB3-3364-854F-8452-E75FE7D94A42}" type="presParOf" srcId="{B462766D-F7D9-464E-9B78-53A6EC565C19}" destId="{EAF417E2-E90C-4940-9BAE-59CE08EB5CC4}"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42BEC07-4B2F-4C79-9563-8FAEEAFBC950}" type="doc">
      <dgm:prSet loTypeId="urn:microsoft.com/office/officeart/2005/8/layout/vList5" loCatId="list" qsTypeId="urn:microsoft.com/office/officeart/2005/8/quickstyle/simple4" qsCatId="simple" csTypeId="urn:microsoft.com/office/officeart/2005/8/colors/accent1_2" csCatId="accent1" phldr="1"/>
      <dgm:spPr/>
      <dgm:t>
        <a:bodyPr/>
        <a:lstStyle/>
        <a:p>
          <a:endParaRPr lang="en-US"/>
        </a:p>
      </dgm:t>
    </dgm:pt>
    <dgm:pt modelId="{A661847A-D7C0-4A24-A37B-9589850D7966}">
      <dgm:prSet/>
      <dgm:spPr/>
      <dgm:t>
        <a:bodyPr/>
        <a:lstStyle/>
        <a:p>
          <a:r>
            <a:rPr lang="en-GB" dirty="0"/>
            <a:t>Effective communication is essential because it has an effect upon </a:t>
          </a:r>
          <a:endParaRPr lang="en-US" dirty="0"/>
        </a:p>
      </dgm:t>
    </dgm:pt>
    <dgm:pt modelId="{042BF425-599D-4CCC-AD8D-CCEB4C6373EF}" type="parTrans" cxnId="{A1FFF9DA-F1C9-4288-979C-340B75361AA5}">
      <dgm:prSet/>
      <dgm:spPr/>
      <dgm:t>
        <a:bodyPr/>
        <a:lstStyle/>
        <a:p>
          <a:endParaRPr lang="en-US"/>
        </a:p>
      </dgm:t>
    </dgm:pt>
    <dgm:pt modelId="{88B40567-FA45-4BC6-AE11-FC4DDFE97BE9}" type="sibTrans" cxnId="{A1FFF9DA-F1C9-4288-979C-340B75361AA5}">
      <dgm:prSet/>
      <dgm:spPr/>
      <dgm:t>
        <a:bodyPr/>
        <a:lstStyle/>
        <a:p>
          <a:endParaRPr lang="en-US"/>
        </a:p>
      </dgm:t>
    </dgm:pt>
    <dgm:pt modelId="{2F242CCA-D9A6-4332-BB71-74733C049502}">
      <dgm:prSet/>
      <dgm:spPr/>
      <dgm:t>
        <a:bodyPr/>
        <a:lstStyle/>
        <a:p>
          <a:r>
            <a:rPr lang="en-GB"/>
            <a:t>Business plan of organisation </a:t>
          </a:r>
          <a:endParaRPr lang="en-US"/>
        </a:p>
      </dgm:t>
    </dgm:pt>
    <dgm:pt modelId="{6DF83B7F-B537-4B9C-8B21-BDD941A32F14}" type="parTrans" cxnId="{26B2E803-8CFB-47C6-8A44-A87A543C1CD1}">
      <dgm:prSet/>
      <dgm:spPr/>
      <dgm:t>
        <a:bodyPr/>
        <a:lstStyle/>
        <a:p>
          <a:endParaRPr lang="en-US"/>
        </a:p>
      </dgm:t>
    </dgm:pt>
    <dgm:pt modelId="{10580C59-0EED-4CCC-9673-00F16479CD5D}" type="sibTrans" cxnId="{26B2E803-8CFB-47C6-8A44-A87A543C1CD1}">
      <dgm:prSet/>
      <dgm:spPr/>
      <dgm:t>
        <a:bodyPr/>
        <a:lstStyle/>
        <a:p>
          <a:endParaRPr lang="en-US"/>
        </a:p>
      </dgm:t>
    </dgm:pt>
    <dgm:pt modelId="{FEF8B5F9-A623-430F-B067-D2E2D1C2ACB3}">
      <dgm:prSet/>
      <dgm:spPr/>
      <dgm:t>
        <a:bodyPr/>
        <a:lstStyle/>
        <a:p>
          <a:r>
            <a:rPr lang="en-GB"/>
            <a:t>External stakeholders </a:t>
          </a:r>
          <a:endParaRPr lang="en-US"/>
        </a:p>
      </dgm:t>
    </dgm:pt>
    <dgm:pt modelId="{753604BC-022D-401F-9425-7970F8731DFA}" type="parTrans" cxnId="{98120987-B868-45B8-8177-8A172D6CDFE0}">
      <dgm:prSet/>
      <dgm:spPr/>
      <dgm:t>
        <a:bodyPr/>
        <a:lstStyle/>
        <a:p>
          <a:endParaRPr lang="en-US"/>
        </a:p>
      </dgm:t>
    </dgm:pt>
    <dgm:pt modelId="{CD36D6F9-AD44-4A16-9920-C60B8D093258}" type="sibTrans" cxnId="{98120987-B868-45B8-8177-8A172D6CDFE0}">
      <dgm:prSet/>
      <dgm:spPr/>
      <dgm:t>
        <a:bodyPr/>
        <a:lstStyle/>
        <a:p>
          <a:endParaRPr lang="en-US"/>
        </a:p>
      </dgm:t>
    </dgm:pt>
    <dgm:pt modelId="{E1852AB7-81A0-4CF7-82B5-0AC20E58BA6C}">
      <dgm:prSet/>
      <dgm:spPr/>
      <dgm:t>
        <a:bodyPr/>
        <a:lstStyle/>
        <a:p>
          <a:r>
            <a:rPr lang="en-GB"/>
            <a:t>Workplace relationships </a:t>
          </a:r>
          <a:endParaRPr lang="en-US"/>
        </a:p>
      </dgm:t>
    </dgm:pt>
    <dgm:pt modelId="{B3C8284E-B2FC-4179-93B4-2B32EDFB9517}" type="parTrans" cxnId="{9E8BDBCE-28D6-4F5B-9E7A-3B67EA400DFE}">
      <dgm:prSet/>
      <dgm:spPr/>
      <dgm:t>
        <a:bodyPr/>
        <a:lstStyle/>
        <a:p>
          <a:endParaRPr lang="en-US"/>
        </a:p>
      </dgm:t>
    </dgm:pt>
    <dgm:pt modelId="{FE317A13-C689-48DE-9776-2DFF129DBB0D}" type="sibTrans" cxnId="{9E8BDBCE-28D6-4F5B-9E7A-3B67EA400DFE}">
      <dgm:prSet/>
      <dgm:spPr/>
      <dgm:t>
        <a:bodyPr/>
        <a:lstStyle/>
        <a:p>
          <a:endParaRPr lang="en-US"/>
        </a:p>
      </dgm:t>
    </dgm:pt>
    <dgm:pt modelId="{FB7EB417-6707-4AC9-8896-EE4D3D955495}">
      <dgm:prSet/>
      <dgm:spPr/>
      <dgm:t>
        <a:bodyPr/>
        <a:lstStyle/>
        <a:p>
          <a:r>
            <a:rPr lang="en-GB"/>
            <a:t>Employee Performance</a:t>
          </a:r>
          <a:endParaRPr lang="en-US"/>
        </a:p>
      </dgm:t>
    </dgm:pt>
    <dgm:pt modelId="{D15CA285-9B8E-4691-9BC0-9421F772EE06}" type="parTrans" cxnId="{937F5904-EE69-4EA5-885B-8E77D93D9F47}">
      <dgm:prSet/>
      <dgm:spPr/>
      <dgm:t>
        <a:bodyPr/>
        <a:lstStyle/>
        <a:p>
          <a:endParaRPr lang="en-US"/>
        </a:p>
      </dgm:t>
    </dgm:pt>
    <dgm:pt modelId="{57C6C7EB-0F13-476E-B418-2820307F4BCB}" type="sibTrans" cxnId="{937F5904-EE69-4EA5-885B-8E77D93D9F47}">
      <dgm:prSet/>
      <dgm:spPr/>
      <dgm:t>
        <a:bodyPr/>
        <a:lstStyle/>
        <a:p>
          <a:endParaRPr lang="en-US"/>
        </a:p>
      </dgm:t>
    </dgm:pt>
    <dgm:pt modelId="{6307DCC0-8A41-D040-B2CA-A56C9BEB93E0}" type="pres">
      <dgm:prSet presAssocID="{842BEC07-4B2F-4C79-9563-8FAEEAFBC950}" presName="Name0" presStyleCnt="0">
        <dgm:presLayoutVars>
          <dgm:dir/>
          <dgm:animLvl val="lvl"/>
          <dgm:resizeHandles val="exact"/>
        </dgm:presLayoutVars>
      </dgm:prSet>
      <dgm:spPr/>
    </dgm:pt>
    <dgm:pt modelId="{C8949579-66D5-DD4C-96FC-0ABCA8AF0B1D}" type="pres">
      <dgm:prSet presAssocID="{A661847A-D7C0-4A24-A37B-9589850D7966}" presName="linNode" presStyleCnt="0"/>
      <dgm:spPr/>
    </dgm:pt>
    <dgm:pt modelId="{9F00144D-CD16-9244-9593-0EE442285818}" type="pres">
      <dgm:prSet presAssocID="{A661847A-D7C0-4A24-A37B-9589850D7966}" presName="parentText" presStyleLbl="node1" presStyleIdx="0" presStyleCnt="1">
        <dgm:presLayoutVars>
          <dgm:chMax val="1"/>
          <dgm:bulletEnabled val="1"/>
        </dgm:presLayoutVars>
      </dgm:prSet>
      <dgm:spPr/>
    </dgm:pt>
    <dgm:pt modelId="{5B248EC3-2288-174B-901C-C934C7D9BCC0}" type="pres">
      <dgm:prSet presAssocID="{A661847A-D7C0-4A24-A37B-9589850D7966}" presName="descendantText" presStyleLbl="alignAccFollowNode1" presStyleIdx="0" presStyleCnt="1">
        <dgm:presLayoutVars>
          <dgm:bulletEnabled val="1"/>
        </dgm:presLayoutVars>
      </dgm:prSet>
      <dgm:spPr/>
    </dgm:pt>
  </dgm:ptLst>
  <dgm:cxnLst>
    <dgm:cxn modelId="{26B2E803-8CFB-47C6-8A44-A87A543C1CD1}" srcId="{A661847A-D7C0-4A24-A37B-9589850D7966}" destId="{2F242CCA-D9A6-4332-BB71-74733C049502}" srcOrd="0" destOrd="0" parTransId="{6DF83B7F-B537-4B9C-8B21-BDD941A32F14}" sibTransId="{10580C59-0EED-4CCC-9673-00F16479CD5D}"/>
    <dgm:cxn modelId="{937F5904-EE69-4EA5-885B-8E77D93D9F47}" srcId="{A661847A-D7C0-4A24-A37B-9589850D7966}" destId="{FB7EB417-6707-4AC9-8896-EE4D3D955495}" srcOrd="3" destOrd="0" parTransId="{D15CA285-9B8E-4691-9BC0-9421F772EE06}" sibTransId="{57C6C7EB-0F13-476E-B418-2820307F4BCB}"/>
    <dgm:cxn modelId="{07C2033D-DC51-D546-B70F-E35526423B84}" type="presOf" srcId="{2F242CCA-D9A6-4332-BB71-74733C049502}" destId="{5B248EC3-2288-174B-901C-C934C7D9BCC0}" srcOrd="0" destOrd="0" presId="urn:microsoft.com/office/officeart/2005/8/layout/vList5"/>
    <dgm:cxn modelId="{46E16B7D-F4CE-D044-BCF7-1FE47A75C3C6}" type="presOf" srcId="{842BEC07-4B2F-4C79-9563-8FAEEAFBC950}" destId="{6307DCC0-8A41-D040-B2CA-A56C9BEB93E0}" srcOrd="0" destOrd="0" presId="urn:microsoft.com/office/officeart/2005/8/layout/vList5"/>
    <dgm:cxn modelId="{98120987-B868-45B8-8177-8A172D6CDFE0}" srcId="{A661847A-D7C0-4A24-A37B-9589850D7966}" destId="{FEF8B5F9-A623-430F-B067-D2E2D1C2ACB3}" srcOrd="1" destOrd="0" parTransId="{753604BC-022D-401F-9425-7970F8731DFA}" sibTransId="{CD36D6F9-AD44-4A16-9920-C60B8D093258}"/>
    <dgm:cxn modelId="{42FB36A0-BE2D-7B4D-BD87-46ED17F1D9CE}" type="presOf" srcId="{A661847A-D7C0-4A24-A37B-9589850D7966}" destId="{9F00144D-CD16-9244-9593-0EE442285818}" srcOrd="0" destOrd="0" presId="urn:microsoft.com/office/officeart/2005/8/layout/vList5"/>
    <dgm:cxn modelId="{736485B7-3F25-9442-9F13-7C667F84745B}" type="presOf" srcId="{FB7EB417-6707-4AC9-8896-EE4D3D955495}" destId="{5B248EC3-2288-174B-901C-C934C7D9BCC0}" srcOrd="0" destOrd="3" presId="urn:microsoft.com/office/officeart/2005/8/layout/vList5"/>
    <dgm:cxn modelId="{D2B195C8-AC01-F046-B773-77BAC8543A03}" type="presOf" srcId="{FEF8B5F9-A623-430F-B067-D2E2D1C2ACB3}" destId="{5B248EC3-2288-174B-901C-C934C7D9BCC0}" srcOrd="0" destOrd="1" presId="urn:microsoft.com/office/officeart/2005/8/layout/vList5"/>
    <dgm:cxn modelId="{9E8BDBCE-28D6-4F5B-9E7A-3B67EA400DFE}" srcId="{A661847A-D7C0-4A24-A37B-9589850D7966}" destId="{E1852AB7-81A0-4CF7-82B5-0AC20E58BA6C}" srcOrd="2" destOrd="0" parTransId="{B3C8284E-B2FC-4179-93B4-2B32EDFB9517}" sibTransId="{FE317A13-C689-48DE-9776-2DFF129DBB0D}"/>
    <dgm:cxn modelId="{A1FFF9DA-F1C9-4288-979C-340B75361AA5}" srcId="{842BEC07-4B2F-4C79-9563-8FAEEAFBC950}" destId="{A661847A-D7C0-4A24-A37B-9589850D7966}" srcOrd="0" destOrd="0" parTransId="{042BF425-599D-4CCC-AD8D-CCEB4C6373EF}" sibTransId="{88B40567-FA45-4BC6-AE11-FC4DDFE97BE9}"/>
    <dgm:cxn modelId="{389F63EE-B214-2A44-A558-013EF4A73FE9}" type="presOf" srcId="{E1852AB7-81A0-4CF7-82B5-0AC20E58BA6C}" destId="{5B248EC3-2288-174B-901C-C934C7D9BCC0}" srcOrd="0" destOrd="2" presId="urn:microsoft.com/office/officeart/2005/8/layout/vList5"/>
    <dgm:cxn modelId="{777AF7D2-3962-F94A-9F66-6E8C8FB9926E}" type="presParOf" srcId="{6307DCC0-8A41-D040-B2CA-A56C9BEB93E0}" destId="{C8949579-66D5-DD4C-96FC-0ABCA8AF0B1D}" srcOrd="0" destOrd="0" presId="urn:microsoft.com/office/officeart/2005/8/layout/vList5"/>
    <dgm:cxn modelId="{07F472BE-F963-C943-9871-4A0E070C4144}" type="presParOf" srcId="{C8949579-66D5-DD4C-96FC-0ABCA8AF0B1D}" destId="{9F00144D-CD16-9244-9593-0EE442285818}" srcOrd="0" destOrd="0" presId="urn:microsoft.com/office/officeart/2005/8/layout/vList5"/>
    <dgm:cxn modelId="{0DFE8ABE-D8C7-4C45-910C-F7E9DA3A5FFA}" type="presParOf" srcId="{C8949579-66D5-DD4C-96FC-0ABCA8AF0B1D}" destId="{5B248EC3-2288-174B-901C-C934C7D9BCC0}"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2BF37C-DECC-4DBA-A3D4-DE2651FCE2AC}">
      <dsp:nvSpPr>
        <dsp:cNvPr id="0" name=""/>
        <dsp:cNvSpPr/>
      </dsp:nvSpPr>
      <dsp:spPr>
        <a:xfrm>
          <a:off x="0" y="4352"/>
          <a:ext cx="6243991" cy="9270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6F4C6B-0B2D-43CC-ACA1-8827ADE27EE4}">
      <dsp:nvSpPr>
        <dsp:cNvPr id="0" name=""/>
        <dsp:cNvSpPr/>
      </dsp:nvSpPr>
      <dsp:spPr>
        <a:xfrm>
          <a:off x="280435" y="212940"/>
          <a:ext cx="509883" cy="5098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5E5B5B-1FF9-42F6-9CFC-257E611B126B}">
      <dsp:nvSpPr>
        <dsp:cNvPr id="0" name=""/>
        <dsp:cNvSpPr/>
      </dsp:nvSpPr>
      <dsp:spPr>
        <a:xfrm>
          <a:off x="1070754" y="4352"/>
          <a:ext cx="5173237" cy="927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14" tIns="98114" rIns="98114" bIns="98114" numCol="1" spcCol="1270" anchor="ctr" anchorCtr="0">
          <a:noAutofit/>
        </a:bodyPr>
        <a:lstStyle/>
        <a:p>
          <a:pPr marL="0" lvl="0" indent="0" algn="l" defTabSz="755650">
            <a:lnSpc>
              <a:spcPct val="90000"/>
            </a:lnSpc>
            <a:spcBef>
              <a:spcPct val="0"/>
            </a:spcBef>
            <a:spcAft>
              <a:spcPct val="35000"/>
            </a:spcAft>
            <a:buNone/>
          </a:pPr>
          <a:r>
            <a:rPr lang="en-GB" sz="1700" kern="1200"/>
            <a:t>THIS PRESENTATION DESIRES TO ACHIVE THE FOLLOWING OUCTOMES : </a:t>
          </a:r>
          <a:endParaRPr lang="en-US" sz="1700" kern="1200"/>
        </a:p>
      </dsp:txBody>
      <dsp:txXfrm>
        <a:off x="1070754" y="4352"/>
        <a:ext cx="5173237" cy="927060"/>
      </dsp:txXfrm>
    </dsp:sp>
    <dsp:sp modelId="{C6CDBDCC-5CBA-4CB5-A13E-5A6114CAA138}">
      <dsp:nvSpPr>
        <dsp:cNvPr id="0" name=""/>
        <dsp:cNvSpPr/>
      </dsp:nvSpPr>
      <dsp:spPr>
        <a:xfrm>
          <a:off x="0" y="1163177"/>
          <a:ext cx="6243991" cy="9270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EA4A23-CF0B-4221-9A41-FEF679DB4838}">
      <dsp:nvSpPr>
        <dsp:cNvPr id="0" name=""/>
        <dsp:cNvSpPr/>
      </dsp:nvSpPr>
      <dsp:spPr>
        <a:xfrm>
          <a:off x="280435" y="1371765"/>
          <a:ext cx="509883" cy="5098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78BB960-841F-402F-8B45-94768B31A3DC}">
      <dsp:nvSpPr>
        <dsp:cNvPr id="0" name=""/>
        <dsp:cNvSpPr/>
      </dsp:nvSpPr>
      <dsp:spPr>
        <a:xfrm>
          <a:off x="1070754" y="1163177"/>
          <a:ext cx="5173237" cy="927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14" tIns="98114" rIns="98114" bIns="98114" numCol="1" spcCol="1270" anchor="ctr" anchorCtr="0">
          <a:noAutofit/>
        </a:bodyPr>
        <a:lstStyle/>
        <a:p>
          <a:pPr marL="0" lvl="0" indent="0" algn="l" defTabSz="755650">
            <a:lnSpc>
              <a:spcPct val="90000"/>
            </a:lnSpc>
            <a:spcBef>
              <a:spcPct val="0"/>
            </a:spcBef>
            <a:spcAft>
              <a:spcPct val="35000"/>
            </a:spcAft>
            <a:buNone/>
          </a:pPr>
          <a:r>
            <a:rPr lang="en-US" sz="1700" b="1" kern="1200" dirty="0"/>
            <a:t>How does  Google  use the theories relating to models of communication?</a:t>
          </a:r>
          <a:endParaRPr lang="en-US" sz="1700" kern="1200" dirty="0"/>
        </a:p>
      </dsp:txBody>
      <dsp:txXfrm>
        <a:off x="1070754" y="1163177"/>
        <a:ext cx="5173237" cy="927060"/>
      </dsp:txXfrm>
    </dsp:sp>
    <dsp:sp modelId="{2C085B78-8132-488F-A4A6-BAA04F4EEFE0}">
      <dsp:nvSpPr>
        <dsp:cNvPr id="0" name=""/>
        <dsp:cNvSpPr/>
      </dsp:nvSpPr>
      <dsp:spPr>
        <a:xfrm>
          <a:off x="0" y="2322002"/>
          <a:ext cx="6243991" cy="9270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258485-F9AB-4E63-8530-64DD4C350BEA}">
      <dsp:nvSpPr>
        <dsp:cNvPr id="0" name=""/>
        <dsp:cNvSpPr/>
      </dsp:nvSpPr>
      <dsp:spPr>
        <a:xfrm>
          <a:off x="280435" y="2530590"/>
          <a:ext cx="509883" cy="5098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AC6F13-661F-47F0-8579-2C9D54492DB8}">
      <dsp:nvSpPr>
        <dsp:cNvPr id="0" name=""/>
        <dsp:cNvSpPr/>
      </dsp:nvSpPr>
      <dsp:spPr>
        <a:xfrm>
          <a:off x="1070754" y="2322002"/>
          <a:ext cx="5173237" cy="927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14" tIns="98114" rIns="98114" bIns="98114" numCol="1" spcCol="1270" anchor="ctr" anchorCtr="0">
          <a:noAutofit/>
        </a:bodyPr>
        <a:lstStyle/>
        <a:p>
          <a:pPr marL="0" lvl="0" indent="0" algn="l" defTabSz="755650">
            <a:lnSpc>
              <a:spcPct val="90000"/>
            </a:lnSpc>
            <a:spcBef>
              <a:spcPct val="0"/>
            </a:spcBef>
            <a:spcAft>
              <a:spcPct val="35000"/>
            </a:spcAft>
            <a:buNone/>
          </a:pPr>
          <a:r>
            <a:rPr lang="en-US" sz="1700" b="1" kern="1200"/>
            <a:t>What are the channels of communication used by Google  and channels that can be used to improve communication?</a:t>
          </a:r>
          <a:endParaRPr lang="en-US" sz="1700" kern="1200"/>
        </a:p>
      </dsp:txBody>
      <dsp:txXfrm>
        <a:off x="1070754" y="2322002"/>
        <a:ext cx="5173237" cy="927060"/>
      </dsp:txXfrm>
    </dsp:sp>
    <dsp:sp modelId="{8E3DA78A-8DA6-4D62-9BC3-FE01D42A6D42}">
      <dsp:nvSpPr>
        <dsp:cNvPr id="0" name=""/>
        <dsp:cNvSpPr/>
      </dsp:nvSpPr>
      <dsp:spPr>
        <a:xfrm>
          <a:off x="0" y="3480827"/>
          <a:ext cx="6243991" cy="9270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D4B3E1-EEFA-4B98-958C-BC1F58F4595B}">
      <dsp:nvSpPr>
        <dsp:cNvPr id="0" name=""/>
        <dsp:cNvSpPr/>
      </dsp:nvSpPr>
      <dsp:spPr>
        <a:xfrm>
          <a:off x="280435" y="3689416"/>
          <a:ext cx="509883" cy="5098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BE8884D-2AAA-4EAC-8CE0-B375BD0D26E2}">
      <dsp:nvSpPr>
        <dsp:cNvPr id="0" name=""/>
        <dsp:cNvSpPr/>
      </dsp:nvSpPr>
      <dsp:spPr>
        <a:xfrm>
          <a:off x="1070754" y="3480827"/>
          <a:ext cx="5173237" cy="927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14" tIns="98114" rIns="98114" bIns="98114" numCol="1" spcCol="1270" anchor="ctr" anchorCtr="0">
          <a:noAutofit/>
        </a:bodyPr>
        <a:lstStyle/>
        <a:p>
          <a:pPr marL="0" lvl="0" indent="0" algn="l" defTabSz="755650">
            <a:lnSpc>
              <a:spcPct val="90000"/>
            </a:lnSpc>
            <a:spcBef>
              <a:spcPct val="0"/>
            </a:spcBef>
            <a:spcAft>
              <a:spcPct val="35000"/>
            </a:spcAft>
            <a:buNone/>
          </a:pPr>
          <a:r>
            <a:rPr lang="en-US" sz="1700" b="1" kern="1200" dirty="0"/>
            <a:t>The types of barriers that can prevent effective communication between Google and their external stakeholders.</a:t>
          </a:r>
          <a:endParaRPr lang="en-US" sz="1700" kern="1200" dirty="0"/>
        </a:p>
      </dsp:txBody>
      <dsp:txXfrm>
        <a:off x="1070754" y="3480827"/>
        <a:ext cx="5173237" cy="927060"/>
      </dsp:txXfrm>
    </dsp:sp>
    <dsp:sp modelId="{FA0AACCE-E49A-4C19-9837-09C7AD252E42}">
      <dsp:nvSpPr>
        <dsp:cNvPr id="0" name=""/>
        <dsp:cNvSpPr/>
      </dsp:nvSpPr>
      <dsp:spPr>
        <a:xfrm>
          <a:off x="0" y="4639652"/>
          <a:ext cx="6243991" cy="9270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5E8ED8-214E-4AD6-8191-8DA3C17F5CD0}">
      <dsp:nvSpPr>
        <dsp:cNvPr id="0" name=""/>
        <dsp:cNvSpPr/>
      </dsp:nvSpPr>
      <dsp:spPr>
        <a:xfrm>
          <a:off x="280435" y="4848241"/>
          <a:ext cx="509883" cy="5098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E89E6E7-5EF1-4207-9523-EBB9535D2C4D}">
      <dsp:nvSpPr>
        <dsp:cNvPr id="0" name=""/>
        <dsp:cNvSpPr/>
      </dsp:nvSpPr>
      <dsp:spPr>
        <a:xfrm>
          <a:off x="1070754" y="4639652"/>
          <a:ext cx="5173237" cy="927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14" tIns="98114" rIns="98114" bIns="98114" numCol="1" spcCol="1270" anchor="ctr" anchorCtr="0">
          <a:noAutofit/>
        </a:bodyPr>
        <a:lstStyle/>
        <a:p>
          <a:pPr marL="0" lvl="0" indent="0" algn="l" defTabSz="755650">
            <a:lnSpc>
              <a:spcPct val="90000"/>
            </a:lnSpc>
            <a:spcBef>
              <a:spcPct val="0"/>
            </a:spcBef>
            <a:spcAft>
              <a:spcPct val="35000"/>
            </a:spcAft>
            <a:buNone/>
          </a:pPr>
          <a:r>
            <a:rPr lang="en-US" sz="1700" b="1" kern="1200"/>
            <a:t>The impact of effective communication on the organization's business process</a:t>
          </a:r>
          <a:endParaRPr lang="en-US" sz="1700" kern="1200"/>
        </a:p>
      </dsp:txBody>
      <dsp:txXfrm>
        <a:off x="1070754" y="4639652"/>
        <a:ext cx="5173237" cy="9270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B1684-6CB5-4EC3-9230-B3C6F8E98493}">
      <dsp:nvSpPr>
        <dsp:cNvPr id="0" name=""/>
        <dsp:cNvSpPr/>
      </dsp:nvSpPr>
      <dsp:spPr>
        <a:xfrm>
          <a:off x="765862" y="144215"/>
          <a:ext cx="725361" cy="7253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1E718A-7BE4-4F44-AB20-86285B17E653}">
      <dsp:nvSpPr>
        <dsp:cNvPr id="0" name=""/>
        <dsp:cNvSpPr/>
      </dsp:nvSpPr>
      <dsp:spPr>
        <a:xfrm>
          <a:off x="322586" y="1136361"/>
          <a:ext cx="1611914" cy="785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An internet search engine ,designed to retrieve and search results to provide the most dependable and reliable sources </a:t>
          </a:r>
          <a:endParaRPr lang="en-US" sz="1100" kern="1200"/>
        </a:p>
      </dsp:txBody>
      <dsp:txXfrm>
        <a:off x="322586" y="1136361"/>
        <a:ext cx="1611914" cy="785808"/>
      </dsp:txXfrm>
    </dsp:sp>
    <dsp:sp modelId="{37192AAC-D314-445D-AD1E-AE8ED9E6A6D8}">
      <dsp:nvSpPr>
        <dsp:cNvPr id="0" name=""/>
        <dsp:cNvSpPr/>
      </dsp:nvSpPr>
      <dsp:spPr>
        <a:xfrm>
          <a:off x="2659861" y="144215"/>
          <a:ext cx="725361" cy="7253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719E51-A7C6-4529-AEB6-39B8FB896D9C}">
      <dsp:nvSpPr>
        <dsp:cNvPr id="0" name=""/>
        <dsp:cNvSpPr/>
      </dsp:nvSpPr>
      <dsp:spPr>
        <a:xfrm>
          <a:off x="2216585" y="1136361"/>
          <a:ext cx="1611914" cy="785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Currently employing  139,995</a:t>
          </a:r>
          <a:r>
            <a:rPr lang="en-GB" sz="1100" kern="1200"/>
            <a:t>  (2021)</a:t>
          </a:r>
          <a:endParaRPr lang="en-US" sz="1100" kern="1200"/>
        </a:p>
      </dsp:txBody>
      <dsp:txXfrm>
        <a:off x="2216585" y="1136361"/>
        <a:ext cx="1611914" cy="785808"/>
      </dsp:txXfrm>
    </dsp:sp>
    <dsp:sp modelId="{E56D3D5D-864B-496C-AAF4-70F50F4CBEB4}">
      <dsp:nvSpPr>
        <dsp:cNvPr id="0" name=""/>
        <dsp:cNvSpPr/>
      </dsp:nvSpPr>
      <dsp:spPr>
        <a:xfrm>
          <a:off x="765862" y="2325147"/>
          <a:ext cx="725361" cy="7253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479789-05A9-43C7-B1FF-559040FDC23B}">
      <dsp:nvSpPr>
        <dsp:cNvPr id="0" name=""/>
        <dsp:cNvSpPr/>
      </dsp:nvSpPr>
      <dsp:spPr>
        <a:xfrm>
          <a:off x="322586" y="3317293"/>
          <a:ext cx="1611914" cy="785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Google products ( web email , news aggregator , calendar software cloud storage etc)</a:t>
          </a:r>
          <a:endParaRPr lang="en-US" sz="1100" kern="1200"/>
        </a:p>
      </dsp:txBody>
      <dsp:txXfrm>
        <a:off x="322586" y="3317293"/>
        <a:ext cx="1611914" cy="785808"/>
      </dsp:txXfrm>
    </dsp:sp>
    <dsp:sp modelId="{01A63911-DA4D-4C48-B475-640BBFB02198}">
      <dsp:nvSpPr>
        <dsp:cNvPr id="0" name=""/>
        <dsp:cNvSpPr/>
      </dsp:nvSpPr>
      <dsp:spPr>
        <a:xfrm>
          <a:off x="2659861" y="2325147"/>
          <a:ext cx="725361" cy="7253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F68271-C5CF-4437-B18F-367A95A22229}">
      <dsp:nvSpPr>
        <dsp:cNvPr id="0" name=""/>
        <dsp:cNvSpPr/>
      </dsp:nvSpPr>
      <dsp:spPr>
        <a:xfrm>
          <a:off x="2216585" y="3317293"/>
          <a:ext cx="1611914" cy="785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STAKEHOLDERS : INVESTORS,CUSTOMERS AND ADVERTISERS , USERS ,NETWORK CONNECTIONS </a:t>
          </a:r>
          <a:endParaRPr lang="en-US" sz="1100" kern="1200"/>
        </a:p>
      </dsp:txBody>
      <dsp:txXfrm>
        <a:off x="2216585" y="3317293"/>
        <a:ext cx="1611914" cy="7858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152268-0BEF-4902-ADA5-A6D33413BC3D}">
      <dsp:nvSpPr>
        <dsp:cNvPr id="0" name=""/>
        <dsp:cNvSpPr/>
      </dsp:nvSpPr>
      <dsp:spPr>
        <a:xfrm>
          <a:off x="0" y="0"/>
          <a:ext cx="6088842" cy="945363"/>
        </a:xfrm>
        <a:prstGeom prst="roundRect">
          <a:avLst>
            <a:gd name="adj" fmla="val 10000"/>
          </a:avLst>
        </a:prstGeom>
        <a:solidFill>
          <a:schemeClr val="accent1">
            <a:tint val="40000"/>
            <a:hueOff val="0"/>
            <a:satOff val="0"/>
            <a:lumOff val="0"/>
            <a:alphaOff val="0"/>
          </a:schemeClr>
        </a:solidFill>
        <a:ln>
          <a:noFill/>
        </a:ln>
        <a:effectLst>
          <a:innerShdw blurRad="50800" dist="25400" dir="13500000">
            <a:srgbClr val="000000">
              <a:alpha val="55000"/>
            </a:srgbClr>
          </a:innerShdw>
        </a:effectLst>
      </dsp:spPr>
      <dsp:style>
        <a:lnRef idx="0">
          <a:scrgbClr r="0" g="0" b="0"/>
        </a:lnRef>
        <a:fillRef idx="1">
          <a:scrgbClr r="0" g="0" b="0"/>
        </a:fillRef>
        <a:effectRef idx="2">
          <a:scrgbClr r="0" g="0" b="0"/>
        </a:effectRef>
        <a:fontRef idx="minor"/>
      </dsp:style>
    </dsp:sp>
    <dsp:sp modelId="{27F9123C-01AE-4413-814E-B745473F2014}">
      <dsp:nvSpPr>
        <dsp:cNvPr id="0" name=""/>
        <dsp:cNvSpPr/>
      </dsp:nvSpPr>
      <dsp:spPr>
        <a:xfrm>
          <a:off x="285972" y="217149"/>
          <a:ext cx="520458" cy="5199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sp>
    <dsp:sp modelId="{9E62F3F6-76AF-499A-B917-4AF089400331}">
      <dsp:nvSpPr>
        <dsp:cNvPr id="0" name=""/>
        <dsp:cNvSpPr/>
      </dsp:nvSpPr>
      <dsp:spPr>
        <a:xfrm>
          <a:off x="1092402" y="4442"/>
          <a:ext cx="4947087" cy="1033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31" tIns="109431" rIns="109431" bIns="109431"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1"/>
              </a:solidFill>
            </a:rPr>
            <a:t>Google</a:t>
          </a:r>
        </a:p>
      </dsp:txBody>
      <dsp:txXfrm>
        <a:off x="1092402" y="4442"/>
        <a:ext cx="4947087" cy="1033991"/>
      </dsp:txXfrm>
    </dsp:sp>
    <dsp:sp modelId="{ADB869D3-690B-4471-AD9C-D514E974DB17}">
      <dsp:nvSpPr>
        <dsp:cNvPr id="0" name=""/>
        <dsp:cNvSpPr/>
      </dsp:nvSpPr>
      <dsp:spPr>
        <a:xfrm>
          <a:off x="0" y="1296931"/>
          <a:ext cx="6088842" cy="945363"/>
        </a:xfrm>
        <a:prstGeom prst="roundRect">
          <a:avLst>
            <a:gd name="adj" fmla="val 10000"/>
          </a:avLst>
        </a:prstGeom>
        <a:solidFill>
          <a:schemeClr val="accent1">
            <a:tint val="40000"/>
            <a:hueOff val="0"/>
            <a:satOff val="0"/>
            <a:lumOff val="0"/>
            <a:alphaOff val="0"/>
          </a:schemeClr>
        </a:solidFill>
        <a:ln>
          <a:noFill/>
        </a:ln>
        <a:effectLst>
          <a:innerShdw blurRad="50800" dist="25400" dir="13500000">
            <a:srgbClr val="000000">
              <a:alpha val="55000"/>
            </a:srgbClr>
          </a:innerShdw>
        </a:effectLst>
      </dsp:spPr>
      <dsp:style>
        <a:lnRef idx="0">
          <a:scrgbClr r="0" g="0" b="0"/>
        </a:lnRef>
        <a:fillRef idx="1">
          <a:scrgbClr r="0" g="0" b="0"/>
        </a:fillRef>
        <a:effectRef idx="2">
          <a:scrgbClr r="0" g="0" b="0"/>
        </a:effectRef>
        <a:fontRef idx="minor"/>
      </dsp:style>
    </dsp:sp>
    <dsp:sp modelId="{E4A237E7-8883-4799-9992-57D8D42422AF}">
      <dsp:nvSpPr>
        <dsp:cNvPr id="0" name=""/>
        <dsp:cNvSpPr/>
      </dsp:nvSpPr>
      <dsp:spPr>
        <a:xfrm>
          <a:off x="285972" y="1509638"/>
          <a:ext cx="520458" cy="5199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sp>
    <dsp:sp modelId="{8BF3E071-8FCC-4005-B446-104C0516B9C8}">
      <dsp:nvSpPr>
        <dsp:cNvPr id="0" name=""/>
        <dsp:cNvSpPr/>
      </dsp:nvSpPr>
      <dsp:spPr>
        <a:xfrm>
          <a:off x="1092402" y="1296931"/>
          <a:ext cx="4947087" cy="1033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31" tIns="109431" rIns="109431" bIns="109431"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1"/>
              </a:solidFill>
            </a:rPr>
            <a:t>Source – The CEO of Google has set meetings with mangers to ensure that new information are taking place  </a:t>
          </a:r>
        </a:p>
      </dsp:txBody>
      <dsp:txXfrm>
        <a:off x="1092402" y="1296931"/>
        <a:ext cx="4947087" cy="1033991"/>
      </dsp:txXfrm>
    </dsp:sp>
    <dsp:sp modelId="{6E123CEE-0DFE-4155-B6EC-55AAE333517E}">
      <dsp:nvSpPr>
        <dsp:cNvPr id="0" name=""/>
        <dsp:cNvSpPr/>
      </dsp:nvSpPr>
      <dsp:spPr>
        <a:xfrm>
          <a:off x="0" y="2589420"/>
          <a:ext cx="6088842" cy="945363"/>
        </a:xfrm>
        <a:prstGeom prst="roundRect">
          <a:avLst>
            <a:gd name="adj" fmla="val 10000"/>
          </a:avLst>
        </a:prstGeom>
        <a:solidFill>
          <a:schemeClr val="accent1">
            <a:tint val="40000"/>
            <a:hueOff val="0"/>
            <a:satOff val="0"/>
            <a:lumOff val="0"/>
            <a:alphaOff val="0"/>
          </a:schemeClr>
        </a:solidFill>
        <a:ln>
          <a:noFill/>
        </a:ln>
        <a:effectLst>
          <a:innerShdw blurRad="50800" dist="25400" dir="13500000">
            <a:srgbClr val="000000">
              <a:alpha val="55000"/>
            </a:srgbClr>
          </a:innerShdw>
        </a:effectLst>
      </dsp:spPr>
      <dsp:style>
        <a:lnRef idx="0">
          <a:scrgbClr r="0" g="0" b="0"/>
        </a:lnRef>
        <a:fillRef idx="1">
          <a:scrgbClr r="0" g="0" b="0"/>
        </a:fillRef>
        <a:effectRef idx="2">
          <a:scrgbClr r="0" g="0" b="0"/>
        </a:effectRef>
        <a:fontRef idx="minor"/>
      </dsp:style>
    </dsp:sp>
    <dsp:sp modelId="{C1668C02-1AAC-4A1F-8900-7FE21EC231D7}">
      <dsp:nvSpPr>
        <dsp:cNvPr id="0" name=""/>
        <dsp:cNvSpPr/>
      </dsp:nvSpPr>
      <dsp:spPr>
        <a:xfrm>
          <a:off x="285972" y="2802127"/>
          <a:ext cx="520458" cy="5199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sp>
    <dsp:sp modelId="{91A7CF0F-08E4-408B-B133-1DF2039C66D9}">
      <dsp:nvSpPr>
        <dsp:cNvPr id="0" name=""/>
        <dsp:cNvSpPr/>
      </dsp:nvSpPr>
      <dsp:spPr>
        <a:xfrm>
          <a:off x="1092402" y="2589420"/>
          <a:ext cx="4947087" cy="1033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31" tIns="109431" rIns="109431" bIns="109431"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1"/>
              </a:solidFill>
            </a:rPr>
            <a:t>Message-  The message is crafted in a easy way , which focuses on : clarity, purpose , structure and understanding of the receiver</a:t>
          </a:r>
        </a:p>
      </dsp:txBody>
      <dsp:txXfrm>
        <a:off x="1092402" y="2589420"/>
        <a:ext cx="4947087" cy="1033991"/>
      </dsp:txXfrm>
    </dsp:sp>
    <dsp:sp modelId="{F3F23B25-64E0-44CD-9F5D-BC39EDFB1E5C}">
      <dsp:nvSpPr>
        <dsp:cNvPr id="0" name=""/>
        <dsp:cNvSpPr/>
      </dsp:nvSpPr>
      <dsp:spPr>
        <a:xfrm>
          <a:off x="0" y="3881909"/>
          <a:ext cx="6088842" cy="945363"/>
        </a:xfrm>
        <a:prstGeom prst="roundRect">
          <a:avLst>
            <a:gd name="adj" fmla="val 10000"/>
          </a:avLst>
        </a:prstGeom>
        <a:solidFill>
          <a:schemeClr val="accent1">
            <a:tint val="40000"/>
            <a:hueOff val="0"/>
            <a:satOff val="0"/>
            <a:lumOff val="0"/>
            <a:alphaOff val="0"/>
          </a:schemeClr>
        </a:solidFill>
        <a:ln>
          <a:noFill/>
        </a:ln>
        <a:effectLst>
          <a:innerShdw blurRad="50800" dist="25400" dir="13500000">
            <a:srgbClr val="000000">
              <a:alpha val="55000"/>
            </a:srgbClr>
          </a:innerShdw>
        </a:effectLst>
      </dsp:spPr>
      <dsp:style>
        <a:lnRef idx="0">
          <a:scrgbClr r="0" g="0" b="0"/>
        </a:lnRef>
        <a:fillRef idx="1">
          <a:scrgbClr r="0" g="0" b="0"/>
        </a:fillRef>
        <a:effectRef idx="2">
          <a:scrgbClr r="0" g="0" b="0"/>
        </a:effectRef>
        <a:fontRef idx="minor"/>
      </dsp:style>
    </dsp:sp>
    <dsp:sp modelId="{E3EA8F93-EA1E-46ED-AC9F-D03E8017A495}">
      <dsp:nvSpPr>
        <dsp:cNvPr id="0" name=""/>
        <dsp:cNvSpPr/>
      </dsp:nvSpPr>
      <dsp:spPr>
        <a:xfrm>
          <a:off x="286251" y="4094615"/>
          <a:ext cx="520458" cy="5199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sp>
    <dsp:sp modelId="{A195E8E5-2384-4774-A41F-7F0A84C7E660}">
      <dsp:nvSpPr>
        <dsp:cNvPr id="0" name=""/>
        <dsp:cNvSpPr/>
      </dsp:nvSpPr>
      <dsp:spPr>
        <a:xfrm>
          <a:off x="1092961" y="3881909"/>
          <a:ext cx="4893414" cy="1033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431" tIns="109431" rIns="109431" bIns="109431" numCol="1" spcCol="1270" anchor="ctr" anchorCtr="0">
          <a:noAutofit/>
        </a:bodyPr>
        <a:lstStyle/>
        <a:p>
          <a:pPr marL="0" lvl="0" indent="0" algn="l" defTabSz="622300">
            <a:lnSpc>
              <a:spcPct val="100000"/>
            </a:lnSpc>
            <a:spcBef>
              <a:spcPct val="0"/>
            </a:spcBef>
            <a:spcAft>
              <a:spcPct val="35000"/>
            </a:spcAft>
            <a:buNone/>
          </a:pPr>
          <a:r>
            <a:rPr lang="en-GB" sz="1400" kern="1200" dirty="0">
              <a:solidFill>
                <a:schemeClr val="bg1"/>
              </a:solidFill>
            </a:rPr>
            <a:t>Chanel – In order to make sure that every employee is able to understand the message ,Google uses the channel which allows employees to reach fast most cases email </a:t>
          </a:r>
        </a:p>
      </dsp:txBody>
      <dsp:txXfrm>
        <a:off x="1092961" y="3881909"/>
        <a:ext cx="4893414" cy="10339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4B57B1-0133-104A-84C2-3B85D6008B81}">
      <dsp:nvSpPr>
        <dsp:cNvPr id="0" name=""/>
        <dsp:cNvSpPr/>
      </dsp:nvSpPr>
      <dsp:spPr>
        <a:xfrm>
          <a:off x="2072684" y="298"/>
          <a:ext cx="1047117" cy="680626"/>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Google</a:t>
          </a:r>
        </a:p>
      </dsp:txBody>
      <dsp:txXfrm>
        <a:off x="2105909" y="33523"/>
        <a:ext cx="980667" cy="614176"/>
      </dsp:txXfrm>
    </dsp:sp>
    <dsp:sp modelId="{EF2D29B5-6DCA-5747-A4A4-21CB3EDE562A}">
      <dsp:nvSpPr>
        <dsp:cNvPr id="0" name=""/>
        <dsp:cNvSpPr/>
      </dsp:nvSpPr>
      <dsp:spPr>
        <a:xfrm>
          <a:off x="1470912" y="340611"/>
          <a:ext cx="2250661" cy="2250661"/>
        </a:xfrm>
        <a:custGeom>
          <a:avLst/>
          <a:gdLst/>
          <a:ahLst/>
          <a:cxnLst/>
          <a:rect l="0" t="0" r="0" b="0"/>
          <a:pathLst>
            <a:path>
              <a:moveTo>
                <a:pt x="1656445" y="133218"/>
              </a:moveTo>
              <a:arcTo wR="1125330" hR="1125330" stAng="17889709" swAng="2628011"/>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AED0CAA-C753-F243-856F-57D1D8561CC5}">
      <dsp:nvSpPr>
        <dsp:cNvPr id="0" name=""/>
        <dsp:cNvSpPr/>
      </dsp:nvSpPr>
      <dsp:spPr>
        <a:xfrm>
          <a:off x="3198015" y="1125629"/>
          <a:ext cx="1047117" cy="680626"/>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Encoder-Senior Manager </a:t>
          </a:r>
        </a:p>
      </dsp:txBody>
      <dsp:txXfrm>
        <a:off x="3231240" y="1158854"/>
        <a:ext cx="980667" cy="614176"/>
      </dsp:txXfrm>
    </dsp:sp>
    <dsp:sp modelId="{66C407BA-D75E-1F4F-8481-C2BEC0D6CD3B}">
      <dsp:nvSpPr>
        <dsp:cNvPr id="0" name=""/>
        <dsp:cNvSpPr/>
      </dsp:nvSpPr>
      <dsp:spPr>
        <a:xfrm>
          <a:off x="1470912" y="340611"/>
          <a:ext cx="2250661" cy="2250661"/>
        </a:xfrm>
        <a:custGeom>
          <a:avLst/>
          <a:gdLst/>
          <a:ahLst/>
          <a:cxnLst/>
          <a:rect l="0" t="0" r="0" b="0"/>
          <a:pathLst>
            <a:path>
              <a:moveTo>
                <a:pt x="2195353" y="1473786"/>
              </a:moveTo>
              <a:arcTo wR="1125330" hR="1125330" stAng="1082280" swAng="2628011"/>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BE9343F-C1A0-7F48-AE6F-800948CC932D}">
      <dsp:nvSpPr>
        <dsp:cNvPr id="0" name=""/>
        <dsp:cNvSpPr/>
      </dsp:nvSpPr>
      <dsp:spPr>
        <a:xfrm>
          <a:off x="2072684" y="2250960"/>
          <a:ext cx="1047117" cy="680626"/>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Decoder- Line Manager</a:t>
          </a:r>
        </a:p>
      </dsp:txBody>
      <dsp:txXfrm>
        <a:off x="2105909" y="2284185"/>
        <a:ext cx="980667" cy="614176"/>
      </dsp:txXfrm>
    </dsp:sp>
    <dsp:sp modelId="{712A269C-353A-1242-9392-7A433BBD6902}">
      <dsp:nvSpPr>
        <dsp:cNvPr id="0" name=""/>
        <dsp:cNvSpPr/>
      </dsp:nvSpPr>
      <dsp:spPr>
        <a:xfrm>
          <a:off x="1470912" y="340611"/>
          <a:ext cx="2250661" cy="2250661"/>
        </a:xfrm>
        <a:custGeom>
          <a:avLst/>
          <a:gdLst/>
          <a:ahLst/>
          <a:cxnLst/>
          <a:rect l="0" t="0" r="0" b="0"/>
          <a:pathLst>
            <a:path>
              <a:moveTo>
                <a:pt x="594216" y="2117442"/>
              </a:moveTo>
              <a:arcTo wR="1125330" hR="1125330" stAng="7089709" swAng="2628011"/>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6594786-4FD6-884B-9F95-66404AAA36B1}">
      <dsp:nvSpPr>
        <dsp:cNvPr id="0" name=""/>
        <dsp:cNvSpPr/>
      </dsp:nvSpPr>
      <dsp:spPr>
        <a:xfrm>
          <a:off x="947353" y="1125629"/>
          <a:ext cx="1047117" cy="680626"/>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Interpreter- employs </a:t>
          </a:r>
        </a:p>
      </dsp:txBody>
      <dsp:txXfrm>
        <a:off x="980578" y="1158854"/>
        <a:ext cx="980667" cy="614176"/>
      </dsp:txXfrm>
    </dsp:sp>
    <dsp:sp modelId="{2A4E9E23-8EF3-4044-BE2A-5A83F25CCEDD}">
      <dsp:nvSpPr>
        <dsp:cNvPr id="0" name=""/>
        <dsp:cNvSpPr/>
      </dsp:nvSpPr>
      <dsp:spPr>
        <a:xfrm>
          <a:off x="1470912" y="340611"/>
          <a:ext cx="2250661" cy="2250661"/>
        </a:xfrm>
        <a:custGeom>
          <a:avLst/>
          <a:gdLst/>
          <a:ahLst/>
          <a:cxnLst/>
          <a:rect l="0" t="0" r="0" b="0"/>
          <a:pathLst>
            <a:path>
              <a:moveTo>
                <a:pt x="55308" y="776874"/>
              </a:moveTo>
              <a:arcTo wR="1125330" hR="1125330" stAng="11882280" swAng="2628011"/>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3C9E24-74C1-2345-A068-CF8F742E8CB4}">
      <dsp:nvSpPr>
        <dsp:cNvPr id="0" name=""/>
        <dsp:cNvSpPr/>
      </dsp:nvSpPr>
      <dsp:spPr>
        <a:xfrm>
          <a:off x="1853308" y="3101580"/>
          <a:ext cx="1709444" cy="1709444"/>
        </a:xfrm>
        <a:prstGeom prst="ellipse">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dirty="0"/>
            <a:t>Channels of communications used by Google  </a:t>
          </a:r>
        </a:p>
      </dsp:txBody>
      <dsp:txXfrm>
        <a:off x="2103650" y="3351922"/>
        <a:ext cx="1208760" cy="1208760"/>
      </dsp:txXfrm>
    </dsp:sp>
    <dsp:sp modelId="{E7757EE4-5D23-0147-8E8C-4F6238C5EB6D}">
      <dsp:nvSpPr>
        <dsp:cNvPr id="0" name=""/>
        <dsp:cNvSpPr/>
      </dsp:nvSpPr>
      <dsp:spPr>
        <a:xfrm rot="12900000">
          <a:off x="689397" y="2781466"/>
          <a:ext cx="1377366" cy="487191"/>
        </a:xfrm>
        <a:prstGeom prst="lef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0474488-9F04-A549-9A84-DDA5C9C1A41D}">
      <dsp:nvSpPr>
        <dsp:cNvPr id="0" name=""/>
        <dsp:cNvSpPr/>
      </dsp:nvSpPr>
      <dsp:spPr>
        <a:xfrm>
          <a:off x="1958" y="1980460"/>
          <a:ext cx="1623972" cy="1299177"/>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40005" rIns="40005" bIns="40005" numCol="1" spcCol="1270" anchor="ctr" anchorCtr="0">
          <a:noAutofit/>
        </a:bodyPr>
        <a:lstStyle/>
        <a:p>
          <a:pPr marL="0" lvl="0" indent="0" algn="ctr" defTabSz="933450">
            <a:lnSpc>
              <a:spcPct val="90000"/>
            </a:lnSpc>
            <a:spcBef>
              <a:spcPct val="0"/>
            </a:spcBef>
            <a:spcAft>
              <a:spcPct val="35000"/>
            </a:spcAft>
            <a:buNone/>
          </a:pPr>
          <a:r>
            <a:rPr lang="en-GB" sz="2100" kern="1200" dirty="0"/>
            <a:t>Social networking  </a:t>
          </a:r>
        </a:p>
      </dsp:txBody>
      <dsp:txXfrm>
        <a:off x="40010" y="2018512"/>
        <a:ext cx="1547868" cy="1223073"/>
      </dsp:txXfrm>
    </dsp:sp>
    <dsp:sp modelId="{CF3AB783-EEB2-BB47-A26C-0D58473B0D89}">
      <dsp:nvSpPr>
        <dsp:cNvPr id="0" name=""/>
        <dsp:cNvSpPr/>
      </dsp:nvSpPr>
      <dsp:spPr>
        <a:xfrm rot="16200000">
          <a:off x="2019347" y="2089137"/>
          <a:ext cx="1377366" cy="487191"/>
        </a:xfrm>
        <a:prstGeom prst="lef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F535BD4-F610-D14F-9C1E-BC62980F5263}">
      <dsp:nvSpPr>
        <dsp:cNvPr id="0" name=""/>
        <dsp:cNvSpPr/>
      </dsp:nvSpPr>
      <dsp:spPr>
        <a:xfrm>
          <a:off x="1896044" y="994461"/>
          <a:ext cx="1623972" cy="1299177"/>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40005" rIns="40005" bIns="40005" numCol="1" spcCol="1270" anchor="ctr" anchorCtr="0">
          <a:noAutofit/>
        </a:bodyPr>
        <a:lstStyle/>
        <a:p>
          <a:pPr marL="0" lvl="0" indent="0" algn="ctr" defTabSz="933450">
            <a:lnSpc>
              <a:spcPct val="90000"/>
            </a:lnSpc>
            <a:spcBef>
              <a:spcPct val="0"/>
            </a:spcBef>
            <a:spcAft>
              <a:spcPct val="35000"/>
            </a:spcAft>
            <a:buNone/>
          </a:pPr>
          <a:r>
            <a:rPr lang="en-GB" sz="2100" kern="1200" dirty="0"/>
            <a:t>Instant messaging and Video  </a:t>
          </a:r>
        </a:p>
      </dsp:txBody>
      <dsp:txXfrm>
        <a:off x="1934096" y="1032513"/>
        <a:ext cx="1547868" cy="1223073"/>
      </dsp:txXfrm>
    </dsp:sp>
    <dsp:sp modelId="{37CACD26-1D47-A646-91E9-5063445FB042}">
      <dsp:nvSpPr>
        <dsp:cNvPr id="0" name=""/>
        <dsp:cNvSpPr/>
      </dsp:nvSpPr>
      <dsp:spPr>
        <a:xfrm rot="19500000">
          <a:off x="3349298" y="2781466"/>
          <a:ext cx="1377366" cy="487191"/>
        </a:xfrm>
        <a:prstGeom prst="lef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062F755-9AD1-724B-9CCF-3131874585FA}">
      <dsp:nvSpPr>
        <dsp:cNvPr id="0" name=""/>
        <dsp:cNvSpPr/>
      </dsp:nvSpPr>
      <dsp:spPr>
        <a:xfrm>
          <a:off x="3790131" y="1980460"/>
          <a:ext cx="1623972" cy="1299177"/>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40005" rIns="40005" bIns="40005" numCol="1" spcCol="1270" anchor="ctr" anchorCtr="0">
          <a:noAutofit/>
        </a:bodyPr>
        <a:lstStyle/>
        <a:p>
          <a:pPr marL="0" lvl="0" indent="0" algn="ctr" defTabSz="933450">
            <a:lnSpc>
              <a:spcPct val="90000"/>
            </a:lnSpc>
            <a:spcBef>
              <a:spcPct val="0"/>
            </a:spcBef>
            <a:spcAft>
              <a:spcPct val="35000"/>
            </a:spcAft>
            <a:buNone/>
          </a:pPr>
          <a:r>
            <a:rPr lang="en-GB" sz="2100" kern="1200" dirty="0"/>
            <a:t>Email </a:t>
          </a:r>
        </a:p>
      </dsp:txBody>
      <dsp:txXfrm>
        <a:off x="3828183" y="2018512"/>
        <a:ext cx="1547868" cy="12230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8016B8-FB8A-504F-BE63-2812A5DDCC08}">
      <dsp:nvSpPr>
        <dsp:cNvPr id="0" name=""/>
        <dsp:cNvSpPr/>
      </dsp:nvSpPr>
      <dsp:spPr>
        <a:xfrm>
          <a:off x="1982008" y="2282055"/>
          <a:ext cx="1838948" cy="1838948"/>
        </a:xfrm>
        <a:prstGeom prst="ellipse">
          <a:avLst/>
        </a:prstGeom>
        <a:solidFill>
          <a:schemeClr val="accent5">
            <a:alpha val="8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Channels that can be used to improve communication at Google</a:t>
          </a:r>
        </a:p>
      </dsp:txBody>
      <dsp:txXfrm>
        <a:off x="2251316" y="2551363"/>
        <a:ext cx="1300332" cy="1300332"/>
      </dsp:txXfrm>
    </dsp:sp>
    <dsp:sp modelId="{E658A323-71B8-EB4D-BBA5-AD309255AF1C}">
      <dsp:nvSpPr>
        <dsp:cNvPr id="0" name=""/>
        <dsp:cNvSpPr/>
      </dsp:nvSpPr>
      <dsp:spPr>
        <a:xfrm rot="13191487">
          <a:off x="684542" y="1767971"/>
          <a:ext cx="1627496" cy="524100"/>
        </a:xfrm>
        <a:prstGeom prst="leftArrow">
          <a:avLst>
            <a:gd name="adj1" fmla="val 60000"/>
            <a:gd name="adj2" fmla="val 50000"/>
          </a:avLst>
        </a:prstGeom>
        <a:solidFill>
          <a:schemeClr val="accent5">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ADA3974-A768-5F4F-8FE0-628CCBC0A971}">
      <dsp:nvSpPr>
        <dsp:cNvPr id="0" name=""/>
        <dsp:cNvSpPr/>
      </dsp:nvSpPr>
      <dsp:spPr>
        <a:xfrm>
          <a:off x="129" y="809698"/>
          <a:ext cx="1747000" cy="1397600"/>
        </a:xfrm>
        <a:prstGeom prst="roundRect">
          <a:avLst>
            <a:gd name="adj" fmla="val 10000"/>
          </a:avLst>
        </a:prstGeom>
        <a:solidFill>
          <a:schemeClr val="accent5">
            <a:alpha val="9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488950">
            <a:lnSpc>
              <a:spcPct val="90000"/>
            </a:lnSpc>
            <a:spcBef>
              <a:spcPct val="0"/>
            </a:spcBef>
            <a:spcAft>
              <a:spcPct val="35000"/>
            </a:spcAft>
            <a:buNone/>
          </a:pPr>
          <a:r>
            <a:rPr lang="en-GB" sz="1100" kern="1200" dirty="0"/>
            <a:t>Phone calls – Will allow a clear understanding of significant new information   </a:t>
          </a:r>
        </a:p>
      </dsp:txBody>
      <dsp:txXfrm>
        <a:off x="41063" y="850632"/>
        <a:ext cx="1665132" cy="1315732"/>
      </dsp:txXfrm>
    </dsp:sp>
    <dsp:sp modelId="{86FD7EB8-B9A4-E842-BD44-A592648285DC}">
      <dsp:nvSpPr>
        <dsp:cNvPr id="0" name=""/>
        <dsp:cNvSpPr/>
      </dsp:nvSpPr>
      <dsp:spPr>
        <a:xfrm rot="19227901">
          <a:off x="3496328" y="1769856"/>
          <a:ext cx="1644514" cy="524100"/>
        </a:xfrm>
        <a:prstGeom prst="leftArrow">
          <a:avLst>
            <a:gd name="adj1" fmla="val 60000"/>
            <a:gd name="adj2" fmla="val 50000"/>
          </a:avLst>
        </a:prstGeom>
        <a:solidFill>
          <a:schemeClr val="accent5">
            <a:shade val="90000"/>
            <a:hueOff val="577061"/>
            <a:satOff val="-21344"/>
            <a:lumOff val="3730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FECC2C4-DA75-B14A-AC38-E1BD025407F4}">
      <dsp:nvSpPr>
        <dsp:cNvPr id="0" name=""/>
        <dsp:cNvSpPr/>
      </dsp:nvSpPr>
      <dsp:spPr>
        <a:xfrm>
          <a:off x="4079240" y="809698"/>
          <a:ext cx="1747000" cy="1397600"/>
        </a:xfrm>
        <a:prstGeom prst="roundRect">
          <a:avLst>
            <a:gd name="adj" fmla="val 10000"/>
          </a:avLst>
        </a:prstGeom>
        <a:solidFill>
          <a:schemeClr val="accent5">
            <a:alpha val="90000"/>
            <a:hueOff val="0"/>
            <a:satOff val="0"/>
            <a:lumOff val="0"/>
            <a:alpha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488950">
            <a:lnSpc>
              <a:spcPct val="90000"/>
            </a:lnSpc>
            <a:spcBef>
              <a:spcPct val="0"/>
            </a:spcBef>
            <a:spcAft>
              <a:spcPct val="35000"/>
            </a:spcAft>
            <a:buNone/>
          </a:pPr>
          <a:r>
            <a:rPr lang="en-GB" sz="1100" kern="1200" dirty="0"/>
            <a:t>Face to face meetings – Will ensure that all information are passed adequately and will allow personnel to share misinterpretations </a:t>
          </a:r>
        </a:p>
      </dsp:txBody>
      <dsp:txXfrm>
        <a:off x="4120174" y="850632"/>
        <a:ext cx="1665132" cy="131573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672322-8D23-444F-960E-0362FF51703D}">
      <dsp:nvSpPr>
        <dsp:cNvPr id="0" name=""/>
        <dsp:cNvSpPr/>
      </dsp:nvSpPr>
      <dsp:spPr>
        <a:xfrm>
          <a:off x="1541115" y="1551"/>
          <a:ext cx="7992170" cy="118232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en-GB" sz="2500" kern="1200" dirty="0"/>
            <a:t>Barriers that can prevent effective communication  between Google and external stakeholder</a:t>
          </a:r>
        </a:p>
      </dsp:txBody>
      <dsp:txXfrm>
        <a:off x="1575744" y="36180"/>
        <a:ext cx="7922912" cy="1113070"/>
      </dsp:txXfrm>
    </dsp:sp>
    <dsp:sp modelId="{EED2915C-0E74-A649-822F-AFD2DFEE323F}">
      <dsp:nvSpPr>
        <dsp:cNvPr id="0" name=""/>
        <dsp:cNvSpPr/>
      </dsp:nvSpPr>
      <dsp:spPr>
        <a:xfrm>
          <a:off x="1541115" y="1396698"/>
          <a:ext cx="1182328" cy="1182328"/>
        </a:xfrm>
        <a:prstGeom prst="roundRect">
          <a:avLst>
            <a:gd name="adj" fmla="val 1667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000" b="-1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FD4C5A-8B1D-8B47-8705-FD3CD1AE3537}">
      <dsp:nvSpPr>
        <dsp:cNvPr id="0" name=""/>
        <dsp:cNvSpPr/>
      </dsp:nvSpPr>
      <dsp:spPr>
        <a:xfrm>
          <a:off x="2794383" y="1396698"/>
          <a:ext cx="6738902" cy="1182328"/>
        </a:xfrm>
        <a:prstGeom prst="roundRect">
          <a:avLst>
            <a:gd name="adj" fmla="val 1667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Social systems and culture </a:t>
          </a:r>
        </a:p>
      </dsp:txBody>
      <dsp:txXfrm>
        <a:off x="2852110" y="1454425"/>
        <a:ext cx="6623448" cy="1066874"/>
      </dsp:txXfrm>
    </dsp:sp>
    <dsp:sp modelId="{DF6C04FB-FDDF-384C-8A78-0A2C4613A9D5}">
      <dsp:nvSpPr>
        <dsp:cNvPr id="0" name=""/>
        <dsp:cNvSpPr/>
      </dsp:nvSpPr>
      <dsp:spPr>
        <a:xfrm>
          <a:off x="1541115" y="2720906"/>
          <a:ext cx="1182328" cy="1182328"/>
        </a:xfrm>
        <a:prstGeom prst="roundRect">
          <a:avLst>
            <a:gd name="adj" fmla="val 16670"/>
          </a:avLst>
        </a:prstGeom>
        <a:blipFill>
          <a:blip xmlns:r="http://schemas.openxmlformats.org/officeDocument/2006/relationships" r:embed="rId2"/>
          <a:srcRect/>
          <a:stretch>
            <a:fillRect l="-34000" r="-34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A41A2A-55CE-0C44-8B8F-64C543BBFA9E}">
      <dsp:nvSpPr>
        <dsp:cNvPr id="0" name=""/>
        <dsp:cNvSpPr/>
      </dsp:nvSpPr>
      <dsp:spPr>
        <a:xfrm>
          <a:off x="2794383" y="2720906"/>
          <a:ext cx="6738902" cy="1182328"/>
        </a:xfrm>
        <a:prstGeom prst="roundRect">
          <a:avLst>
            <a:gd name="adj" fmla="val 1667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Lack of Transparency </a:t>
          </a:r>
        </a:p>
      </dsp:txBody>
      <dsp:txXfrm>
        <a:off x="2852110" y="2778633"/>
        <a:ext cx="6623448" cy="1066874"/>
      </dsp:txXfrm>
    </dsp:sp>
    <dsp:sp modelId="{D5F63E65-EED6-CA4B-8224-69A879C5C5C8}">
      <dsp:nvSpPr>
        <dsp:cNvPr id="0" name=""/>
        <dsp:cNvSpPr/>
      </dsp:nvSpPr>
      <dsp:spPr>
        <a:xfrm>
          <a:off x="1541115" y="4045113"/>
          <a:ext cx="1182328" cy="1182328"/>
        </a:xfrm>
        <a:prstGeom prst="roundRect">
          <a:avLst>
            <a:gd name="adj" fmla="val 1667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45000" r="-4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2BBEE3-52A7-C643-8E3F-18ABC0F88246}">
      <dsp:nvSpPr>
        <dsp:cNvPr id="0" name=""/>
        <dsp:cNvSpPr/>
      </dsp:nvSpPr>
      <dsp:spPr>
        <a:xfrm>
          <a:off x="2794383" y="4045113"/>
          <a:ext cx="6738902" cy="1182328"/>
        </a:xfrm>
        <a:prstGeom prst="roundRect">
          <a:avLst>
            <a:gd name="adj" fmla="val 1667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Workplace Conflicts </a:t>
          </a:r>
        </a:p>
      </dsp:txBody>
      <dsp:txXfrm>
        <a:off x="2852110" y="4102840"/>
        <a:ext cx="6623448" cy="1066874"/>
      </dsp:txXfrm>
    </dsp:sp>
    <dsp:sp modelId="{EB518BC7-4B01-7C4B-9283-849D623C6086}">
      <dsp:nvSpPr>
        <dsp:cNvPr id="0" name=""/>
        <dsp:cNvSpPr/>
      </dsp:nvSpPr>
      <dsp:spPr>
        <a:xfrm>
          <a:off x="1541115" y="5369321"/>
          <a:ext cx="1182328" cy="1182328"/>
        </a:xfrm>
        <a:prstGeom prst="roundRect">
          <a:avLst>
            <a:gd name="adj" fmla="val 16670"/>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67000" r="-67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A2BB45-9A76-B84E-AFCD-9A5E7DFCDDFE}">
      <dsp:nvSpPr>
        <dsp:cNvPr id="0" name=""/>
        <dsp:cNvSpPr/>
      </dsp:nvSpPr>
      <dsp:spPr>
        <a:xfrm>
          <a:off x="2794383" y="5369321"/>
          <a:ext cx="6738902" cy="1182328"/>
        </a:xfrm>
        <a:prstGeom prst="roundRect">
          <a:avLst>
            <a:gd name="adj" fmla="val 1667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Different</a:t>
          </a:r>
          <a:r>
            <a:rPr lang="en-GB" sz="2500" kern="1200" baseline="0" dirty="0"/>
            <a:t> communication styles </a:t>
          </a:r>
          <a:endParaRPr lang="en-GB" sz="2500" kern="1200" dirty="0"/>
        </a:p>
      </dsp:txBody>
      <dsp:txXfrm>
        <a:off x="2852110" y="5427048"/>
        <a:ext cx="6623448" cy="106687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7351FA-46C5-464B-B2E0-855D74D90990}">
      <dsp:nvSpPr>
        <dsp:cNvPr id="0" name=""/>
        <dsp:cNvSpPr/>
      </dsp:nvSpPr>
      <dsp:spPr>
        <a:xfrm>
          <a:off x="0" y="29987"/>
          <a:ext cx="3643674" cy="5967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 Strengths connection between company and stakeholders </a:t>
          </a:r>
        </a:p>
      </dsp:txBody>
      <dsp:txXfrm>
        <a:off x="29128" y="59115"/>
        <a:ext cx="3585418" cy="538444"/>
      </dsp:txXfrm>
    </dsp:sp>
    <dsp:sp modelId="{E77219BB-3D1C-0540-8C77-EE639453C5AB}">
      <dsp:nvSpPr>
        <dsp:cNvPr id="0" name=""/>
        <dsp:cNvSpPr/>
      </dsp:nvSpPr>
      <dsp:spPr>
        <a:xfrm>
          <a:off x="0" y="669887"/>
          <a:ext cx="3643674" cy="596700"/>
        </a:xfrm>
        <a:prstGeom prst="roundRect">
          <a:avLst/>
        </a:prstGeom>
        <a:solidFill>
          <a:schemeClr val="accent2">
            <a:hueOff val="-945965"/>
            <a:satOff val="2623"/>
            <a:lumOff val="107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  Faster problem solving and stronger decision making </a:t>
          </a:r>
        </a:p>
      </dsp:txBody>
      <dsp:txXfrm>
        <a:off x="29128" y="699015"/>
        <a:ext cx="3585418" cy="538444"/>
      </dsp:txXfrm>
    </dsp:sp>
    <dsp:sp modelId="{65AE82D6-1747-964E-A096-DD48411C903B}">
      <dsp:nvSpPr>
        <dsp:cNvPr id="0" name=""/>
        <dsp:cNvSpPr/>
      </dsp:nvSpPr>
      <dsp:spPr>
        <a:xfrm>
          <a:off x="0" y="1309787"/>
          <a:ext cx="3643674" cy="596700"/>
        </a:xfrm>
        <a:prstGeom prst="roundRect">
          <a:avLst/>
        </a:prstGeom>
        <a:solidFill>
          <a:schemeClr val="accent2">
            <a:hueOff val="-1891931"/>
            <a:satOff val="5245"/>
            <a:lumOff val="215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  Increase Productivity </a:t>
          </a:r>
        </a:p>
      </dsp:txBody>
      <dsp:txXfrm>
        <a:off x="29128" y="1338915"/>
        <a:ext cx="3585418" cy="538444"/>
      </dsp:txXfrm>
    </dsp:sp>
    <dsp:sp modelId="{EA51B74D-9685-8C4B-A6DD-AD3DD166EC2D}">
      <dsp:nvSpPr>
        <dsp:cNvPr id="0" name=""/>
        <dsp:cNvSpPr/>
      </dsp:nvSpPr>
      <dsp:spPr>
        <a:xfrm>
          <a:off x="0" y="1949687"/>
          <a:ext cx="3643674" cy="596700"/>
        </a:xfrm>
        <a:prstGeom prst="roundRect">
          <a:avLst/>
        </a:prstGeom>
        <a:solidFill>
          <a:schemeClr val="accent2">
            <a:hueOff val="-2837896"/>
            <a:satOff val="7868"/>
            <a:lumOff val="3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 Earlier warning of potential issues </a:t>
          </a:r>
        </a:p>
      </dsp:txBody>
      <dsp:txXfrm>
        <a:off x="29128" y="1978815"/>
        <a:ext cx="3585418" cy="538444"/>
      </dsp:txXfrm>
    </dsp:sp>
    <dsp:sp modelId="{EAF417E2-E90C-4940-9BAE-59CE08EB5CC4}">
      <dsp:nvSpPr>
        <dsp:cNvPr id="0" name=""/>
        <dsp:cNvSpPr/>
      </dsp:nvSpPr>
      <dsp:spPr>
        <a:xfrm>
          <a:off x="0" y="2589587"/>
          <a:ext cx="3643674" cy="596700"/>
        </a:xfrm>
        <a:prstGeom prst="roundRect">
          <a:avLst/>
        </a:prstGeom>
        <a:solidFill>
          <a:schemeClr val="accent2">
            <a:hueOff val="-3783861"/>
            <a:satOff val="10491"/>
            <a:lumOff val="43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-Clear goals </a:t>
          </a:r>
        </a:p>
      </dsp:txBody>
      <dsp:txXfrm>
        <a:off x="29128" y="2618715"/>
        <a:ext cx="3585418" cy="53844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48EC3-2288-174B-901C-C934C7D9BCC0}">
      <dsp:nvSpPr>
        <dsp:cNvPr id="0" name=""/>
        <dsp:cNvSpPr/>
      </dsp:nvSpPr>
      <dsp:spPr>
        <a:xfrm rot="5400000">
          <a:off x="2017488" y="787455"/>
          <a:ext cx="4456852" cy="3996154"/>
        </a:xfrm>
        <a:prstGeom prst="round2Same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5730" tIns="62865" rIns="125730" bIns="62865" numCol="1" spcCol="1270" anchor="ctr" anchorCtr="0">
          <a:noAutofit/>
        </a:bodyPr>
        <a:lstStyle/>
        <a:p>
          <a:pPr marL="285750" lvl="1" indent="-285750" algn="l" defTabSz="1466850">
            <a:lnSpc>
              <a:spcPct val="90000"/>
            </a:lnSpc>
            <a:spcBef>
              <a:spcPct val="0"/>
            </a:spcBef>
            <a:spcAft>
              <a:spcPct val="15000"/>
            </a:spcAft>
            <a:buChar char="•"/>
          </a:pPr>
          <a:r>
            <a:rPr lang="en-GB" sz="3300" kern="1200"/>
            <a:t>Business plan of organisation </a:t>
          </a:r>
          <a:endParaRPr lang="en-US" sz="3300" kern="1200"/>
        </a:p>
        <a:p>
          <a:pPr marL="285750" lvl="1" indent="-285750" algn="l" defTabSz="1466850">
            <a:lnSpc>
              <a:spcPct val="90000"/>
            </a:lnSpc>
            <a:spcBef>
              <a:spcPct val="0"/>
            </a:spcBef>
            <a:spcAft>
              <a:spcPct val="15000"/>
            </a:spcAft>
            <a:buChar char="•"/>
          </a:pPr>
          <a:r>
            <a:rPr lang="en-GB" sz="3300" kern="1200"/>
            <a:t>External stakeholders </a:t>
          </a:r>
          <a:endParaRPr lang="en-US" sz="3300" kern="1200"/>
        </a:p>
        <a:p>
          <a:pPr marL="285750" lvl="1" indent="-285750" algn="l" defTabSz="1466850">
            <a:lnSpc>
              <a:spcPct val="90000"/>
            </a:lnSpc>
            <a:spcBef>
              <a:spcPct val="0"/>
            </a:spcBef>
            <a:spcAft>
              <a:spcPct val="15000"/>
            </a:spcAft>
            <a:buChar char="•"/>
          </a:pPr>
          <a:r>
            <a:rPr lang="en-GB" sz="3300" kern="1200"/>
            <a:t>Workplace relationships </a:t>
          </a:r>
          <a:endParaRPr lang="en-US" sz="3300" kern="1200"/>
        </a:p>
        <a:p>
          <a:pPr marL="285750" lvl="1" indent="-285750" algn="l" defTabSz="1466850">
            <a:lnSpc>
              <a:spcPct val="90000"/>
            </a:lnSpc>
            <a:spcBef>
              <a:spcPct val="0"/>
            </a:spcBef>
            <a:spcAft>
              <a:spcPct val="15000"/>
            </a:spcAft>
            <a:buChar char="•"/>
          </a:pPr>
          <a:r>
            <a:rPr lang="en-GB" sz="3300" kern="1200"/>
            <a:t>Employee Performance</a:t>
          </a:r>
          <a:endParaRPr lang="en-US" sz="3300" kern="1200"/>
        </a:p>
      </dsp:txBody>
      <dsp:txXfrm rot="-5400000">
        <a:off x="2247837" y="752182"/>
        <a:ext cx="3801078" cy="4066700"/>
      </dsp:txXfrm>
    </dsp:sp>
    <dsp:sp modelId="{9F00144D-CD16-9244-9593-0EE442285818}">
      <dsp:nvSpPr>
        <dsp:cNvPr id="0" name=""/>
        <dsp:cNvSpPr/>
      </dsp:nvSpPr>
      <dsp:spPr>
        <a:xfrm>
          <a:off x="0" y="0"/>
          <a:ext cx="2247837" cy="5571065"/>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Effective communication is essential because it has an effect upon </a:t>
          </a:r>
          <a:endParaRPr lang="en-US" sz="1900" kern="1200" dirty="0"/>
        </a:p>
      </dsp:txBody>
      <dsp:txXfrm>
        <a:off x="109730" y="109730"/>
        <a:ext cx="2028377" cy="535160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9C5712-99F3-6949-BC5F-C870D65D4142}" type="datetimeFigureOut">
              <a:rPr lang="en-GB" smtClean="0"/>
              <a:t>22/11/2021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71F31C-3945-984B-A30D-159E699457E6}" type="slidenum">
              <a:rPr lang="en-GB" smtClean="0"/>
              <a:t>‹#›</a:t>
            </a:fld>
            <a:endParaRPr lang="en-GB"/>
          </a:p>
        </p:txBody>
      </p:sp>
    </p:spTree>
    <p:extLst>
      <p:ext uri="{BB962C8B-B14F-4D97-AF65-F5344CB8AC3E}">
        <p14:creationId xmlns:p14="http://schemas.microsoft.com/office/powerpoint/2010/main" val="1641247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Schram model can be seen taking place at Google, as the business strategy is to give employees autonomy to be innovative and creative. When the Senior managers decides to implement a new project , they become the Encoder , making the line manager be the decoder.  In this case they are the ones who transfer the information to employees , which they are then left to interpret it in their own understanding .The message is communicated in the same way , but is brings new ideas to the table, by allowing employees to think outside the box . This model has a positive effect upon the organisation as it focuses more on the message itself than the sender and receiver.</a:t>
            </a:r>
            <a:r>
              <a:rPr lang="en-GB" sz="1200" dirty="0"/>
              <a:t> (Van der Molen, and Gramsbergen-Hoogland., 2018).</a:t>
            </a:r>
          </a:p>
          <a:p>
            <a:endParaRPr lang="en-GB" dirty="0"/>
          </a:p>
        </p:txBody>
      </p:sp>
      <p:sp>
        <p:nvSpPr>
          <p:cNvPr id="4" name="Slide Number Placeholder 3"/>
          <p:cNvSpPr>
            <a:spLocks noGrp="1"/>
          </p:cNvSpPr>
          <p:nvPr>
            <p:ph type="sldNum" sz="quarter" idx="5"/>
          </p:nvPr>
        </p:nvSpPr>
        <p:spPr/>
        <p:txBody>
          <a:bodyPr/>
          <a:lstStyle/>
          <a:p>
            <a:fld id="{6A71F31C-3945-984B-A30D-159E699457E6}" type="slidenum">
              <a:rPr lang="en-GB" smtClean="0"/>
              <a:t>4</a:t>
            </a:fld>
            <a:endParaRPr lang="en-GB"/>
          </a:p>
        </p:txBody>
      </p:sp>
    </p:spTree>
    <p:extLst>
      <p:ext uri="{BB962C8B-B14F-4D97-AF65-F5344CB8AC3E}">
        <p14:creationId xmlns:p14="http://schemas.microsoft.com/office/powerpoint/2010/main" val="2986558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
            </a:r>
            <a:r>
              <a:rPr lang="en-GB" dirty="0">
                <a:effectLst/>
              </a:rPr>
              <a:t>Men Lauren ( 2014) </a:t>
            </a:r>
            <a:r>
              <a:rPr lang="en-GB" dirty="0"/>
              <a:t>Channels of communication play a significant work in the process of effective communication. This is because choosing the right channel is essential in how quick the receiver will perceive the message, but also how clear. If it is completed on a popular channel such as email, it will allow the sender to estimate the responding time ,as the receiver will expect for messages to be communicated on that </a:t>
            </a:r>
            <a:r>
              <a:rPr lang="en-GB" dirty="0" err="1"/>
              <a:t>channe</a:t>
            </a:r>
            <a:r>
              <a:rPr lang="en-GB" dirty="0"/>
              <a:t>.</a:t>
            </a:r>
          </a:p>
        </p:txBody>
      </p:sp>
      <p:sp>
        <p:nvSpPr>
          <p:cNvPr id="4" name="Slide Number Placeholder 3"/>
          <p:cNvSpPr>
            <a:spLocks noGrp="1"/>
          </p:cNvSpPr>
          <p:nvPr>
            <p:ph type="sldNum" sz="quarter" idx="5"/>
          </p:nvPr>
        </p:nvSpPr>
        <p:spPr/>
        <p:txBody>
          <a:bodyPr/>
          <a:lstStyle/>
          <a:p>
            <a:fld id="{6A71F31C-3945-984B-A30D-159E699457E6}" type="slidenum">
              <a:rPr lang="en-GB" smtClean="0"/>
              <a:t>5</a:t>
            </a:fld>
            <a:endParaRPr lang="en-GB"/>
          </a:p>
        </p:txBody>
      </p:sp>
    </p:spTree>
    <p:extLst>
      <p:ext uri="{BB962C8B-B14F-4D97-AF65-F5344CB8AC3E}">
        <p14:creationId xmlns:p14="http://schemas.microsoft.com/office/powerpoint/2010/main" val="515453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 </a:t>
            </a:r>
          </a:p>
          <a:p>
            <a:r>
              <a:rPr lang="en-GB" dirty="0"/>
              <a:t>Social systems and culture can be a significant barrier between google and their external factors as the environment and situation of the sender can have a impact on the message which the organisation desires to send . Values, Beliefs ,and life experience can decide whether the receiver wants to accept the message or not.</a:t>
            </a:r>
          </a:p>
          <a:p>
            <a:endParaRPr lang="en-GB" dirty="0"/>
          </a:p>
          <a:p>
            <a:r>
              <a:rPr lang="en-GB" dirty="0"/>
              <a:t>Lack of Transparency can be a barrier in effective communication between Google and their external stakeholders , as building a trustworthy relation will help communication flow easier , as stakeholders will trust the organisation and their products , a bad reputation will bring the opposite effect. </a:t>
            </a:r>
          </a:p>
          <a:p>
            <a:endParaRPr lang="en-GB" dirty="0"/>
          </a:p>
          <a:p>
            <a:r>
              <a:rPr lang="en-GB" dirty="0"/>
              <a:t>Workplace conflicts could also be a barrier for Goggle , as they have a high number of employees , and if they have conflicts it will affect upon how they communicate with their stakeholders , if a negative environment is build , it will also bring a negative reputation. </a:t>
            </a:r>
          </a:p>
          <a:p>
            <a:endParaRPr lang="en-GB" dirty="0"/>
          </a:p>
          <a:p>
            <a:r>
              <a:rPr lang="en-GB" dirty="0"/>
              <a:t>Knowledge is also a barrier which can prevent effective communication as if the content is not clear and specific , it will affect the understating of employees , which will then have a negative effect upon the performance of the task.</a:t>
            </a:r>
          </a:p>
          <a:p>
            <a:r>
              <a:rPr lang="en-GB" dirty="0"/>
              <a:t>Attitude can be a barrier in effective communication in the instance of how motivated are employees or the receiver to understand the information. If they have a  negative attitude , they will not have a negative behaviour towards what has been communicated.</a:t>
            </a:r>
          </a:p>
          <a:p>
            <a:r>
              <a:rPr lang="en-GB" dirty="0"/>
              <a:t>Communication styles is also important , as people might have different ways of communicating , so </a:t>
            </a:r>
          </a:p>
          <a:p>
            <a:endParaRPr lang="en-GB" dirty="0"/>
          </a:p>
          <a:p>
            <a:endParaRPr lang="en-GB" dirty="0"/>
          </a:p>
        </p:txBody>
      </p:sp>
      <p:sp>
        <p:nvSpPr>
          <p:cNvPr id="4" name="Slide Number Placeholder 3"/>
          <p:cNvSpPr>
            <a:spLocks noGrp="1"/>
          </p:cNvSpPr>
          <p:nvPr>
            <p:ph type="sldNum" sz="quarter" idx="5"/>
          </p:nvPr>
        </p:nvSpPr>
        <p:spPr/>
        <p:txBody>
          <a:bodyPr/>
          <a:lstStyle/>
          <a:p>
            <a:fld id="{6A71F31C-3945-984B-A30D-159E699457E6}" type="slidenum">
              <a:rPr lang="en-GB" smtClean="0"/>
              <a:t>6</a:t>
            </a:fld>
            <a:endParaRPr lang="en-GB"/>
          </a:p>
        </p:txBody>
      </p:sp>
    </p:spTree>
    <p:extLst>
      <p:ext uri="{BB962C8B-B14F-4D97-AF65-F5344CB8AC3E}">
        <p14:creationId xmlns:p14="http://schemas.microsoft.com/office/powerpoint/2010/main" val="1661113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71F31C-3945-984B-A30D-159E699457E6}" type="slidenum">
              <a:rPr lang="en-GB" smtClean="0"/>
              <a:t>7</a:t>
            </a:fld>
            <a:endParaRPr lang="en-GB"/>
          </a:p>
        </p:txBody>
      </p:sp>
    </p:spTree>
    <p:extLst>
      <p:ext uri="{BB962C8B-B14F-4D97-AF65-F5344CB8AC3E}">
        <p14:creationId xmlns:p14="http://schemas.microsoft.com/office/powerpoint/2010/main" val="590317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4D57BDD-E64A-4D27-8978-82FFCA18A12C}" type="datetimeFigureOut">
              <a:rPr lang="en-US" smtClean="0"/>
              <a:t>11/22/21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537335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D57BDD-E64A-4D27-8978-82FFCA18A12C}" type="datetimeFigureOut">
              <a:rPr lang="en-US" smtClean="0"/>
              <a:pPr/>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785798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D57BDD-E64A-4D27-8978-82FFCA18A12C}" type="datetimeFigureOut">
              <a:rPr lang="en-US" smtClean="0"/>
              <a:t>11/22/21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008987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4D57BDD-E64A-4D27-8978-82FFCA18A12C}" type="datetimeFigureOut">
              <a:rPr lang="en-US" smtClean="0"/>
              <a:pPr/>
              <a:t>11/22/21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853115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4D57BDD-E64A-4D27-8978-82FFCA18A12C}" type="datetimeFigureOut">
              <a:rPr lang="en-US" smtClean="0"/>
              <a:pPr/>
              <a:t>11/22/21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24911611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4D57BDD-E64A-4D27-8978-82FFCA18A12C}" type="datetimeFigureOut">
              <a:rPr lang="en-US" smtClean="0"/>
              <a:t>11/22/21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967248060"/>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D57BDD-E64A-4D27-8978-82FFCA18A12C}" type="datetimeFigureOut">
              <a:rPr lang="en-US" smtClean="0"/>
              <a:t>11/22/21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047833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4D57BDD-E64A-4D27-8978-82FFCA18A12C}" type="datetimeFigureOut">
              <a:rPr lang="en-US" smtClean="0"/>
              <a:pPr/>
              <a:t>11/22/21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733455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F4D57BDD-E64A-4D27-8978-82FFCA18A12C}" type="datetimeFigureOut">
              <a:rPr lang="en-US" smtClean="0"/>
              <a:t>11/22/21</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790146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4D57BDD-E64A-4D27-8978-82FFCA18A12C}" type="datetimeFigureOut">
              <a:rPr lang="en-US" smtClean="0"/>
              <a:pPr/>
              <a:t>11/22/21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427630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D57BDD-E64A-4D27-8978-82FFCA18A12C}" type="datetimeFigureOut">
              <a:rPr lang="en-US" smtClean="0"/>
              <a:pPr/>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36738541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D57BDD-E64A-4D27-8978-82FFCA18A12C}" type="datetimeFigureOut">
              <a:rPr lang="en-US" smtClean="0"/>
              <a:pPr/>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36931912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D57BDD-E64A-4D27-8978-82FFCA18A12C}" type="datetimeFigureOut">
              <a:rPr lang="en-US" smtClean="0"/>
              <a:pPr/>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1154717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D57BDD-E64A-4D27-8978-82FFCA18A12C}" type="datetimeFigureOut">
              <a:rPr lang="en-US" smtClean="0"/>
              <a:pPr/>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39508883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D57BDD-E64A-4D27-8978-82FFCA18A12C}" type="datetimeFigureOut">
              <a:rPr lang="en-US" smtClean="0"/>
              <a:pPr/>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24583557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D57BDD-E64A-4D27-8978-82FFCA18A12C}" type="datetimeFigureOut">
              <a:rPr lang="en-US" smtClean="0"/>
              <a:pPr/>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22895713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D57BDD-E64A-4D27-8978-82FFCA18A12C}" type="datetimeFigureOut">
              <a:rPr lang="en-US" smtClean="0"/>
              <a:pPr/>
              <a:t>11/22/21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2902009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F4D57BDD-E64A-4D27-8978-82FFCA18A12C}" type="datetimeFigureOut">
              <a:rPr lang="en-US" smtClean="0"/>
              <a:pPr/>
              <a:t>11/22/21</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1832542219"/>
      </p:ext>
    </p:extLst>
  </p:cSld>
  <p:clrMap bg1="dk1" tx1="lt1" bg2="dk2" tx2="lt2" accent1="accent1" accent2="accent2" accent3="accent3" accent4="accent4" accent5="accent5" accent6="accent6" hlink="hlink" folHlink="folHlink"/>
  <p:sldLayoutIdLst>
    <p:sldLayoutId id="2147484129" r:id="rId1"/>
    <p:sldLayoutId id="2147484130" r:id="rId2"/>
    <p:sldLayoutId id="2147484131" r:id="rId3"/>
    <p:sldLayoutId id="2147484132" r:id="rId4"/>
    <p:sldLayoutId id="2147484133" r:id="rId5"/>
    <p:sldLayoutId id="2147484134" r:id="rId6"/>
    <p:sldLayoutId id="2147484135" r:id="rId7"/>
    <p:sldLayoutId id="2147484136" r:id="rId8"/>
    <p:sldLayoutId id="2147484137" r:id="rId9"/>
    <p:sldLayoutId id="2147484138" r:id="rId10"/>
    <p:sldLayoutId id="2147484139" r:id="rId11"/>
    <p:sldLayoutId id="2147484140" r:id="rId12"/>
    <p:sldLayoutId id="2147484141" r:id="rId13"/>
    <p:sldLayoutId id="2147484142" r:id="rId14"/>
    <p:sldLayoutId id="2147484143" r:id="rId15"/>
    <p:sldLayoutId id="2147484144" r:id="rId16"/>
    <p:sldLayoutId id="2147484145" r:id="rId17"/>
  </p:sldLayoutIdLst>
  <p:txStyles>
    <p:title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3.tiff"/><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13" Type="http://schemas.microsoft.com/office/2007/relationships/diagramDrawing" Target="../diagrams/drawing4.xml"/><Relationship Id="rId3" Type="http://schemas.openxmlformats.org/officeDocument/2006/relationships/image" Target="../media/image22.tiff"/><Relationship Id="rId7" Type="http://schemas.openxmlformats.org/officeDocument/2006/relationships/diagramColors" Target="../diagrams/colors3.xml"/><Relationship Id="rId12" Type="http://schemas.openxmlformats.org/officeDocument/2006/relationships/diagramColors" Target="../diagrams/colors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3.xml"/><Relationship Id="rId11" Type="http://schemas.openxmlformats.org/officeDocument/2006/relationships/diagramQuickStyle" Target="../diagrams/quickStyle4.xml"/><Relationship Id="rId5" Type="http://schemas.openxmlformats.org/officeDocument/2006/relationships/diagramLayout" Target="../diagrams/layout3.xml"/><Relationship Id="rId10" Type="http://schemas.openxmlformats.org/officeDocument/2006/relationships/diagramLayout" Target="../diagrams/layout4.xml"/><Relationship Id="rId4" Type="http://schemas.openxmlformats.org/officeDocument/2006/relationships/diagramData" Target="../diagrams/data3.xml"/><Relationship Id="rId9" Type="http://schemas.openxmlformats.org/officeDocument/2006/relationships/diagramData" Target="../diagrams/data4.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image" Target="../media/image31.tiff"/><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17" Type="http://schemas.openxmlformats.org/officeDocument/2006/relationships/image" Target="../media/image35.tiff"/><Relationship Id="rId2" Type="http://schemas.openxmlformats.org/officeDocument/2006/relationships/notesSlide" Target="../notesSlides/notesSlide2.xml"/><Relationship Id="rId16" Type="http://schemas.openxmlformats.org/officeDocument/2006/relationships/image" Target="../media/image34.tiff"/><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5" Type="http://schemas.openxmlformats.org/officeDocument/2006/relationships/image" Target="../media/image33.tiff"/><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 Id="rId14" Type="http://schemas.openxmlformats.org/officeDocument/2006/relationships/image" Target="../media/image32.tiff"/></Relationships>
</file>

<file path=ppt/slides/_rels/slide6.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jpeg"/><Relationship Id="rId7" Type="http://schemas.openxmlformats.org/officeDocument/2006/relationships/diagramColors" Target="../diagrams/colors7.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1.jpeg"/><Relationship Id="rId7" Type="http://schemas.openxmlformats.org/officeDocument/2006/relationships/diagramQuickStyle" Target="../diagrams/quickStyle8.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40.tiff"/><Relationship Id="rId9" Type="http://schemas.microsoft.com/office/2007/relationships/diagramDrawing" Target="../diagrams/drawing8.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4" name="Picture 3" descr="Audio waveform abstract on neon colours">
            <a:extLst>
              <a:ext uri="{FF2B5EF4-FFF2-40B4-BE49-F238E27FC236}">
                <a16:creationId xmlns:a16="http://schemas.microsoft.com/office/drawing/2014/main" id="{61051063-0CD7-46DA-85F3-5244E8DB88C4}"/>
              </a:ext>
            </a:extLst>
          </p:cNvPr>
          <p:cNvPicPr>
            <a:picLocks noChangeAspect="1"/>
          </p:cNvPicPr>
          <p:nvPr/>
        </p:nvPicPr>
        <p:blipFill rotWithShape="1">
          <a:blip r:embed="rId2"/>
          <a:srcRect t="7176" b="8555"/>
          <a:stretch/>
        </p:blipFill>
        <p:spPr>
          <a:xfrm>
            <a:off x="6887" y="10"/>
            <a:ext cx="12191980" cy="6857990"/>
          </a:xfrm>
          <a:prstGeom prst="rect">
            <a:avLst/>
          </a:prstGeom>
        </p:spPr>
      </p:pic>
      <p:sp>
        <p:nvSpPr>
          <p:cNvPr id="2" name="Title 1">
            <a:extLst>
              <a:ext uri="{FF2B5EF4-FFF2-40B4-BE49-F238E27FC236}">
                <a16:creationId xmlns:a16="http://schemas.microsoft.com/office/drawing/2014/main" id="{683D34FA-8D3F-C04A-90EF-5CB449151B69}"/>
              </a:ext>
            </a:extLst>
          </p:cNvPr>
          <p:cNvSpPr>
            <a:spLocks noGrp="1"/>
          </p:cNvSpPr>
          <p:nvPr>
            <p:ph type="ctrTitle"/>
          </p:nvPr>
        </p:nvSpPr>
        <p:spPr>
          <a:xfrm>
            <a:off x="1764766" y="685800"/>
            <a:ext cx="8676222" cy="3200400"/>
          </a:xfrm>
          <a:solidFill>
            <a:schemeClr val="tx1">
              <a:alpha val="80000"/>
            </a:schemeClr>
          </a:solidFill>
          <a:ln>
            <a:solidFill>
              <a:schemeClr val="bg1">
                <a:lumMod val="75000"/>
                <a:lumOff val="25000"/>
              </a:schemeClr>
            </a:solidFill>
          </a:ln>
        </p:spPr>
        <p:txBody>
          <a:bodyPr>
            <a:normAutofit/>
          </a:bodyPr>
          <a:lstStyle/>
          <a:p>
            <a:r>
              <a:rPr lang="en-GB" dirty="0">
                <a:solidFill>
                  <a:schemeClr val="bg1">
                    <a:lumMod val="85000"/>
                    <a:lumOff val="15000"/>
                  </a:schemeClr>
                </a:solidFill>
              </a:rPr>
              <a:t>Effective team working and communication </a:t>
            </a:r>
          </a:p>
        </p:txBody>
      </p:sp>
      <p:sp>
        <p:nvSpPr>
          <p:cNvPr id="3" name="Subtitle 2">
            <a:extLst>
              <a:ext uri="{FF2B5EF4-FFF2-40B4-BE49-F238E27FC236}">
                <a16:creationId xmlns:a16="http://schemas.microsoft.com/office/drawing/2014/main" id="{775B2AE4-A38A-AE41-9405-543568488911}"/>
              </a:ext>
            </a:extLst>
          </p:cNvPr>
          <p:cNvSpPr>
            <a:spLocks noGrp="1"/>
          </p:cNvSpPr>
          <p:nvPr>
            <p:ph type="subTitle" idx="1"/>
          </p:nvPr>
        </p:nvSpPr>
        <p:spPr>
          <a:xfrm>
            <a:off x="1764766" y="4267200"/>
            <a:ext cx="8676222" cy="1905000"/>
          </a:xfrm>
        </p:spPr>
        <p:txBody>
          <a:bodyPr>
            <a:normAutofit fontScale="62500" lnSpcReduction="20000"/>
          </a:bodyPr>
          <a:lstStyle/>
          <a:p>
            <a:r>
              <a:rPr lang="en-GB" dirty="0">
                <a:solidFill>
                  <a:srgbClr val="FFFFFF"/>
                </a:solidFill>
              </a:rPr>
              <a:t>Case study : Google</a:t>
            </a:r>
          </a:p>
          <a:p>
            <a:endParaRPr lang="en-GB" dirty="0">
              <a:solidFill>
                <a:srgbClr val="FFFFFF"/>
              </a:solidFill>
            </a:endParaRPr>
          </a:p>
          <a:p>
            <a:r>
              <a:rPr lang="en-GB" dirty="0">
                <a:solidFill>
                  <a:srgbClr val="FFFFFF"/>
                </a:solidFill>
              </a:rPr>
              <a:t>BY : </a:t>
            </a:r>
          </a:p>
          <a:p>
            <a:endParaRPr lang="en-GB" sz="1400" dirty="0">
              <a:solidFill>
                <a:srgbClr val="FFFFFF"/>
              </a:solidFill>
            </a:endParaRPr>
          </a:p>
          <a:p>
            <a:r>
              <a:rPr lang="en-GB" sz="1400" dirty="0">
                <a:solidFill>
                  <a:srgbClr val="FFFFFF"/>
                </a:solidFill>
              </a:rPr>
              <a:t>CELESTINA</a:t>
            </a:r>
            <a:r>
              <a:rPr lang="en-GB" dirty="0">
                <a:solidFill>
                  <a:srgbClr val="FFFFFF"/>
                </a:solidFill>
              </a:rPr>
              <a:t> Mustata </a:t>
            </a:r>
            <a:r>
              <a:rPr lang="en-GB" dirty="0" err="1">
                <a:solidFill>
                  <a:srgbClr val="FFFFFF"/>
                </a:solidFill>
              </a:rPr>
              <a:t>lavinia</a:t>
            </a:r>
            <a:endParaRPr lang="en-GB" dirty="0">
              <a:solidFill>
                <a:srgbClr val="FFFFFF"/>
              </a:solidFill>
            </a:endParaRPr>
          </a:p>
          <a:p>
            <a:r>
              <a:rPr lang="en-GB" dirty="0">
                <a:solidFill>
                  <a:srgbClr val="FFFFFF"/>
                </a:solidFill>
              </a:rPr>
              <a:t>Robert  </a:t>
            </a:r>
            <a:r>
              <a:rPr lang="en-GB" dirty="0" err="1">
                <a:solidFill>
                  <a:srgbClr val="FFFFFF"/>
                </a:solidFill>
              </a:rPr>
              <a:t>mihai</a:t>
            </a:r>
            <a:r>
              <a:rPr lang="en-GB" dirty="0">
                <a:solidFill>
                  <a:srgbClr val="FFFFFF"/>
                </a:solidFill>
              </a:rPr>
              <a:t>  </a:t>
            </a:r>
            <a:r>
              <a:rPr lang="en-GB" dirty="0" err="1">
                <a:solidFill>
                  <a:srgbClr val="FFFFFF"/>
                </a:solidFill>
              </a:rPr>
              <a:t>strechi</a:t>
            </a:r>
            <a:endParaRPr lang="en-GB" dirty="0">
              <a:solidFill>
                <a:srgbClr val="FFFFFF"/>
              </a:solidFill>
            </a:endParaRPr>
          </a:p>
          <a:p>
            <a:r>
              <a:rPr lang="en-GB" dirty="0" err="1">
                <a:solidFill>
                  <a:srgbClr val="FFFFFF"/>
                </a:solidFill>
              </a:rPr>
              <a:t>Myumyun</a:t>
            </a:r>
            <a:r>
              <a:rPr lang="en-GB" dirty="0">
                <a:solidFill>
                  <a:srgbClr val="FFFFFF"/>
                </a:solidFill>
              </a:rPr>
              <a:t>  </a:t>
            </a:r>
            <a:r>
              <a:rPr lang="en-GB" dirty="0" err="1">
                <a:solidFill>
                  <a:srgbClr val="FFFFFF"/>
                </a:solidFill>
              </a:rPr>
              <a:t>ferad</a:t>
            </a:r>
            <a:endParaRPr lang="en-GB" dirty="0">
              <a:solidFill>
                <a:srgbClr val="FFFFFF"/>
              </a:solidFill>
            </a:endParaRPr>
          </a:p>
        </p:txBody>
      </p:sp>
    </p:spTree>
    <p:extLst>
      <p:ext uri="{BB962C8B-B14F-4D97-AF65-F5344CB8AC3E}">
        <p14:creationId xmlns:p14="http://schemas.microsoft.com/office/powerpoint/2010/main" val="23286845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33141-200B-8647-A36C-6B32FAEED274}"/>
              </a:ext>
            </a:extLst>
          </p:cNvPr>
          <p:cNvSpPr>
            <a:spLocks noGrp="1"/>
          </p:cNvSpPr>
          <p:nvPr>
            <p:ph type="title"/>
          </p:nvPr>
        </p:nvSpPr>
        <p:spPr>
          <a:xfrm>
            <a:off x="8119869" y="643466"/>
            <a:ext cx="3143875" cy="5571065"/>
          </a:xfrm>
        </p:spPr>
        <p:txBody>
          <a:bodyPr vert="horz" lIns="91440" tIns="45720" rIns="91440" bIns="45720" rtlCol="0" anchor="ctr">
            <a:normAutofit/>
          </a:bodyPr>
          <a:lstStyle/>
          <a:p>
            <a:r>
              <a:rPr lang="en-US" sz="3100" dirty="0"/>
              <a:t>Introduction  </a:t>
            </a:r>
          </a:p>
        </p:txBody>
      </p:sp>
      <p:sp>
        <p:nvSpPr>
          <p:cNvPr id="10" name="Rectangle 9">
            <a:extLst>
              <a:ext uri="{FF2B5EF4-FFF2-40B4-BE49-F238E27FC236}">
                <a16:creationId xmlns:a16="http://schemas.microsoft.com/office/drawing/2014/main" id="{8FBC750A-B8E7-49A0-A00A-F72451271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2169"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44D0436-4FAC-43D1-9565-515BBE80D7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908066"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4" name="Straight Connector 13">
            <a:extLst>
              <a:ext uri="{FF2B5EF4-FFF2-40B4-BE49-F238E27FC236}">
                <a16:creationId xmlns:a16="http://schemas.microsoft.com/office/drawing/2014/main" id="{9F82E424-AAF6-43AC-AC56-03BA23E0C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4150420" y="3429000"/>
            <a:ext cx="6858000" cy="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graphicFrame>
        <p:nvGraphicFramePr>
          <p:cNvPr id="8" name="TextBox 3">
            <a:extLst>
              <a:ext uri="{FF2B5EF4-FFF2-40B4-BE49-F238E27FC236}">
                <a16:creationId xmlns:a16="http://schemas.microsoft.com/office/drawing/2014/main" id="{08369E8D-6B6A-4083-94AC-33C87811D3E4}"/>
              </a:ext>
            </a:extLst>
          </p:cNvPr>
          <p:cNvGraphicFramePr/>
          <p:nvPr>
            <p:extLst>
              <p:ext uri="{D42A27DB-BD31-4B8C-83A1-F6EECF244321}">
                <p14:modId xmlns:p14="http://schemas.microsoft.com/office/powerpoint/2010/main" val="544946603"/>
              </p:ext>
            </p:extLst>
          </p:nvPr>
        </p:nvGraphicFramePr>
        <p:xfrm>
          <a:off x="643467" y="643467"/>
          <a:ext cx="6243992" cy="55710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1497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E6678-E8A3-6843-A31B-1A979D31F1BE}"/>
              </a:ext>
            </a:extLst>
          </p:cNvPr>
          <p:cNvSpPr>
            <a:spLocks noGrp="1"/>
          </p:cNvSpPr>
          <p:nvPr>
            <p:ph type="title"/>
          </p:nvPr>
        </p:nvSpPr>
        <p:spPr>
          <a:xfrm>
            <a:off x="6488355" y="-1973942"/>
            <a:ext cx="4798142" cy="3642851"/>
          </a:xfrm>
        </p:spPr>
        <p:txBody>
          <a:bodyPr vert="horz" lIns="91440" tIns="45720" rIns="91440" bIns="45720" rtlCol="0" anchor="b" anchorCtr="1">
            <a:normAutofit/>
          </a:bodyPr>
          <a:lstStyle/>
          <a:p>
            <a:pPr algn="ctr"/>
            <a:r>
              <a:rPr lang="en-US" sz="4800" dirty="0">
                <a:effectLst>
                  <a:glow rad="38100">
                    <a:schemeClr val="bg1">
                      <a:lumMod val="65000"/>
                      <a:lumOff val="35000"/>
                      <a:alpha val="50000"/>
                    </a:schemeClr>
                  </a:glow>
                  <a:outerShdw blurRad="28575" dist="31750" dir="13200000" algn="tl" rotWithShape="0">
                    <a:srgbClr val="000000">
                      <a:alpha val="25000"/>
                    </a:srgbClr>
                  </a:outerShdw>
                </a:effectLst>
              </a:rPr>
              <a:t>BRIEF OF THE BUSINESS </a:t>
            </a:r>
          </a:p>
        </p:txBody>
      </p:sp>
      <p:sp>
        <p:nvSpPr>
          <p:cNvPr id="9" name="Rounded Rectangle 7">
            <a:extLst>
              <a:ext uri="{FF2B5EF4-FFF2-40B4-BE49-F238E27FC236}">
                <a16:creationId xmlns:a16="http://schemas.microsoft.com/office/drawing/2014/main" id="{33C1B61B-2FDD-4051-8F8A-88E694820B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290" y="620720"/>
            <a:ext cx="5457375" cy="5597200"/>
          </a:xfrm>
          <a:prstGeom prst="roundRect">
            <a:avLst>
              <a:gd name="adj" fmla="val 3812"/>
            </a:avLst>
          </a:prstGeom>
          <a:solidFill>
            <a:srgbClr val="FFFFFF"/>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9C8AE11-1592-D44D-9208-D7756F3E3451}"/>
              </a:ext>
            </a:extLst>
          </p:cNvPr>
          <p:cNvPicPr>
            <a:picLocks noChangeAspect="1"/>
          </p:cNvPicPr>
          <p:nvPr/>
        </p:nvPicPr>
        <p:blipFill>
          <a:blip r:embed="rId3"/>
          <a:stretch>
            <a:fillRect/>
          </a:stretch>
        </p:blipFill>
        <p:spPr>
          <a:xfrm>
            <a:off x="1142167" y="1174509"/>
            <a:ext cx="4489621" cy="4489621"/>
          </a:xfrm>
          <a:prstGeom prst="rect">
            <a:avLst/>
          </a:prstGeom>
        </p:spPr>
      </p:pic>
      <p:graphicFrame>
        <p:nvGraphicFramePr>
          <p:cNvPr id="11" name="TextBox 5">
            <a:extLst>
              <a:ext uri="{FF2B5EF4-FFF2-40B4-BE49-F238E27FC236}">
                <a16:creationId xmlns:a16="http://schemas.microsoft.com/office/drawing/2014/main" id="{5795EC62-E5C6-4AFB-B9D9-43FA1A942BA5}"/>
              </a:ext>
            </a:extLst>
          </p:cNvPr>
          <p:cNvGraphicFramePr/>
          <p:nvPr/>
        </p:nvGraphicFramePr>
        <p:xfrm>
          <a:off x="7024914" y="1799771"/>
          <a:ext cx="4151086" cy="42473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40532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00CEE-DECF-E847-B4DB-66615FB4C48A}"/>
              </a:ext>
            </a:extLst>
          </p:cNvPr>
          <p:cNvSpPr>
            <a:spLocks noGrp="1"/>
          </p:cNvSpPr>
          <p:nvPr>
            <p:ph type="title"/>
          </p:nvPr>
        </p:nvSpPr>
        <p:spPr>
          <a:xfrm>
            <a:off x="370114" y="95184"/>
            <a:ext cx="9144000" cy="1153046"/>
          </a:xfrm>
        </p:spPr>
        <p:txBody>
          <a:bodyPr>
            <a:normAutofit/>
          </a:bodyPr>
          <a:lstStyle/>
          <a:p>
            <a:r>
              <a:rPr lang="en-US" b="1" dirty="0"/>
              <a:t>Theories relating to models of communication</a:t>
            </a:r>
            <a:r>
              <a:rPr lang="en-GB" dirty="0"/>
              <a:t> </a:t>
            </a:r>
          </a:p>
        </p:txBody>
      </p:sp>
      <p:pic>
        <p:nvPicPr>
          <p:cNvPr id="4" name="Picture 3" descr="Diagram&#10;&#10;Description automatically generated">
            <a:extLst>
              <a:ext uri="{FF2B5EF4-FFF2-40B4-BE49-F238E27FC236}">
                <a16:creationId xmlns:a16="http://schemas.microsoft.com/office/drawing/2014/main" id="{4B4487B6-359E-6D40-A382-7EDE370E6032}"/>
              </a:ext>
            </a:extLst>
          </p:cNvPr>
          <p:cNvPicPr>
            <a:picLocks noChangeAspect="1"/>
          </p:cNvPicPr>
          <p:nvPr/>
        </p:nvPicPr>
        <p:blipFill>
          <a:blip r:embed="rId3"/>
          <a:stretch>
            <a:fillRect/>
          </a:stretch>
        </p:blipFill>
        <p:spPr>
          <a:xfrm>
            <a:off x="634064" y="1366344"/>
            <a:ext cx="4099367" cy="2062656"/>
          </a:xfrm>
          <a:prstGeom prst="rect">
            <a:avLst/>
          </a:prstGeom>
        </p:spPr>
      </p:pic>
      <p:graphicFrame>
        <p:nvGraphicFramePr>
          <p:cNvPr id="8" name="Diagram 7">
            <a:extLst>
              <a:ext uri="{FF2B5EF4-FFF2-40B4-BE49-F238E27FC236}">
                <a16:creationId xmlns:a16="http://schemas.microsoft.com/office/drawing/2014/main" id="{449D720E-4FAE-8543-AC6C-1BD7D8FB3D0D}"/>
              </a:ext>
            </a:extLst>
          </p:cNvPr>
          <p:cNvGraphicFramePr/>
          <p:nvPr>
            <p:extLst>
              <p:ext uri="{D42A27DB-BD31-4B8C-83A1-F6EECF244321}">
                <p14:modId xmlns:p14="http://schemas.microsoft.com/office/powerpoint/2010/main" val="554190530"/>
              </p:ext>
            </p:extLst>
          </p:nvPr>
        </p:nvGraphicFramePr>
        <p:xfrm>
          <a:off x="5899958" y="856343"/>
          <a:ext cx="6088842" cy="49203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0" name="Diagram 9">
            <a:extLst>
              <a:ext uri="{FF2B5EF4-FFF2-40B4-BE49-F238E27FC236}">
                <a16:creationId xmlns:a16="http://schemas.microsoft.com/office/drawing/2014/main" id="{939435F1-C20D-D943-B3C9-F5A17F3E9046}"/>
              </a:ext>
            </a:extLst>
          </p:cNvPr>
          <p:cNvGraphicFramePr/>
          <p:nvPr>
            <p:extLst>
              <p:ext uri="{D42A27DB-BD31-4B8C-83A1-F6EECF244321}">
                <p14:modId xmlns:p14="http://schemas.microsoft.com/office/powerpoint/2010/main" val="3897221222"/>
              </p:ext>
            </p:extLst>
          </p:nvPr>
        </p:nvGraphicFramePr>
        <p:xfrm>
          <a:off x="119742" y="3657600"/>
          <a:ext cx="5192487" cy="293188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2" name="TextBox 11">
            <a:extLst>
              <a:ext uri="{FF2B5EF4-FFF2-40B4-BE49-F238E27FC236}">
                <a16:creationId xmlns:a16="http://schemas.microsoft.com/office/drawing/2014/main" id="{BF4B71AC-4D74-1443-94FC-7C13CA63F1BB}"/>
              </a:ext>
            </a:extLst>
          </p:cNvPr>
          <p:cNvSpPr txBox="1"/>
          <p:nvPr/>
        </p:nvSpPr>
        <p:spPr>
          <a:xfrm>
            <a:off x="9971314" y="5776686"/>
            <a:ext cx="2017486" cy="461665"/>
          </a:xfrm>
          <a:prstGeom prst="rect">
            <a:avLst/>
          </a:prstGeom>
          <a:noFill/>
        </p:spPr>
        <p:txBody>
          <a:bodyPr wrap="square" rtlCol="0">
            <a:spAutoFit/>
          </a:bodyPr>
          <a:lstStyle/>
          <a:p>
            <a:r>
              <a:rPr lang="en-GB" sz="1200" dirty="0"/>
              <a:t>Designed by authors of the presentations </a:t>
            </a:r>
          </a:p>
        </p:txBody>
      </p:sp>
      <p:sp>
        <p:nvSpPr>
          <p:cNvPr id="13" name="Rectangle 12">
            <a:extLst>
              <a:ext uri="{FF2B5EF4-FFF2-40B4-BE49-F238E27FC236}">
                <a16:creationId xmlns:a16="http://schemas.microsoft.com/office/drawing/2014/main" id="{746DA04E-DB2D-4B4D-9613-20B8E94D7C11}"/>
              </a:ext>
            </a:extLst>
          </p:cNvPr>
          <p:cNvSpPr/>
          <p:nvPr/>
        </p:nvSpPr>
        <p:spPr>
          <a:xfrm>
            <a:off x="1040508" y="5638186"/>
            <a:ext cx="3286477" cy="276999"/>
          </a:xfrm>
          <a:prstGeom prst="rect">
            <a:avLst/>
          </a:prstGeom>
        </p:spPr>
        <p:txBody>
          <a:bodyPr wrap="none">
            <a:spAutoFit/>
          </a:bodyPr>
          <a:lstStyle/>
          <a:p>
            <a:r>
              <a:rPr lang="en-GB" sz="1200" dirty="0"/>
              <a:t>Designed by authors of the presentations </a:t>
            </a:r>
          </a:p>
        </p:txBody>
      </p:sp>
    </p:spTree>
    <p:extLst>
      <p:ext uri="{BB962C8B-B14F-4D97-AF65-F5344CB8AC3E}">
        <p14:creationId xmlns:p14="http://schemas.microsoft.com/office/powerpoint/2010/main" val="13770345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01E12-093A-A746-A1C5-B174FED9F296}"/>
              </a:ext>
            </a:extLst>
          </p:cNvPr>
          <p:cNvSpPr>
            <a:spLocks noGrp="1"/>
          </p:cNvSpPr>
          <p:nvPr>
            <p:ph type="title"/>
          </p:nvPr>
        </p:nvSpPr>
        <p:spPr>
          <a:xfrm>
            <a:off x="396630" y="-195271"/>
            <a:ext cx="10510837" cy="1362076"/>
          </a:xfrm>
        </p:spPr>
        <p:txBody>
          <a:bodyPr>
            <a:normAutofit/>
          </a:bodyPr>
          <a:lstStyle/>
          <a:p>
            <a:br>
              <a:rPr lang="en-GB" dirty="0"/>
            </a:br>
            <a:r>
              <a:rPr lang="en-GB" dirty="0"/>
              <a:t>communication channels </a:t>
            </a:r>
          </a:p>
        </p:txBody>
      </p:sp>
      <p:graphicFrame>
        <p:nvGraphicFramePr>
          <p:cNvPr id="7" name="Diagram 6">
            <a:extLst>
              <a:ext uri="{FF2B5EF4-FFF2-40B4-BE49-F238E27FC236}">
                <a16:creationId xmlns:a16="http://schemas.microsoft.com/office/drawing/2014/main" id="{44C4F99B-BFBA-AF4A-B17C-24271365F4D9}"/>
              </a:ext>
            </a:extLst>
          </p:cNvPr>
          <p:cNvGraphicFramePr/>
          <p:nvPr>
            <p:extLst>
              <p:ext uri="{D42A27DB-BD31-4B8C-83A1-F6EECF244321}">
                <p14:modId xmlns:p14="http://schemas.microsoft.com/office/powerpoint/2010/main" val="3429953032"/>
              </p:ext>
            </p:extLst>
          </p:nvPr>
        </p:nvGraphicFramePr>
        <p:xfrm>
          <a:off x="363415" y="1099911"/>
          <a:ext cx="5416062" cy="58054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1E00FE58-CBD8-4F46-8ABB-13395B040F2A}"/>
              </a:ext>
            </a:extLst>
          </p:cNvPr>
          <p:cNvGraphicFramePr/>
          <p:nvPr>
            <p:extLst>
              <p:ext uri="{D42A27DB-BD31-4B8C-83A1-F6EECF244321}">
                <p14:modId xmlns:p14="http://schemas.microsoft.com/office/powerpoint/2010/main" val="1171094085"/>
              </p:ext>
            </p:extLst>
          </p:nvPr>
        </p:nvGraphicFramePr>
        <p:xfrm>
          <a:off x="6365630" y="1870635"/>
          <a:ext cx="5826370" cy="466578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10" name="Picture 9">
            <a:extLst>
              <a:ext uri="{FF2B5EF4-FFF2-40B4-BE49-F238E27FC236}">
                <a16:creationId xmlns:a16="http://schemas.microsoft.com/office/drawing/2014/main" id="{4687ADB1-F5AF-7243-99BA-92A3E241A898}"/>
              </a:ext>
            </a:extLst>
          </p:cNvPr>
          <p:cNvPicPr>
            <a:picLocks noChangeAspect="1"/>
          </p:cNvPicPr>
          <p:nvPr/>
        </p:nvPicPr>
        <p:blipFill>
          <a:blip r:embed="rId13"/>
          <a:stretch>
            <a:fillRect/>
          </a:stretch>
        </p:blipFill>
        <p:spPr>
          <a:xfrm>
            <a:off x="4411926" y="5049023"/>
            <a:ext cx="1765928" cy="988920"/>
          </a:xfrm>
          <a:prstGeom prst="rect">
            <a:avLst/>
          </a:prstGeom>
        </p:spPr>
      </p:pic>
      <p:pic>
        <p:nvPicPr>
          <p:cNvPr id="11" name="Picture 10">
            <a:extLst>
              <a:ext uri="{FF2B5EF4-FFF2-40B4-BE49-F238E27FC236}">
                <a16:creationId xmlns:a16="http://schemas.microsoft.com/office/drawing/2014/main" id="{C5AA53CC-375F-9746-AE41-1DC7BA56C480}"/>
              </a:ext>
            </a:extLst>
          </p:cNvPr>
          <p:cNvPicPr>
            <a:picLocks noChangeAspect="1"/>
          </p:cNvPicPr>
          <p:nvPr/>
        </p:nvPicPr>
        <p:blipFill>
          <a:blip r:embed="rId14"/>
          <a:stretch>
            <a:fillRect/>
          </a:stretch>
        </p:blipFill>
        <p:spPr>
          <a:xfrm>
            <a:off x="363415" y="4613436"/>
            <a:ext cx="1653417" cy="930047"/>
          </a:xfrm>
          <a:prstGeom prst="rect">
            <a:avLst/>
          </a:prstGeom>
        </p:spPr>
      </p:pic>
      <p:pic>
        <p:nvPicPr>
          <p:cNvPr id="12" name="Picture 11">
            <a:extLst>
              <a:ext uri="{FF2B5EF4-FFF2-40B4-BE49-F238E27FC236}">
                <a16:creationId xmlns:a16="http://schemas.microsoft.com/office/drawing/2014/main" id="{9689AA85-2581-E04D-AC96-794976564CC8}"/>
              </a:ext>
            </a:extLst>
          </p:cNvPr>
          <p:cNvPicPr>
            <a:picLocks noChangeAspect="1"/>
          </p:cNvPicPr>
          <p:nvPr/>
        </p:nvPicPr>
        <p:blipFill>
          <a:blip r:embed="rId15"/>
          <a:stretch>
            <a:fillRect/>
          </a:stretch>
        </p:blipFill>
        <p:spPr>
          <a:xfrm>
            <a:off x="4022968" y="2026662"/>
            <a:ext cx="1568737" cy="870649"/>
          </a:xfrm>
          <a:prstGeom prst="rect">
            <a:avLst/>
          </a:prstGeom>
        </p:spPr>
      </p:pic>
      <p:pic>
        <p:nvPicPr>
          <p:cNvPr id="14" name="Picture 13">
            <a:extLst>
              <a:ext uri="{FF2B5EF4-FFF2-40B4-BE49-F238E27FC236}">
                <a16:creationId xmlns:a16="http://schemas.microsoft.com/office/drawing/2014/main" id="{691C2C1F-DC6B-9546-A08E-52F0D6255B8D}"/>
              </a:ext>
            </a:extLst>
          </p:cNvPr>
          <p:cNvPicPr>
            <a:picLocks noChangeAspect="1"/>
          </p:cNvPicPr>
          <p:nvPr/>
        </p:nvPicPr>
        <p:blipFill>
          <a:blip r:embed="rId16"/>
          <a:stretch>
            <a:fillRect/>
          </a:stretch>
        </p:blipFill>
        <p:spPr>
          <a:xfrm>
            <a:off x="7907210" y="1410717"/>
            <a:ext cx="2453482" cy="1187168"/>
          </a:xfrm>
          <a:prstGeom prst="rect">
            <a:avLst/>
          </a:prstGeom>
        </p:spPr>
      </p:pic>
      <p:pic>
        <p:nvPicPr>
          <p:cNvPr id="15" name="Picture 14">
            <a:extLst>
              <a:ext uri="{FF2B5EF4-FFF2-40B4-BE49-F238E27FC236}">
                <a16:creationId xmlns:a16="http://schemas.microsoft.com/office/drawing/2014/main" id="{70956307-E0D2-304C-AF91-311C50252D30}"/>
              </a:ext>
            </a:extLst>
          </p:cNvPr>
          <p:cNvPicPr>
            <a:picLocks noChangeAspect="1"/>
          </p:cNvPicPr>
          <p:nvPr/>
        </p:nvPicPr>
        <p:blipFill>
          <a:blip r:embed="rId17"/>
          <a:stretch>
            <a:fillRect/>
          </a:stretch>
        </p:blipFill>
        <p:spPr>
          <a:xfrm>
            <a:off x="10696176" y="4554813"/>
            <a:ext cx="1337987" cy="1337987"/>
          </a:xfrm>
          <a:prstGeom prst="rect">
            <a:avLst/>
          </a:prstGeom>
        </p:spPr>
      </p:pic>
    </p:spTree>
    <p:extLst>
      <p:ext uri="{BB962C8B-B14F-4D97-AF65-F5344CB8AC3E}">
        <p14:creationId xmlns:p14="http://schemas.microsoft.com/office/powerpoint/2010/main" val="1265330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651A0-ABB8-D64A-8DAE-68628DC66A26}"/>
              </a:ext>
            </a:extLst>
          </p:cNvPr>
          <p:cNvSpPr>
            <a:spLocks noGrp="1"/>
          </p:cNvSpPr>
          <p:nvPr>
            <p:ph type="title"/>
          </p:nvPr>
        </p:nvSpPr>
        <p:spPr>
          <a:xfrm>
            <a:off x="4303643" y="609600"/>
            <a:ext cx="6743767" cy="1905000"/>
          </a:xfrm>
        </p:spPr>
        <p:txBody>
          <a:bodyPr>
            <a:normAutofit/>
          </a:bodyPr>
          <a:lstStyle/>
          <a:p>
            <a:br>
              <a:rPr lang="en-GB" dirty="0"/>
            </a:br>
            <a:endParaRPr lang="en-GB" dirty="0"/>
          </a:p>
        </p:txBody>
      </p:sp>
      <p:graphicFrame>
        <p:nvGraphicFramePr>
          <p:cNvPr id="7" name="Diagram 6">
            <a:extLst>
              <a:ext uri="{FF2B5EF4-FFF2-40B4-BE49-F238E27FC236}">
                <a16:creationId xmlns:a16="http://schemas.microsoft.com/office/drawing/2014/main" id="{B7817E1F-F840-6B49-8048-495ACB88F2B5}"/>
              </a:ext>
            </a:extLst>
          </p:cNvPr>
          <p:cNvGraphicFramePr/>
          <p:nvPr>
            <p:extLst>
              <p:ext uri="{D42A27DB-BD31-4B8C-83A1-F6EECF244321}">
                <p14:modId xmlns:p14="http://schemas.microsoft.com/office/powerpoint/2010/main" val="1904032954"/>
              </p:ext>
            </p:extLst>
          </p:nvPr>
        </p:nvGraphicFramePr>
        <p:xfrm>
          <a:off x="1001485" y="304799"/>
          <a:ext cx="11074401" cy="65532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83499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D5475-0039-2044-8339-E1FDA4578F0C}"/>
              </a:ext>
            </a:extLst>
          </p:cNvPr>
          <p:cNvSpPr>
            <a:spLocks noGrp="1"/>
          </p:cNvSpPr>
          <p:nvPr>
            <p:ph type="title"/>
          </p:nvPr>
        </p:nvSpPr>
        <p:spPr>
          <a:xfrm>
            <a:off x="643192" y="609600"/>
            <a:ext cx="3643674" cy="1905000"/>
          </a:xfrm>
        </p:spPr>
        <p:txBody>
          <a:bodyPr vert="horz" lIns="91440" tIns="45720" rIns="91440" bIns="45720" rtlCol="0" anchorCtr="0">
            <a:normAutofit/>
          </a:bodyPr>
          <a:lstStyle/>
          <a:p>
            <a:pPr>
              <a:lnSpc>
                <a:spcPct val="90000"/>
              </a:lnSpc>
            </a:pPr>
            <a:r>
              <a:rPr lang="en-US" sz="2200" b="1">
                <a:effectLst>
                  <a:glow rad="38100">
                    <a:schemeClr val="bg1">
                      <a:lumMod val="65000"/>
                      <a:lumOff val="35000"/>
                      <a:alpha val="50000"/>
                    </a:schemeClr>
                  </a:glow>
                  <a:outerShdw blurRad="28575" dist="31750" dir="13200000" algn="tl" rotWithShape="0">
                    <a:srgbClr val="000000">
                      <a:alpha val="25000"/>
                    </a:srgbClr>
                  </a:outerShdw>
                </a:effectLst>
              </a:rPr>
              <a:t>The impact of effective communication on the organization's business process.</a:t>
            </a:r>
            <a:br>
              <a:rPr lang="en-US" sz="2200">
                <a:effectLst>
                  <a:glow rad="38100">
                    <a:schemeClr val="bg1">
                      <a:lumMod val="65000"/>
                      <a:lumOff val="35000"/>
                      <a:alpha val="50000"/>
                    </a:schemeClr>
                  </a:glow>
                  <a:outerShdw blurRad="28575" dist="31750" dir="13200000" algn="tl" rotWithShape="0">
                    <a:srgbClr val="000000">
                      <a:alpha val="25000"/>
                    </a:srgbClr>
                  </a:outerShdw>
                </a:effectLst>
              </a:rPr>
            </a:br>
            <a:endParaRPr lang="en-US" sz="2200">
              <a:effectLst>
                <a:glow rad="38100">
                  <a:schemeClr val="bg1">
                    <a:lumMod val="65000"/>
                    <a:lumOff val="35000"/>
                    <a:alpha val="50000"/>
                  </a:schemeClr>
                </a:glow>
                <a:outerShdw blurRad="28575" dist="31750" dir="13200000" algn="tl" rotWithShape="0">
                  <a:srgbClr val="000000">
                    <a:alpha val="25000"/>
                  </a:srgbClr>
                </a:outerShdw>
              </a:effectLst>
            </a:endParaRPr>
          </a:p>
        </p:txBody>
      </p:sp>
      <p:pic>
        <p:nvPicPr>
          <p:cNvPr id="8" name="Picture 7">
            <a:extLst>
              <a:ext uri="{FF2B5EF4-FFF2-40B4-BE49-F238E27FC236}">
                <a16:creationId xmlns:a16="http://schemas.microsoft.com/office/drawing/2014/main" id="{F68397B0-9D61-8640-83F6-BD96C919A0C4}"/>
              </a:ext>
            </a:extLst>
          </p:cNvPr>
          <p:cNvPicPr>
            <a:picLocks noChangeAspect="1"/>
          </p:cNvPicPr>
          <p:nvPr/>
        </p:nvPicPr>
        <p:blipFill>
          <a:blip r:embed="rId4"/>
          <a:stretch>
            <a:fillRect/>
          </a:stretch>
        </p:blipFill>
        <p:spPr>
          <a:xfrm>
            <a:off x="4630994" y="796283"/>
            <a:ext cx="6916633" cy="4945392"/>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graphicFrame>
        <p:nvGraphicFramePr>
          <p:cNvPr id="7" name="Diagram 6">
            <a:extLst>
              <a:ext uri="{FF2B5EF4-FFF2-40B4-BE49-F238E27FC236}">
                <a16:creationId xmlns:a16="http://schemas.microsoft.com/office/drawing/2014/main" id="{D9A6FEDB-D23C-3B41-A440-8F6168105A21}"/>
              </a:ext>
            </a:extLst>
          </p:cNvPr>
          <p:cNvGraphicFramePr/>
          <p:nvPr>
            <p:extLst>
              <p:ext uri="{D42A27DB-BD31-4B8C-83A1-F6EECF244321}">
                <p14:modId xmlns:p14="http://schemas.microsoft.com/office/powerpoint/2010/main" val="3542618149"/>
              </p:ext>
            </p:extLst>
          </p:nvPr>
        </p:nvGraphicFramePr>
        <p:xfrm>
          <a:off x="643192" y="2666999"/>
          <a:ext cx="3643674" cy="32162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058738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5F32515-9322-44A5-8C72-4C7BFB4618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617F13B-5021-454F-90E5-3AB2383BF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42824B-BBF7-5642-A72C-E5C86A776180}"/>
              </a:ext>
            </a:extLst>
          </p:cNvPr>
          <p:cNvSpPr>
            <a:spLocks noGrp="1"/>
          </p:cNvSpPr>
          <p:nvPr>
            <p:ph type="title"/>
          </p:nvPr>
        </p:nvSpPr>
        <p:spPr>
          <a:xfrm>
            <a:off x="8119869" y="643466"/>
            <a:ext cx="3143875" cy="5571065"/>
          </a:xfrm>
        </p:spPr>
        <p:txBody>
          <a:bodyPr vert="horz" lIns="91440" tIns="45720" rIns="91440" bIns="45720" rtlCol="0" anchor="ctr">
            <a:normAutofit/>
          </a:bodyPr>
          <a:lstStyle/>
          <a:p>
            <a:r>
              <a:rPr lang="en-US" sz="3300"/>
              <a:t>CONCLUSION </a:t>
            </a:r>
          </a:p>
        </p:txBody>
      </p:sp>
      <p:graphicFrame>
        <p:nvGraphicFramePr>
          <p:cNvPr id="6" name="TextBox 3">
            <a:extLst>
              <a:ext uri="{FF2B5EF4-FFF2-40B4-BE49-F238E27FC236}">
                <a16:creationId xmlns:a16="http://schemas.microsoft.com/office/drawing/2014/main" id="{092753CB-746F-4D94-BADD-100512835FAD}"/>
              </a:ext>
            </a:extLst>
          </p:cNvPr>
          <p:cNvGraphicFramePr/>
          <p:nvPr>
            <p:extLst>
              <p:ext uri="{D42A27DB-BD31-4B8C-83A1-F6EECF244321}">
                <p14:modId xmlns:p14="http://schemas.microsoft.com/office/powerpoint/2010/main" val="3110859378"/>
              </p:ext>
            </p:extLst>
          </p:nvPr>
        </p:nvGraphicFramePr>
        <p:xfrm>
          <a:off x="643467" y="643467"/>
          <a:ext cx="6243992" cy="55710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9475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E7D35-C71F-604A-AF86-5F8903AF4DAD}"/>
              </a:ext>
            </a:extLst>
          </p:cNvPr>
          <p:cNvSpPr>
            <a:spLocks noGrp="1"/>
          </p:cNvSpPr>
          <p:nvPr>
            <p:ph type="title"/>
          </p:nvPr>
        </p:nvSpPr>
        <p:spPr/>
        <p:txBody>
          <a:bodyPr/>
          <a:lstStyle/>
          <a:p>
            <a:r>
              <a:rPr lang="en-GB" dirty="0"/>
              <a:t>REFERNCES </a:t>
            </a:r>
          </a:p>
        </p:txBody>
      </p:sp>
      <p:sp>
        <p:nvSpPr>
          <p:cNvPr id="3" name="Content Placeholder 2">
            <a:extLst>
              <a:ext uri="{FF2B5EF4-FFF2-40B4-BE49-F238E27FC236}">
                <a16:creationId xmlns:a16="http://schemas.microsoft.com/office/drawing/2014/main" id="{4604CCDA-D35D-3B4D-BE72-EAA4D3AEB5F6}"/>
              </a:ext>
            </a:extLst>
          </p:cNvPr>
          <p:cNvSpPr>
            <a:spLocks noGrp="1"/>
          </p:cNvSpPr>
          <p:nvPr>
            <p:ph idx="1"/>
          </p:nvPr>
        </p:nvSpPr>
        <p:spPr>
          <a:xfrm>
            <a:off x="1030514" y="1915887"/>
            <a:ext cx="10016897" cy="3875314"/>
          </a:xfrm>
        </p:spPr>
        <p:txBody>
          <a:bodyPr/>
          <a:lstStyle/>
          <a:p>
            <a:r>
              <a:rPr lang="en-GB" dirty="0">
                <a:effectLst/>
              </a:rPr>
              <a:t>Van der Molen, H.T. and </a:t>
            </a:r>
            <a:r>
              <a:rPr lang="en-GB" dirty="0" err="1">
                <a:effectLst/>
              </a:rPr>
              <a:t>Gramsbergen</a:t>
            </a:r>
            <a:r>
              <a:rPr lang="en-GB" dirty="0">
                <a:effectLst/>
              </a:rPr>
              <a:t>-Hoogland, Y.H., 2018. </a:t>
            </a:r>
            <a:r>
              <a:rPr lang="en-GB" i="1" dirty="0">
                <a:effectLst/>
              </a:rPr>
              <a:t>Communication in organizations: Basic skills and conversation models</a:t>
            </a:r>
            <a:r>
              <a:rPr lang="en-GB" dirty="0">
                <a:effectLst/>
              </a:rPr>
              <a:t>. Routledge.</a:t>
            </a:r>
          </a:p>
          <a:p>
            <a:r>
              <a:rPr lang="en-GB" dirty="0">
                <a:effectLst/>
              </a:rPr>
              <a:t>Severin, W.J. and Tankard, J.W., 1997. </a:t>
            </a:r>
            <a:r>
              <a:rPr lang="en-GB" i="1" dirty="0">
                <a:effectLst/>
              </a:rPr>
              <a:t>Communication theories: Origins, methods, and uses in the mass media</a:t>
            </a:r>
            <a:r>
              <a:rPr lang="en-GB" dirty="0">
                <a:effectLst/>
              </a:rPr>
              <a:t> (pp. 300-310). New York: Longman.</a:t>
            </a:r>
          </a:p>
          <a:p>
            <a:r>
              <a:rPr lang="en-GB" dirty="0">
                <a:effectLst/>
              </a:rPr>
              <a:t>Sandhya, S., </a:t>
            </a:r>
            <a:r>
              <a:rPr lang="en-GB" dirty="0" err="1">
                <a:effectLst/>
              </a:rPr>
              <a:t>Koppad</a:t>
            </a:r>
            <a:r>
              <a:rPr lang="en-GB" dirty="0">
                <a:effectLst/>
              </a:rPr>
              <a:t>, S.H., Kumar, S.A., Dharani, A., Uma, B.V. and Subramanya, K.N., 2020. Adoption of Google Forms for enhancing collaborative stakeholder engagement in higher education. </a:t>
            </a:r>
            <a:r>
              <a:rPr lang="en-GB" i="1" dirty="0">
                <a:effectLst/>
              </a:rPr>
              <a:t>Journal of Engineering Education Transformations</a:t>
            </a:r>
            <a:r>
              <a:rPr lang="en-GB" dirty="0">
                <a:effectLst/>
              </a:rPr>
              <a:t>, </a:t>
            </a:r>
            <a:r>
              <a:rPr lang="en-GB" i="1" dirty="0">
                <a:effectLst/>
              </a:rPr>
              <a:t>33</a:t>
            </a:r>
            <a:r>
              <a:rPr lang="en-GB" dirty="0">
                <a:effectLst/>
              </a:rPr>
              <a:t>, pp.283-289.</a:t>
            </a:r>
          </a:p>
          <a:p>
            <a:r>
              <a:rPr lang="en-GB" dirty="0">
                <a:effectLst/>
              </a:rPr>
              <a:t>Men, L.R., 2014. Strategic internal communication: Transformational leadership, communication channels, and employee satisfaction. </a:t>
            </a:r>
            <a:r>
              <a:rPr lang="en-GB" i="1" dirty="0">
                <a:effectLst/>
              </a:rPr>
              <a:t>Management communication quarterly</a:t>
            </a:r>
            <a:r>
              <a:rPr lang="en-GB" dirty="0">
                <a:effectLst/>
              </a:rPr>
              <a:t>, </a:t>
            </a:r>
            <a:r>
              <a:rPr lang="en-GB" i="1" dirty="0">
                <a:effectLst/>
              </a:rPr>
              <a:t>28</a:t>
            </a:r>
            <a:r>
              <a:rPr lang="en-GB" dirty="0">
                <a:effectLst/>
              </a:rPr>
              <a:t>(2), pp.264-284.</a:t>
            </a:r>
            <a:endParaRPr lang="en-GB" dirty="0"/>
          </a:p>
        </p:txBody>
      </p:sp>
    </p:spTree>
    <p:extLst>
      <p:ext uri="{BB962C8B-B14F-4D97-AF65-F5344CB8AC3E}">
        <p14:creationId xmlns:p14="http://schemas.microsoft.com/office/powerpoint/2010/main" val="28496530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5AD0B8"/>
      </a:accent1>
      <a:accent2>
        <a:srgbClr val="47BB7E"/>
      </a:accent2>
      <a:accent3>
        <a:srgbClr val="96CD4B"/>
      </a:accent3>
      <a:accent4>
        <a:srgbClr val="61C7DD"/>
      </a:accent4>
      <a:accent5>
        <a:srgbClr val="2495CF"/>
      </a:accent5>
      <a:accent6>
        <a:srgbClr val="5A74D1"/>
      </a:accent6>
      <a:hlink>
        <a:srgbClr val="72CEBB"/>
      </a:hlink>
      <a:folHlink>
        <a:srgbClr val="98E6D6"/>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0F262FD6-3409-4039-A531-64BD4D2F99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176</TotalTime>
  <Words>1024</Words>
  <Application>Microsoft Macintosh PowerPoint</Application>
  <PresentationFormat>Widescreen</PresentationFormat>
  <Paragraphs>77</Paragraphs>
  <Slides>9</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Century Gothic</vt:lpstr>
      <vt:lpstr>Mesh</vt:lpstr>
      <vt:lpstr>Effective team working and communication </vt:lpstr>
      <vt:lpstr>Introduction  </vt:lpstr>
      <vt:lpstr>BRIEF OF THE BUSINESS </vt:lpstr>
      <vt:lpstr>Theories relating to models of communication </vt:lpstr>
      <vt:lpstr> communication channels </vt:lpstr>
      <vt:lpstr> </vt:lpstr>
      <vt:lpstr>The impact of effective communication on the organization's business process. </vt:lpstr>
      <vt:lpstr>CONCLUSION </vt:lpstr>
      <vt:lpstr>REFERNCES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dc:title>
  <dc:creator>eliseimustata5@gmail.com</dc:creator>
  <cp:lastModifiedBy>eliseimustata5@gmail.com</cp:lastModifiedBy>
  <cp:revision>3</cp:revision>
  <dcterms:created xsi:type="dcterms:W3CDTF">2021-11-22T19:16:24Z</dcterms:created>
  <dcterms:modified xsi:type="dcterms:W3CDTF">2021-11-22T22:13:06Z</dcterms:modified>
</cp:coreProperties>
</file>