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8" r:id="rId1"/>
  </p:sldMasterIdLst>
  <p:notesMasterIdLst>
    <p:notesMasterId r:id="rId28"/>
  </p:notesMasterIdLst>
  <p:sldIdLst>
    <p:sldId id="256" r:id="rId2"/>
    <p:sldId id="303" r:id="rId3"/>
    <p:sldId id="281" r:id="rId4"/>
    <p:sldId id="282" r:id="rId5"/>
    <p:sldId id="285" r:id="rId6"/>
    <p:sldId id="283" r:id="rId7"/>
    <p:sldId id="284" r:id="rId8"/>
    <p:sldId id="286" r:id="rId9"/>
    <p:sldId id="287" r:id="rId10"/>
    <p:sldId id="288" r:id="rId11"/>
    <p:sldId id="289" r:id="rId12"/>
    <p:sldId id="290" r:id="rId13"/>
    <p:sldId id="306" r:id="rId14"/>
    <p:sldId id="291" r:id="rId15"/>
    <p:sldId id="307" r:id="rId16"/>
    <p:sldId id="292" r:id="rId17"/>
    <p:sldId id="293" r:id="rId18"/>
    <p:sldId id="294" r:id="rId19"/>
    <p:sldId id="295" r:id="rId20"/>
    <p:sldId id="296" r:id="rId21"/>
    <p:sldId id="298" r:id="rId22"/>
    <p:sldId id="299" r:id="rId23"/>
    <p:sldId id="300" r:id="rId24"/>
    <p:sldId id="301" r:id="rId25"/>
    <p:sldId id="305" r:id="rId26"/>
    <p:sldId id="304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D48E55E-900A-43D6-884E-F571B20E6177}" v="3" dt="2022-11-07T11:23:02.74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64172" autoAdjust="0"/>
  </p:normalViewPr>
  <p:slideViewPr>
    <p:cSldViewPr>
      <p:cViewPr>
        <p:scale>
          <a:sx n="60" d="100"/>
          <a:sy n="60" d="100"/>
        </p:scale>
        <p:origin x="1680" y="2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on Murphy" userId="9ba79fcb-d62b-4ed0-b66e-b4415e918fea" providerId="ADAL" clId="{FD48E55E-900A-43D6-884E-F571B20E6177}"/>
    <pc:docChg chg="undo custSel delSld modSld">
      <pc:chgData name="Alison Murphy" userId="9ba79fcb-d62b-4ed0-b66e-b4415e918fea" providerId="ADAL" clId="{FD48E55E-900A-43D6-884E-F571B20E6177}" dt="2022-11-07T12:33:36.940" v="677" actId="113"/>
      <pc:docMkLst>
        <pc:docMk/>
      </pc:docMkLst>
      <pc:sldChg chg="addSp modSp mod setBg">
        <pc:chgData name="Alison Murphy" userId="9ba79fcb-d62b-4ed0-b66e-b4415e918fea" providerId="ADAL" clId="{FD48E55E-900A-43D6-884E-F571B20E6177}" dt="2022-11-07T11:23:32.647" v="116" actId="26606"/>
        <pc:sldMkLst>
          <pc:docMk/>
          <pc:sldMk cId="0" sldId="256"/>
        </pc:sldMkLst>
        <pc:spChg chg="mod">
          <ac:chgData name="Alison Murphy" userId="9ba79fcb-d62b-4ed0-b66e-b4415e918fea" providerId="ADAL" clId="{FD48E55E-900A-43D6-884E-F571B20E6177}" dt="2022-11-07T11:23:32.647" v="116" actId="26606"/>
          <ac:spMkLst>
            <pc:docMk/>
            <pc:sldMk cId="0" sldId="256"/>
            <ac:spMk id="2" creationId="{00000000-0000-0000-0000-000000000000}"/>
          </ac:spMkLst>
        </pc:spChg>
        <pc:spChg chg="mod">
          <ac:chgData name="Alison Murphy" userId="9ba79fcb-d62b-4ed0-b66e-b4415e918fea" providerId="ADAL" clId="{FD48E55E-900A-43D6-884E-F571B20E6177}" dt="2022-11-07T11:23:32.647" v="116" actId="26606"/>
          <ac:spMkLst>
            <pc:docMk/>
            <pc:sldMk cId="0" sldId="256"/>
            <ac:spMk id="3" creationId="{00000000-0000-0000-0000-000000000000}"/>
          </ac:spMkLst>
        </pc:spChg>
        <pc:spChg chg="add">
          <ac:chgData name="Alison Murphy" userId="9ba79fcb-d62b-4ed0-b66e-b4415e918fea" providerId="ADAL" clId="{FD48E55E-900A-43D6-884E-F571B20E6177}" dt="2022-11-07T11:23:32.647" v="116" actId="26606"/>
          <ac:spMkLst>
            <pc:docMk/>
            <pc:sldMk cId="0" sldId="256"/>
            <ac:spMk id="8" creationId="{934F1179-B481-4F9E-BCA3-AFB972070F83}"/>
          </ac:spMkLst>
        </pc:spChg>
        <pc:spChg chg="add">
          <ac:chgData name="Alison Murphy" userId="9ba79fcb-d62b-4ed0-b66e-b4415e918fea" providerId="ADAL" clId="{FD48E55E-900A-43D6-884E-F571B20E6177}" dt="2022-11-07T11:23:32.647" v="116" actId="26606"/>
          <ac:spMkLst>
            <pc:docMk/>
            <pc:sldMk cId="0" sldId="256"/>
            <ac:spMk id="10" creationId="{827DC2C4-B485-428A-BF4A-472D2967F47F}"/>
          </ac:spMkLst>
        </pc:spChg>
        <pc:spChg chg="add">
          <ac:chgData name="Alison Murphy" userId="9ba79fcb-d62b-4ed0-b66e-b4415e918fea" providerId="ADAL" clId="{FD48E55E-900A-43D6-884E-F571B20E6177}" dt="2022-11-07T11:23:32.647" v="116" actId="26606"/>
          <ac:spMkLst>
            <pc:docMk/>
            <pc:sldMk cId="0" sldId="256"/>
            <ac:spMk id="12" creationId="{EE04B5EB-F158-4507-90DD-BD23620C7CC9}"/>
          </ac:spMkLst>
        </pc:spChg>
      </pc:sldChg>
      <pc:sldChg chg="addSp delSp modSp mod setBg chgLayout">
        <pc:chgData name="Alison Murphy" userId="9ba79fcb-d62b-4ed0-b66e-b4415e918fea" providerId="ADAL" clId="{FD48E55E-900A-43D6-884E-F571B20E6177}" dt="2022-11-07T11:25:00.597" v="128" actId="113"/>
        <pc:sldMkLst>
          <pc:docMk/>
          <pc:sldMk cId="0" sldId="281"/>
        </pc:sldMkLst>
        <pc:spChg chg="mod ord">
          <ac:chgData name="Alison Murphy" userId="9ba79fcb-d62b-4ed0-b66e-b4415e918fea" providerId="ADAL" clId="{FD48E55E-900A-43D6-884E-F571B20E6177}" dt="2022-11-07T11:24:51.018" v="127" actId="14100"/>
          <ac:spMkLst>
            <pc:docMk/>
            <pc:sldMk cId="0" sldId="281"/>
            <ac:spMk id="2" creationId="{EF4A65D8-7234-4662-8E33-1C8A6FD0F1B0}"/>
          </ac:spMkLst>
        </pc:spChg>
        <pc:spChg chg="add del mod">
          <ac:chgData name="Alison Murphy" userId="9ba79fcb-d62b-4ed0-b66e-b4415e918fea" providerId="ADAL" clId="{FD48E55E-900A-43D6-884E-F571B20E6177}" dt="2022-11-07T11:22:20.768" v="74" actId="700"/>
          <ac:spMkLst>
            <pc:docMk/>
            <pc:sldMk cId="0" sldId="281"/>
            <ac:spMk id="3" creationId="{4B590D8E-9438-4F92-90A6-2048D72729E3}"/>
          </ac:spMkLst>
        </pc:spChg>
        <pc:spChg chg="mod ord">
          <ac:chgData name="Alison Murphy" userId="9ba79fcb-d62b-4ed0-b66e-b4415e918fea" providerId="ADAL" clId="{FD48E55E-900A-43D6-884E-F571B20E6177}" dt="2022-11-07T11:25:00.597" v="128" actId="113"/>
          <ac:spMkLst>
            <pc:docMk/>
            <pc:sldMk cId="0" sldId="281"/>
            <ac:spMk id="4098" creationId="{00000000-0000-0000-0000-000000000000}"/>
          </ac:spMkLst>
        </pc:spChg>
        <pc:spChg chg="del mod ord">
          <ac:chgData name="Alison Murphy" userId="9ba79fcb-d62b-4ed0-b66e-b4415e918fea" providerId="ADAL" clId="{FD48E55E-900A-43D6-884E-F571B20E6177}" dt="2022-11-07T11:22:20.768" v="74" actId="700"/>
          <ac:spMkLst>
            <pc:docMk/>
            <pc:sldMk cId="0" sldId="281"/>
            <ac:spMk id="4099" creationId="{00000000-0000-0000-0000-000000000000}"/>
          </ac:spMkLst>
        </pc:spChg>
        <pc:spChg chg="add">
          <ac:chgData name="Alison Murphy" userId="9ba79fcb-d62b-4ed0-b66e-b4415e918fea" providerId="ADAL" clId="{FD48E55E-900A-43D6-884E-F571B20E6177}" dt="2022-11-07T11:24:08.494" v="117" actId="26606"/>
          <ac:spMkLst>
            <pc:docMk/>
            <pc:sldMk cId="0" sldId="281"/>
            <ac:spMk id="4105" creationId="{9D25F302-27C5-414F-97F8-6EA0A6C028BA}"/>
          </ac:spMkLst>
        </pc:spChg>
        <pc:spChg chg="add">
          <ac:chgData name="Alison Murphy" userId="9ba79fcb-d62b-4ed0-b66e-b4415e918fea" providerId="ADAL" clId="{FD48E55E-900A-43D6-884E-F571B20E6177}" dt="2022-11-07T11:24:08.494" v="117" actId="26606"/>
          <ac:spMkLst>
            <pc:docMk/>
            <pc:sldMk cId="0" sldId="281"/>
            <ac:spMk id="4107" creationId="{830A36F8-48C2-4842-A87B-8CE8DF4E7FD2}"/>
          </ac:spMkLst>
        </pc:spChg>
        <pc:spChg chg="add">
          <ac:chgData name="Alison Murphy" userId="9ba79fcb-d62b-4ed0-b66e-b4415e918fea" providerId="ADAL" clId="{FD48E55E-900A-43D6-884E-F571B20E6177}" dt="2022-11-07T11:24:08.494" v="117" actId="26606"/>
          <ac:spMkLst>
            <pc:docMk/>
            <pc:sldMk cId="0" sldId="281"/>
            <ac:spMk id="4109" creationId="{8F451A30-466B-4996-9BA5-CD6ABCC6D558}"/>
          </ac:spMkLst>
        </pc:spChg>
        <pc:picChg chg="mod ord">
          <ac:chgData name="Alison Murphy" userId="9ba79fcb-d62b-4ed0-b66e-b4415e918fea" providerId="ADAL" clId="{FD48E55E-900A-43D6-884E-F571B20E6177}" dt="2022-11-07T11:24:08.494" v="117" actId="26606"/>
          <ac:picMkLst>
            <pc:docMk/>
            <pc:sldMk cId="0" sldId="281"/>
            <ac:picMk id="4100" creationId="{00000000-0000-0000-0000-000000000000}"/>
          </ac:picMkLst>
        </pc:picChg>
      </pc:sldChg>
      <pc:sldChg chg="modSp mod modClrScheme chgLayout">
        <pc:chgData name="Alison Murphy" userId="9ba79fcb-d62b-4ed0-b66e-b4415e918fea" providerId="ADAL" clId="{FD48E55E-900A-43D6-884E-F571B20E6177}" dt="2022-11-07T11:26:41.850" v="140" actId="2711"/>
        <pc:sldMkLst>
          <pc:docMk/>
          <pc:sldMk cId="0" sldId="282"/>
        </pc:sldMkLst>
        <pc:spChg chg="mod ord">
          <ac:chgData name="Alison Murphy" userId="9ba79fcb-d62b-4ed0-b66e-b4415e918fea" providerId="ADAL" clId="{FD48E55E-900A-43D6-884E-F571B20E6177}" dt="2022-11-07T11:26:33.144" v="139" actId="27636"/>
          <ac:spMkLst>
            <pc:docMk/>
            <pc:sldMk cId="0" sldId="282"/>
            <ac:spMk id="5" creationId="{2EAF6412-E1D3-4668-BC62-2F65488ED927}"/>
          </ac:spMkLst>
        </pc:spChg>
        <pc:spChg chg="mod ord">
          <ac:chgData name="Alison Murphy" userId="9ba79fcb-d62b-4ed0-b66e-b4415e918fea" providerId="ADAL" clId="{FD48E55E-900A-43D6-884E-F571B20E6177}" dt="2022-11-07T11:26:22.094" v="137" actId="115"/>
          <ac:spMkLst>
            <pc:docMk/>
            <pc:sldMk cId="0" sldId="282"/>
            <ac:spMk id="5122" creationId="{00000000-0000-0000-0000-000000000000}"/>
          </ac:spMkLst>
        </pc:spChg>
        <pc:spChg chg="mod ord">
          <ac:chgData name="Alison Murphy" userId="9ba79fcb-d62b-4ed0-b66e-b4415e918fea" providerId="ADAL" clId="{FD48E55E-900A-43D6-884E-F571B20E6177}" dt="2022-11-07T11:26:41.850" v="140" actId="2711"/>
          <ac:spMkLst>
            <pc:docMk/>
            <pc:sldMk cId="0" sldId="282"/>
            <ac:spMk id="5123" creationId="{00000000-0000-0000-0000-000000000000}"/>
          </ac:spMkLst>
        </pc:spChg>
      </pc:sldChg>
      <pc:sldChg chg="addSp delSp modSp mod modClrScheme chgLayout modNotesTx">
        <pc:chgData name="Alison Murphy" userId="9ba79fcb-d62b-4ed0-b66e-b4415e918fea" providerId="ADAL" clId="{FD48E55E-900A-43D6-884E-F571B20E6177}" dt="2022-11-07T11:33:45.248" v="217"/>
        <pc:sldMkLst>
          <pc:docMk/>
          <pc:sldMk cId="0" sldId="283"/>
        </pc:sldMkLst>
        <pc:spChg chg="mod ord">
          <ac:chgData name="Alison Murphy" userId="9ba79fcb-d62b-4ed0-b66e-b4415e918fea" providerId="ADAL" clId="{FD48E55E-900A-43D6-884E-F571B20E6177}" dt="2022-11-07T11:33:39.192" v="215" actId="14100"/>
          <ac:spMkLst>
            <pc:docMk/>
            <pc:sldMk cId="0" sldId="283"/>
            <ac:spMk id="2" creationId="{0F9B87F1-ED65-4D73-BBE8-1AF01AE9165F}"/>
          </ac:spMkLst>
        </pc:spChg>
        <pc:spChg chg="add del">
          <ac:chgData name="Alison Murphy" userId="9ba79fcb-d62b-4ed0-b66e-b4415e918fea" providerId="ADAL" clId="{FD48E55E-900A-43D6-884E-F571B20E6177}" dt="2022-11-07T11:31:39.305" v="193" actId="22"/>
          <ac:spMkLst>
            <pc:docMk/>
            <pc:sldMk cId="0" sldId="283"/>
            <ac:spMk id="4" creationId="{C57CB37E-CFC2-A2AC-07B9-6220E2F5526B}"/>
          </ac:spMkLst>
        </pc:spChg>
        <pc:spChg chg="add del mod">
          <ac:chgData name="Alison Murphy" userId="9ba79fcb-d62b-4ed0-b66e-b4415e918fea" providerId="ADAL" clId="{FD48E55E-900A-43D6-884E-F571B20E6177}" dt="2022-11-07T11:33:45.248" v="217"/>
          <ac:spMkLst>
            <pc:docMk/>
            <pc:sldMk cId="0" sldId="283"/>
            <ac:spMk id="6" creationId="{50DF50D5-B65A-31B3-A084-4E8D6FEB44E9}"/>
          </ac:spMkLst>
        </pc:spChg>
        <pc:spChg chg="mod ord">
          <ac:chgData name="Alison Murphy" userId="9ba79fcb-d62b-4ed0-b66e-b4415e918fea" providerId="ADAL" clId="{FD48E55E-900A-43D6-884E-F571B20E6177}" dt="2022-11-07T11:31:42.457" v="194" actId="700"/>
          <ac:spMkLst>
            <pc:docMk/>
            <pc:sldMk cId="0" sldId="283"/>
            <ac:spMk id="9218" creationId="{00000000-0000-0000-0000-000000000000}"/>
          </ac:spMkLst>
        </pc:spChg>
        <pc:spChg chg="mod ord">
          <ac:chgData name="Alison Murphy" userId="9ba79fcb-d62b-4ed0-b66e-b4415e918fea" providerId="ADAL" clId="{FD48E55E-900A-43D6-884E-F571B20E6177}" dt="2022-11-07T11:33:12.658" v="212" actId="14100"/>
          <ac:spMkLst>
            <pc:docMk/>
            <pc:sldMk cId="0" sldId="283"/>
            <ac:spMk id="9219" creationId="{00000000-0000-0000-0000-000000000000}"/>
          </ac:spMkLst>
        </pc:spChg>
        <pc:picChg chg="mod">
          <ac:chgData name="Alison Murphy" userId="9ba79fcb-d62b-4ed0-b66e-b4415e918fea" providerId="ADAL" clId="{FD48E55E-900A-43D6-884E-F571B20E6177}" dt="2022-11-07T11:33:23.384" v="213" actId="1076"/>
          <ac:picMkLst>
            <pc:docMk/>
            <pc:sldMk cId="0" sldId="283"/>
            <ac:picMk id="9220" creationId="{00000000-0000-0000-0000-000000000000}"/>
          </ac:picMkLst>
        </pc:picChg>
        <pc:picChg chg="mod">
          <ac:chgData name="Alison Murphy" userId="9ba79fcb-d62b-4ed0-b66e-b4415e918fea" providerId="ADAL" clId="{FD48E55E-900A-43D6-884E-F571B20E6177}" dt="2022-11-07T11:31:47.969" v="195" actId="1076"/>
          <ac:picMkLst>
            <pc:docMk/>
            <pc:sldMk cId="0" sldId="283"/>
            <ac:picMk id="9221" creationId="{00000000-0000-0000-0000-000000000000}"/>
          </ac:picMkLst>
        </pc:picChg>
      </pc:sldChg>
      <pc:sldChg chg="addSp modSp mod setBg modClrScheme chgLayout modNotesTx">
        <pc:chgData name="Alison Murphy" userId="9ba79fcb-d62b-4ed0-b66e-b4415e918fea" providerId="ADAL" clId="{FD48E55E-900A-43D6-884E-F571B20E6177}" dt="2022-11-07T11:36:08.605" v="245" actId="255"/>
        <pc:sldMkLst>
          <pc:docMk/>
          <pc:sldMk cId="0" sldId="284"/>
        </pc:sldMkLst>
        <pc:spChg chg="mod ord">
          <ac:chgData name="Alison Murphy" userId="9ba79fcb-d62b-4ed0-b66e-b4415e918fea" providerId="ADAL" clId="{FD48E55E-900A-43D6-884E-F571B20E6177}" dt="2022-11-07T11:36:00.197" v="244" actId="255"/>
          <ac:spMkLst>
            <pc:docMk/>
            <pc:sldMk cId="0" sldId="284"/>
            <ac:spMk id="2" creationId="{7043F3A6-6402-470A-8BBC-E374C9790BE6}"/>
          </ac:spMkLst>
        </pc:spChg>
        <pc:spChg chg="mod ord">
          <ac:chgData name="Alison Murphy" userId="9ba79fcb-d62b-4ed0-b66e-b4415e918fea" providerId="ADAL" clId="{FD48E55E-900A-43D6-884E-F571B20E6177}" dt="2022-11-07T11:35:38.265" v="243" actId="26606"/>
          <ac:spMkLst>
            <pc:docMk/>
            <pc:sldMk cId="0" sldId="284"/>
            <ac:spMk id="10242" creationId="{00000000-0000-0000-0000-000000000000}"/>
          </ac:spMkLst>
        </pc:spChg>
        <pc:spChg chg="mod ord">
          <ac:chgData name="Alison Murphy" userId="9ba79fcb-d62b-4ed0-b66e-b4415e918fea" providerId="ADAL" clId="{FD48E55E-900A-43D6-884E-F571B20E6177}" dt="2022-11-07T11:36:08.605" v="245" actId="255"/>
          <ac:spMkLst>
            <pc:docMk/>
            <pc:sldMk cId="0" sldId="284"/>
            <ac:spMk id="10243" creationId="{00000000-0000-0000-0000-000000000000}"/>
          </ac:spMkLst>
        </pc:spChg>
        <pc:spChg chg="add">
          <ac:chgData name="Alison Murphy" userId="9ba79fcb-d62b-4ed0-b66e-b4415e918fea" providerId="ADAL" clId="{FD48E55E-900A-43D6-884E-F571B20E6177}" dt="2022-11-07T11:35:38.265" v="243" actId="26606"/>
          <ac:spMkLst>
            <pc:docMk/>
            <pc:sldMk cId="0" sldId="284"/>
            <ac:spMk id="10248" creationId="{4FFBEE45-F140-49D5-85EA-C78C24340B23}"/>
          </ac:spMkLst>
        </pc:spChg>
      </pc:sldChg>
      <pc:sldChg chg="modSp mod modClrScheme chgLayout modNotesTx">
        <pc:chgData name="Alison Murphy" userId="9ba79fcb-d62b-4ed0-b66e-b4415e918fea" providerId="ADAL" clId="{FD48E55E-900A-43D6-884E-F571B20E6177}" dt="2022-11-07T11:29:47.241" v="172" actId="27636"/>
        <pc:sldMkLst>
          <pc:docMk/>
          <pc:sldMk cId="0" sldId="285"/>
        </pc:sldMkLst>
        <pc:spChg chg="mod ord">
          <ac:chgData name="Alison Murphy" userId="9ba79fcb-d62b-4ed0-b66e-b4415e918fea" providerId="ADAL" clId="{FD48E55E-900A-43D6-884E-F571B20E6177}" dt="2022-11-07T11:29:47.241" v="172" actId="27636"/>
          <ac:spMkLst>
            <pc:docMk/>
            <pc:sldMk cId="0" sldId="285"/>
            <ac:spMk id="2" creationId="{D738EE2C-E2A8-4729-A9AF-EBDC5F71B61E}"/>
          </ac:spMkLst>
        </pc:spChg>
        <pc:spChg chg="mod ord">
          <ac:chgData name="Alison Murphy" userId="9ba79fcb-d62b-4ed0-b66e-b4415e918fea" providerId="ADAL" clId="{FD48E55E-900A-43D6-884E-F571B20E6177}" dt="2022-11-07T11:27:22.661" v="145" actId="2711"/>
          <ac:spMkLst>
            <pc:docMk/>
            <pc:sldMk cId="0" sldId="285"/>
            <ac:spMk id="8194" creationId="{00000000-0000-0000-0000-000000000000}"/>
          </ac:spMkLst>
        </pc:spChg>
        <pc:spChg chg="mod ord">
          <ac:chgData name="Alison Murphy" userId="9ba79fcb-d62b-4ed0-b66e-b4415e918fea" providerId="ADAL" clId="{FD48E55E-900A-43D6-884E-F571B20E6177}" dt="2022-11-07T11:29:47.236" v="171" actId="27636"/>
          <ac:spMkLst>
            <pc:docMk/>
            <pc:sldMk cId="0" sldId="285"/>
            <ac:spMk id="8195" creationId="{00000000-0000-0000-0000-000000000000}"/>
          </ac:spMkLst>
        </pc:spChg>
        <pc:picChg chg="mod">
          <ac:chgData name="Alison Murphy" userId="9ba79fcb-d62b-4ed0-b66e-b4415e918fea" providerId="ADAL" clId="{FD48E55E-900A-43D6-884E-F571B20E6177}" dt="2022-11-07T11:29:15.585" v="166" actId="1076"/>
          <ac:picMkLst>
            <pc:docMk/>
            <pc:sldMk cId="0" sldId="285"/>
            <ac:picMk id="8196" creationId="{00000000-0000-0000-0000-000000000000}"/>
          </ac:picMkLst>
        </pc:picChg>
      </pc:sldChg>
      <pc:sldChg chg="modSp mod modClrScheme chgLayout modNotesTx">
        <pc:chgData name="Alison Murphy" userId="9ba79fcb-d62b-4ed0-b66e-b4415e918fea" providerId="ADAL" clId="{FD48E55E-900A-43D6-884E-F571B20E6177}" dt="2022-11-07T11:40:15.840" v="276" actId="27636"/>
        <pc:sldMkLst>
          <pc:docMk/>
          <pc:sldMk cId="0" sldId="286"/>
        </pc:sldMkLst>
        <pc:spChg chg="mod ord">
          <ac:chgData name="Alison Murphy" userId="9ba79fcb-d62b-4ed0-b66e-b4415e918fea" providerId="ADAL" clId="{FD48E55E-900A-43D6-884E-F571B20E6177}" dt="2022-11-07T11:40:15.840" v="276" actId="27636"/>
          <ac:spMkLst>
            <pc:docMk/>
            <pc:sldMk cId="0" sldId="286"/>
            <ac:spMk id="5" creationId="{748FF2D9-DB48-4F80-B01F-83C85AF59C87}"/>
          </ac:spMkLst>
        </pc:spChg>
        <pc:spChg chg="mod ord">
          <ac:chgData name="Alison Murphy" userId="9ba79fcb-d62b-4ed0-b66e-b4415e918fea" providerId="ADAL" clId="{FD48E55E-900A-43D6-884E-F571B20E6177}" dt="2022-11-07T11:39:22.711" v="268" actId="27636"/>
          <ac:spMkLst>
            <pc:docMk/>
            <pc:sldMk cId="0" sldId="286"/>
            <ac:spMk id="17410" creationId="{00000000-0000-0000-0000-000000000000}"/>
          </ac:spMkLst>
        </pc:spChg>
        <pc:spChg chg="mod ord">
          <ac:chgData name="Alison Murphy" userId="9ba79fcb-d62b-4ed0-b66e-b4415e918fea" providerId="ADAL" clId="{FD48E55E-900A-43D6-884E-F571B20E6177}" dt="2022-11-07T11:40:15.825" v="275" actId="27636"/>
          <ac:spMkLst>
            <pc:docMk/>
            <pc:sldMk cId="0" sldId="286"/>
            <ac:spMk id="17411" creationId="{00000000-0000-0000-0000-000000000000}"/>
          </ac:spMkLst>
        </pc:spChg>
        <pc:picChg chg="mod">
          <ac:chgData name="Alison Murphy" userId="9ba79fcb-d62b-4ed0-b66e-b4415e918fea" providerId="ADAL" clId="{FD48E55E-900A-43D6-884E-F571B20E6177}" dt="2022-11-07T11:39:52.241" v="270" actId="1076"/>
          <ac:picMkLst>
            <pc:docMk/>
            <pc:sldMk cId="0" sldId="286"/>
            <ac:picMk id="9" creationId="{B3A7DE85-1CF6-4CED-A0A7-1DCA904F3788}"/>
          </ac:picMkLst>
        </pc:picChg>
      </pc:sldChg>
      <pc:sldChg chg="modSp mod">
        <pc:chgData name="Alison Murphy" userId="9ba79fcb-d62b-4ed0-b66e-b4415e918fea" providerId="ADAL" clId="{FD48E55E-900A-43D6-884E-F571B20E6177}" dt="2022-11-07T11:41:58.995" v="296" actId="1076"/>
        <pc:sldMkLst>
          <pc:docMk/>
          <pc:sldMk cId="0" sldId="287"/>
        </pc:sldMkLst>
        <pc:spChg chg="mod">
          <ac:chgData name="Alison Murphy" userId="9ba79fcb-d62b-4ed0-b66e-b4415e918fea" providerId="ADAL" clId="{FD48E55E-900A-43D6-884E-F571B20E6177}" dt="2022-11-07T11:41:32.820" v="292" actId="27636"/>
          <ac:spMkLst>
            <pc:docMk/>
            <pc:sldMk cId="0" sldId="287"/>
            <ac:spMk id="2" creationId="{8ABBF104-D2F9-4E23-B033-60CF077E5AA7}"/>
          </ac:spMkLst>
        </pc:spChg>
        <pc:spChg chg="mod">
          <ac:chgData name="Alison Murphy" userId="9ba79fcb-d62b-4ed0-b66e-b4415e918fea" providerId="ADAL" clId="{FD48E55E-900A-43D6-884E-F571B20E6177}" dt="2022-11-07T11:40:48.864" v="280" actId="20577"/>
          <ac:spMkLst>
            <pc:docMk/>
            <pc:sldMk cId="0" sldId="287"/>
            <ac:spMk id="18434" creationId="{00000000-0000-0000-0000-000000000000}"/>
          </ac:spMkLst>
        </pc:spChg>
        <pc:spChg chg="mod">
          <ac:chgData name="Alison Murphy" userId="9ba79fcb-d62b-4ed0-b66e-b4415e918fea" providerId="ADAL" clId="{FD48E55E-900A-43D6-884E-F571B20E6177}" dt="2022-11-07T11:41:48.419" v="295" actId="27636"/>
          <ac:spMkLst>
            <pc:docMk/>
            <pc:sldMk cId="0" sldId="287"/>
            <ac:spMk id="18435" creationId="{00000000-0000-0000-0000-000000000000}"/>
          </ac:spMkLst>
        </pc:spChg>
        <pc:picChg chg="mod">
          <ac:chgData name="Alison Murphy" userId="9ba79fcb-d62b-4ed0-b66e-b4415e918fea" providerId="ADAL" clId="{FD48E55E-900A-43D6-884E-F571B20E6177}" dt="2022-11-07T11:41:58.995" v="296" actId="1076"/>
          <ac:picMkLst>
            <pc:docMk/>
            <pc:sldMk cId="0" sldId="287"/>
            <ac:picMk id="18436" creationId="{00000000-0000-0000-0000-000000000000}"/>
          </ac:picMkLst>
        </pc:picChg>
      </pc:sldChg>
      <pc:sldChg chg="modSp mod modClrScheme chgLayout">
        <pc:chgData name="Alison Murphy" userId="9ba79fcb-d62b-4ed0-b66e-b4415e918fea" providerId="ADAL" clId="{FD48E55E-900A-43D6-884E-F571B20E6177}" dt="2022-11-07T11:43:45.597" v="323" actId="2711"/>
        <pc:sldMkLst>
          <pc:docMk/>
          <pc:sldMk cId="0" sldId="288"/>
        </pc:sldMkLst>
        <pc:spChg chg="mod ord">
          <ac:chgData name="Alison Murphy" userId="9ba79fcb-d62b-4ed0-b66e-b4415e918fea" providerId="ADAL" clId="{FD48E55E-900A-43D6-884E-F571B20E6177}" dt="2022-11-07T11:42:57.578" v="316" actId="27636"/>
          <ac:spMkLst>
            <pc:docMk/>
            <pc:sldMk cId="0" sldId="288"/>
            <ac:spMk id="2" creationId="{0DB3A7DB-7BE0-4FD0-9392-9065811AB85E}"/>
          </ac:spMkLst>
        </pc:spChg>
        <pc:spChg chg="mod ord">
          <ac:chgData name="Alison Murphy" userId="9ba79fcb-d62b-4ed0-b66e-b4415e918fea" providerId="ADAL" clId="{FD48E55E-900A-43D6-884E-F571B20E6177}" dt="2022-11-07T11:43:45.597" v="323" actId="2711"/>
          <ac:spMkLst>
            <pc:docMk/>
            <pc:sldMk cId="0" sldId="288"/>
            <ac:spMk id="19458" creationId="{00000000-0000-0000-0000-000000000000}"/>
          </ac:spMkLst>
        </pc:spChg>
        <pc:spChg chg="mod ord">
          <ac:chgData name="Alison Murphy" userId="9ba79fcb-d62b-4ed0-b66e-b4415e918fea" providerId="ADAL" clId="{FD48E55E-900A-43D6-884E-F571B20E6177}" dt="2022-11-07T11:43:15.480" v="318" actId="255"/>
          <ac:spMkLst>
            <pc:docMk/>
            <pc:sldMk cId="0" sldId="288"/>
            <ac:spMk id="19459" creationId="{00000000-0000-0000-0000-000000000000}"/>
          </ac:spMkLst>
        </pc:spChg>
        <pc:picChg chg="mod">
          <ac:chgData name="Alison Murphy" userId="9ba79fcb-d62b-4ed0-b66e-b4415e918fea" providerId="ADAL" clId="{FD48E55E-900A-43D6-884E-F571B20E6177}" dt="2022-11-07T11:43:32.770" v="320" actId="14100"/>
          <ac:picMkLst>
            <pc:docMk/>
            <pc:sldMk cId="0" sldId="288"/>
            <ac:picMk id="19460" creationId="{00000000-0000-0000-0000-000000000000}"/>
          </ac:picMkLst>
        </pc:picChg>
      </pc:sldChg>
      <pc:sldChg chg="addSp modSp mod setBg modClrScheme chgLayout">
        <pc:chgData name="Alison Murphy" userId="9ba79fcb-d62b-4ed0-b66e-b4415e918fea" providerId="ADAL" clId="{FD48E55E-900A-43D6-884E-F571B20E6177}" dt="2022-11-07T11:52:28.944" v="394" actId="14100"/>
        <pc:sldMkLst>
          <pc:docMk/>
          <pc:sldMk cId="0" sldId="289"/>
        </pc:sldMkLst>
        <pc:spChg chg="mod ord">
          <ac:chgData name="Alison Murphy" userId="9ba79fcb-d62b-4ed0-b66e-b4415e918fea" providerId="ADAL" clId="{FD48E55E-900A-43D6-884E-F571B20E6177}" dt="2022-11-07T11:52:15.161" v="391" actId="20577"/>
          <ac:spMkLst>
            <pc:docMk/>
            <pc:sldMk cId="0" sldId="289"/>
            <ac:spMk id="20482" creationId="{00000000-0000-0000-0000-000000000000}"/>
          </ac:spMkLst>
        </pc:spChg>
        <pc:spChg chg="mod ord">
          <ac:chgData name="Alison Murphy" userId="9ba79fcb-d62b-4ed0-b66e-b4415e918fea" providerId="ADAL" clId="{FD48E55E-900A-43D6-884E-F571B20E6177}" dt="2022-11-07T11:52:28.944" v="394" actId="14100"/>
          <ac:spMkLst>
            <pc:docMk/>
            <pc:sldMk cId="0" sldId="289"/>
            <ac:spMk id="20483" creationId="{00000000-0000-0000-0000-000000000000}"/>
          </ac:spMkLst>
        </pc:spChg>
        <pc:spChg chg="add">
          <ac:chgData name="Alison Murphy" userId="9ba79fcb-d62b-4ed0-b66e-b4415e918fea" providerId="ADAL" clId="{FD48E55E-900A-43D6-884E-F571B20E6177}" dt="2022-11-07T11:44:02.973" v="326" actId="26606"/>
          <ac:spMkLst>
            <pc:docMk/>
            <pc:sldMk cId="0" sldId="289"/>
            <ac:spMk id="20489" creationId="{D1D34770-47A8-402C-AF23-2B653F2D88C1}"/>
          </ac:spMkLst>
        </pc:spChg>
        <pc:picChg chg="mod ord">
          <ac:chgData name="Alison Murphy" userId="9ba79fcb-d62b-4ed0-b66e-b4415e918fea" providerId="ADAL" clId="{FD48E55E-900A-43D6-884E-F571B20E6177}" dt="2022-11-07T11:44:02.973" v="326" actId="26606"/>
          <ac:picMkLst>
            <pc:docMk/>
            <pc:sldMk cId="0" sldId="289"/>
            <ac:picMk id="20484" creationId="{00000000-0000-0000-0000-000000000000}"/>
          </ac:picMkLst>
        </pc:picChg>
      </pc:sldChg>
      <pc:sldChg chg="addSp modSp mod setBg">
        <pc:chgData name="Alison Murphy" userId="9ba79fcb-d62b-4ed0-b66e-b4415e918fea" providerId="ADAL" clId="{FD48E55E-900A-43D6-884E-F571B20E6177}" dt="2022-11-07T11:53:25.086" v="429" actId="27636"/>
        <pc:sldMkLst>
          <pc:docMk/>
          <pc:sldMk cId="0" sldId="290"/>
        </pc:sldMkLst>
        <pc:spChg chg="mod">
          <ac:chgData name="Alison Murphy" userId="9ba79fcb-d62b-4ed0-b66e-b4415e918fea" providerId="ADAL" clId="{FD48E55E-900A-43D6-884E-F571B20E6177}" dt="2022-11-07T11:52:55.784" v="424" actId="6549"/>
          <ac:spMkLst>
            <pc:docMk/>
            <pc:sldMk cId="0" sldId="290"/>
            <ac:spMk id="21506" creationId="{00000000-0000-0000-0000-000000000000}"/>
          </ac:spMkLst>
        </pc:spChg>
        <pc:spChg chg="mod">
          <ac:chgData name="Alison Murphy" userId="9ba79fcb-d62b-4ed0-b66e-b4415e918fea" providerId="ADAL" clId="{FD48E55E-900A-43D6-884E-F571B20E6177}" dt="2022-11-07T11:53:25.086" v="429" actId="27636"/>
          <ac:spMkLst>
            <pc:docMk/>
            <pc:sldMk cId="0" sldId="290"/>
            <ac:spMk id="21507" creationId="{00000000-0000-0000-0000-000000000000}"/>
          </ac:spMkLst>
        </pc:spChg>
        <pc:spChg chg="add">
          <ac:chgData name="Alison Murphy" userId="9ba79fcb-d62b-4ed0-b66e-b4415e918fea" providerId="ADAL" clId="{FD48E55E-900A-43D6-884E-F571B20E6177}" dt="2022-11-07T11:51:19.472" v="354" actId="26606"/>
          <ac:spMkLst>
            <pc:docMk/>
            <pc:sldMk cId="0" sldId="290"/>
            <ac:spMk id="21513" creationId="{D1D34770-47A8-402C-AF23-2B653F2D88C1}"/>
          </ac:spMkLst>
        </pc:spChg>
        <pc:picChg chg="mod ord">
          <ac:chgData name="Alison Murphy" userId="9ba79fcb-d62b-4ed0-b66e-b4415e918fea" providerId="ADAL" clId="{FD48E55E-900A-43D6-884E-F571B20E6177}" dt="2022-11-07T11:51:19.472" v="354" actId="26606"/>
          <ac:picMkLst>
            <pc:docMk/>
            <pc:sldMk cId="0" sldId="290"/>
            <ac:picMk id="21508" creationId="{00000000-0000-0000-0000-000000000000}"/>
          </ac:picMkLst>
        </pc:picChg>
      </pc:sldChg>
      <pc:sldChg chg="addSp modSp mod setBg">
        <pc:chgData name="Alison Murphy" userId="9ba79fcb-d62b-4ed0-b66e-b4415e918fea" providerId="ADAL" clId="{FD48E55E-900A-43D6-884E-F571B20E6177}" dt="2022-11-07T11:54:40.489" v="437" actId="12"/>
        <pc:sldMkLst>
          <pc:docMk/>
          <pc:sldMk cId="0" sldId="291"/>
        </pc:sldMkLst>
        <pc:spChg chg="mod">
          <ac:chgData name="Alison Murphy" userId="9ba79fcb-d62b-4ed0-b66e-b4415e918fea" providerId="ADAL" clId="{FD48E55E-900A-43D6-884E-F571B20E6177}" dt="2022-11-07T11:53:58.576" v="432" actId="113"/>
          <ac:spMkLst>
            <pc:docMk/>
            <pc:sldMk cId="0" sldId="291"/>
            <ac:spMk id="29698" creationId="{00000000-0000-0000-0000-000000000000}"/>
          </ac:spMkLst>
        </pc:spChg>
        <pc:spChg chg="mod">
          <ac:chgData name="Alison Murphy" userId="9ba79fcb-d62b-4ed0-b66e-b4415e918fea" providerId="ADAL" clId="{FD48E55E-900A-43D6-884E-F571B20E6177}" dt="2022-11-07T11:54:40.489" v="437" actId="12"/>
          <ac:spMkLst>
            <pc:docMk/>
            <pc:sldMk cId="0" sldId="291"/>
            <ac:spMk id="29699" creationId="{00000000-0000-0000-0000-000000000000}"/>
          </ac:spMkLst>
        </pc:spChg>
        <pc:spChg chg="add">
          <ac:chgData name="Alison Murphy" userId="9ba79fcb-d62b-4ed0-b66e-b4415e918fea" providerId="ADAL" clId="{FD48E55E-900A-43D6-884E-F571B20E6177}" dt="2022-11-07T11:53:51.575" v="430" actId="26606"/>
          <ac:spMkLst>
            <pc:docMk/>
            <pc:sldMk cId="0" sldId="291"/>
            <ac:spMk id="29705" creationId="{D1D34770-47A8-402C-AF23-2B653F2D88C1}"/>
          </ac:spMkLst>
        </pc:spChg>
        <pc:picChg chg="mod">
          <ac:chgData name="Alison Murphy" userId="9ba79fcb-d62b-4ed0-b66e-b4415e918fea" providerId="ADAL" clId="{FD48E55E-900A-43D6-884E-F571B20E6177}" dt="2022-11-07T11:53:51.575" v="430" actId="26606"/>
          <ac:picMkLst>
            <pc:docMk/>
            <pc:sldMk cId="0" sldId="291"/>
            <ac:picMk id="29700" creationId="{00000000-0000-0000-0000-000000000000}"/>
          </ac:picMkLst>
        </pc:picChg>
      </pc:sldChg>
      <pc:sldChg chg="modSp mod">
        <pc:chgData name="Alison Murphy" userId="9ba79fcb-d62b-4ed0-b66e-b4415e918fea" providerId="ADAL" clId="{FD48E55E-900A-43D6-884E-F571B20E6177}" dt="2022-11-07T12:02:36.044" v="457" actId="27636"/>
        <pc:sldMkLst>
          <pc:docMk/>
          <pc:sldMk cId="0" sldId="292"/>
        </pc:sldMkLst>
        <pc:spChg chg="mod">
          <ac:chgData name="Alison Murphy" userId="9ba79fcb-d62b-4ed0-b66e-b4415e918fea" providerId="ADAL" clId="{FD48E55E-900A-43D6-884E-F571B20E6177}" dt="2022-11-07T12:02:29.485" v="455" actId="14100"/>
          <ac:spMkLst>
            <pc:docMk/>
            <pc:sldMk cId="0" sldId="292"/>
            <ac:spMk id="2" creationId="{56ED605B-EF64-4216-B481-AFC24A287A6C}"/>
          </ac:spMkLst>
        </pc:spChg>
        <pc:spChg chg="mod">
          <ac:chgData name="Alison Murphy" userId="9ba79fcb-d62b-4ed0-b66e-b4415e918fea" providerId="ADAL" clId="{FD48E55E-900A-43D6-884E-F571B20E6177}" dt="2022-11-07T12:01:43.641" v="449" actId="2711"/>
          <ac:spMkLst>
            <pc:docMk/>
            <pc:sldMk cId="0" sldId="292"/>
            <ac:spMk id="30722" creationId="{00000000-0000-0000-0000-000000000000}"/>
          </ac:spMkLst>
        </pc:spChg>
        <pc:spChg chg="mod">
          <ac:chgData name="Alison Murphy" userId="9ba79fcb-d62b-4ed0-b66e-b4415e918fea" providerId="ADAL" clId="{FD48E55E-900A-43D6-884E-F571B20E6177}" dt="2022-11-07T12:02:36.044" v="457" actId="27636"/>
          <ac:spMkLst>
            <pc:docMk/>
            <pc:sldMk cId="0" sldId="292"/>
            <ac:spMk id="30723" creationId="{00000000-0000-0000-0000-000000000000}"/>
          </ac:spMkLst>
        </pc:spChg>
      </pc:sldChg>
      <pc:sldChg chg="modSp mod">
        <pc:chgData name="Alison Murphy" userId="9ba79fcb-d62b-4ed0-b66e-b4415e918fea" providerId="ADAL" clId="{FD48E55E-900A-43D6-884E-F571B20E6177}" dt="2022-11-07T12:07:16.779" v="531" actId="1076"/>
        <pc:sldMkLst>
          <pc:docMk/>
          <pc:sldMk cId="0" sldId="293"/>
        </pc:sldMkLst>
        <pc:spChg chg="mod">
          <ac:chgData name="Alison Murphy" userId="9ba79fcb-d62b-4ed0-b66e-b4415e918fea" providerId="ADAL" clId="{FD48E55E-900A-43D6-884E-F571B20E6177}" dt="2022-11-07T12:06:04.041" v="522" actId="5793"/>
          <ac:spMkLst>
            <pc:docMk/>
            <pc:sldMk cId="0" sldId="293"/>
            <ac:spMk id="2" creationId="{ECF426DE-16B7-4922-AD4E-E4C540BE3917}"/>
          </ac:spMkLst>
        </pc:spChg>
        <pc:spChg chg="mod">
          <ac:chgData name="Alison Murphy" userId="9ba79fcb-d62b-4ed0-b66e-b4415e918fea" providerId="ADAL" clId="{FD48E55E-900A-43D6-884E-F571B20E6177}" dt="2022-11-07T11:23:02.740" v="81"/>
          <ac:spMkLst>
            <pc:docMk/>
            <pc:sldMk cId="0" sldId="293"/>
            <ac:spMk id="32770" creationId="{00000000-0000-0000-0000-000000000000}"/>
          </ac:spMkLst>
        </pc:spChg>
        <pc:spChg chg="mod">
          <ac:chgData name="Alison Murphy" userId="9ba79fcb-d62b-4ed0-b66e-b4415e918fea" providerId="ADAL" clId="{FD48E55E-900A-43D6-884E-F571B20E6177}" dt="2022-11-07T12:07:06.045" v="529" actId="27636"/>
          <ac:spMkLst>
            <pc:docMk/>
            <pc:sldMk cId="0" sldId="293"/>
            <ac:spMk id="32771" creationId="{00000000-0000-0000-0000-000000000000}"/>
          </ac:spMkLst>
        </pc:spChg>
        <pc:picChg chg="mod">
          <ac:chgData name="Alison Murphy" userId="9ba79fcb-d62b-4ed0-b66e-b4415e918fea" providerId="ADAL" clId="{FD48E55E-900A-43D6-884E-F571B20E6177}" dt="2022-11-07T12:07:16.779" v="531" actId="1076"/>
          <ac:picMkLst>
            <pc:docMk/>
            <pc:sldMk cId="0" sldId="293"/>
            <ac:picMk id="32772" creationId="{00000000-0000-0000-0000-000000000000}"/>
          </ac:picMkLst>
        </pc:picChg>
      </pc:sldChg>
      <pc:sldChg chg="modSp mod">
        <pc:chgData name="Alison Murphy" userId="9ba79fcb-d62b-4ed0-b66e-b4415e918fea" providerId="ADAL" clId="{FD48E55E-900A-43D6-884E-F571B20E6177}" dt="2022-11-07T12:05:37.608" v="505" actId="1076"/>
        <pc:sldMkLst>
          <pc:docMk/>
          <pc:sldMk cId="0" sldId="294"/>
        </pc:sldMkLst>
        <pc:spChg chg="mod">
          <ac:chgData name="Alison Murphy" userId="9ba79fcb-d62b-4ed0-b66e-b4415e918fea" providerId="ADAL" clId="{FD48E55E-900A-43D6-884E-F571B20E6177}" dt="2022-11-07T12:05:33.300" v="504" actId="255"/>
          <ac:spMkLst>
            <pc:docMk/>
            <pc:sldMk cId="0" sldId="294"/>
            <ac:spMk id="2" creationId="{E007084B-F92A-4A95-BB8F-3890991E52C3}"/>
          </ac:spMkLst>
        </pc:spChg>
        <pc:spChg chg="mod">
          <ac:chgData name="Alison Murphy" userId="9ba79fcb-d62b-4ed0-b66e-b4415e918fea" providerId="ADAL" clId="{FD48E55E-900A-43D6-884E-F571B20E6177}" dt="2022-11-07T12:04:35.758" v="489" actId="113"/>
          <ac:spMkLst>
            <pc:docMk/>
            <pc:sldMk cId="0" sldId="294"/>
            <ac:spMk id="33794" creationId="{00000000-0000-0000-0000-000000000000}"/>
          </ac:spMkLst>
        </pc:spChg>
        <pc:spChg chg="mod">
          <ac:chgData name="Alison Murphy" userId="9ba79fcb-d62b-4ed0-b66e-b4415e918fea" providerId="ADAL" clId="{FD48E55E-900A-43D6-884E-F571B20E6177}" dt="2022-11-07T12:05:18.082" v="501" actId="27636"/>
          <ac:spMkLst>
            <pc:docMk/>
            <pc:sldMk cId="0" sldId="294"/>
            <ac:spMk id="33795" creationId="{00000000-0000-0000-0000-000000000000}"/>
          </ac:spMkLst>
        </pc:spChg>
        <pc:picChg chg="mod">
          <ac:chgData name="Alison Murphy" userId="9ba79fcb-d62b-4ed0-b66e-b4415e918fea" providerId="ADAL" clId="{FD48E55E-900A-43D6-884E-F571B20E6177}" dt="2022-11-07T12:05:37.608" v="505" actId="1076"/>
          <ac:picMkLst>
            <pc:docMk/>
            <pc:sldMk cId="0" sldId="294"/>
            <ac:picMk id="33796" creationId="{00000000-0000-0000-0000-000000000000}"/>
          </ac:picMkLst>
        </pc:picChg>
        <pc:picChg chg="mod">
          <ac:chgData name="Alison Murphy" userId="9ba79fcb-d62b-4ed0-b66e-b4415e918fea" providerId="ADAL" clId="{FD48E55E-900A-43D6-884E-F571B20E6177}" dt="2022-11-07T12:04:55.987" v="493" actId="1076"/>
          <ac:picMkLst>
            <pc:docMk/>
            <pc:sldMk cId="0" sldId="294"/>
            <ac:picMk id="33797" creationId="{00000000-0000-0000-0000-000000000000}"/>
          </ac:picMkLst>
        </pc:picChg>
      </pc:sldChg>
      <pc:sldChg chg="delSp modSp mod">
        <pc:chgData name="Alison Murphy" userId="9ba79fcb-d62b-4ed0-b66e-b4415e918fea" providerId="ADAL" clId="{FD48E55E-900A-43D6-884E-F571B20E6177}" dt="2022-11-07T12:10:06.850" v="560"/>
        <pc:sldMkLst>
          <pc:docMk/>
          <pc:sldMk cId="0" sldId="295"/>
        </pc:sldMkLst>
        <pc:spChg chg="mod">
          <ac:chgData name="Alison Murphy" userId="9ba79fcb-d62b-4ed0-b66e-b4415e918fea" providerId="ADAL" clId="{FD48E55E-900A-43D6-884E-F571B20E6177}" dt="2022-11-07T12:09:25.708" v="559" actId="14100"/>
          <ac:spMkLst>
            <pc:docMk/>
            <pc:sldMk cId="0" sldId="295"/>
            <ac:spMk id="2" creationId="{3CBB2B10-CCAC-4C42-9BA7-687DE1DD142B}"/>
          </ac:spMkLst>
        </pc:spChg>
        <pc:spChg chg="mod">
          <ac:chgData name="Alison Murphy" userId="9ba79fcb-d62b-4ed0-b66e-b4415e918fea" providerId="ADAL" clId="{FD48E55E-900A-43D6-884E-F571B20E6177}" dt="2022-11-07T12:08:30.885" v="544" actId="20577"/>
          <ac:spMkLst>
            <pc:docMk/>
            <pc:sldMk cId="0" sldId="295"/>
            <ac:spMk id="34818" creationId="{00000000-0000-0000-0000-000000000000}"/>
          </ac:spMkLst>
        </pc:spChg>
        <pc:spChg chg="mod">
          <ac:chgData name="Alison Murphy" userId="9ba79fcb-d62b-4ed0-b66e-b4415e918fea" providerId="ADAL" clId="{FD48E55E-900A-43D6-884E-F571B20E6177}" dt="2022-11-07T12:10:06.850" v="560"/>
          <ac:spMkLst>
            <pc:docMk/>
            <pc:sldMk cId="0" sldId="295"/>
            <ac:spMk id="34819" creationId="{00000000-0000-0000-0000-000000000000}"/>
          </ac:spMkLst>
        </pc:spChg>
        <pc:picChg chg="del">
          <ac:chgData name="Alison Murphy" userId="9ba79fcb-d62b-4ed0-b66e-b4415e918fea" providerId="ADAL" clId="{FD48E55E-900A-43D6-884E-F571B20E6177}" dt="2022-11-07T12:07:37.241" v="533" actId="478"/>
          <ac:picMkLst>
            <pc:docMk/>
            <pc:sldMk cId="0" sldId="295"/>
            <ac:picMk id="34820" creationId="{00000000-0000-0000-0000-000000000000}"/>
          </ac:picMkLst>
        </pc:picChg>
        <pc:picChg chg="del">
          <ac:chgData name="Alison Murphy" userId="9ba79fcb-d62b-4ed0-b66e-b4415e918fea" providerId="ADAL" clId="{FD48E55E-900A-43D6-884E-F571B20E6177}" dt="2022-11-07T12:07:34.624" v="532" actId="478"/>
          <ac:picMkLst>
            <pc:docMk/>
            <pc:sldMk cId="0" sldId="295"/>
            <ac:picMk id="34821" creationId="{00000000-0000-0000-0000-000000000000}"/>
          </ac:picMkLst>
        </pc:picChg>
      </pc:sldChg>
      <pc:sldChg chg="addSp modSp mod setBg">
        <pc:chgData name="Alison Murphy" userId="9ba79fcb-d62b-4ed0-b66e-b4415e918fea" providerId="ADAL" clId="{FD48E55E-900A-43D6-884E-F571B20E6177}" dt="2022-11-07T12:12:07.255" v="580" actId="12"/>
        <pc:sldMkLst>
          <pc:docMk/>
          <pc:sldMk cId="0" sldId="296"/>
        </pc:sldMkLst>
        <pc:spChg chg="mod">
          <ac:chgData name="Alison Murphy" userId="9ba79fcb-d62b-4ed0-b66e-b4415e918fea" providerId="ADAL" clId="{FD48E55E-900A-43D6-884E-F571B20E6177}" dt="2022-11-07T12:11:22.061" v="568" actId="255"/>
          <ac:spMkLst>
            <pc:docMk/>
            <pc:sldMk cId="0" sldId="296"/>
            <ac:spMk id="41986" creationId="{00000000-0000-0000-0000-000000000000}"/>
          </ac:spMkLst>
        </pc:spChg>
        <pc:spChg chg="mod">
          <ac:chgData name="Alison Murphy" userId="9ba79fcb-d62b-4ed0-b66e-b4415e918fea" providerId="ADAL" clId="{FD48E55E-900A-43D6-884E-F571B20E6177}" dt="2022-11-07T12:12:07.255" v="580" actId="12"/>
          <ac:spMkLst>
            <pc:docMk/>
            <pc:sldMk cId="0" sldId="296"/>
            <ac:spMk id="41987" creationId="{00000000-0000-0000-0000-000000000000}"/>
          </ac:spMkLst>
        </pc:spChg>
        <pc:spChg chg="add">
          <ac:chgData name="Alison Murphy" userId="9ba79fcb-d62b-4ed0-b66e-b4415e918fea" providerId="ADAL" clId="{FD48E55E-900A-43D6-884E-F571B20E6177}" dt="2022-11-07T12:10:43.624" v="562" actId="26606"/>
          <ac:spMkLst>
            <pc:docMk/>
            <pc:sldMk cId="0" sldId="296"/>
            <ac:spMk id="41993" creationId="{45D37F4E-DDB4-456B-97E0-9937730A039F}"/>
          </ac:spMkLst>
        </pc:spChg>
        <pc:spChg chg="add">
          <ac:chgData name="Alison Murphy" userId="9ba79fcb-d62b-4ed0-b66e-b4415e918fea" providerId="ADAL" clId="{FD48E55E-900A-43D6-884E-F571B20E6177}" dt="2022-11-07T12:10:43.624" v="562" actId="26606"/>
          <ac:spMkLst>
            <pc:docMk/>
            <pc:sldMk cId="0" sldId="296"/>
            <ac:spMk id="41995" creationId="{B2DD41CD-8F47-4F56-AD12-4E2FF7696987}"/>
          </ac:spMkLst>
        </pc:spChg>
        <pc:picChg chg="mod">
          <ac:chgData name="Alison Murphy" userId="9ba79fcb-d62b-4ed0-b66e-b4415e918fea" providerId="ADAL" clId="{FD48E55E-900A-43D6-884E-F571B20E6177}" dt="2022-11-07T12:10:43.624" v="562" actId="26606"/>
          <ac:picMkLst>
            <pc:docMk/>
            <pc:sldMk cId="0" sldId="296"/>
            <ac:picMk id="41988" creationId="{00000000-0000-0000-0000-000000000000}"/>
          </ac:picMkLst>
        </pc:picChg>
      </pc:sldChg>
      <pc:sldChg chg="modSp del">
        <pc:chgData name="Alison Murphy" userId="9ba79fcb-d62b-4ed0-b66e-b4415e918fea" providerId="ADAL" clId="{FD48E55E-900A-43D6-884E-F571B20E6177}" dt="2022-11-07T12:10:15.559" v="561" actId="47"/>
        <pc:sldMkLst>
          <pc:docMk/>
          <pc:sldMk cId="0" sldId="297"/>
        </pc:sldMkLst>
        <pc:spChg chg="mod">
          <ac:chgData name="Alison Murphy" userId="9ba79fcb-d62b-4ed0-b66e-b4415e918fea" providerId="ADAL" clId="{FD48E55E-900A-43D6-884E-F571B20E6177}" dt="2022-11-07T11:23:02.740" v="81"/>
          <ac:spMkLst>
            <pc:docMk/>
            <pc:sldMk cId="0" sldId="297"/>
            <ac:spMk id="6" creationId="{00000000-0000-0000-0000-000000000000}"/>
          </ac:spMkLst>
        </pc:spChg>
        <pc:spChg chg="mod">
          <ac:chgData name="Alison Murphy" userId="9ba79fcb-d62b-4ed0-b66e-b4415e918fea" providerId="ADAL" clId="{FD48E55E-900A-43D6-884E-F571B20E6177}" dt="2022-11-07T11:23:02.740" v="81"/>
          <ac:spMkLst>
            <pc:docMk/>
            <pc:sldMk cId="0" sldId="297"/>
            <ac:spMk id="7" creationId="{00000000-0000-0000-0000-000000000000}"/>
          </ac:spMkLst>
        </pc:spChg>
      </pc:sldChg>
      <pc:sldChg chg="addSp modSp mod modClrScheme chgLayout">
        <pc:chgData name="Alison Murphy" userId="9ba79fcb-d62b-4ed0-b66e-b4415e918fea" providerId="ADAL" clId="{FD48E55E-900A-43D6-884E-F571B20E6177}" dt="2022-11-07T12:14:49.883" v="613" actId="14100"/>
        <pc:sldMkLst>
          <pc:docMk/>
          <pc:sldMk cId="0" sldId="298"/>
        </pc:sldMkLst>
        <pc:spChg chg="add mod ord">
          <ac:chgData name="Alison Murphy" userId="9ba79fcb-d62b-4ed0-b66e-b4415e918fea" providerId="ADAL" clId="{FD48E55E-900A-43D6-884E-F571B20E6177}" dt="2022-11-07T12:14:01.717" v="604" actId="27636"/>
          <ac:spMkLst>
            <pc:docMk/>
            <pc:sldMk cId="0" sldId="298"/>
            <ac:spMk id="2" creationId="{4157957F-C04A-45AE-E2E9-0A53ADE67AB0}"/>
          </ac:spMkLst>
        </pc:spChg>
        <pc:spChg chg="mod ord">
          <ac:chgData name="Alison Murphy" userId="9ba79fcb-d62b-4ed0-b66e-b4415e918fea" providerId="ADAL" clId="{FD48E55E-900A-43D6-884E-F571B20E6177}" dt="2022-11-07T12:14:49.883" v="613" actId="14100"/>
          <ac:spMkLst>
            <pc:docMk/>
            <pc:sldMk cId="0" sldId="298"/>
            <ac:spMk id="43010" creationId="{00000000-0000-0000-0000-000000000000}"/>
          </ac:spMkLst>
        </pc:spChg>
        <pc:spChg chg="mod ord">
          <ac:chgData name="Alison Murphy" userId="9ba79fcb-d62b-4ed0-b66e-b4415e918fea" providerId="ADAL" clId="{FD48E55E-900A-43D6-884E-F571B20E6177}" dt="2022-11-07T12:13:53.507" v="602" actId="255"/>
          <ac:spMkLst>
            <pc:docMk/>
            <pc:sldMk cId="0" sldId="298"/>
            <ac:spMk id="43011" creationId="{00000000-0000-0000-0000-000000000000}"/>
          </ac:spMkLst>
        </pc:spChg>
        <pc:picChg chg="mod">
          <ac:chgData name="Alison Murphy" userId="9ba79fcb-d62b-4ed0-b66e-b4415e918fea" providerId="ADAL" clId="{FD48E55E-900A-43D6-884E-F571B20E6177}" dt="2022-11-07T12:12:41.495" v="585" actId="1076"/>
          <ac:picMkLst>
            <pc:docMk/>
            <pc:sldMk cId="0" sldId="298"/>
            <ac:picMk id="43012" creationId="{00000000-0000-0000-0000-000000000000}"/>
          </ac:picMkLst>
        </pc:picChg>
      </pc:sldChg>
      <pc:sldChg chg="addSp modSp mod modClrScheme chgLayout">
        <pc:chgData name="Alison Murphy" userId="9ba79fcb-d62b-4ed0-b66e-b4415e918fea" providerId="ADAL" clId="{FD48E55E-900A-43D6-884E-F571B20E6177}" dt="2022-11-07T12:19:09.124" v="652" actId="20577"/>
        <pc:sldMkLst>
          <pc:docMk/>
          <pc:sldMk cId="0" sldId="299"/>
        </pc:sldMkLst>
        <pc:spChg chg="add mod ord">
          <ac:chgData name="Alison Murphy" userId="9ba79fcb-d62b-4ed0-b66e-b4415e918fea" providerId="ADAL" clId="{FD48E55E-900A-43D6-884E-F571B20E6177}" dt="2022-11-07T12:18:36.559" v="645" actId="27636"/>
          <ac:spMkLst>
            <pc:docMk/>
            <pc:sldMk cId="0" sldId="299"/>
            <ac:spMk id="2" creationId="{9509A07C-1366-F601-4ED2-DC3E9A59152A}"/>
          </ac:spMkLst>
        </pc:spChg>
        <pc:spChg chg="mod ord">
          <ac:chgData name="Alison Murphy" userId="9ba79fcb-d62b-4ed0-b66e-b4415e918fea" providerId="ADAL" clId="{FD48E55E-900A-43D6-884E-F571B20E6177}" dt="2022-11-07T12:19:09.124" v="652" actId="20577"/>
          <ac:spMkLst>
            <pc:docMk/>
            <pc:sldMk cId="0" sldId="299"/>
            <ac:spMk id="44034" creationId="{00000000-0000-0000-0000-000000000000}"/>
          </ac:spMkLst>
        </pc:spChg>
        <pc:spChg chg="mod ord">
          <ac:chgData name="Alison Murphy" userId="9ba79fcb-d62b-4ed0-b66e-b4415e918fea" providerId="ADAL" clId="{FD48E55E-900A-43D6-884E-F571B20E6177}" dt="2022-11-07T12:18:36.572" v="646" actId="27636"/>
          <ac:spMkLst>
            <pc:docMk/>
            <pc:sldMk cId="0" sldId="299"/>
            <ac:spMk id="44035" creationId="{00000000-0000-0000-0000-000000000000}"/>
          </ac:spMkLst>
        </pc:spChg>
        <pc:picChg chg="mod">
          <ac:chgData name="Alison Murphy" userId="9ba79fcb-d62b-4ed0-b66e-b4415e918fea" providerId="ADAL" clId="{FD48E55E-900A-43D6-884E-F571B20E6177}" dt="2022-11-07T12:19:04.332" v="651" actId="1076"/>
          <ac:picMkLst>
            <pc:docMk/>
            <pc:sldMk cId="0" sldId="299"/>
            <ac:picMk id="44036" creationId="{00000000-0000-0000-0000-000000000000}"/>
          </ac:picMkLst>
        </pc:picChg>
      </pc:sldChg>
      <pc:sldChg chg="modSp mod">
        <pc:chgData name="Alison Murphy" userId="9ba79fcb-d62b-4ed0-b66e-b4415e918fea" providerId="ADAL" clId="{FD48E55E-900A-43D6-884E-F571B20E6177}" dt="2022-11-07T12:32:44.696" v="667" actId="2711"/>
        <pc:sldMkLst>
          <pc:docMk/>
          <pc:sldMk cId="0" sldId="300"/>
        </pc:sldMkLst>
        <pc:spChg chg="mod">
          <ac:chgData name="Alison Murphy" userId="9ba79fcb-d62b-4ed0-b66e-b4415e918fea" providerId="ADAL" clId="{FD48E55E-900A-43D6-884E-F571B20E6177}" dt="2022-11-07T12:32:32.414" v="664" actId="27636"/>
          <ac:spMkLst>
            <pc:docMk/>
            <pc:sldMk cId="0" sldId="300"/>
            <ac:spMk id="2" creationId="{34F85EBB-58EB-46BD-910B-88181AE56C8C}"/>
          </ac:spMkLst>
        </pc:spChg>
        <pc:spChg chg="mod">
          <ac:chgData name="Alison Murphy" userId="9ba79fcb-d62b-4ed0-b66e-b4415e918fea" providerId="ADAL" clId="{FD48E55E-900A-43D6-884E-F571B20E6177}" dt="2022-11-07T12:32:44.696" v="667" actId="2711"/>
          <ac:spMkLst>
            <pc:docMk/>
            <pc:sldMk cId="0" sldId="300"/>
            <ac:spMk id="45058" creationId="{00000000-0000-0000-0000-000000000000}"/>
          </ac:spMkLst>
        </pc:spChg>
        <pc:spChg chg="mod">
          <ac:chgData name="Alison Murphy" userId="9ba79fcb-d62b-4ed0-b66e-b4415e918fea" providerId="ADAL" clId="{FD48E55E-900A-43D6-884E-F571B20E6177}" dt="2022-11-07T12:32:22.756" v="662" actId="255"/>
          <ac:spMkLst>
            <pc:docMk/>
            <pc:sldMk cId="0" sldId="300"/>
            <ac:spMk id="45059" creationId="{00000000-0000-0000-0000-000000000000}"/>
          </ac:spMkLst>
        </pc:spChg>
      </pc:sldChg>
      <pc:sldChg chg="modSp mod">
        <pc:chgData name="Alison Murphy" userId="9ba79fcb-d62b-4ed0-b66e-b4415e918fea" providerId="ADAL" clId="{FD48E55E-900A-43D6-884E-F571B20E6177}" dt="2022-11-07T12:33:36.940" v="677" actId="113"/>
        <pc:sldMkLst>
          <pc:docMk/>
          <pc:sldMk cId="0" sldId="301"/>
        </pc:sldMkLst>
        <pc:spChg chg="mod">
          <ac:chgData name="Alison Murphy" userId="9ba79fcb-d62b-4ed0-b66e-b4415e918fea" providerId="ADAL" clId="{FD48E55E-900A-43D6-884E-F571B20E6177}" dt="2022-11-07T12:33:22.724" v="674" actId="27636"/>
          <ac:spMkLst>
            <pc:docMk/>
            <pc:sldMk cId="0" sldId="301"/>
            <ac:spMk id="2" creationId="{431D4855-296D-4527-A69B-9DC08BBED093}"/>
          </ac:spMkLst>
        </pc:spChg>
        <pc:spChg chg="mod">
          <ac:chgData name="Alison Murphy" userId="9ba79fcb-d62b-4ed0-b66e-b4415e918fea" providerId="ADAL" clId="{FD48E55E-900A-43D6-884E-F571B20E6177}" dt="2022-11-07T12:33:17.696" v="671" actId="14100"/>
          <ac:spMkLst>
            <pc:docMk/>
            <pc:sldMk cId="0" sldId="301"/>
            <ac:spMk id="6" creationId="{A68BF78D-AEF9-4FDA-9B87-5EB1D04D8CC8}"/>
          </ac:spMkLst>
        </pc:spChg>
        <pc:spChg chg="mod">
          <ac:chgData name="Alison Murphy" userId="9ba79fcb-d62b-4ed0-b66e-b4415e918fea" providerId="ADAL" clId="{FD48E55E-900A-43D6-884E-F571B20E6177}" dt="2022-11-07T12:33:36.940" v="677" actId="113"/>
          <ac:spMkLst>
            <pc:docMk/>
            <pc:sldMk cId="0" sldId="301"/>
            <ac:spMk id="46082" creationId="{00000000-0000-0000-0000-000000000000}"/>
          </ac:spMkLst>
        </pc:spChg>
        <pc:spChg chg="mod">
          <ac:chgData name="Alison Murphy" userId="9ba79fcb-d62b-4ed0-b66e-b4415e918fea" providerId="ADAL" clId="{FD48E55E-900A-43D6-884E-F571B20E6177}" dt="2022-11-07T12:33:22.722" v="673" actId="27636"/>
          <ac:spMkLst>
            <pc:docMk/>
            <pc:sldMk cId="0" sldId="301"/>
            <ac:spMk id="46083" creationId="{00000000-0000-0000-0000-000000000000}"/>
          </ac:spMkLst>
        </pc:spChg>
      </pc:sldChg>
      <pc:sldChg chg="delSp modSp mod chgLayout">
        <pc:chgData name="Alison Murphy" userId="9ba79fcb-d62b-4ed0-b66e-b4415e918fea" providerId="ADAL" clId="{FD48E55E-900A-43D6-884E-F571B20E6177}" dt="2022-11-07T11:23:03.489" v="83" actId="27636"/>
        <pc:sldMkLst>
          <pc:docMk/>
          <pc:sldMk cId="0" sldId="303"/>
        </pc:sldMkLst>
        <pc:spChg chg="mod ord">
          <ac:chgData name="Alison Murphy" userId="9ba79fcb-d62b-4ed0-b66e-b4415e918fea" providerId="ADAL" clId="{FD48E55E-900A-43D6-884E-F571B20E6177}" dt="2022-11-07T11:23:02.740" v="81"/>
          <ac:spMkLst>
            <pc:docMk/>
            <pc:sldMk cId="0" sldId="303"/>
            <ac:spMk id="2" creationId="{00000000-0000-0000-0000-000000000000}"/>
          </ac:spMkLst>
        </pc:spChg>
        <pc:spChg chg="mod ord">
          <ac:chgData name="Alison Murphy" userId="9ba79fcb-d62b-4ed0-b66e-b4415e918fea" providerId="ADAL" clId="{FD48E55E-900A-43D6-884E-F571B20E6177}" dt="2022-11-07T11:23:03.489" v="83" actId="27636"/>
          <ac:spMkLst>
            <pc:docMk/>
            <pc:sldMk cId="0" sldId="303"/>
            <ac:spMk id="3" creationId="{00000000-0000-0000-0000-000000000000}"/>
          </ac:spMkLst>
        </pc:spChg>
        <pc:spChg chg="del mod ord">
          <ac:chgData name="Alison Murphy" userId="9ba79fcb-d62b-4ed0-b66e-b4415e918fea" providerId="ADAL" clId="{FD48E55E-900A-43D6-884E-F571B20E6177}" dt="2022-11-07T11:20:23.292" v="56" actId="700"/>
          <ac:spMkLst>
            <pc:docMk/>
            <pc:sldMk cId="0" sldId="303"/>
            <ac:spMk id="7" creationId="{F2E2546D-3823-4636-AE11-867282D69D0E}"/>
          </ac:spMkLst>
        </pc:spChg>
        <pc:spChg chg="del">
          <ac:chgData name="Alison Murphy" userId="9ba79fcb-d62b-4ed0-b66e-b4415e918fea" providerId="ADAL" clId="{FD48E55E-900A-43D6-884E-F571B20E6177}" dt="2022-11-07T11:20:23.292" v="56" actId="700"/>
          <ac:spMkLst>
            <pc:docMk/>
            <pc:sldMk cId="0" sldId="303"/>
            <ac:spMk id="8" creationId="{B3EF7E9D-7D30-4B2C-A5A6-9C7C7C789A87}"/>
          </ac:spMkLst>
        </pc:spChg>
        <pc:spChg chg="mod ord">
          <ac:chgData name="Alison Murphy" userId="9ba79fcb-d62b-4ed0-b66e-b4415e918fea" providerId="ADAL" clId="{FD48E55E-900A-43D6-884E-F571B20E6177}" dt="2022-11-07T11:23:02.740" v="81"/>
          <ac:spMkLst>
            <pc:docMk/>
            <pc:sldMk cId="0" sldId="303"/>
            <ac:spMk id="9" creationId="{A322A875-C679-47F2-91D3-6FC4D4B97D48}"/>
          </ac:spMkLst>
        </pc:spChg>
      </pc:sldChg>
      <pc:sldChg chg="modSp mod">
        <pc:chgData name="Alison Murphy" userId="9ba79fcb-d62b-4ed0-b66e-b4415e918fea" providerId="ADAL" clId="{FD48E55E-900A-43D6-884E-F571B20E6177}" dt="2022-11-07T11:23:04.163" v="115" actId="27636"/>
        <pc:sldMkLst>
          <pc:docMk/>
          <pc:sldMk cId="0" sldId="304"/>
        </pc:sldMkLst>
        <pc:spChg chg="mod">
          <ac:chgData name="Alison Murphy" userId="9ba79fcb-d62b-4ed0-b66e-b4415e918fea" providerId="ADAL" clId="{FD48E55E-900A-43D6-884E-F571B20E6177}" dt="2022-11-07T11:23:02.740" v="81"/>
          <ac:spMkLst>
            <pc:docMk/>
            <pc:sldMk cId="0" sldId="304"/>
            <ac:spMk id="3" creationId="{00000000-0000-0000-0000-000000000000}"/>
          </ac:spMkLst>
        </pc:spChg>
        <pc:spChg chg="mod">
          <ac:chgData name="Alison Murphy" userId="9ba79fcb-d62b-4ed0-b66e-b4415e918fea" providerId="ADAL" clId="{FD48E55E-900A-43D6-884E-F571B20E6177}" dt="2022-11-07T11:23:04.161" v="114" actId="27636"/>
          <ac:spMkLst>
            <pc:docMk/>
            <pc:sldMk cId="0" sldId="304"/>
            <ac:spMk id="6" creationId="{8A360443-22F0-4AC4-BABD-2D893C9743DA}"/>
          </ac:spMkLst>
        </pc:spChg>
        <pc:spChg chg="mod">
          <ac:chgData name="Alison Murphy" userId="9ba79fcb-d62b-4ed0-b66e-b4415e918fea" providerId="ADAL" clId="{FD48E55E-900A-43D6-884E-F571B20E6177}" dt="2022-11-07T11:23:04.163" v="115" actId="27636"/>
          <ac:spMkLst>
            <pc:docMk/>
            <pc:sldMk cId="0" sldId="304"/>
            <ac:spMk id="7" creationId="{E2AE4B78-81FC-4544-A9C8-8DFD41E2DF1F}"/>
          </ac:spMkLst>
        </pc:spChg>
        <pc:picChg chg="mod">
          <ac:chgData name="Alison Murphy" userId="9ba79fcb-d62b-4ed0-b66e-b4415e918fea" providerId="ADAL" clId="{FD48E55E-900A-43D6-884E-F571B20E6177}" dt="2022-10-31T11:56:02.169" v="38" actId="1076"/>
          <ac:picMkLst>
            <pc:docMk/>
            <pc:sldMk cId="0" sldId="304"/>
            <ac:picMk id="1030" creationId="{35B4B2D8-F95D-40B6-AFB8-3FB211F45439}"/>
          </ac:picMkLst>
        </pc:picChg>
      </pc:sldChg>
      <pc:sldChg chg="modSp mod">
        <pc:chgData name="Alison Murphy" userId="9ba79fcb-d62b-4ed0-b66e-b4415e918fea" providerId="ADAL" clId="{FD48E55E-900A-43D6-884E-F571B20E6177}" dt="2022-11-07T11:23:04.126" v="113" actId="27636"/>
        <pc:sldMkLst>
          <pc:docMk/>
          <pc:sldMk cId="147017052" sldId="305"/>
        </pc:sldMkLst>
        <pc:spChg chg="mod">
          <ac:chgData name="Alison Murphy" userId="9ba79fcb-d62b-4ed0-b66e-b4415e918fea" providerId="ADAL" clId="{FD48E55E-900A-43D6-884E-F571B20E6177}" dt="2022-11-07T11:23:04.126" v="113" actId="27636"/>
          <ac:spMkLst>
            <pc:docMk/>
            <pc:sldMk cId="147017052" sldId="305"/>
            <ac:spMk id="2" creationId="{EDCD4352-EC61-4E61-BEB9-A3336432ED0B}"/>
          </ac:spMkLst>
        </pc:spChg>
        <pc:spChg chg="mod">
          <ac:chgData name="Alison Murphy" userId="9ba79fcb-d62b-4ed0-b66e-b4415e918fea" providerId="ADAL" clId="{FD48E55E-900A-43D6-884E-F571B20E6177}" dt="2022-11-07T11:23:02.740" v="81"/>
          <ac:spMkLst>
            <pc:docMk/>
            <pc:sldMk cId="147017052" sldId="305"/>
            <ac:spMk id="3" creationId="{9F7CCE3C-7448-4C2E-9F20-07A21F5EDFFC}"/>
          </ac:spMkLst>
        </pc:spChg>
      </pc:sldChg>
      <pc:sldChg chg="modSp mod">
        <pc:chgData name="Alison Murphy" userId="9ba79fcb-d62b-4ed0-b66e-b4415e918fea" providerId="ADAL" clId="{FD48E55E-900A-43D6-884E-F571B20E6177}" dt="2022-11-07T11:53:10.994" v="425" actId="2711"/>
        <pc:sldMkLst>
          <pc:docMk/>
          <pc:sldMk cId="180498127" sldId="306"/>
        </pc:sldMkLst>
        <pc:spChg chg="mod">
          <ac:chgData name="Alison Murphy" userId="9ba79fcb-d62b-4ed0-b66e-b4415e918fea" providerId="ADAL" clId="{FD48E55E-900A-43D6-884E-F571B20E6177}" dt="2022-11-07T11:23:02.740" v="81"/>
          <ac:spMkLst>
            <pc:docMk/>
            <pc:sldMk cId="180498127" sldId="306"/>
            <ac:spMk id="21506" creationId="{00000000-0000-0000-0000-000000000000}"/>
          </ac:spMkLst>
        </pc:spChg>
        <pc:spChg chg="mod">
          <ac:chgData name="Alison Murphy" userId="9ba79fcb-d62b-4ed0-b66e-b4415e918fea" providerId="ADAL" clId="{FD48E55E-900A-43D6-884E-F571B20E6177}" dt="2022-11-07T11:53:10.994" v="425" actId="2711"/>
          <ac:spMkLst>
            <pc:docMk/>
            <pc:sldMk cId="180498127" sldId="306"/>
            <ac:spMk id="21507" creationId="{00000000-0000-0000-0000-000000000000}"/>
          </ac:spMkLst>
        </pc:spChg>
      </pc:sldChg>
      <pc:sldChg chg="addSp modSp mod setBg">
        <pc:chgData name="Alison Murphy" userId="9ba79fcb-d62b-4ed0-b66e-b4415e918fea" providerId="ADAL" clId="{FD48E55E-900A-43D6-884E-F571B20E6177}" dt="2022-11-07T11:55:10.491" v="442" actId="12"/>
        <pc:sldMkLst>
          <pc:docMk/>
          <pc:sldMk cId="2205602258" sldId="307"/>
        </pc:sldMkLst>
        <pc:spChg chg="mod">
          <ac:chgData name="Alison Murphy" userId="9ba79fcb-d62b-4ed0-b66e-b4415e918fea" providerId="ADAL" clId="{FD48E55E-900A-43D6-884E-F571B20E6177}" dt="2022-11-07T11:54:25.173" v="435" actId="26606"/>
          <ac:spMkLst>
            <pc:docMk/>
            <pc:sldMk cId="2205602258" sldId="307"/>
            <ac:spMk id="29698" creationId="{00000000-0000-0000-0000-000000000000}"/>
          </ac:spMkLst>
        </pc:spChg>
        <pc:spChg chg="mod">
          <ac:chgData name="Alison Murphy" userId="9ba79fcb-d62b-4ed0-b66e-b4415e918fea" providerId="ADAL" clId="{FD48E55E-900A-43D6-884E-F571B20E6177}" dt="2022-11-07T11:55:10.491" v="442" actId="12"/>
          <ac:spMkLst>
            <pc:docMk/>
            <pc:sldMk cId="2205602258" sldId="307"/>
            <ac:spMk id="29699" creationId="{00000000-0000-0000-0000-000000000000}"/>
          </ac:spMkLst>
        </pc:spChg>
        <pc:spChg chg="add">
          <ac:chgData name="Alison Murphy" userId="9ba79fcb-d62b-4ed0-b66e-b4415e918fea" providerId="ADAL" clId="{FD48E55E-900A-43D6-884E-F571B20E6177}" dt="2022-11-07T11:54:25.173" v="435" actId="26606"/>
          <ac:spMkLst>
            <pc:docMk/>
            <pc:sldMk cId="2205602258" sldId="307"/>
            <ac:spMk id="29705" creationId="{D1D34770-47A8-402C-AF23-2B653F2D88C1}"/>
          </ac:spMkLst>
        </pc:spChg>
        <pc:picChg chg="mod">
          <ac:chgData name="Alison Murphy" userId="9ba79fcb-d62b-4ed0-b66e-b4415e918fea" providerId="ADAL" clId="{FD48E55E-900A-43D6-884E-F571B20E6177}" dt="2022-11-07T11:54:25.173" v="435" actId="26606"/>
          <ac:picMkLst>
            <pc:docMk/>
            <pc:sldMk cId="2205602258" sldId="307"/>
            <ac:picMk id="29700" creationId="{00000000-0000-0000-0000-000000000000}"/>
          </ac:picMkLst>
        </pc:picChg>
      </pc:sldChg>
      <pc:sldChg chg="addSp modSp del mod setBg">
        <pc:chgData name="Alison Murphy" userId="9ba79fcb-d62b-4ed0-b66e-b4415e918fea" providerId="ADAL" clId="{FD48E55E-900A-43D6-884E-F571B20E6177}" dt="2022-11-07T12:12:14.588" v="581" actId="47"/>
        <pc:sldMkLst>
          <pc:docMk/>
          <pc:sldMk cId="2723425934" sldId="308"/>
        </pc:sldMkLst>
        <pc:spChg chg="mod">
          <ac:chgData name="Alison Murphy" userId="9ba79fcb-d62b-4ed0-b66e-b4415e918fea" providerId="ADAL" clId="{FD48E55E-900A-43D6-884E-F571B20E6177}" dt="2022-11-07T12:11:03.992" v="565" actId="115"/>
          <ac:spMkLst>
            <pc:docMk/>
            <pc:sldMk cId="2723425934" sldId="308"/>
            <ac:spMk id="41986" creationId="{00000000-0000-0000-0000-000000000000}"/>
          </ac:spMkLst>
        </pc:spChg>
        <pc:spChg chg="mod">
          <ac:chgData name="Alison Murphy" userId="9ba79fcb-d62b-4ed0-b66e-b4415e918fea" providerId="ADAL" clId="{FD48E55E-900A-43D6-884E-F571B20E6177}" dt="2022-11-07T12:10:59.787" v="564" actId="26606"/>
          <ac:spMkLst>
            <pc:docMk/>
            <pc:sldMk cId="2723425934" sldId="308"/>
            <ac:spMk id="41987" creationId="{00000000-0000-0000-0000-000000000000}"/>
          </ac:spMkLst>
        </pc:spChg>
        <pc:spChg chg="add">
          <ac:chgData name="Alison Murphy" userId="9ba79fcb-d62b-4ed0-b66e-b4415e918fea" providerId="ADAL" clId="{FD48E55E-900A-43D6-884E-F571B20E6177}" dt="2022-11-07T12:10:59.787" v="564" actId="26606"/>
          <ac:spMkLst>
            <pc:docMk/>
            <pc:sldMk cId="2723425934" sldId="308"/>
            <ac:spMk id="41993" creationId="{45D37F4E-DDB4-456B-97E0-9937730A039F}"/>
          </ac:spMkLst>
        </pc:spChg>
        <pc:spChg chg="add">
          <ac:chgData name="Alison Murphy" userId="9ba79fcb-d62b-4ed0-b66e-b4415e918fea" providerId="ADAL" clId="{FD48E55E-900A-43D6-884E-F571B20E6177}" dt="2022-11-07T12:10:59.787" v="564" actId="26606"/>
          <ac:spMkLst>
            <pc:docMk/>
            <pc:sldMk cId="2723425934" sldId="308"/>
            <ac:spMk id="41995" creationId="{B2DD41CD-8F47-4F56-AD12-4E2FF7696987}"/>
          </ac:spMkLst>
        </pc:spChg>
        <pc:picChg chg="mod">
          <ac:chgData name="Alison Murphy" userId="9ba79fcb-d62b-4ed0-b66e-b4415e918fea" providerId="ADAL" clId="{FD48E55E-900A-43D6-884E-F571B20E6177}" dt="2022-11-07T12:10:59.787" v="564" actId="26606"/>
          <ac:picMkLst>
            <pc:docMk/>
            <pc:sldMk cId="2723425934" sldId="308"/>
            <ac:picMk id="41988" creationId="{00000000-0000-0000-0000-000000000000}"/>
          </ac:picMkLst>
        </pc:picChg>
      </pc:sldChg>
      <pc:sldChg chg="modSp del mod">
        <pc:chgData name="Alison Murphy" userId="9ba79fcb-d62b-4ed0-b66e-b4415e918fea" providerId="ADAL" clId="{FD48E55E-900A-43D6-884E-F571B20E6177}" dt="2022-11-07T12:14:59.037" v="614" actId="47"/>
        <pc:sldMkLst>
          <pc:docMk/>
          <pc:sldMk cId="1841579447" sldId="309"/>
        </pc:sldMkLst>
        <pc:spChg chg="mod">
          <ac:chgData name="Alison Murphy" userId="9ba79fcb-d62b-4ed0-b66e-b4415e918fea" providerId="ADAL" clId="{FD48E55E-900A-43D6-884E-F571B20E6177}" dt="2022-11-07T12:14:35.930" v="611" actId="113"/>
          <ac:spMkLst>
            <pc:docMk/>
            <pc:sldMk cId="1841579447" sldId="309"/>
            <ac:spMk id="43010" creationId="{00000000-0000-0000-0000-000000000000}"/>
          </ac:spMkLst>
        </pc:spChg>
        <pc:spChg chg="mod">
          <ac:chgData name="Alison Murphy" userId="9ba79fcb-d62b-4ed0-b66e-b4415e918fea" providerId="ADAL" clId="{FD48E55E-900A-43D6-884E-F571B20E6177}" dt="2022-11-07T12:13:18.460" v="592" actId="255"/>
          <ac:spMkLst>
            <pc:docMk/>
            <pc:sldMk cId="1841579447" sldId="309"/>
            <ac:spMk id="43011" creationId="{00000000-0000-0000-0000-000000000000}"/>
          </ac:spMkLst>
        </pc:spChg>
      </pc:sldChg>
      <pc:sldChg chg="modSp del mod">
        <pc:chgData name="Alison Murphy" userId="9ba79fcb-d62b-4ed0-b66e-b4415e918fea" providerId="ADAL" clId="{FD48E55E-900A-43D6-884E-F571B20E6177}" dt="2022-11-07T12:19:15.884" v="653" actId="47"/>
        <pc:sldMkLst>
          <pc:docMk/>
          <pc:sldMk cId="1687214077" sldId="310"/>
        </pc:sldMkLst>
        <pc:spChg chg="mod">
          <ac:chgData name="Alison Murphy" userId="9ba79fcb-d62b-4ed0-b66e-b4415e918fea" providerId="ADAL" clId="{FD48E55E-900A-43D6-884E-F571B20E6177}" dt="2022-11-07T11:23:02.740" v="81"/>
          <ac:spMkLst>
            <pc:docMk/>
            <pc:sldMk cId="1687214077" sldId="310"/>
            <ac:spMk id="44034" creationId="{00000000-0000-0000-0000-000000000000}"/>
          </ac:spMkLst>
        </pc:spChg>
        <pc:spChg chg="mod">
          <ac:chgData name="Alison Murphy" userId="9ba79fcb-d62b-4ed0-b66e-b4415e918fea" providerId="ADAL" clId="{FD48E55E-900A-43D6-884E-F571B20E6177}" dt="2022-11-07T12:16:33.411" v="632" actId="27636"/>
          <ac:spMkLst>
            <pc:docMk/>
            <pc:sldMk cId="1687214077" sldId="310"/>
            <ac:spMk id="44035" creationId="{00000000-0000-0000-0000-000000000000}"/>
          </ac:spMkLst>
        </pc:spChg>
      </pc:sldChg>
      <pc:sldChg chg="modSp del mod">
        <pc:chgData name="Alison Murphy" userId="9ba79fcb-d62b-4ed0-b66e-b4415e918fea" providerId="ADAL" clId="{FD48E55E-900A-43D6-884E-F571B20E6177}" dt="2022-11-07T11:46:23.206" v="353" actId="47"/>
        <pc:sldMkLst>
          <pc:docMk/>
          <pc:sldMk cId="0" sldId="314"/>
        </pc:sldMkLst>
        <pc:spChg chg="mod">
          <ac:chgData name="Alison Murphy" userId="9ba79fcb-d62b-4ed0-b66e-b4415e918fea" providerId="ADAL" clId="{FD48E55E-900A-43D6-884E-F571B20E6177}" dt="2022-11-07T11:23:03.786" v="99" actId="27636"/>
          <ac:spMkLst>
            <pc:docMk/>
            <pc:sldMk cId="0" sldId="314"/>
            <ac:spMk id="20482" creationId="{00000000-0000-0000-0000-000000000000}"/>
          </ac:spMkLst>
        </pc:spChg>
        <pc:spChg chg="mod">
          <ac:chgData name="Alison Murphy" userId="9ba79fcb-d62b-4ed0-b66e-b4415e918fea" providerId="ADAL" clId="{FD48E55E-900A-43D6-884E-F571B20E6177}" dt="2022-11-07T11:44:22.093" v="327" actId="2711"/>
          <ac:spMkLst>
            <pc:docMk/>
            <pc:sldMk cId="0" sldId="314"/>
            <ac:spMk id="20483" creationId="{00000000-0000-0000-0000-000000000000}"/>
          </ac:spMkLst>
        </pc:spChg>
        <pc:picChg chg="mod">
          <ac:chgData name="Alison Murphy" userId="9ba79fcb-d62b-4ed0-b66e-b4415e918fea" providerId="ADAL" clId="{FD48E55E-900A-43D6-884E-F571B20E6177}" dt="2022-11-07T11:23:02.740" v="81"/>
          <ac:picMkLst>
            <pc:docMk/>
            <pc:sldMk cId="0" sldId="314"/>
            <ac:picMk id="20484" creationId="{00000000-0000-0000-0000-000000000000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D188F7-F5B8-4F60-BF57-496A00400149}" type="datetimeFigureOut">
              <a:rPr lang="en-GB" smtClean="0"/>
              <a:pPr/>
              <a:t>07/11/2022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1C2455-70B0-49E7-8434-242DFECA612B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1C2455-70B0-49E7-8434-242DFECA612B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62389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1C2455-70B0-49E7-8434-242DFECA612B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05841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sz="1200" b="1" u="sng" dirty="0">
                <a:latin typeface="Comic Sans MS" pitchFamily="66" charset="0"/>
              </a:rPr>
              <a:t>Hormones</a:t>
            </a:r>
            <a:r>
              <a:rPr lang="en-GB" sz="1200" dirty="0">
                <a:latin typeface="Comic Sans MS" pitchFamily="66" charset="0"/>
              </a:rPr>
              <a:t> = chemical substances in the glands (endocrine system)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sz="1200" b="1" u="sng" dirty="0">
                <a:latin typeface="Comic Sans MS" pitchFamily="66" charset="0"/>
              </a:rPr>
              <a:t>Sex hormones</a:t>
            </a:r>
            <a:r>
              <a:rPr lang="en-GB" sz="1200" dirty="0">
                <a:latin typeface="Comic Sans MS" pitchFamily="66" charset="0"/>
              </a:rPr>
              <a:t> = </a:t>
            </a:r>
            <a:r>
              <a:rPr lang="en-GB" sz="1200" b="1" dirty="0">
                <a:latin typeface="Comic Sans MS" pitchFamily="66" charset="0"/>
              </a:rPr>
              <a:t>androgens (including testosterone), oestrogen, progesterone.</a:t>
            </a:r>
            <a:r>
              <a:rPr lang="en-GB" sz="1200" dirty="0">
                <a:latin typeface="Comic Sans MS" pitchFamily="66" charset="0"/>
              </a:rPr>
              <a:t> Each are present in normal males &amp; females but in differing amounts.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sz="1200" b="1" dirty="0">
                <a:latin typeface="Comic Sans MS" pitchFamily="66" charset="0"/>
              </a:rPr>
              <a:t>Evidence of effects of sex hormones supports biological explanation of gender development.</a:t>
            </a:r>
            <a:endParaRPr lang="en-GB" sz="1200" b="1" u="sng" dirty="0">
              <a:latin typeface="Comic Sans MS" pitchFamily="66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1C2455-70B0-49E7-8434-242DFECA612B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765164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sz="1200" b="1" u="sng" dirty="0">
                <a:latin typeface="Comic Sans MS" pitchFamily="66" charset="0"/>
              </a:rPr>
              <a:t>Androgens</a:t>
            </a:r>
            <a:r>
              <a:rPr lang="en-GB" sz="1200" dirty="0">
                <a:latin typeface="Comic Sans MS" pitchFamily="66" charset="0"/>
              </a:rPr>
              <a:t> = associated with male development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sz="1200" dirty="0">
              <a:latin typeface="Comic Sans MS" pitchFamily="66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sz="1200" b="1" u="sng" dirty="0">
                <a:latin typeface="Comic Sans MS" pitchFamily="66" charset="0"/>
              </a:rPr>
              <a:t>Testosterone</a:t>
            </a:r>
            <a:r>
              <a:rPr lang="en-GB" sz="1200" dirty="0">
                <a:latin typeface="Comic Sans MS" pitchFamily="66" charset="0"/>
              </a:rPr>
              <a:t> = most important androgen. Leads to development of male external sexual organs. Acts on brain &amp; pituitary system.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sz="1200" b="1" u="sng" dirty="0">
                <a:latin typeface="Comic Sans MS" pitchFamily="66" charset="0"/>
              </a:rPr>
              <a:t>Effects</a:t>
            </a:r>
            <a:r>
              <a:rPr lang="en-GB" sz="1200" b="1" dirty="0">
                <a:latin typeface="Comic Sans MS" pitchFamily="66" charset="0"/>
              </a:rPr>
              <a:t> – high levels are associated with aggression.</a:t>
            </a:r>
            <a:endParaRPr lang="en-GB" sz="1200" b="1" u="sng" dirty="0">
              <a:latin typeface="Comic Sans MS" pitchFamily="66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1C2455-70B0-49E7-8434-242DFECA612B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41762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sz="1200" b="1" u="sng" dirty="0">
                <a:latin typeface="Comic Sans MS" pitchFamily="66" charset="0"/>
              </a:rPr>
              <a:t>Oestrogen</a:t>
            </a:r>
            <a:r>
              <a:rPr lang="en-GB" sz="1200" dirty="0">
                <a:latin typeface="Comic Sans MS" pitchFamily="66" charset="0"/>
              </a:rPr>
              <a:t> = responsible for controlling onset of menstruation &amp; foetal development when pregnant. Important in females after puberty due to influence on menstrual cycle.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sz="1200" b="1" u="sng" dirty="0">
                <a:latin typeface="Comic Sans MS" pitchFamily="66" charset="0"/>
              </a:rPr>
              <a:t>Behavioural Effects</a:t>
            </a:r>
            <a:r>
              <a:rPr lang="en-GB" sz="1200" b="1" dirty="0">
                <a:latin typeface="Comic Sans MS" pitchFamily="66" charset="0"/>
              </a:rPr>
              <a:t> – in some women can lead to PMT/PMS. In some women can lead to aggression, anti-social behaviour, criminal acts (e.g. shoplifting – PMS has been used as defence in court cases) </a:t>
            </a:r>
            <a:endParaRPr lang="en-GB" sz="1200" b="1" u="sng" dirty="0">
              <a:latin typeface="Comic Sans MS" pitchFamily="66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1C2455-70B0-49E7-8434-242DFECA612B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710600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sz="1200" dirty="0"/>
              <a:t>Assumes behaviour is a product of environmental influences and is learned as a result of observation &amp; modelling. </a:t>
            </a:r>
          </a:p>
          <a:p>
            <a:pPr eaLnBrk="1" hangingPunct="1">
              <a:lnSpc>
                <a:spcPct val="80000"/>
              </a:lnSpc>
            </a:pPr>
            <a:r>
              <a:rPr lang="en-GB" sz="1200" dirty="0"/>
              <a:t>(Stress on external factors/ Nurture argument) </a:t>
            </a:r>
          </a:p>
          <a:p>
            <a:pPr eaLnBrk="1" hangingPunct="1">
              <a:lnSpc>
                <a:spcPct val="80000"/>
              </a:lnSpc>
            </a:pPr>
            <a:r>
              <a:rPr lang="en-GB" sz="1200" dirty="0"/>
              <a:t>Children learn by observing what types of attitudes &amp; behaviours are associated with their gender. If this behaviour is rewarded it is more likely to be repeated. Therefore their behaviour is shaped by those around them in a social context (opposite to biological approach)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1C2455-70B0-49E7-8434-242DFECA612B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36334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1C2455-70B0-49E7-8434-242DFECA612B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42082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1C2455-70B0-49E7-8434-242DFECA612B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365621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1C2455-70B0-49E7-8434-242DFECA612B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42526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966BBD-A18F-2C45-D739-5EAA2C26BD0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2413CF2-3C51-78CF-39C6-3C0BA97BA74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0D1309-0D31-6C66-8CE0-9000DF23DA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1DAAF-1AB6-4DFB-AC89-AD1DD0FAC209}" type="datetimeFigureOut">
              <a:rPr lang="en-GB" smtClean="0"/>
              <a:pPr/>
              <a:t>07/11/2022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AD97F-2D71-A327-6C8A-B723FE047B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CB9407-14CB-3175-8576-54E7544F30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6807F-AC5F-4BA9-9533-6464CED6F75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8659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E6D02-7BA4-74F7-D604-6B9B7A92A7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12A8C5-94E1-9F91-DBDB-8BC00676A7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65315F-E6CE-0B58-E250-2FB91A587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1DAAF-1AB6-4DFB-AC89-AD1DD0FAC209}" type="datetimeFigureOut">
              <a:rPr lang="en-GB" smtClean="0"/>
              <a:pPr/>
              <a:t>07/11/2022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7CB6AA-AC8A-2391-DA79-0507C5E051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2387E3-CF89-A5C8-418C-52E6B10B33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6807F-AC5F-4BA9-9533-6464CED6F75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16688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7D92B2-AF70-ACCE-83F0-F623520017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9D6309-B945-6F9E-72AB-93EABCDB2C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60C5DF-9086-BA98-1F3A-5DF4EE8C70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1DAAF-1AB6-4DFB-AC89-AD1DD0FAC209}" type="datetimeFigureOut">
              <a:rPr lang="en-GB" smtClean="0"/>
              <a:pPr/>
              <a:t>07/11/2022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BF9AC0-5C5D-612D-8575-93B550C9A9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1E2826-557A-2430-BB3B-47CE5CAD11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6807F-AC5F-4BA9-9533-6464CED6F75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59654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164FA3-0E98-DB3C-1E5C-EF6C5477D3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2372C9-B758-9404-6E13-9E2529DB359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F3271D-03ED-EBC5-0301-FCDEC300FF2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EB6CE0C-23E9-BFB9-5312-50B8CB1DA0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1DAAF-1AB6-4DFB-AC89-AD1DD0FAC209}" type="datetimeFigureOut">
              <a:rPr lang="en-GB" smtClean="0"/>
              <a:pPr/>
              <a:t>07/11/2022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93259D-8F86-F801-E80A-08A4546C74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3A5F951-069F-DBDD-533D-2E613056F1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6807F-AC5F-4BA9-9533-6464CED6F75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80668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8DF0AA-9C18-078F-F76C-1E918A867E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F58407-6B18-0E8A-9FCF-BB9C828294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52CE84-9A93-E7AE-3C03-CC8067E48C2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F2E93AF-DB8D-C067-86BF-3A829F1BC9F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81C3CEE-E153-F678-6E0C-5E1C6C9E35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7BCFF2D-D99C-1124-CC70-510CC51A1C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1DAAF-1AB6-4DFB-AC89-AD1DD0FAC209}" type="datetimeFigureOut">
              <a:rPr lang="en-GB" smtClean="0"/>
              <a:pPr/>
              <a:t>07/11/2022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7BBB6C9-7A4E-31E6-0D89-9716957F79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C1FC78F-9810-C487-5EA2-5EDDD968ED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6807F-AC5F-4BA9-9533-6464CED6F75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5681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CF9E7-764B-F073-70BE-FAF7B11013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78D8E3D-0F0B-8060-98D7-A0091AA899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1DAAF-1AB6-4DFB-AC89-AD1DD0FAC209}" type="datetimeFigureOut">
              <a:rPr lang="en-GB" smtClean="0"/>
              <a:pPr/>
              <a:t>07/11/2022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4B29934-1A2A-465A-E065-C5B43C53F8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EBCF7BB-387E-B96F-6DFD-451BD1B5DD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6807F-AC5F-4BA9-9533-6464CED6F75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64375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6C4D118-0DD3-F730-1ACB-9E9E295F75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1DAAF-1AB6-4DFB-AC89-AD1DD0FAC209}" type="datetimeFigureOut">
              <a:rPr lang="en-GB" smtClean="0"/>
              <a:pPr/>
              <a:t>07/11/2022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FBFD2F9-2DAF-D033-A4D8-7E120C957E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278D93-BFE2-BF6F-B2F5-F088CE3679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6807F-AC5F-4BA9-9533-6464CED6F75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07218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45E6B0-8101-2C0F-6892-BADF1BA117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43D342-94B0-FCC7-EBA3-2AE73C8E70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3EA1FF-AF20-B142-A3F6-25F4101854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04597C-7E20-9DF6-0CCA-FD9E8F9D82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1DAAF-1AB6-4DFB-AC89-AD1DD0FAC209}" type="datetimeFigureOut">
              <a:rPr lang="en-GB" smtClean="0"/>
              <a:pPr/>
              <a:t>07/11/2022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AF8FC6-C9D8-B5D9-66FF-A729ABBE28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8AA0DEB-8DB9-A5C0-A2ED-4204A70C7B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6807F-AC5F-4BA9-9533-6464CED6F75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89364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BF0D52-0A87-19D3-CDFE-0678DFE232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52464A6-8477-8B71-7B87-DDB000F0DD8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370EC3-9C6D-B7FA-4694-1A31087CEE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D96246-0864-F66E-99DF-1879FE2C56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1DAAF-1AB6-4DFB-AC89-AD1DD0FAC209}" type="datetimeFigureOut">
              <a:rPr lang="en-GB" smtClean="0"/>
              <a:pPr/>
              <a:t>07/11/2022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8D59BE-45F8-4002-32F2-8ED986ED7E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13F641B-BBEE-B0B7-568C-8F9D9F2F2B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6807F-AC5F-4BA9-9533-6464CED6F75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98180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B048D3-0590-D7BD-2CDA-3E2D235ED2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48E7B38-C56B-C760-0B7C-3A6F1954A9D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5C6098-FA6D-33C4-C285-BA053A9AE7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1DAAF-1AB6-4DFB-AC89-AD1DD0FAC209}" type="datetimeFigureOut">
              <a:rPr lang="en-GB" smtClean="0"/>
              <a:pPr/>
              <a:t>07/11/2022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399874-77BE-3B9E-BC0F-3A54EA32EB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5FC0A4-60EE-927B-016C-DF9A3C5B70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6807F-AC5F-4BA9-9533-6464CED6F75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36500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317C347-E9F1-50A9-1707-561E41DD48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72D715-8024-057D-4746-738F177E91A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5FC8B1-3958-5B9A-68EC-2082479FBB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1DAAF-1AB6-4DFB-AC89-AD1DD0FAC209}" type="datetimeFigureOut">
              <a:rPr lang="en-GB" smtClean="0"/>
              <a:pPr/>
              <a:t>07/11/2022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FF53C5-8080-9A87-CB54-2010A5B579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CEA7A1-79B6-4975-44E0-2A5DEEFF54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6807F-AC5F-4BA9-9533-6464CED6F75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830885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800" y="152400"/>
            <a:ext cx="7162800" cy="685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1066800" y="990600"/>
            <a:ext cx="377190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91100" y="990600"/>
            <a:ext cx="377190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0BFA5C-3AAD-4B5E-AC7D-76A38A130F0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553759"/>
      </p:ext>
    </p:extLst>
  </p:cSld>
  <p:clrMapOvr>
    <a:masterClrMapping/>
  </p:clrMapOvr>
  <p:transition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A8303B-7BB0-48D8-8578-0F3D6B37FCA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15516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3DAC302-4CE9-193A-036C-B08DD8FE71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844F01-275D-A061-31B4-C54D014B5C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CB2D1C-2302-24F3-4B11-6EBFBA89112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61DAAF-1AB6-4DFB-AC89-AD1DD0FAC209}" type="datetimeFigureOut">
              <a:rPr lang="en-GB" smtClean="0"/>
              <a:pPr/>
              <a:t>07/11/2022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8A6E32-F6F6-79CA-0F39-B4187DD53FF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CDDEFD-C2F7-4A35-B723-7F8654B0307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66807F-AC5F-4BA9-9533-6464CED6F75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74793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  <p:sldLayoutId id="2147483691" r:id="rId3"/>
    <p:sldLayoutId id="2147483692" r:id="rId4"/>
    <p:sldLayoutId id="2147483693" r:id="rId5"/>
    <p:sldLayoutId id="2147483694" r:id="rId6"/>
    <p:sldLayoutId id="2147483695" r:id="rId7"/>
    <p:sldLayoutId id="2147483696" r:id="rId8"/>
    <p:sldLayoutId id="2147483697" r:id="rId9"/>
    <p:sldLayoutId id="2147483698" r:id="rId10"/>
    <p:sldLayoutId id="2147483699" r:id="rId11"/>
    <p:sldLayoutId id="2147483700" r:id="rId12"/>
    <p:sldLayoutId id="2147483701" r:id="rId13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Relationship Id="rId4" Type="http://schemas.openxmlformats.org/officeDocument/2006/relationships/image" Target="http://www.xmission.com/~seldom74/chem1110int/ch05/human-growth-hormone.jp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4" Type="http://schemas.openxmlformats.org/officeDocument/2006/relationships/image" Target="http://hagar.up.ac.za/catts/learner/1999/venter_jw/lro/theory/Image15.gif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http://www.alisonleigh.net/img/cognitive.jpg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http://www.alisonleigh.net/img/cognitive.jpg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VZb2len6f18" TargetMode="External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Relationship Id="rId4" Type="http://schemas.openxmlformats.org/officeDocument/2006/relationships/image" Target="http://www.therapysearch.net/images/art/about_therapy_psychoanalytic.jpg" TargetMode="Externa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34F1179-B481-4F9E-BCA3-AFB972070F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63930" y="1008993"/>
            <a:ext cx="6923558" cy="3542045"/>
          </a:xfrm>
        </p:spPr>
        <p:txBody>
          <a:bodyPr anchor="b">
            <a:normAutofit/>
          </a:bodyPr>
          <a:lstStyle/>
          <a:p>
            <a:pPr algn="l"/>
            <a:r>
              <a:rPr lang="cy-GB" sz="5500" dirty="0"/>
              <a:t>Datblygiad rhywedd</a:t>
            </a:r>
            <a:br>
              <a:rPr lang="en-GB" sz="5500" dirty="0"/>
            </a:br>
            <a:r>
              <a:rPr lang="en-GB" sz="5500" dirty="0"/>
              <a:t> Gender development  </a:t>
            </a:r>
            <a:br>
              <a:rPr lang="en-GB" sz="5500" dirty="0"/>
            </a:br>
            <a:endParaRPr lang="en-GB" sz="55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63930" y="4582814"/>
            <a:ext cx="5349252" cy="1312657"/>
          </a:xfrm>
        </p:spPr>
        <p:txBody>
          <a:bodyPr anchor="t">
            <a:normAutofit/>
          </a:bodyPr>
          <a:lstStyle/>
          <a:p>
            <a:pPr algn="l"/>
            <a:r>
              <a:rPr lang="en-GB" dirty="0"/>
              <a:t>ECES4009</a:t>
            </a:r>
            <a:endParaRPr lang="en-GB"/>
          </a:p>
          <a:p>
            <a:pPr algn="l"/>
            <a:r>
              <a:rPr lang="cy-GB" dirty="0"/>
              <a:t>Sesiwn/</a:t>
            </a:r>
            <a:r>
              <a:rPr lang="cy-GB" dirty="0" err="1"/>
              <a:t>Session</a:t>
            </a:r>
            <a:r>
              <a:rPr lang="cy-GB" dirty="0"/>
              <a:t> 4</a:t>
            </a:r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3200" dirty="0"/>
              <a:t>Amcanion dysgu    </a:t>
            </a:r>
            <a:r>
              <a:rPr lang="en-GB" sz="3200" dirty="0"/>
              <a:t>Learning objectives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A322A875-C679-47F2-91D3-6FC4D4B97D48}"/>
              </a:ext>
            </a:extLst>
          </p:cNvPr>
          <p:cNvSpPr>
            <a:spLocks noGrp="1"/>
          </p:cNvSpPr>
          <p:nvPr>
            <p:ph type="body" sz="half" idx="1"/>
          </p:nvPr>
        </p:nvSpPr>
        <p:spPr/>
        <p:txBody>
          <a:bodyPr/>
          <a:lstStyle/>
          <a:p>
            <a:r>
              <a:rPr lang="en-GB" dirty="0"/>
              <a:t>Explore theories of gender development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Biological explanations</a:t>
            </a:r>
          </a:p>
          <a:p>
            <a:pPr lvl="1"/>
            <a:r>
              <a:rPr lang="en-GB" dirty="0"/>
              <a:t>Social learning approaches</a:t>
            </a:r>
          </a:p>
          <a:p>
            <a:pPr lvl="1"/>
            <a:r>
              <a:rPr lang="en-GB" dirty="0"/>
              <a:t>Cognitive approaches</a:t>
            </a:r>
          </a:p>
          <a:p>
            <a:pPr lvl="1"/>
            <a:r>
              <a:rPr lang="en-GB" dirty="0"/>
              <a:t>Psychoanalytical approaches</a:t>
            </a:r>
          </a:p>
          <a:p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y-GB" dirty="0"/>
              <a:t>Archwilio damcaniaethau datblygiad rhywedd</a:t>
            </a:r>
            <a:endParaRPr lang="en-GB" dirty="0"/>
          </a:p>
          <a:p>
            <a:pPr lvl="1"/>
            <a:endParaRPr lang="cy-GB" dirty="0"/>
          </a:p>
          <a:p>
            <a:pPr lvl="1"/>
            <a:r>
              <a:rPr lang="cy-GB" dirty="0"/>
              <a:t>Esboniadau biolegol
Dulliau dysgu cymdeithasol</a:t>
            </a:r>
          </a:p>
          <a:p>
            <a:pPr lvl="1"/>
            <a:r>
              <a:rPr lang="cy-GB" dirty="0"/>
              <a:t>Dulliau gwybyddol
Dulliau </a:t>
            </a:r>
            <a:r>
              <a:rPr lang="cy-GB" dirty="0" err="1"/>
              <a:t>seicodreiddiol</a:t>
            </a:r>
            <a:endParaRPr lang="cy-GB" dirty="0"/>
          </a:p>
          <a:p>
            <a:endParaRPr lang="en-GB" dirty="0"/>
          </a:p>
        </p:txBody>
      </p:sp>
    </p:spTree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5" name="Rectangle 4104">
            <a:extLst>
              <a:ext uri="{FF2B5EF4-FFF2-40B4-BE49-F238E27FC236}">
                <a16:creationId xmlns:a16="http://schemas.microsoft.com/office/drawing/2014/main" id="{9D25F302-27C5-414F-97F8-6EA0A6C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07" name="Right Triangle 4106">
            <a:extLst>
              <a:ext uri="{FF2B5EF4-FFF2-40B4-BE49-F238E27FC236}">
                <a16:creationId xmlns:a16="http://schemas.microsoft.com/office/drawing/2014/main" id="{830A36F8-48C2-4842-A87B-8CE8DF4E7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109" name="Rectangle 4108">
            <a:extLst>
              <a:ext uri="{FF2B5EF4-FFF2-40B4-BE49-F238E27FC236}">
                <a16:creationId xmlns:a16="http://schemas.microsoft.com/office/drawing/2014/main" id="{8F451A30-466B-4996-9BA5-CD6ABCC6D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842517" y="1188637"/>
            <a:ext cx="7488461" cy="15972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/>
            <a:r>
              <a:rPr lang="en-US" sz="5200" b="1" kern="1200" dirty="0" err="1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Esboniadau</a:t>
            </a:r>
            <a:r>
              <a:rPr lang="en-US" sz="5200" b="1" kern="1200" dirty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 </a:t>
            </a:r>
            <a:r>
              <a:rPr lang="en-US" sz="5200" b="1" kern="1200" dirty="0" err="1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Biolegol</a:t>
            </a:r>
            <a:br>
              <a:rPr lang="en-US" sz="5200" b="1" kern="1200" dirty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</a:br>
            <a:r>
              <a:rPr lang="en-US" sz="5200" b="1" kern="1200" dirty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Biological Explanations</a:t>
            </a:r>
          </a:p>
        </p:txBody>
      </p:sp>
      <p:pic>
        <p:nvPicPr>
          <p:cNvPr id="4100" name="Picture 6" descr="http://www.xmission.com/~seldom74/chem1110int/ch05/human-growth-hormone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r:link="rId4" cstate="print"/>
          <a:stretch>
            <a:fillRect/>
          </a:stretch>
        </p:blipFill>
        <p:spPr>
          <a:xfrm>
            <a:off x="842517" y="3401745"/>
            <a:ext cx="2650489" cy="1961361"/>
          </a:xfrm>
          <a:prstGeom prst="rect">
            <a:avLst/>
          </a:prstGeom>
          <a:noFill/>
        </p:spPr>
      </p:pic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EF4A65D8-7234-4662-8E33-1C8A6FD0F1B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707904" y="2708920"/>
            <a:ext cx="4032447" cy="3240360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 defTabSz="914400"/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tybio</a:t>
            </a:r>
            <a:r>
              <a:rPr lang="en-US" sz="1400" dirty="0"/>
              <a:t> bod </a:t>
            </a:r>
            <a:r>
              <a:rPr lang="en-US" sz="1400" dirty="0" err="1"/>
              <a:t>rhywedd</a:t>
            </a:r>
            <a:r>
              <a:rPr lang="en-US" sz="1400" dirty="0"/>
              <a:t> a </a:t>
            </a:r>
            <a:r>
              <a:rPr lang="en-US" sz="1400" dirty="0" err="1"/>
              <a:t>rhyw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gysylltiedig</a:t>
            </a:r>
            <a:r>
              <a:rPr lang="en-US" sz="1400" dirty="0"/>
              <a:t>. </a:t>
            </a:r>
          </a:p>
          <a:p>
            <a:pPr indent="-228600" defTabSz="914400"/>
            <a:r>
              <a:rPr lang="en-US" sz="1400" dirty="0" err="1"/>
              <a:t>Priodolir</a:t>
            </a:r>
            <a:r>
              <a:rPr lang="en-US" sz="1400" dirty="0"/>
              <a:t> </a:t>
            </a:r>
            <a:r>
              <a:rPr lang="en-US" sz="1400" dirty="0" err="1"/>
              <a:t>gwahaniaethau</a:t>
            </a:r>
            <a:r>
              <a:rPr lang="en-US" sz="1400" dirty="0"/>
              <a:t> </a:t>
            </a:r>
            <a:r>
              <a:rPr lang="en-US" sz="1400" dirty="0" err="1"/>
              <a:t>rhwng</a:t>
            </a:r>
            <a:r>
              <a:rPr lang="en-US" sz="1400" dirty="0"/>
              <a:t> y </a:t>
            </a:r>
            <a:r>
              <a:rPr lang="en-US" sz="1400" dirty="0" err="1"/>
              <a:t>rhywiau</a:t>
            </a:r>
            <a:r>
              <a:rPr lang="en-US" sz="1400" dirty="0"/>
              <a:t> </a:t>
            </a:r>
            <a:r>
              <a:rPr lang="en-US" sz="1400" dirty="0" err="1"/>
              <a:t>i</a:t>
            </a:r>
            <a:r>
              <a:rPr lang="en-US" sz="1400" dirty="0"/>
              <a:t> </a:t>
            </a:r>
            <a:r>
              <a:rPr lang="en-US" sz="1400" dirty="0" err="1"/>
              <a:t>wahaniaethau</a:t>
            </a:r>
            <a:r>
              <a:rPr lang="en-US" sz="1400" dirty="0"/>
              <a:t> </a:t>
            </a:r>
            <a:r>
              <a:rPr lang="en-US" sz="1400" dirty="0" err="1"/>
              <a:t>anatomegol</a:t>
            </a:r>
            <a:r>
              <a:rPr lang="en-US" sz="1400" dirty="0"/>
              <a:t> a </a:t>
            </a:r>
            <a:r>
              <a:rPr lang="en-US" sz="1400" dirty="0" err="1"/>
              <a:t>gweithredu</a:t>
            </a:r>
            <a:r>
              <a:rPr lang="en-US" sz="1400" dirty="0"/>
              <a:t> </a:t>
            </a:r>
            <a:r>
              <a:rPr lang="en-US" sz="1400" dirty="0" err="1"/>
              <a:t>hormonau</a:t>
            </a:r>
            <a:r>
              <a:rPr lang="en-US" sz="1400" dirty="0"/>
              <a:t>. </a:t>
            </a:r>
          </a:p>
          <a:p>
            <a:pPr indent="-228600" defTabSz="914400"/>
            <a:r>
              <a:rPr lang="en-US" sz="1400" dirty="0"/>
              <a:t>(</a:t>
            </a:r>
            <a:r>
              <a:rPr lang="en-US" sz="1400" dirty="0" err="1"/>
              <a:t>Pwyslais</a:t>
            </a:r>
            <a:r>
              <a:rPr lang="en-US" sz="1400" dirty="0"/>
              <a:t> </a:t>
            </a:r>
            <a:r>
              <a:rPr lang="en-US" sz="1400" dirty="0" err="1"/>
              <a:t>ar</a:t>
            </a:r>
            <a:r>
              <a:rPr lang="en-US" sz="1400" dirty="0"/>
              <a:t> </a:t>
            </a:r>
            <a:r>
              <a:rPr lang="en-US" sz="1400" dirty="0" err="1"/>
              <a:t>ffactorau</a:t>
            </a:r>
            <a:r>
              <a:rPr lang="en-US" sz="1400" dirty="0"/>
              <a:t> </a:t>
            </a:r>
            <a:r>
              <a:rPr lang="en-US" sz="1400" dirty="0" err="1"/>
              <a:t>mewnol</a:t>
            </a:r>
            <a:r>
              <a:rPr lang="en-US" sz="1400" dirty="0"/>
              <a:t>/ </a:t>
            </a:r>
            <a:r>
              <a:rPr lang="en-US" sz="1400" dirty="0" err="1"/>
              <a:t>Dadl</a:t>
            </a:r>
            <a:r>
              <a:rPr lang="en-US" sz="1400" dirty="0"/>
              <a:t> </a:t>
            </a:r>
            <a:r>
              <a:rPr lang="en-US" sz="1400" dirty="0" err="1"/>
              <a:t>natur</a:t>
            </a:r>
            <a:r>
              <a:rPr lang="en-US" sz="1400" dirty="0"/>
              <a:t> – ‘</a:t>
            </a:r>
            <a:r>
              <a:rPr lang="en-US" sz="1400" dirty="0" err="1"/>
              <a:t>rydym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gaeth</a:t>
            </a:r>
            <a:r>
              <a:rPr lang="en-US" sz="1400" dirty="0"/>
              <a:t> </a:t>
            </a:r>
            <a:r>
              <a:rPr lang="en-US" sz="1400" dirty="0" err="1"/>
              <a:t>i’n</a:t>
            </a:r>
            <a:r>
              <a:rPr lang="en-US" sz="1400" dirty="0"/>
              <a:t> </a:t>
            </a:r>
            <a:r>
              <a:rPr lang="en-US" sz="1400" dirty="0" err="1"/>
              <a:t>hanatomeg</a:t>
            </a:r>
            <a:r>
              <a:rPr lang="en-US" sz="1400" dirty="0"/>
              <a:t>’.</a:t>
            </a:r>
          </a:p>
          <a:p>
            <a:pPr indent="-228600" defTabSz="914400"/>
            <a:r>
              <a:rPr lang="en-US" sz="1400" dirty="0"/>
              <a:t>Assumes gender &amp; sex are interrelated. </a:t>
            </a:r>
          </a:p>
          <a:p>
            <a:pPr indent="-228600" defTabSz="914400"/>
            <a:r>
              <a:rPr lang="en-US" sz="1400" dirty="0"/>
              <a:t>Differences between sexes are attributed to anatomical differences &amp; action of hormones. </a:t>
            </a:r>
          </a:p>
          <a:p>
            <a:pPr indent="-228600" defTabSz="914400"/>
            <a:r>
              <a:rPr lang="en-US" sz="1400" dirty="0"/>
              <a:t>(Stress on internal factors/ Nature argument – ‘anatomy is destiny’.</a:t>
            </a:r>
          </a:p>
          <a:p>
            <a:pPr indent="-228600" defTabSz="914400"/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36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Patrymau Cromosomau Rhyw Nodweddiadol</a:t>
            </a:r>
            <a:br>
              <a:rPr lang="en-GB" sz="3600" b="1" dirty="0">
                <a:latin typeface="Calibri Light" panose="020F0302020204030204" pitchFamily="34" charset="0"/>
                <a:cs typeface="Calibri Light" panose="020F0302020204030204" pitchFamily="34" charset="0"/>
              </a:rPr>
            </a:br>
            <a:r>
              <a:rPr lang="en-GB" sz="36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Typical Sex Chromosome Patterns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EAF6412-E1D3-4668-BC62-2F65488ED92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/>
            <a:r>
              <a:rPr lang="en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Chromosomes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 = biochemical units of heredity – have 46 matched into 23 pairs (each controls different area of development)</a:t>
            </a:r>
          </a:p>
          <a:p>
            <a:pPr eaLnBrk="1" hangingPunct="1"/>
            <a:r>
              <a:rPr lang="en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Pair 23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 = control anatomical sex of person</a:t>
            </a:r>
          </a:p>
          <a:p>
            <a:pPr eaLnBrk="1" hangingPunct="1"/>
            <a:r>
              <a:rPr lang="en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Normal chromosome pattern = </a:t>
            </a:r>
          </a:p>
          <a:p>
            <a:pPr lvl="1" eaLnBrk="1" hangingPunct="1"/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XX = female</a:t>
            </a:r>
          </a:p>
          <a:p>
            <a:pPr lvl="1" eaLnBrk="1" hangingPunct="1"/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XY = male</a:t>
            </a:r>
          </a:p>
          <a:p>
            <a:endParaRPr lang="en-GB" dirty="0"/>
          </a:p>
        </p:txBody>
      </p:sp>
      <p:sp>
        <p:nvSpPr>
          <p:cNvPr id="5123" name="Rectangle 5"/>
          <p:cNvSpPr>
            <a:spLocks noGrp="1" noChangeArrowheads="1"/>
          </p:cNvSpPr>
          <p:nvPr>
            <p:ph type="body"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y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Cromosomau</a:t>
            </a:r>
            <a:r>
              <a:rPr lang="cy-GB" sz="2800" dirty="0">
                <a:latin typeface="Calibri" panose="020F0502020204030204" pitchFamily="34" charset="0"/>
                <a:cs typeface="Calibri" panose="020F0502020204030204" pitchFamily="34" charset="0"/>
              </a:rPr>
              <a:t> = unedau </a:t>
            </a:r>
            <a:r>
              <a:rPr lang="cy-GB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biocemegol</a:t>
            </a:r>
            <a:r>
              <a:rPr lang="cy-GB" sz="2800" dirty="0">
                <a:latin typeface="Calibri" panose="020F0502020204030204" pitchFamily="34" charset="0"/>
                <a:cs typeface="Calibri" panose="020F0502020204030204" pitchFamily="34" charset="0"/>
              </a:rPr>
              <a:t> etifeddol – wedi cyfateb i 23 pâr (mae pob un yn rheoli gwahanol faes datblygu)</a:t>
            </a:r>
          </a:p>
          <a:p>
            <a:r>
              <a:rPr lang="cy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Pâr 23 </a:t>
            </a:r>
            <a:r>
              <a:rPr lang="cy-GB" sz="2800" dirty="0">
                <a:latin typeface="Calibri" panose="020F0502020204030204" pitchFamily="34" charset="0"/>
                <a:cs typeface="Calibri" panose="020F0502020204030204" pitchFamily="34" charset="0"/>
              </a:rPr>
              <a:t>= rheoli rhyw anatomegol person</a:t>
            </a:r>
            <a:r>
              <a:rPr lang="cy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
Patrwm cromosomau arferol = 
XX = benywaidd
XY = gwrywaidd</a:t>
            </a:r>
            <a:r>
              <a:rPr lang="en-GB" sz="2800" b="1" dirty="0">
                <a:latin typeface="Comic Sans MS" pitchFamily="66" charset="0"/>
              </a:rPr>
              <a:t>
</a:t>
            </a:r>
            <a:endParaRPr lang="en-GB" sz="2800" dirty="0">
              <a:latin typeface="Comic Sans MS" pitchFamily="66" charset="0"/>
            </a:endParaRPr>
          </a:p>
        </p:txBody>
      </p:sp>
      <p:pic>
        <p:nvPicPr>
          <p:cNvPr id="5124" name="Picture 9" descr="chromosome_3d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98455" y="4625752"/>
            <a:ext cx="1662290" cy="22322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36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Dylanwad hormonau rhyw </a:t>
            </a:r>
            <a:r>
              <a:rPr lang="en-GB" sz="36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(1)</a:t>
            </a:r>
            <a:br>
              <a:rPr lang="en-GB" sz="3600" b="1" dirty="0">
                <a:latin typeface="Calibri Light" panose="020F0302020204030204" pitchFamily="34" charset="0"/>
                <a:cs typeface="Calibri Light" panose="020F0302020204030204" pitchFamily="34" charset="0"/>
              </a:rPr>
            </a:br>
            <a:r>
              <a:rPr lang="en-GB" sz="36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Influence of sex hormones (1)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738EE2C-E2A8-4729-A9AF-EBDC5F71B61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5536" y="1721495"/>
            <a:ext cx="4038600" cy="4222106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90000"/>
              </a:lnSpc>
              <a:buNone/>
            </a:pPr>
            <a:r>
              <a:rPr lang="cy-GB" sz="2600" b="1" u="sng" dirty="0">
                <a:cs typeface="Calibri Light" panose="020F0302020204030204" pitchFamily="34" charset="0"/>
              </a:rPr>
              <a:t>Hormonau</a:t>
            </a:r>
            <a:r>
              <a:rPr lang="cy-GB" sz="2600" dirty="0">
                <a:cs typeface="Calibri Light" panose="020F0302020204030204" pitchFamily="34" charset="0"/>
              </a:rPr>
              <a:t> = sylweddau cemegol yn y chwarennau (system endocrinaidd)</a:t>
            </a:r>
          </a:p>
          <a:p>
            <a:pPr>
              <a:lnSpc>
                <a:spcPct val="90000"/>
              </a:lnSpc>
              <a:buNone/>
            </a:pPr>
            <a:r>
              <a:rPr lang="cy-GB" sz="2600" b="1" u="sng" dirty="0">
                <a:cs typeface="Calibri Light" panose="020F0302020204030204" pitchFamily="34" charset="0"/>
              </a:rPr>
              <a:t>Hormonau rhyw </a:t>
            </a:r>
            <a:r>
              <a:rPr lang="cy-GB" sz="2600" dirty="0">
                <a:cs typeface="Calibri Light" panose="020F0302020204030204" pitchFamily="34" charset="0"/>
              </a:rPr>
              <a:t>= </a:t>
            </a:r>
            <a:r>
              <a:rPr lang="cy-GB" sz="2600" b="1" dirty="0" err="1">
                <a:cs typeface="Calibri Light" panose="020F0302020204030204" pitchFamily="34" charset="0"/>
              </a:rPr>
              <a:t>androgenau</a:t>
            </a:r>
            <a:r>
              <a:rPr lang="cy-GB" sz="2600" b="1" dirty="0">
                <a:cs typeface="Calibri Light" panose="020F0302020204030204" pitchFamily="34" charset="0"/>
              </a:rPr>
              <a:t> (gan gynnwys testosteron), oestrogen, progesteron.</a:t>
            </a:r>
            <a:r>
              <a:rPr lang="cy-GB" sz="2600" dirty="0">
                <a:cs typeface="Calibri Light" panose="020F0302020204030204" pitchFamily="34" charset="0"/>
              </a:rPr>
              <a:t> Mae pob un yn bresennol mewn dynion a menywod arferol ond mewn gwahanol feintiau.</a:t>
            </a:r>
          </a:p>
          <a:p>
            <a:pPr>
              <a:lnSpc>
                <a:spcPct val="90000"/>
              </a:lnSpc>
              <a:buNone/>
            </a:pPr>
            <a:r>
              <a:rPr lang="cy-GB" sz="2600" b="1" dirty="0">
                <a:cs typeface="Calibri Light" panose="020F0302020204030204" pitchFamily="34" charset="0"/>
              </a:rPr>
              <a:t>Mae tystiolaeth o effeithiau hormonau rhyw yn cefnogi esboniad biolegol o ddatblygiad rhyw</a:t>
            </a:r>
            <a:r>
              <a:rPr lang="en-GB" sz="2600" b="1" dirty="0">
                <a:cs typeface="Calibri Light" panose="020F0302020204030204" pitchFamily="34" charset="0"/>
              </a:rPr>
              <a:t>.</a:t>
            </a:r>
            <a:endParaRPr lang="en-GB" sz="2600" b="1" u="sng" dirty="0">
              <a:cs typeface="Calibri Light" panose="020F0302020204030204" pitchFamily="34" charset="0"/>
            </a:endParaRPr>
          </a:p>
          <a:p>
            <a:endParaRPr lang="en-GB" dirty="0"/>
          </a:p>
        </p:txBody>
      </p:sp>
      <p:sp>
        <p:nvSpPr>
          <p:cNvPr id="8195" name="Rectangle 5"/>
          <p:cNvSpPr>
            <a:spLocks noGrp="1" noChangeArrowheads="1"/>
          </p:cNvSpPr>
          <p:nvPr>
            <p:ph type="body" sz="half" idx="2"/>
          </p:nvPr>
        </p:nvSpPr>
        <p:spPr/>
        <p:txBody>
          <a:bodyPr>
            <a:normAutofit fontScale="92500" lnSpcReduction="20000"/>
          </a:bodyPr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sz="2600" b="1" u="sng" dirty="0">
                <a:latin typeface="Calibri" panose="020F0502020204030204" pitchFamily="34" charset="0"/>
                <a:cs typeface="Calibri" panose="020F0502020204030204" pitchFamily="34" charset="0"/>
              </a:rPr>
              <a:t>Hormones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= chemical substances in the glands (endocrine system)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sz="2600" b="1" u="sng" dirty="0">
                <a:latin typeface="Calibri" panose="020F0502020204030204" pitchFamily="34" charset="0"/>
                <a:cs typeface="Calibri" panose="020F0502020204030204" pitchFamily="34" charset="0"/>
              </a:rPr>
              <a:t>Sex hormones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= </a:t>
            </a:r>
            <a:r>
              <a:rPr lang="en-GB" sz="2600" b="1" dirty="0">
                <a:latin typeface="Calibri" panose="020F0502020204030204" pitchFamily="34" charset="0"/>
                <a:cs typeface="Calibri" panose="020F0502020204030204" pitchFamily="34" charset="0"/>
              </a:rPr>
              <a:t>androgens (including testosterone), oestrogen, progesterone.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Each are present in normal males &amp; females but in differing amounts.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sz="2600" b="1" dirty="0">
                <a:latin typeface="Calibri" panose="020F0502020204030204" pitchFamily="34" charset="0"/>
                <a:cs typeface="Calibri" panose="020F0502020204030204" pitchFamily="34" charset="0"/>
              </a:rPr>
              <a:t>Evidence of effects of sex hormones supports biological explanation of gender development.</a:t>
            </a:r>
            <a:endParaRPr lang="en-GB" sz="2600" b="1" u="sng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sz="2800" b="1" dirty="0">
              <a:latin typeface="Comic Sans MS" pitchFamily="66" charset="0"/>
            </a:endParaRPr>
          </a:p>
        </p:txBody>
      </p:sp>
      <p:pic>
        <p:nvPicPr>
          <p:cNvPr id="8196" name="Picture 12" descr="hormon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67500" y="-29219"/>
            <a:ext cx="1821582" cy="14468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32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Dylanwad hormonau rhyw </a:t>
            </a:r>
            <a:r>
              <a:rPr lang="en-GB" sz="32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(2) </a:t>
            </a:r>
            <a:r>
              <a:rPr lang="cy-GB" sz="32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Testosteron</a:t>
            </a:r>
            <a:br>
              <a:rPr lang="en-GB" sz="3200" b="1" dirty="0">
                <a:latin typeface="Calibri Light" panose="020F0302020204030204" pitchFamily="34" charset="0"/>
                <a:cs typeface="Calibri Light" panose="020F0302020204030204" pitchFamily="34" charset="0"/>
              </a:rPr>
            </a:br>
            <a:r>
              <a:rPr lang="en-GB" sz="32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Influence of sex hormones (2) Testosterone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F9B87F1-ED65-4D73-BBE8-1AF01AE9165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2060847"/>
            <a:ext cx="3886200" cy="411611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None/>
            </a:pPr>
            <a:r>
              <a:rPr lang="cy-GB" sz="2400" b="1" u="sng" dirty="0" err="1">
                <a:latin typeface="Calibri" panose="020F0502020204030204" pitchFamily="34" charset="0"/>
                <a:cs typeface="Calibri" panose="020F0502020204030204" pitchFamily="34" charset="0"/>
              </a:rPr>
              <a:t>Androgenau</a:t>
            </a:r>
            <a:r>
              <a:rPr lang="cy-GB" sz="2400" b="1" u="sng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</a:rPr>
              <a:t> = yn gysylltiedig â datblygiad gwrywaidd</a:t>
            </a:r>
          </a:p>
          <a:p>
            <a:pPr>
              <a:lnSpc>
                <a:spcPct val="90000"/>
              </a:lnSpc>
              <a:buNone/>
            </a:pPr>
            <a:r>
              <a:rPr lang="cy-GB" sz="2400" b="1" u="sng" dirty="0">
                <a:latin typeface="Calibri" panose="020F0502020204030204" pitchFamily="34" charset="0"/>
                <a:cs typeface="Calibri" panose="020F0502020204030204" pitchFamily="34" charset="0"/>
              </a:rPr>
              <a:t>Testosteron</a:t>
            </a:r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</a:rPr>
              <a:t> = yr </a:t>
            </a:r>
            <a:r>
              <a:rPr lang="cy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androgen</a:t>
            </a:r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</a:rPr>
              <a:t> pwysicaf. Yn arwain at ddatblygu organau rhywiol allanol gwrywaidd. Yn gweithredu ar yr ymennydd a’r system </a:t>
            </a:r>
            <a:r>
              <a:rPr lang="cy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bitwidol</a:t>
            </a:r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</a:p>
          <a:p>
            <a:pPr>
              <a:lnSpc>
                <a:spcPct val="90000"/>
              </a:lnSpc>
              <a:buNone/>
            </a:pPr>
            <a:r>
              <a:rPr lang="cy-GB" sz="2400" b="1" u="sng" dirty="0">
                <a:latin typeface="Calibri" panose="020F0502020204030204" pitchFamily="34" charset="0"/>
                <a:cs typeface="Calibri" panose="020F0502020204030204" pitchFamily="34" charset="0"/>
              </a:rPr>
              <a:t>Effeithiau</a:t>
            </a:r>
            <a:r>
              <a:rPr lang="cy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 – lefelau uchel yn gysylltiedig ag ymddygiad ymosodol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  <a:endParaRPr lang="en-GB" sz="2400" b="1" u="sng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4629150" y="2060847"/>
            <a:ext cx="3886200" cy="411611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2400" b="1" u="sng" dirty="0">
                <a:latin typeface="Calibri" panose="020F0502020204030204" pitchFamily="34" charset="0"/>
                <a:cs typeface="Calibri" panose="020F0502020204030204" pitchFamily="34" charset="0"/>
              </a:rPr>
              <a:t>Androgens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= associated with male development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sz="2400" b="1" u="sng" dirty="0">
                <a:latin typeface="Calibri" panose="020F0502020204030204" pitchFamily="34" charset="0"/>
                <a:cs typeface="Calibri" panose="020F0502020204030204" pitchFamily="34" charset="0"/>
              </a:rPr>
              <a:t>Testosterone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= most important androgen. Leads to development of male external sexual organs. Acts on brain &amp; pituitary system.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sz="2400" b="1" u="sng" dirty="0">
                <a:latin typeface="Calibri" panose="020F0502020204030204" pitchFamily="34" charset="0"/>
                <a:cs typeface="Calibri" panose="020F0502020204030204" pitchFamily="34" charset="0"/>
              </a:rPr>
              <a:t>Effects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 – high levels are associated with aggression.</a:t>
            </a:r>
            <a:endParaRPr lang="en-GB" sz="2400" b="1" u="sng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sz="2800" b="1" dirty="0">
              <a:latin typeface="Comic Sans MS" pitchFamily="66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sz="2800" b="1" dirty="0">
              <a:latin typeface="Comic Sans MS" pitchFamily="66" charset="0"/>
            </a:endParaRPr>
          </a:p>
        </p:txBody>
      </p:sp>
      <p:pic>
        <p:nvPicPr>
          <p:cNvPr id="9220" name="Picture 5" descr="Estradiol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24028" y="5240090"/>
            <a:ext cx="1843174" cy="17949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1" name="Picture 7" descr="high_testosterone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20272" y="350481"/>
            <a:ext cx="1953465" cy="15996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248" name="Rectangle 10247">
            <a:extLst>
              <a:ext uri="{FF2B5EF4-FFF2-40B4-BE49-F238E27FC236}">
                <a16:creationId xmlns:a16="http://schemas.microsoft.com/office/drawing/2014/main" id="{4FFBEE45-F140-49D5-85EA-C78C24340B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65125"/>
            <a:ext cx="7886700" cy="1828444"/>
          </a:xfrm>
        </p:spPr>
        <p:txBody>
          <a:bodyPr>
            <a:normAutofit/>
          </a:bodyPr>
          <a:lstStyle/>
          <a:p>
            <a:r>
              <a:rPr lang="cy-GB" sz="4200" b="1">
                <a:latin typeface="Calibri" panose="020F0502020204030204" pitchFamily="34" charset="0"/>
                <a:cs typeface="Calibri" panose="020F0502020204030204" pitchFamily="34" charset="0"/>
              </a:rPr>
              <a:t>Dylanwad hormonau rhyw </a:t>
            </a:r>
            <a:r>
              <a:rPr lang="en-GB" sz="4200" b="1">
                <a:latin typeface="Calibri" panose="020F0502020204030204" pitchFamily="34" charset="0"/>
                <a:cs typeface="Calibri" panose="020F0502020204030204" pitchFamily="34" charset="0"/>
              </a:rPr>
              <a:t>(3)</a:t>
            </a:r>
            <a:br>
              <a:rPr lang="en-GB" sz="4200" b="1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4200" b="1">
                <a:latin typeface="Calibri" panose="020F0502020204030204" pitchFamily="34" charset="0"/>
                <a:cs typeface="Calibri" panose="020F0502020204030204" pitchFamily="34" charset="0"/>
              </a:rPr>
              <a:t>Influence of sex hormones (3)</a:t>
            </a:r>
            <a:br>
              <a:rPr lang="en-GB" sz="4200" b="1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4200" b="1">
                <a:latin typeface="Calibri" panose="020F0502020204030204" pitchFamily="34" charset="0"/>
                <a:cs typeface="Calibri" panose="020F0502020204030204" pitchFamily="34" charset="0"/>
              </a:rPr>
              <a:t>Oestrogen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043F3A6-6402-470A-8BBC-E374C9790BE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2398626"/>
            <a:ext cx="3868820" cy="373046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y-GB" sz="1800" b="1" u="sng" dirty="0">
                <a:latin typeface="Calibri" panose="020F0502020204030204" pitchFamily="34" charset="0"/>
                <a:cs typeface="Calibri" panose="020F0502020204030204" pitchFamily="34" charset="0"/>
              </a:rPr>
              <a:t>Oestrogen</a:t>
            </a:r>
            <a:r>
              <a:rPr lang="cy-GB" sz="1800" dirty="0">
                <a:latin typeface="Calibri" panose="020F0502020204030204" pitchFamily="34" charset="0"/>
                <a:cs typeface="Calibri" panose="020F0502020204030204" pitchFamily="34" charset="0"/>
              </a:rPr>
              <a:t> = yn gyfrifol am reoli dechrau'r mislif a datblygiad y </a:t>
            </a:r>
            <a:r>
              <a:rPr lang="cy-GB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ffetws</a:t>
            </a:r>
            <a:r>
              <a:rPr lang="cy-GB" sz="1800" dirty="0">
                <a:latin typeface="Calibri" panose="020F0502020204030204" pitchFamily="34" charset="0"/>
                <a:cs typeface="Calibri" panose="020F0502020204030204" pitchFamily="34" charset="0"/>
              </a:rPr>
              <a:t> pan fyddant yn feichiog. Pwysig mewn menywod ar ôl glasoed oherwydd dylanwad ar gylch mislif. </a:t>
            </a:r>
          </a:p>
          <a:p>
            <a:pPr>
              <a:buNone/>
            </a:pPr>
            <a:r>
              <a:rPr lang="cy-GB" sz="1800" b="1" u="sng" dirty="0">
                <a:latin typeface="Calibri" panose="020F0502020204030204" pitchFamily="34" charset="0"/>
                <a:cs typeface="Calibri" panose="020F0502020204030204" pitchFamily="34" charset="0"/>
              </a:rPr>
              <a:t>Effeithiau Ymddygiadol </a:t>
            </a:r>
            <a:r>
              <a:rPr lang="cy-GB" sz="1800" b="1" dirty="0">
                <a:latin typeface="Calibri" panose="020F0502020204030204" pitchFamily="34" charset="0"/>
                <a:cs typeface="Calibri" panose="020F0502020204030204" pitchFamily="34" charset="0"/>
              </a:rPr>
              <a:t>– mewn rhai menywod gall arwain at PMT/PMS. Mewn rhai menywod gall arwain at ymddygiad ymosodol, ymddygiad gwrthgymdeithasol, gweithredoedd troseddol (e.e. siopladrad– defnyddiwyd PMS yn amddiffyniad mewn achosion llys) </a:t>
            </a:r>
            <a:endParaRPr lang="cy-GB" sz="1800" b="1" u="sng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1700" dirty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4641865" y="2398626"/>
            <a:ext cx="3873484" cy="3730460"/>
          </a:xfrm>
        </p:spPr>
        <p:txBody>
          <a:bodyPr>
            <a:normAutofit/>
          </a:bodyPr>
          <a:lstStyle/>
          <a:p>
            <a:pPr eaLnBrk="1" hangingPunct="1">
              <a:buFontTx/>
              <a:buNone/>
            </a:pPr>
            <a:r>
              <a:rPr lang="en-GB" sz="1800" b="1" u="sng" dirty="0">
                <a:latin typeface="Calibri" panose="020F0502020204030204" pitchFamily="34" charset="0"/>
                <a:cs typeface="Calibri" panose="020F0502020204030204" pitchFamily="34" charset="0"/>
              </a:rPr>
              <a:t>Oestrogen</a:t>
            </a:r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 = responsible for controlling onset of menstruation &amp; foetal development when pregnant. Important in females after puberty due to influence on menstrual cycle. </a:t>
            </a:r>
          </a:p>
          <a:p>
            <a:pPr eaLnBrk="1" hangingPunct="1">
              <a:buFontTx/>
              <a:buNone/>
            </a:pPr>
            <a:r>
              <a:rPr lang="en-GB" sz="1800" b="1" u="sng" dirty="0">
                <a:latin typeface="Calibri" panose="020F0502020204030204" pitchFamily="34" charset="0"/>
                <a:cs typeface="Calibri" panose="020F0502020204030204" pitchFamily="34" charset="0"/>
              </a:rPr>
              <a:t>Behavioural Effects</a:t>
            </a:r>
            <a:r>
              <a:rPr lang="en-GB" sz="1800" b="1" dirty="0">
                <a:latin typeface="Calibri" panose="020F0502020204030204" pitchFamily="34" charset="0"/>
                <a:cs typeface="Calibri" panose="020F0502020204030204" pitchFamily="34" charset="0"/>
              </a:rPr>
              <a:t> – in some women can lead to PMT/PMS. In some women can lead to aggression, anti-social behaviour, criminal acts (e.g. shoplifting – PMS has been used as defence in court cases) </a:t>
            </a:r>
            <a:endParaRPr lang="en-GB" sz="1800" b="1" u="sng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eaLnBrk="1" hangingPunct="1">
              <a:buFontTx/>
              <a:buNone/>
            </a:pPr>
            <a:endParaRPr lang="en-GB" sz="1700" b="1" dirty="0"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Dull Dysgu Cymdeithasol</a:t>
            </a:r>
            <a:br>
              <a:rPr lang="cy-GB" b="1" dirty="0">
                <a:latin typeface="Calibri Light" panose="020F0302020204030204" pitchFamily="34" charset="0"/>
                <a:cs typeface="Calibri Light" panose="020F0302020204030204" pitchFamily="34" charset="0"/>
              </a:rPr>
            </a:br>
            <a:r>
              <a:rPr lang="en-GB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Social Learning Approach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48FF2D9-DB48-4F80-B01F-83C85AF59C8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2189875"/>
            <a:ext cx="3886200" cy="4263460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80000"/>
              </a:lnSpc>
            </a:pPr>
            <a:r>
              <a:rPr lang="cy-GB" sz="2400" dirty="0"/>
              <a:t>Yn tybio bod ymddygiad yn gynnyrch dylanwadau amgylcheddol ac fe'i dysgir o ganlyniad i arsylwi a modelu. </a:t>
            </a:r>
          </a:p>
          <a:p>
            <a:pPr>
              <a:lnSpc>
                <a:spcPct val="80000"/>
              </a:lnSpc>
            </a:pPr>
            <a:r>
              <a:rPr lang="cy-GB" sz="2400" dirty="0"/>
              <a:t>(Pwyslais ar ffactorau allanol/ Dadl magwraeth) </a:t>
            </a:r>
          </a:p>
          <a:p>
            <a:pPr>
              <a:lnSpc>
                <a:spcPct val="80000"/>
              </a:lnSpc>
            </a:pPr>
            <a:r>
              <a:rPr lang="cy-GB" sz="2400" dirty="0"/>
              <a:t>Mae plant yn dysgu drwy sylwi ar y mathau o agweddau a’r ymddygiadau sy'n gysylltiedig â'u rhyw. Os caiff yr ymddygiad hwn ei wobrwyo, mae'n fwy tebygol o ddigwydd eto. Felly mae eu hymddygiad yn cael ei lunio gan y rhai o'u cwmpas mewn cyd-destun cymdeithasol (y gwrthwyneb i ddull biolegol</a:t>
            </a:r>
            <a:r>
              <a:rPr lang="en-GB" sz="2400" dirty="0"/>
              <a:t>)</a:t>
            </a:r>
          </a:p>
          <a:p>
            <a:endParaRPr lang="en-GB" dirty="0"/>
          </a:p>
        </p:txBody>
      </p:sp>
      <p:sp>
        <p:nvSpPr>
          <p:cNvPr id="17411" name="Rectangle 6"/>
          <p:cNvSpPr>
            <a:spLocks noGrp="1" noChangeArrowheads="1"/>
          </p:cNvSpPr>
          <p:nvPr>
            <p:ph sz="half" idx="2"/>
          </p:nvPr>
        </p:nvSpPr>
        <p:spPr>
          <a:xfrm>
            <a:off x="4629150" y="2189875"/>
            <a:ext cx="3886200" cy="4302998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80000"/>
              </a:lnSpc>
            </a:pPr>
            <a:r>
              <a:rPr lang="en-GB" sz="2400" dirty="0"/>
              <a:t>Assumes behaviour is a product of environmental influences and is learned as a result of observation &amp; modelling. </a:t>
            </a:r>
          </a:p>
          <a:p>
            <a:pPr eaLnBrk="1" hangingPunct="1">
              <a:lnSpc>
                <a:spcPct val="80000"/>
              </a:lnSpc>
            </a:pPr>
            <a:r>
              <a:rPr lang="en-GB" sz="2400" dirty="0"/>
              <a:t>(Stress on external factors/ Nurture argument) </a:t>
            </a:r>
          </a:p>
          <a:p>
            <a:pPr eaLnBrk="1" hangingPunct="1">
              <a:lnSpc>
                <a:spcPct val="80000"/>
              </a:lnSpc>
            </a:pPr>
            <a:r>
              <a:rPr lang="en-GB" sz="2400" dirty="0"/>
              <a:t>Children learn by observing what types of attitudes &amp; behaviours are associated with their gender. If this behaviour is rewarded it is more likely to be repeated. Therefore their behaviour is shaped by those around them in a social context (opposite to biological approach)</a:t>
            </a:r>
          </a:p>
          <a:p>
            <a:pPr eaLnBrk="1" hangingPunct="1">
              <a:lnSpc>
                <a:spcPct val="80000"/>
              </a:lnSpc>
            </a:pPr>
            <a:endParaRPr lang="en-GB" sz="2400" dirty="0"/>
          </a:p>
        </p:txBody>
      </p:sp>
      <p:pic>
        <p:nvPicPr>
          <p:cNvPr id="9" name="Picture 7" descr="http://hagar.up.ac.za/catts/learner/1999/venter_jw/lro/theory/Image15.gif">
            <a:extLst>
              <a:ext uri="{FF2B5EF4-FFF2-40B4-BE49-F238E27FC236}">
                <a16:creationId xmlns:a16="http://schemas.microsoft.com/office/drawing/2014/main" id="{B3A7DE85-1CF6-4CED-A0A7-1DCA904F37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r:link="rId4" cstate="print"/>
          <a:stretch>
            <a:fillRect/>
          </a:stretch>
        </p:blipFill>
        <p:spPr>
          <a:xfrm>
            <a:off x="7308304" y="2151"/>
            <a:ext cx="1557925" cy="218772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Dull Dysgu Cymdeithasol </a:t>
            </a:r>
            <a:br>
              <a:rPr lang="cy-GB" b="1" dirty="0">
                <a:latin typeface="Calibri Light" panose="020F0302020204030204" pitchFamily="34" charset="0"/>
                <a:cs typeface="Calibri Light" panose="020F0302020204030204" pitchFamily="34" charset="0"/>
              </a:rPr>
            </a:br>
            <a:r>
              <a:rPr lang="en-GB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Social Learning Approach </a:t>
            </a:r>
          </a:p>
        </p:txBody>
      </p:sp>
      <p:sp>
        <p:nvSpPr>
          <p:cNvPr id="18435" name="Rectangle 6"/>
          <p:cNvSpPr>
            <a:spLocks noGrp="1" noChangeArrowheads="1"/>
          </p:cNvSpPr>
          <p:nvPr>
            <p:ph type="body" sz="half" idx="1"/>
          </p:nvPr>
        </p:nvSpPr>
        <p:spPr>
          <a:xfrm>
            <a:off x="251520" y="990600"/>
            <a:ext cx="4176464" cy="5257800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cy-GB" sz="2400" b="1" u="sng" dirty="0">
                <a:latin typeface="Calibri" panose="020F0502020204030204" pitchFamily="34" charset="0"/>
                <a:cs typeface="Calibri" panose="020F0502020204030204" pitchFamily="34" charset="0"/>
              </a:rPr>
              <a:t>Atgyfnerthu </a:t>
            </a:r>
          </a:p>
          <a:p>
            <a:pPr>
              <a:lnSpc>
                <a:spcPct val="80000"/>
              </a:lnSpc>
            </a:pPr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</a:rPr>
              <a:t>Pan ddaw ymddygiad yn gysylltiedig ag ymateb cadarnhaol neu negyddol.</a:t>
            </a:r>
          </a:p>
          <a:p>
            <a:pPr>
              <a:lnSpc>
                <a:spcPct val="80000"/>
              </a:lnSpc>
            </a:pPr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</a:rPr>
              <a:t>Os yw'r ymateb i'r ymddygiad yn gadarnhaol, mae'n fwy tebygol o ddigwydd eto (atgyfnerthu). Os yw'r ymateb yn negyddol (e.e. cosb) mae'n llai tebygol o ddigwydd eto.</a:t>
            </a:r>
          </a:p>
          <a:p>
            <a:pPr>
              <a:lnSpc>
                <a:spcPct val="80000"/>
              </a:lnSpc>
            </a:pPr>
            <a:r>
              <a:rPr lang="cy-GB" sz="2400" b="1" dirty="0" err="1">
                <a:latin typeface="Calibri" panose="020F0502020204030204" pitchFamily="34" charset="0"/>
                <a:cs typeface="Calibri" panose="020F0502020204030204" pitchFamily="34" charset="0"/>
              </a:rPr>
              <a:t>Mischel</a:t>
            </a:r>
            <a:r>
              <a:rPr lang="cy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 (1966)</a:t>
            </a:r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</a:rPr>
              <a:t> – plant yn dysgu rolau rhyw drwy gael eu hatgyfnerthu'n uniongyrchol am wneud pethau sy'n briodol i ryw ac am ddynwared modelau rôl o'r un rhyw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 eaLnBrk="1" hangingPunct="1">
              <a:lnSpc>
                <a:spcPct val="80000"/>
              </a:lnSpc>
            </a:pPr>
            <a:endParaRPr lang="en-GB" sz="2400" dirty="0">
              <a:latin typeface="Comic Sans MS" pitchFamily="66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8ABBF104-D2F9-4E23-B033-60CF077E5AA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716018" y="990600"/>
            <a:ext cx="4046982" cy="5257800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sz="2200" b="1" u="sng" dirty="0">
                <a:latin typeface="Calibri" panose="020F0502020204030204" pitchFamily="34" charset="0"/>
                <a:cs typeface="Calibri" panose="020F0502020204030204" pitchFamily="34" charset="0"/>
              </a:rPr>
              <a:t>Reinforcement</a:t>
            </a:r>
          </a:p>
          <a:p>
            <a:pPr eaLnBrk="1" hangingPunct="1">
              <a:lnSpc>
                <a:spcPct val="80000"/>
              </a:lnSpc>
            </a:pP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When behaviour becomes associated with a positive or negative response.</a:t>
            </a:r>
          </a:p>
          <a:p>
            <a:pPr eaLnBrk="1" hangingPunct="1">
              <a:lnSpc>
                <a:spcPct val="80000"/>
              </a:lnSpc>
            </a:pP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If the response to the behaviour is positive, it is more likely to be repeated (reinforcement). If the response is negative (e.g. punishment) it is less likely to be repeated.</a:t>
            </a:r>
          </a:p>
          <a:p>
            <a:pPr eaLnBrk="1" hangingPunct="1">
              <a:lnSpc>
                <a:spcPct val="80000"/>
              </a:lnSpc>
            </a:pPr>
            <a:r>
              <a:rPr lang="en-GB" sz="2200" b="1" dirty="0" err="1">
                <a:latin typeface="Calibri" panose="020F0502020204030204" pitchFamily="34" charset="0"/>
                <a:cs typeface="Calibri" panose="020F0502020204030204" pitchFamily="34" charset="0"/>
              </a:rPr>
              <a:t>Mischel</a:t>
            </a:r>
            <a:r>
              <a:rPr lang="en-GB" sz="2200" b="1" dirty="0">
                <a:latin typeface="Calibri" panose="020F0502020204030204" pitchFamily="34" charset="0"/>
                <a:cs typeface="Calibri" panose="020F0502020204030204" pitchFamily="34" charset="0"/>
              </a:rPr>
              <a:t> (1966)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 – children learn sex-roles by being reinforced directly for doing sex-appropriate things &amp; for imitating same sex role models.</a:t>
            </a:r>
          </a:p>
          <a:p>
            <a:endParaRPr lang="en-GB" dirty="0"/>
          </a:p>
        </p:txBody>
      </p:sp>
      <p:pic>
        <p:nvPicPr>
          <p:cNvPr id="18436" name="Picture 14" descr="Fiesta Red Reward Ch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95486" y="5157192"/>
            <a:ext cx="1331640" cy="18491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Dull </a:t>
            </a:r>
            <a:r>
              <a:rPr lang="en-GB" b="1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Dysgu</a:t>
            </a:r>
            <a:r>
              <a:rPr lang="en-GB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b="1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Cymdeithasol</a:t>
            </a:r>
            <a:br>
              <a:rPr lang="en-GB" b="1" dirty="0">
                <a:latin typeface="Calibri Light" panose="020F0302020204030204" pitchFamily="34" charset="0"/>
                <a:cs typeface="Calibri Light" panose="020F0302020204030204" pitchFamily="34" charset="0"/>
              </a:rPr>
            </a:br>
            <a:r>
              <a:rPr lang="en-GB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Social Learning Approach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DB3A7DB-7BE0-4FD0-9392-9065811AB85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y-GB" sz="2800" b="1" u="sng" dirty="0">
                <a:latin typeface="Calibri" panose="020F0502020204030204" pitchFamily="34" charset="0"/>
                <a:cs typeface="Calibri" panose="020F0502020204030204" pitchFamily="34" charset="0"/>
              </a:rPr>
              <a:t>Modelu</a:t>
            </a:r>
          </a:p>
          <a:p>
            <a:r>
              <a:rPr lang="cy-GB" sz="2800" dirty="0">
                <a:latin typeface="Calibri" panose="020F0502020204030204" pitchFamily="34" charset="0"/>
                <a:cs typeface="Calibri" panose="020F0502020204030204" pitchFamily="34" charset="0"/>
              </a:rPr>
              <a:t>Mae modelu'n cyfeirio at ymddygiad a welir (1), ac ar ôl sylwi arno, gellir ei ailadrodd a'i ddynwared.</a:t>
            </a:r>
          </a:p>
          <a:p>
            <a:r>
              <a:rPr lang="cy-GB" sz="2800" dirty="0">
                <a:latin typeface="Calibri" panose="020F0502020204030204" pitchFamily="34" charset="0"/>
                <a:cs typeface="Calibri" panose="020F0502020204030204" pitchFamily="34" charset="0"/>
              </a:rPr>
              <a:t>Un person yw'r model (sy'n darparu'r enghraifft), mae'r unigolyn arall (e.e. y plentyn) yn dehongli'r ymddygiad
Ffactorau sy'n cynyddu'r siawns o fodelu yw: priodoldeb a pherthnasedd model (e.e. model rôl o'r un rhyw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)</a:t>
            </a:r>
            <a:endParaRPr lang="en-GB" dirty="0"/>
          </a:p>
        </p:txBody>
      </p:sp>
      <p:sp>
        <p:nvSpPr>
          <p:cNvPr id="19459" name="Rectangle 5"/>
          <p:cNvSpPr>
            <a:spLocks noGrp="1" noChangeArrowheads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pPr eaLnBrk="1" hangingPunct="1">
              <a:buFontTx/>
              <a:buNone/>
            </a:pPr>
            <a:r>
              <a:rPr lang="en-GB" sz="2600" b="1" u="sng" dirty="0">
                <a:latin typeface="Comic Sans MS" pitchFamily="66" charset="0"/>
              </a:rPr>
              <a:t>Modelling</a:t>
            </a:r>
          </a:p>
          <a:p>
            <a:pPr eaLnBrk="1" hangingPunct="1"/>
            <a:r>
              <a:rPr lang="en-GB" sz="2600" dirty="0">
                <a:latin typeface="Comic Sans MS" pitchFamily="66" charset="0"/>
              </a:rPr>
              <a:t>Modelling refers to behaviour which is observed (1), and having been observed can be repeated &amp; imitated.</a:t>
            </a:r>
          </a:p>
          <a:p>
            <a:pPr eaLnBrk="1" hangingPunct="1"/>
            <a:r>
              <a:rPr lang="en-GB" sz="2600" dirty="0">
                <a:latin typeface="Comic Sans MS" pitchFamily="66" charset="0"/>
              </a:rPr>
              <a:t>One person is the model (who provides the example), the other individual (e.g. the child) interprets the behaviour</a:t>
            </a:r>
          </a:p>
          <a:p>
            <a:pPr eaLnBrk="1" hangingPunct="1"/>
            <a:r>
              <a:rPr lang="en-GB" sz="2600" dirty="0">
                <a:latin typeface="Comic Sans MS" pitchFamily="66" charset="0"/>
              </a:rPr>
              <a:t>Factors which increase chance of modelling are: appropriateness &amp; relevance of model (e.g. same sex role model)</a:t>
            </a:r>
          </a:p>
          <a:p>
            <a:pPr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9460" name="Picture 15" descr="child_cooking_with_mom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72250" y="188640"/>
            <a:ext cx="2057400" cy="19566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489" name="Rectangle 20488">
            <a:extLst>
              <a:ext uri="{FF2B5EF4-FFF2-40B4-BE49-F238E27FC236}">
                <a16:creationId xmlns:a16="http://schemas.microsoft.com/office/drawing/2014/main" id="{D1D34770-47A8-402C-AF23-2B653F2D8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482" name="Rectangle 4"/>
          <p:cNvSpPr>
            <a:spLocks noGrp="1" noChangeArrowheads="1"/>
          </p:cNvSpPr>
          <p:nvPr>
            <p:ph type="title"/>
          </p:nvPr>
        </p:nvSpPr>
        <p:spPr>
          <a:xfrm>
            <a:off x="627509" y="723898"/>
            <a:ext cx="4501582" cy="14954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/>
            <a:r>
              <a:rPr lang="en-US" sz="3200" b="1" dirty="0"/>
              <a:t>Dull </a:t>
            </a:r>
            <a:r>
              <a:rPr lang="en-US" sz="3200" b="1" dirty="0" err="1"/>
              <a:t>Dysgu</a:t>
            </a:r>
            <a:r>
              <a:rPr lang="en-US" sz="3200" b="1" dirty="0"/>
              <a:t> </a:t>
            </a:r>
            <a:r>
              <a:rPr lang="en-US" sz="3200" b="1" dirty="0" err="1"/>
              <a:t>Cymdeithasol</a:t>
            </a:r>
            <a:br>
              <a:rPr lang="en-US" sz="3200" b="1" dirty="0"/>
            </a:br>
            <a:r>
              <a:rPr lang="en-US" sz="3200" b="1" dirty="0"/>
              <a:t>Social Learning Approach</a:t>
            </a:r>
            <a:br>
              <a:rPr lang="en-US" sz="3200" b="1" u="sng" dirty="0"/>
            </a:br>
            <a:endParaRPr lang="en-US" sz="3200" b="1" u="sng" dirty="0"/>
          </a:p>
        </p:txBody>
      </p:sp>
      <p:sp>
        <p:nvSpPr>
          <p:cNvPr id="20483" name="Rectangle 6"/>
          <p:cNvSpPr>
            <a:spLocks noGrp="1" noChangeArrowheads="1"/>
          </p:cNvSpPr>
          <p:nvPr>
            <p:ph sz="half" idx="2"/>
          </p:nvPr>
        </p:nvSpPr>
        <p:spPr>
          <a:xfrm>
            <a:off x="627510" y="1844824"/>
            <a:ext cx="4501582" cy="468052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defTabSz="914400">
              <a:buNone/>
            </a:pPr>
            <a:r>
              <a:rPr lang="en-US" sz="2000" b="1" u="sng" dirty="0" err="1"/>
              <a:t>Dynwared</a:t>
            </a:r>
            <a:r>
              <a:rPr lang="en-US" sz="2000" b="1" u="sng" dirty="0"/>
              <a:t> </a:t>
            </a:r>
            <a:r>
              <a:rPr lang="en-US" sz="2000" b="1" u="sng" dirty="0" err="1"/>
              <a:t>e.e.Bandura</a:t>
            </a:r>
            <a:r>
              <a:rPr lang="en-US" sz="2000" b="1" u="sng" dirty="0"/>
              <a:t> et al (1963)</a:t>
            </a:r>
          </a:p>
          <a:p>
            <a:pPr defTabSz="914400"/>
            <a:r>
              <a:rPr lang="en-US" sz="2000" dirty="0" err="1"/>
              <a:t>Ymddygiad</a:t>
            </a:r>
            <a:r>
              <a:rPr lang="en-US" sz="2000" dirty="0"/>
              <a:t> </a:t>
            </a:r>
            <a:r>
              <a:rPr lang="en-US" sz="2000" dirty="0" err="1"/>
              <a:t>copïo</a:t>
            </a:r>
            <a:r>
              <a:rPr lang="en-US" sz="2000" dirty="0"/>
              <a:t> = y math </a:t>
            </a:r>
            <a:r>
              <a:rPr lang="en-US" sz="2000" dirty="0" err="1"/>
              <a:t>cyflymaf</a:t>
            </a:r>
            <a:r>
              <a:rPr lang="en-US" sz="2000" dirty="0"/>
              <a:t> o </a:t>
            </a:r>
            <a:r>
              <a:rPr lang="en-US" sz="2000" dirty="0" err="1"/>
              <a:t>ddysgu</a:t>
            </a:r>
            <a:r>
              <a:rPr lang="en-US" sz="2000" dirty="0"/>
              <a:t> </a:t>
            </a:r>
            <a:r>
              <a:rPr lang="en-US" sz="2000" dirty="0" err="1"/>
              <a:t>mewn</a:t>
            </a:r>
            <a:r>
              <a:rPr lang="en-US" sz="2000" dirty="0"/>
              <a:t> </a:t>
            </a:r>
            <a:r>
              <a:rPr lang="en-US" sz="2000" dirty="0" err="1"/>
              <a:t>pobl</a:t>
            </a:r>
            <a:r>
              <a:rPr lang="en-US" sz="2000" dirty="0"/>
              <a:t> ac </a:t>
            </a:r>
            <a:r>
              <a:rPr lang="en-US" sz="2000" dirty="0" err="1"/>
              <a:t>anifeiliaid</a:t>
            </a:r>
            <a:r>
              <a:rPr lang="en-US" sz="2000" dirty="0"/>
              <a:t>.</a:t>
            </a:r>
          </a:p>
          <a:p>
            <a:pPr defTabSz="914400"/>
            <a:r>
              <a:rPr lang="en-US" sz="2000" dirty="0" err="1"/>
              <a:t>Caiff</a:t>
            </a:r>
            <a:r>
              <a:rPr lang="en-US" sz="2000" dirty="0"/>
              <a:t> </a:t>
            </a:r>
            <a:r>
              <a:rPr lang="en-US" sz="2000" dirty="0" err="1"/>
              <a:t>ymddygiad</a:t>
            </a:r>
            <a:r>
              <a:rPr lang="en-US" sz="2000" dirty="0"/>
              <a:t> </a:t>
            </a:r>
            <a:r>
              <a:rPr lang="en-US" sz="2000" dirty="0" err="1"/>
              <a:t>ei</a:t>
            </a:r>
            <a:r>
              <a:rPr lang="en-US" sz="2000" dirty="0"/>
              <a:t> </a:t>
            </a:r>
            <a:r>
              <a:rPr lang="en-US" sz="2000" dirty="0" err="1"/>
              <a:t>ddynwared</a:t>
            </a:r>
            <a:r>
              <a:rPr lang="en-US" sz="2000" dirty="0"/>
              <a:t> </a:t>
            </a:r>
            <a:r>
              <a:rPr lang="en-US" sz="2000" dirty="0" err="1"/>
              <a:t>gan</a:t>
            </a:r>
            <a:r>
              <a:rPr lang="en-US" sz="2000" dirty="0"/>
              <a:t> </a:t>
            </a:r>
            <a:r>
              <a:rPr lang="en-US" sz="2000" dirty="0" err="1"/>
              <a:t>ei</a:t>
            </a:r>
            <a:r>
              <a:rPr lang="en-US" sz="2000" dirty="0"/>
              <a:t> </a:t>
            </a:r>
            <a:r>
              <a:rPr lang="en-US" sz="2000" dirty="0" err="1"/>
              <a:t>fod</a:t>
            </a:r>
            <a:r>
              <a:rPr lang="en-US" sz="2000" dirty="0"/>
              <a:t> </a:t>
            </a:r>
            <a:r>
              <a:rPr lang="en-US" sz="2000" dirty="0" err="1"/>
              <a:t>yn</a:t>
            </a:r>
            <a:r>
              <a:rPr lang="en-US" sz="2000" dirty="0"/>
              <a:t> </a:t>
            </a:r>
            <a:r>
              <a:rPr lang="en-US" sz="2000" dirty="0" err="1"/>
              <a:t>cael</a:t>
            </a:r>
            <a:r>
              <a:rPr lang="en-US" sz="2000" dirty="0"/>
              <a:t> </a:t>
            </a:r>
            <a:r>
              <a:rPr lang="en-US" sz="2000" dirty="0" err="1"/>
              <a:t>ei</a:t>
            </a:r>
            <a:r>
              <a:rPr lang="en-US" sz="2000" dirty="0"/>
              <a:t> </a:t>
            </a:r>
            <a:r>
              <a:rPr lang="en-US" sz="2000" dirty="0" err="1"/>
              <a:t>ystyried</a:t>
            </a:r>
            <a:r>
              <a:rPr lang="en-US" sz="2000" dirty="0"/>
              <a:t> </a:t>
            </a:r>
            <a:r>
              <a:rPr lang="en-US" sz="2000" dirty="0" err="1"/>
              <a:t>yn</a:t>
            </a:r>
            <a:r>
              <a:rPr lang="en-US" sz="2000" dirty="0"/>
              <a:t> </a:t>
            </a:r>
            <a:r>
              <a:rPr lang="en-US" sz="2000" dirty="0" err="1"/>
              <a:t>werth</a:t>
            </a:r>
            <a:r>
              <a:rPr lang="en-US" sz="2000" dirty="0"/>
              <a:t> </a:t>
            </a:r>
            <a:r>
              <a:rPr lang="en-US" sz="2000" dirty="0" err="1"/>
              <a:t>chweil</a:t>
            </a:r>
            <a:r>
              <a:rPr lang="en-US" sz="2000" dirty="0"/>
              <a:t> – </a:t>
            </a:r>
            <a:r>
              <a:rPr lang="en-US" sz="2000" dirty="0" err="1"/>
              <a:t>heb</a:t>
            </a:r>
            <a:r>
              <a:rPr lang="en-US" sz="2000" dirty="0"/>
              <a:t> </a:t>
            </a:r>
            <a:r>
              <a:rPr lang="en-US" sz="2000" dirty="0" err="1"/>
              <a:t>yr</a:t>
            </a:r>
            <a:r>
              <a:rPr lang="en-US" sz="2000" dirty="0"/>
              <a:t> </a:t>
            </a:r>
            <a:r>
              <a:rPr lang="en-US" sz="2000" dirty="0" err="1"/>
              <a:t>atgyfnerthu</a:t>
            </a:r>
            <a:r>
              <a:rPr lang="en-US" sz="2000" dirty="0"/>
              <a:t>, </a:t>
            </a:r>
            <a:r>
              <a:rPr lang="en-US" sz="2000" dirty="0" err="1"/>
              <a:t>fel</a:t>
            </a:r>
            <a:r>
              <a:rPr lang="en-US" sz="2000" dirty="0"/>
              <a:t> </a:t>
            </a:r>
            <a:r>
              <a:rPr lang="en-US" sz="2000" dirty="0" err="1"/>
              <a:t>arfer</a:t>
            </a:r>
            <a:r>
              <a:rPr lang="en-US" sz="2000" dirty="0"/>
              <a:t> </a:t>
            </a:r>
            <a:r>
              <a:rPr lang="en-US" sz="2000" dirty="0" err="1"/>
              <a:t>daw’r</a:t>
            </a:r>
            <a:r>
              <a:rPr lang="en-US" sz="2000" dirty="0"/>
              <a:t> </a:t>
            </a:r>
            <a:r>
              <a:rPr lang="en-US" sz="2000" dirty="0" err="1"/>
              <a:t>dynwared</a:t>
            </a:r>
            <a:r>
              <a:rPr lang="en-US" sz="2000" dirty="0"/>
              <a:t> </a:t>
            </a:r>
            <a:r>
              <a:rPr lang="en-US" sz="2000" dirty="0" err="1"/>
              <a:t>i</a:t>
            </a:r>
            <a:r>
              <a:rPr lang="en-US" sz="2000" dirty="0"/>
              <a:t> ben.</a:t>
            </a:r>
          </a:p>
          <a:p>
            <a:pPr indent="-228600" defTabSz="914400"/>
            <a:endParaRPr lang="en-US" sz="2000" dirty="0"/>
          </a:p>
          <a:p>
            <a:pPr marL="0" indent="0">
              <a:buNone/>
            </a:pPr>
            <a:r>
              <a:rPr lang="en-GB" sz="2000" b="1" u="sng" dirty="0">
                <a:latin typeface="Calibri" panose="020F0502020204030204" pitchFamily="34" charset="0"/>
                <a:cs typeface="Calibri" panose="020F0502020204030204" pitchFamily="34" charset="0"/>
              </a:rPr>
              <a:t>Imitation </a:t>
            </a:r>
            <a:r>
              <a:rPr lang="en-GB" sz="2000" b="1" u="sng" dirty="0" err="1">
                <a:latin typeface="Calibri" panose="020F0502020204030204" pitchFamily="34" charset="0"/>
                <a:cs typeface="Calibri" panose="020F0502020204030204" pitchFamily="34" charset="0"/>
              </a:rPr>
              <a:t>e.g.Bandura</a:t>
            </a:r>
            <a:r>
              <a:rPr lang="en-GB" sz="2000" b="1" u="sng" dirty="0">
                <a:latin typeface="Calibri" panose="020F0502020204030204" pitchFamily="34" charset="0"/>
                <a:cs typeface="Calibri" panose="020F0502020204030204" pitchFamily="34" charset="0"/>
              </a:rPr>
              <a:t> et al (1963)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Copying behaviour = the quickest type of learning in humans and animals.</a:t>
            </a:r>
          </a:p>
          <a:p>
            <a:pPr eaLnBrk="1" hangingPunct="1">
              <a:lnSpc>
                <a:spcPct val="90000"/>
              </a:lnSpc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Behaviour is imitated as it is seen as rewarding – if reinforcement doesn’t happen, imitation usually ends.</a:t>
            </a:r>
          </a:p>
          <a:p>
            <a:pPr indent="-228600" defTabSz="914400"/>
            <a:endParaRPr lang="en-US" sz="1700" dirty="0"/>
          </a:p>
        </p:txBody>
      </p:sp>
      <p:pic>
        <p:nvPicPr>
          <p:cNvPr id="20484" name="Picture 12" descr="bobo"/>
          <p:cNvPicPr>
            <a:picLocks noGrp="1" noChangeAspect="1" noChangeArrowheads="1"/>
          </p:cNvPicPr>
          <p:nvPr>
            <p:ph sz="half" idx="1"/>
          </p:nvPr>
        </p:nvPicPr>
        <p:blipFill rotWithShape="1">
          <a:blip r:embed="rId3" cstate="print"/>
          <a:srcRect l="13274" r="2889" b="1"/>
          <a:stretch/>
        </p:blipFill>
        <p:spPr>
          <a:xfrm>
            <a:off x="5399580" y="10"/>
            <a:ext cx="3744420" cy="6857990"/>
          </a:xfrm>
          <a:prstGeom prst="rect">
            <a:avLst/>
          </a:prstGeom>
          <a:noFill/>
          <a:effectLst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513" name="Rectangle 21512">
            <a:extLst>
              <a:ext uri="{FF2B5EF4-FFF2-40B4-BE49-F238E27FC236}">
                <a16:creationId xmlns:a16="http://schemas.microsoft.com/office/drawing/2014/main" id="{D1D34770-47A8-402C-AF23-2B653F2D8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506" name="Rectangle 4"/>
          <p:cNvSpPr>
            <a:spLocks noGrp="1" noChangeArrowheads="1"/>
          </p:cNvSpPr>
          <p:nvPr>
            <p:ph type="title"/>
          </p:nvPr>
        </p:nvSpPr>
        <p:spPr>
          <a:xfrm>
            <a:off x="627509" y="723898"/>
            <a:ext cx="4501582" cy="14954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/>
            <a:r>
              <a:rPr lang="en-US" sz="3200" b="1" dirty="0"/>
              <a:t>Dull </a:t>
            </a:r>
            <a:r>
              <a:rPr lang="en-US" sz="3200" b="1" dirty="0" err="1"/>
              <a:t>Dysgu</a:t>
            </a:r>
            <a:r>
              <a:rPr lang="en-US" sz="3200" b="1" dirty="0"/>
              <a:t> </a:t>
            </a:r>
            <a:r>
              <a:rPr lang="en-US" sz="3200" b="1" dirty="0" err="1"/>
              <a:t>Cymdeithasol</a:t>
            </a:r>
            <a:br>
              <a:rPr lang="en-US" sz="3200" b="1" dirty="0"/>
            </a:br>
            <a:r>
              <a:rPr lang="en-US" sz="3200" b="1" dirty="0"/>
              <a:t>Social Learning Approach</a:t>
            </a:r>
            <a:endParaRPr lang="en-US" sz="3200" b="1" u="sng" dirty="0"/>
          </a:p>
        </p:txBody>
      </p:sp>
      <p:sp>
        <p:nvSpPr>
          <p:cNvPr id="21507" name="Rectangle 5"/>
          <p:cNvSpPr>
            <a:spLocks noGrp="1" noChangeArrowheads="1"/>
          </p:cNvSpPr>
          <p:nvPr>
            <p:ph type="body" sz="half" idx="2"/>
          </p:nvPr>
        </p:nvSpPr>
        <p:spPr>
          <a:xfrm>
            <a:off x="627510" y="2060848"/>
            <a:ext cx="4501582" cy="4073253"/>
          </a:xfr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indent="-228600" defTabSz="914400"/>
            <a:r>
              <a:rPr lang="en-US" sz="1700" b="1" u="sng" dirty="0" err="1"/>
              <a:t>Uniaethu</a:t>
            </a:r>
            <a:endParaRPr lang="en-US" sz="1700" b="1" u="sng" dirty="0"/>
          </a:p>
          <a:p>
            <a:pPr indent="-228600" defTabSz="914400"/>
            <a:r>
              <a:rPr lang="en-US" sz="1700" dirty="0"/>
              <a:t>Mae </a:t>
            </a:r>
            <a:r>
              <a:rPr lang="en-US" sz="1700" dirty="0" err="1"/>
              <a:t>uniaethu</a:t>
            </a:r>
            <a:r>
              <a:rPr lang="en-US" sz="1700" dirty="0"/>
              <a:t> </a:t>
            </a:r>
            <a:r>
              <a:rPr lang="en-US" sz="1700" dirty="0" err="1"/>
              <a:t>yn</a:t>
            </a:r>
            <a:r>
              <a:rPr lang="en-US" sz="1700" dirty="0"/>
              <a:t> </a:t>
            </a:r>
            <a:r>
              <a:rPr lang="en-US" sz="1700" dirty="0" err="1"/>
              <a:t>digwydd</a:t>
            </a:r>
            <a:r>
              <a:rPr lang="en-US" sz="1700" dirty="0"/>
              <a:t> </a:t>
            </a:r>
            <a:r>
              <a:rPr lang="en-US" sz="1700" dirty="0" err="1"/>
              <a:t>gyda</a:t>
            </a:r>
            <a:r>
              <a:rPr lang="en-US" sz="1700" dirty="0"/>
              <a:t> </a:t>
            </a:r>
            <a:r>
              <a:rPr lang="en-US" sz="1700" dirty="0" err="1"/>
              <a:t>pherson</a:t>
            </a:r>
            <a:r>
              <a:rPr lang="en-US" sz="1700" dirty="0"/>
              <a:t> </a:t>
            </a:r>
            <a:r>
              <a:rPr lang="en-US" sz="1700" dirty="0" err="1"/>
              <a:t>arall</a:t>
            </a:r>
            <a:r>
              <a:rPr lang="en-US" sz="1700" dirty="0"/>
              <a:t> (y model), ac </a:t>
            </a:r>
            <a:r>
              <a:rPr lang="en-US" sz="1700" dirty="0" err="1"/>
              <a:t>mae'n</a:t>
            </a:r>
            <a:r>
              <a:rPr lang="en-US" sz="1700" dirty="0"/>
              <a:t> </a:t>
            </a:r>
            <a:r>
              <a:rPr lang="en-US" sz="1700" dirty="0" err="1"/>
              <a:t>golygu</a:t>
            </a:r>
            <a:r>
              <a:rPr lang="en-US" sz="1700" dirty="0"/>
              <a:t> </a:t>
            </a:r>
            <a:r>
              <a:rPr lang="en-US" sz="1700" dirty="0" err="1"/>
              <a:t>mabwysiadu</a:t>
            </a:r>
            <a:r>
              <a:rPr lang="en-US" sz="1700" dirty="0"/>
              <a:t> </a:t>
            </a:r>
            <a:r>
              <a:rPr lang="en-US" sz="1700" dirty="0" err="1"/>
              <a:t>ystod</a:t>
            </a:r>
            <a:r>
              <a:rPr lang="en-US" sz="1700" dirty="0"/>
              <a:t> o </a:t>
            </a:r>
            <a:r>
              <a:rPr lang="en-US" sz="1700" dirty="0" err="1"/>
              <a:t>ymddygiadau</a:t>
            </a:r>
            <a:r>
              <a:rPr lang="en-US" sz="1700" dirty="0"/>
              <a:t>, </a:t>
            </a:r>
            <a:r>
              <a:rPr lang="en-US" sz="1700" dirty="0" err="1"/>
              <a:t>gwerthoedd</a:t>
            </a:r>
            <a:r>
              <a:rPr lang="en-US" sz="1700" dirty="0"/>
              <a:t>, </a:t>
            </a:r>
            <a:r>
              <a:rPr lang="en-US" sz="1700" dirty="0" err="1"/>
              <a:t>credoau</a:t>
            </a:r>
            <a:r>
              <a:rPr lang="en-US" sz="1700" dirty="0"/>
              <a:t> ac </a:t>
            </a:r>
            <a:r>
              <a:rPr lang="en-US" sz="1700" dirty="0" err="1"/>
              <a:t>agweddau'r</a:t>
            </a:r>
            <a:r>
              <a:rPr lang="en-US" sz="1700" dirty="0"/>
              <a:t> person </a:t>
            </a:r>
            <a:r>
              <a:rPr lang="en-US" sz="1700" dirty="0" err="1"/>
              <a:t>yr</a:t>
            </a:r>
            <a:r>
              <a:rPr lang="en-US" sz="1700" dirty="0"/>
              <a:t> </a:t>
            </a:r>
            <a:r>
              <a:rPr lang="en-US" sz="1700" dirty="0" err="1"/>
              <a:t>ydych</a:t>
            </a:r>
            <a:r>
              <a:rPr lang="en-US" sz="1700" dirty="0"/>
              <a:t> </a:t>
            </a:r>
            <a:r>
              <a:rPr lang="en-US" sz="1700" dirty="0" err="1"/>
              <a:t>yn</a:t>
            </a:r>
            <a:r>
              <a:rPr lang="en-US" sz="1700" dirty="0"/>
              <a:t> </a:t>
            </a:r>
            <a:r>
              <a:rPr lang="en-US" sz="1700" dirty="0" err="1"/>
              <a:t>uniaethu</a:t>
            </a:r>
            <a:r>
              <a:rPr lang="en-US" sz="1700" dirty="0"/>
              <a:t> ag </a:t>
            </a:r>
            <a:r>
              <a:rPr lang="en-US" sz="1700" dirty="0" err="1"/>
              <a:t>ef</a:t>
            </a:r>
            <a:r>
              <a:rPr lang="en-US" sz="1700" dirty="0"/>
              <a:t>. </a:t>
            </a:r>
          </a:p>
          <a:p>
            <a:pPr indent="-228600" defTabSz="914400"/>
            <a:r>
              <a:rPr lang="en-US" sz="1700" dirty="0" err="1"/>
              <a:t>Ymlyniad</a:t>
            </a:r>
            <a:r>
              <a:rPr lang="en-US" sz="1700" dirty="0"/>
              <a:t> </a:t>
            </a:r>
            <a:r>
              <a:rPr lang="en-US" sz="1700" dirty="0" err="1"/>
              <a:t>i</a:t>
            </a:r>
            <a:r>
              <a:rPr lang="en-US" sz="1700" dirty="0"/>
              <a:t> </a:t>
            </a:r>
            <a:r>
              <a:rPr lang="en-US" sz="1700" dirty="0" err="1"/>
              <a:t>fodelau</a:t>
            </a:r>
            <a:r>
              <a:rPr lang="en-US" sz="1700" dirty="0"/>
              <a:t> </a:t>
            </a:r>
            <a:r>
              <a:rPr lang="en-US" sz="1700" dirty="0" err="1"/>
              <a:t>penodol</a:t>
            </a:r>
            <a:r>
              <a:rPr lang="en-US" sz="1700" dirty="0"/>
              <a:t> </a:t>
            </a:r>
            <a:r>
              <a:rPr lang="en-US" sz="1700" dirty="0" err="1"/>
              <a:t>sy'n</a:t>
            </a:r>
            <a:r>
              <a:rPr lang="en-US" sz="1700" dirty="0"/>
              <a:t> </a:t>
            </a:r>
            <a:r>
              <a:rPr lang="en-US" sz="1700" dirty="0" err="1"/>
              <a:t>meddu</a:t>
            </a:r>
            <a:r>
              <a:rPr lang="en-US" sz="1700" dirty="0"/>
              <a:t> </a:t>
            </a:r>
            <a:r>
              <a:rPr lang="en-US" sz="1700" dirty="0" err="1"/>
              <a:t>ar</a:t>
            </a:r>
            <a:r>
              <a:rPr lang="en-US" sz="1700" dirty="0"/>
              <a:t> </a:t>
            </a:r>
            <a:r>
              <a:rPr lang="en-US" sz="1700" dirty="0" err="1"/>
              <a:t>rinweddau</a:t>
            </a:r>
            <a:r>
              <a:rPr lang="en-US" sz="1700" dirty="0"/>
              <a:t> a </a:t>
            </a:r>
            <a:r>
              <a:rPr lang="en-US" sz="1700" dirty="0" err="1"/>
              <a:t>ystyrir</a:t>
            </a:r>
            <a:r>
              <a:rPr lang="en-US" sz="1700" dirty="0"/>
              <a:t> </a:t>
            </a:r>
            <a:r>
              <a:rPr lang="en-US" sz="1700" dirty="0" err="1"/>
              <a:t>yn</a:t>
            </a:r>
            <a:r>
              <a:rPr lang="en-US" sz="1700" dirty="0"/>
              <a:t> </a:t>
            </a:r>
            <a:r>
              <a:rPr lang="en-US" sz="1700" dirty="0" err="1"/>
              <a:t>rhai</a:t>
            </a:r>
            <a:r>
              <a:rPr lang="en-US" sz="1700" dirty="0"/>
              <a:t> </a:t>
            </a:r>
            <a:r>
              <a:rPr lang="en-US" sz="1700" dirty="0" err="1"/>
              <a:t>buddiol</a:t>
            </a:r>
            <a:r>
              <a:rPr lang="en-US" sz="1700" dirty="0"/>
              <a:t>. </a:t>
            </a:r>
            <a:r>
              <a:rPr lang="en-US" sz="1700" dirty="0" err="1"/>
              <a:t>Ffactor</a:t>
            </a:r>
            <a:r>
              <a:rPr lang="en-US" sz="1700" dirty="0"/>
              <a:t> </a:t>
            </a:r>
            <a:r>
              <a:rPr lang="en-US" sz="1700" dirty="0" err="1"/>
              <a:t>pwysig</a:t>
            </a:r>
            <a:r>
              <a:rPr lang="en-US" sz="1700" dirty="0"/>
              <a:t> </a:t>
            </a:r>
            <a:r>
              <a:rPr lang="en-US" sz="1700" dirty="0" err="1"/>
              <a:t>yn</a:t>
            </a:r>
            <a:r>
              <a:rPr lang="en-US" sz="1700" dirty="0"/>
              <a:t> y </a:t>
            </a:r>
            <a:r>
              <a:rPr lang="en-US" sz="1700" dirty="0" err="1"/>
              <a:t>dewis</a:t>
            </a:r>
            <a:r>
              <a:rPr lang="en-US" sz="1700" dirty="0"/>
              <a:t> o </a:t>
            </a:r>
            <a:r>
              <a:rPr lang="en-US" sz="1700" dirty="0" err="1"/>
              <a:t>fodel</a:t>
            </a:r>
            <a:r>
              <a:rPr lang="en-US" sz="1700" dirty="0"/>
              <a:t> </a:t>
            </a:r>
            <a:r>
              <a:rPr lang="en-US" sz="1700" dirty="0" err="1"/>
              <a:t>yw</a:t>
            </a:r>
            <a:r>
              <a:rPr lang="en-US" sz="1700" dirty="0"/>
              <a:t> bod </a:t>
            </a:r>
            <a:r>
              <a:rPr lang="en-US" sz="1700" dirty="0" err="1"/>
              <a:t>gan</a:t>
            </a:r>
            <a:r>
              <a:rPr lang="en-US" sz="1700" dirty="0"/>
              <a:t> y model </a:t>
            </a:r>
            <a:r>
              <a:rPr lang="en-US" sz="1700" dirty="0" err="1"/>
              <a:t>rinwedd</a:t>
            </a:r>
            <a:r>
              <a:rPr lang="en-US" sz="1700" dirty="0"/>
              <a:t> </a:t>
            </a:r>
            <a:r>
              <a:rPr lang="en-US" sz="1700" dirty="0" err="1"/>
              <a:t>yr</a:t>
            </a:r>
            <a:r>
              <a:rPr lang="en-US" sz="1700" dirty="0"/>
              <a:t> </a:t>
            </a:r>
            <a:r>
              <a:rPr lang="en-US" sz="1700" dirty="0" err="1"/>
              <a:t>hoffai'r</a:t>
            </a:r>
            <a:r>
              <a:rPr lang="en-US" sz="1700" dirty="0"/>
              <a:t> </a:t>
            </a:r>
            <a:r>
              <a:rPr lang="en-US" sz="1700" dirty="0" err="1"/>
              <a:t>plentyn</a:t>
            </a:r>
            <a:r>
              <a:rPr lang="en-US" sz="1700" dirty="0"/>
              <a:t> </a:t>
            </a:r>
            <a:r>
              <a:rPr lang="en-US" sz="1700" dirty="0" err="1"/>
              <a:t>ei</a:t>
            </a:r>
            <a:r>
              <a:rPr lang="en-US" sz="1700" dirty="0"/>
              <a:t> </a:t>
            </a:r>
            <a:r>
              <a:rPr lang="en-US" sz="1700" dirty="0" err="1"/>
              <a:t>gael</a:t>
            </a:r>
            <a:r>
              <a:rPr lang="en-US" sz="1700" dirty="0"/>
              <a:t>.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sz="1800" b="1" u="sng" dirty="0">
                <a:latin typeface="Calibri" panose="020F0502020204030204" pitchFamily="34" charset="0"/>
                <a:cs typeface="Calibri" panose="020F0502020204030204" pitchFamily="34" charset="0"/>
              </a:rPr>
              <a:t>Identification</a:t>
            </a:r>
          </a:p>
          <a:p>
            <a:pPr eaLnBrk="1" hangingPunct="1">
              <a:lnSpc>
                <a:spcPct val="80000"/>
              </a:lnSpc>
            </a:pPr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Identification occurs with another person (the model), and involves taking on a range of observed behaviours, values, beliefs &amp; attitudes of the person with whom you are identifying. </a:t>
            </a:r>
          </a:p>
          <a:p>
            <a:pPr eaLnBrk="1" hangingPunct="1">
              <a:lnSpc>
                <a:spcPct val="80000"/>
              </a:lnSpc>
            </a:pPr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Attachment to specific models who possess qualities seen as rewarding. Important factor in choice of model is that the model has a quality the child would like to possess.</a:t>
            </a:r>
          </a:p>
          <a:p>
            <a:pPr indent="-228600" defTabSz="914400"/>
            <a:endParaRPr lang="en-US" sz="1700" dirty="0"/>
          </a:p>
        </p:txBody>
      </p:sp>
      <p:pic>
        <p:nvPicPr>
          <p:cNvPr id="21508" name="Picture 10" descr="defaul1"/>
          <p:cNvPicPr>
            <a:picLocks noGrp="1" noChangeAspect="1" noChangeArrowheads="1"/>
          </p:cNvPicPr>
          <p:nvPr>
            <p:ph sz="half" idx="1"/>
          </p:nvPr>
        </p:nvPicPr>
        <p:blipFill rotWithShape="1">
          <a:blip r:embed="rId2" cstate="print"/>
          <a:srcRect l="10150" r="11177" b="2"/>
          <a:stretch/>
        </p:blipFill>
        <p:spPr>
          <a:xfrm>
            <a:off x="5399580" y="10"/>
            <a:ext cx="3744420" cy="6857990"/>
          </a:xfrm>
          <a:prstGeom prst="rect">
            <a:avLst/>
          </a:prstGeom>
          <a:noFill/>
          <a:effectLst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b="1" u="sng" dirty="0">
                <a:latin typeface="Comic Sans MS" pitchFamily="66" charset="0"/>
              </a:rPr>
              <a:t>Social Learning Approach</a:t>
            </a:r>
          </a:p>
        </p:txBody>
      </p:sp>
      <p:pic>
        <p:nvPicPr>
          <p:cNvPr id="21508" name="Picture 10" descr="defaul1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57200" y="1676400"/>
            <a:ext cx="2855913" cy="4114800"/>
          </a:xfrm>
          <a:noFill/>
        </p:spPr>
      </p:pic>
      <p:sp>
        <p:nvSpPr>
          <p:cNvPr id="21507" name="Rectangle 5"/>
          <p:cNvSpPr>
            <a:spLocks noGrp="1" noChangeArrowheads="1"/>
          </p:cNvSpPr>
          <p:nvPr>
            <p:ph type="body" sz="half" idx="2"/>
          </p:nvPr>
        </p:nvSpPr>
        <p:spPr>
          <a:xfrm>
            <a:off x="3581400" y="1600200"/>
            <a:ext cx="5105400" cy="4525963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sz="2400" b="1" u="sng" dirty="0">
                <a:latin typeface="Calibri" panose="020F0502020204030204" pitchFamily="34" charset="0"/>
                <a:cs typeface="Calibri" panose="020F0502020204030204" pitchFamily="34" charset="0"/>
              </a:rPr>
              <a:t>Identification</a:t>
            </a:r>
          </a:p>
          <a:p>
            <a:pPr eaLnBrk="1" hangingPunct="1">
              <a:lnSpc>
                <a:spcPct val="80000"/>
              </a:lnSpc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Identification occurs with another person (the model), and involves taking on a range of observed behaviours, values, beliefs &amp; attitudes of the person with whom you are identifying. </a:t>
            </a:r>
          </a:p>
          <a:p>
            <a:pPr eaLnBrk="1" hangingPunct="1">
              <a:lnSpc>
                <a:spcPct val="80000"/>
              </a:lnSpc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Attachment to specific models who possess qualities seen as rewarding. Important factor in choice of model is that the model has a quality the child would like to possess.</a:t>
            </a:r>
          </a:p>
        </p:txBody>
      </p:sp>
    </p:spTree>
    <p:extLst>
      <p:ext uri="{BB962C8B-B14F-4D97-AF65-F5344CB8AC3E}">
        <p14:creationId xmlns:p14="http://schemas.microsoft.com/office/powerpoint/2010/main" val="1804981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705" name="Rectangle 29704">
            <a:extLst>
              <a:ext uri="{FF2B5EF4-FFF2-40B4-BE49-F238E27FC236}">
                <a16:creationId xmlns:a16="http://schemas.microsoft.com/office/drawing/2014/main" id="{D1D34770-47A8-402C-AF23-2B653F2D8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698" name="Rectangle 4"/>
          <p:cNvSpPr>
            <a:spLocks noGrp="1" noChangeArrowheads="1"/>
          </p:cNvSpPr>
          <p:nvPr>
            <p:ph type="title"/>
          </p:nvPr>
        </p:nvSpPr>
        <p:spPr>
          <a:xfrm>
            <a:off x="627509" y="723898"/>
            <a:ext cx="4501582" cy="14954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/>
            <a:r>
              <a:rPr lang="en-US" sz="3500" b="1" dirty="0"/>
              <a:t>Dull </a:t>
            </a:r>
            <a:r>
              <a:rPr lang="en-US" sz="3500" b="1" dirty="0" err="1"/>
              <a:t>Gwybyddol</a:t>
            </a:r>
            <a:r>
              <a:rPr lang="en-US" sz="3500" u="sng" dirty="0"/>
              <a:t>
</a:t>
            </a:r>
            <a:endParaRPr lang="en-US" sz="3500" b="1" u="sng" dirty="0"/>
          </a:p>
        </p:txBody>
      </p:sp>
      <p:sp>
        <p:nvSpPr>
          <p:cNvPr id="29699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627510" y="2405067"/>
            <a:ext cx="4501582" cy="3729034"/>
          </a:xfrm>
        </p:spPr>
        <p:txBody>
          <a:bodyPr vert="horz" lIns="91440" tIns="45720" rIns="91440" bIns="45720" rtlCol="0">
            <a:normAutofit/>
          </a:bodyPr>
          <a:lstStyle/>
          <a:p>
            <a:pPr defTabSz="914400"/>
            <a:r>
              <a:rPr lang="en-US" sz="2000" dirty="0" err="1"/>
              <a:t>Canolbwyntio</a:t>
            </a:r>
            <a:r>
              <a:rPr lang="en-US" sz="2000" dirty="0"/>
              <a:t> </a:t>
            </a:r>
            <a:r>
              <a:rPr lang="en-US" sz="2000" dirty="0" err="1"/>
              <a:t>ar</a:t>
            </a:r>
            <a:r>
              <a:rPr lang="en-US" sz="2000" dirty="0"/>
              <a:t> </a:t>
            </a:r>
            <a:r>
              <a:rPr lang="en-US" sz="2000" dirty="0" err="1"/>
              <a:t>fyd</a:t>
            </a:r>
            <a:r>
              <a:rPr lang="en-US" sz="2000" dirty="0"/>
              <a:t> </a:t>
            </a:r>
            <a:r>
              <a:rPr lang="en-US" sz="2000" dirty="0" err="1"/>
              <a:t>meddyliol</a:t>
            </a:r>
            <a:r>
              <a:rPr lang="en-US" sz="2000" dirty="0"/>
              <a:t> </a:t>
            </a:r>
            <a:r>
              <a:rPr lang="en-US" sz="2000" dirty="0" err="1"/>
              <a:t>mewnol</a:t>
            </a:r>
            <a:r>
              <a:rPr lang="en-US" sz="2000" dirty="0"/>
              <a:t> y </a:t>
            </a:r>
            <a:r>
              <a:rPr lang="en-US" sz="2000" dirty="0" err="1"/>
              <a:t>plentyn</a:t>
            </a:r>
            <a:r>
              <a:rPr lang="en-US" sz="2000" dirty="0"/>
              <a:t> a </a:t>
            </a:r>
            <a:r>
              <a:rPr lang="en-US" sz="2000" dirty="0" err="1"/>
              <a:t>sut</a:t>
            </a:r>
            <a:r>
              <a:rPr lang="en-US" sz="2000" dirty="0"/>
              <a:t> </a:t>
            </a:r>
            <a:r>
              <a:rPr lang="en-US" sz="2000" dirty="0" err="1"/>
              <a:t>maen</a:t>
            </a:r>
            <a:r>
              <a:rPr lang="en-US" sz="2000" dirty="0"/>
              <a:t> </a:t>
            </a:r>
            <a:r>
              <a:rPr lang="en-US" sz="2000" dirty="0" err="1"/>
              <a:t>nhw'n</a:t>
            </a:r>
            <a:r>
              <a:rPr lang="en-US" sz="2000" dirty="0"/>
              <a:t> </a:t>
            </a:r>
            <a:r>
              <a:rPr lang="en-US" sz="2000" dirty="0" err="1"/>
              <a:t>ymateb</a:t>
            </a:r>
            <a:r>
              <a:rPr lang="en-US" sz="2000" dirty="0"/>
              <a:t> </a:t>
            </a:r>
            <a:r>
              <a:rPr lang="en-US" sz="2000" dirty="0" err="1"/>
              <a:t>i</a:t>
            </a:r>
            <a:r>
              <a:rPr lang="en-US" sz="2000" dirty="0"/>
              <a:t> </a:t>
            </a:r>
            <a:r>
              <a:rPr lang="en-US" sz="2000" dirty="0" err="1"/>
              <a:t>symbyliadau</a:t>
            </a:r>
            <a:r>
              <a:rPr lang="en-US" sz="2000" dirty="0"/>
              <a:t> </a:t>
            </a:r>
            <a:r>
              <a:rPr lang="en-US" sz="2000" dirty="0" err="1"/>
              <a:t>allanol</a:t>
            </a:r>
            <a:r>
              <a:rPr lang="en-US" sz="2000" dirty="0"/>
              <a:t>. Sut </a:t>
            </a:r>
            <a:r>
              <a:rPr lang="en-US" sz="2000" dirty="0" err="1"/>
              <a:t>mae</a:t>
            </a:r>
            <a:r>
              <a:rPr lang="en-US" sz="2000" dirty="0"/>
              <a:t> </a:t>
            </a:r>
            <a:r>
              <a:rPr lang="en-US" sz="2000" dirty="0" err="1"/>
              <a:t>plentyn</a:t>
            </a:r>
            <a:r>
              <a:rPr lang="en-US" sz="2000" dirty="0"/>
              <a:t> </a:t>
            </a:r>
            <a:r>
              <a:rPr lang="en-US" sz="2000" dirty="0" err="1"/>
              <a:t>yn</a:t>
            </a:r>
            <a:r>
              <a:rPr lang="en-US" sz="2000" dirty="0"/>
              <a:t> </a:t>
            </a:r>
            <a:r>
              <a:rPr lang="en-US" sz="2000" dirty="0" err="1"/>
              <a:t>mynd</a:t>
            </a:r>
            <a:r>
              <a:rPr lang="en-US" sz="2000" dirty="0"/>
              <a:t> </a:t>
            </a:r>
            <a:r>
              <a:rPr lang="en-US" sz="2000" dirty="0" err="1"/>
              <a:t>ati</a:t>
            </a:r>
            <a:r>
              <a:rPr lang="en-US" sz="2000" dirty="0"/>
              <a:t> </a:t>
            </a:r>
            <a:r>
              <a:rPr lang="en-US" sz="2000" dirty="0" err="1"/>
              <a:t>i</a:t>
            </a:r>
            <a:r>
              <a:rPr lang="en-US" sz="2000" dirty="0"/>
              <a:t> </a:t>
            </a:r>
            <a:r>
              <a:rPr lang="en-US" sz="2000" dirty="0" err="1"/>
              <a:t>adeiladu</a:t>
            </a:r>
            <a:r>
              <a:rPr lang="en-US" sz="2000" dirty="0"/>
              <a:t> a </a:t>
            </a:r>
            <a:r>
              <a:rPr lang="en-US" sz="2000" dirty="0" err="1"/>
              <a:t>deall</a:t>
            </a:r>
            <a:r>
              <a:rPr lang="en-US" sz="2000" dirty="0"/>
              <a:t> </a:t>
            </a:r>
            <a:r>
              <a:rPr lang="en-US" sz="2000" dirty="0" err="1"/>
              <a:t>rhywedd</a:t>
            </a:r>
            <a:r>
              <a:rPr lang="en-US" sz="2000" dirty="0"/>
              <a:t>. (</a:t>
            </a:r>
            <a:r>
              <a:rPr lang="en-US" sz="2000" dirty="0" err="1"/>
              <a:t>Pwyslais</a:t>
            </a:r>
            <a:r>
              <a:rPr lang="en-US" sz="2000" dirty="0"/>
              <a:t> </a:t>
            </a:r>
            <a:r>
              <a:rPr lang="en-US" sz="2000" dirty="0" err="1"/>
              <a:t>ar</a:t>
            </a:r>
            <a:r>
              <a:rPr lang="en-US" sz="2000" dirty="0"/>
              <a:t> </a:t>
            </a:r>
            <a:r>
              <a:rPr lang="en-US" sz="2000" dirty="0" err="1"/>
              <a:t>ffactorau</a:t>
            </a:r>
            <a:r>
              <a:rPr lang="en-US" sz="2000" dirty="0"/>
              <a:t> </a:t>
            </a:r>
            <a:r>
              <a:rPr lang="en-US" sz="2000" dirty="0" err="1"/>
              <a:t>mewnol</a:t>
            </a:r>
            <a:r>
              <a:rPr lang="en-US" sz="2000" dirty="0"/>
              <a:t>) </a:t>
            </a:r>
          </a:p>
          <a:p>
            <a:pPr indent="-228600" defTabSz="914400"/>
            <a:r>
              <a:rPr lang="en-US" sz="2000" dirty="0"/>
              <a:t>Mae </a:t>
            </a:r>
            <a:r>
              <a:rPr lang="en-US" sz="2000" dirty="0" err="1"/>
              <a:t>darganfyddiad</a:t>
            </a:r>
            <a:r>
              <a:rPr lang="en-US" sz="2000" dirty="0"/>
              <a:t> y </a:t>
            </a:r>
            <a:r>
              <a:rPr lang="en-US" sz="2000" dirty="0" err="1"/>
              <a:t>plentyn</a:t>
            </a:r>
            <a:r>
              <a:rPr lang="en-US" sz="2000" dirty="0"/>
              <a:t> </a:t>
            </a:r>
            <a:r>
              <a:rPr lang="en-US" sz="2000" dirty="0" err="1"/>
              <a:t>eu</a:t>
            </a:r>
            <a:r>
              <a:rPr lang="en-US" sz="2000" dirty="0"/>
              <a:t> bod </a:t>
            </a:r>
            <a:r>
              <a:rPr lang="en-US" sz="2000" dirty="0" err="1"/>
              <a:t>yn</a:t>
            </a:r>
            <a:r>
              <a:rPr lang="en-US" sz="2000" dirty="0"/>
              <a:t> </a:t>
            </a:r>
            <a:r>
              <a:rPr lang="en-US" sz="2000" dirty="0" err="1"/>
              <a:t>wrywaidd</a:t>
            </a:r>
            <a:r>
              <a:rPr lang="en-US" sz="2000" dirty="0"/>
              <a:t> </a:t>
            </a:r>
            <a:r>
              <a:rPr lang="en-US" sz="2000" dirty="0" err="1"/>
              <a:t>neu'n</a:t>
            </a:r>
            <a:r>
              <a:rPr lang="en-US" sz="2000" dirty="0"/>
              <a:t> </a:t>
            </a:r>
            <a:r>
              <a:rPr lang="en-US" sz="2000" dirty="0" err="1"/>
              <a:t>fenywaidd</a:t>
            </a:r>
            <a:r>
              <a:rPr lang="en-US" sz="2000" dirty="0"/>
              <a:t> </a:t>
            </a:r>
            <a:r>
              <a:rPr lang="en-US" sz="2000" dirty="0" err="1"/>
              <a:t>yn</a:t>
            </a:r>
            <a:r>
              <a:rPr lang="en-US" sz="2000" dirty="0"/>
              <a:t> peri </a:t>
            </a:r>
            <a:r>
              <a:rPr lang="en-US" sz="2000" dirty="0" err="1"/>
              <a:t>iddynt</a:t>
            </a:r>
            <a:r>
              <a:rPr lang="en-US" sz="2000" dirty="0"/>
              <a:t> </a:t>
            </a:r>
            <a:r>
              <a:rPr lang="en-US" sz="2000" dirty="0" err="1"/>
              <a:t>uniaethu</a:t>
            </a:r>
            <a:r>
              <a:rPr lang="en-US" sz="2000" dirty="0"/>
              <a:t> ag </a:t>
            </a:r>
            <a:r>
              <a:rPr lang="en-US" sz="2000" dirty="0" err="1"/>
              <a:t>aelodau</a:t>
            </a:r>
            <a:r>
              <a:rPr lang="en-US" sz="2000" dirty="0"/>
              <a:t> </a:t>
            </a:r>
            <a:r>
              <a:rPr lang="en-US" sz="2000" dirty="0" err="1"/>
              <a:t>o'u</a:t>
            </a:r>
            <a:r>
              <a:rPr lang="en-US" sz="2000" dirty="0"/>
              <a:t> </a:t>
            </a:r>
            <a:r>
              <a:rPr lang="en-US" sz="2000" dirty="0" err="1"/>
              <a:t>rhyw</a:t>
            </a:r>
            <a:r>
              <a:rPr lang="en-US" sz="2000" dirty="0"/>
              <a:t> </a:t>
            </a:r>
            <a:r>
              <a:rPr lang="en-US" sz="2000" dirty="0" err="1"/>
              <a:t>eu</a:t>
            </a:r>
            <a:r>
              <a:rPr lang="en-US" sz="2000" dirty="0"/>
              <a:t> </a:t>
            </a:r>
            <a:r>
              <a:rPr lang="en-US" sz="2000" dirty="0" err="1"/>
              <a:t>hunain</a:t>
            </a:r>
            <a:r>
              <a:rPr lang="en-US" sz="2000" dirty="0"/>
              <a:t> (</a:t>
            </a:r>
            <a:r>
              <a:rPr lang="en-US" sz="2000" dirty="0" err="1"/>
              <a:t>mae</a:t>
            </a:r>
            <a:r>
              <a:rPr lang="en-US" sz="2000" dirty="0"/>
              <a:t> </a:t>
            </a:r>
            <a:r>
              <a:rPr lang="en-US" sz="2000" dirty="0" err="1"/>
              <a:t>dulliau</a:t>
            </a:r>
            <a:r>
              <a:rPr lang="en-US" sz="2000" dirty="0"/>
              <a:t> SLT a </a:t>
            </a:r>
            <a:r>
              <a:rPr lang="en-US" sz="2000" dirty="0" err="1"/>
              <a:t>seicodreiddiad</a:t>
            </a:r>
            <a:r>
              <a:rPr lang="en-US" sz="2000" dirty="0"/>
              <a:t> </a:t>
            </a:r>
            <a:r>
              <a:rPr lang="en-US" sz="2000" dirty="0" err="1"/>
              <a:t>yn</a:t>
            </a:r>
            <a:r>
              <a:rPr lang="en-US" sz="2000" dirty="0"/>
              <a:t> </a:t>
            </a:r>
            <a:r>
              <a:rPr lang="en-US" sz="2000" dirty="0" err="1"/>
              <a:t>dadlau</a:t>
            </a:r>
            <a:r>
              <a:rPr lang="en-US" sz="2000" dirty="0"/>
              <a:t> bod </a:t>
            </a:r>
            <a:r>
              <a:rPr lang="en-US" sz="2000" dirty="0" err="1"/>
              <a:t>hyn</a:t>
            </a:r>
            <a:r>
              <a:rPr lang="en-US" sz="2000" dirty="0"/>
              <a:t> </a:t>
            </a:r>
            <a:r>
              <a:rPr lang="en-US" sz="2000" dirty="0" err="1"/>
              <a:t>yn</a:t>
            </a:r>
            <a:r>
              <a:rPr lang="en-US" sz="2000" dirty="0"/>
              <a:t> </a:t>
            </a:r>
            <a:r>
              <a:rPr lang="en-US" sz="2000" dirty="0" err="1"/>
              <a:t>digwydd</a:t>
            </a:r>
            <a:r>
              <a:rPr lang="en-US" sz="2000" dirty="0"/>
              <a:t> </a:t>
            </a:r>
            <a:r>
              <a:rPr lang="en-US" sz="2000" dirty="0" err="1"/>
              <a:t>yn</a:t>
            </a:r>
            <a:r>
              <a:rPr lang="en-US" sz="2000" dirty="0"/>
              <a:t> y </a:t>
            </a:r>
            <a:r>
              <a:rPr lang="en-US" sz="2000" dirty="0" err="1"/>
              <a:t>drefn</a:t>
            </a:r>
            <a:r>
              <a:rPr lang="en-US" sz="2000" dirty="0"/>
              <a:t> </a:t>
            </a:r>
            <a:r>
              <a:rPr lang="en-US" sz="2000" dirty="0" err="1"/>
              <a:t>arall</a:t>
            </a:r>
            <a:r>
              <a:rPr lang="en-US" sz="2000" dirty="0"/>
              <a:t>.)</a:t>
            </a:r>
          </a:p>
          <a:p>
            <a:pPr indent="-228600" defTabSz="914400"/>
            <a:endParaRPr lang="en-US" sz="1700" dirty="0"/>
          </a:p>
        </p:txBody>
      </p:sp>
      <p:pic>
        <p:nvPicPr>
          <p:cNvPr id="29700" name="Picture 7" descr="http://www.alisonleigh.net/img/cognitive.jpg"/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2" r:link="rId3" cstate="print"/>
          <a:srcRect l="16426" r="13798"/>
          <a:stretch>
            <a:fillRect/>
          </a:stretch>
        </p:blipFill>
        <p:spPr>
          <a:xfrm>
            <a:off x="5399580" y="10"/>
            <a:ext cx="3744420" cy="6857990"/>
          </a:xfrm>
          <a:prstGeom prst="rect">
            <a:avLst/>
          </a:prstGeom>
          <a:noFill/>
          <a:effectLst/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705" name="Rectangle 29704">
            <a:extLst>
              <a:ext uri="{FF2B5EF4-FFF2-40B4-BE49-F238E27FC236}">
                <a16:creationId xmlns:a16="http://schemas.microsoft.com/office/drawing/2014/main" id="{D1D34770-47A8-402C-AF23-2B653F2D8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698" name="Rectangle 4"/>
          <p:cNvSpPr>
            <a:spLocks noGrp="1" noChangeArrowheads="1"/>
          </p:cNvSpPr>
          <p:nvPr>
            <p:ph type="title"/>
          </p:nvPr>
        </p:nvSpPr>
        <p:spPr>
          <a:xfrm>
            <a:off x="627509" y="723898"/>
            <a:ext cx="4501582" cy="14954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/>
            <a:r>
              <a:rPr lang="en-US" sz="3500" b="1" u="sng"/>
              <a:t>Cognitive Approach</a:t>
            </a:r>
          </a:p>
        </p:txBody>
      </p:sp>
      <p:sp>
        <p:nvSpPr>
          <p:cNvPr id="29699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627510" y="2405067"/>
            <a:ext cx="4501582" cy="3729034"/>
          </a:xfrm>
        </p:spPr>
        <p:txBody>
          <a:bodyPr vert="horz" lIns="91440" tIns="45720" rIns="91440" bIns="45720" rtlCol="0">
            <a:normAutofit/>
          </a:bodyPr>
          <a:lstStyle/>
          <a:p>
            <a:pPr defTabSz="914400"/>
            <a:r>
              <a:rPr lang="en-US" sz="2000" dirty="0"/>
              <a:t>Focus on internal mental world of child and how they react to external stimuli. How child actively constructs and understands gender. (Stress on internal factors) </a:t>
            </a:r>
          </a:p>
          <a:p>
            <a:pPr defTabSz="914400"/>
            <a:r>
              <a:rPr lang="en-US" sz="2000" dirty="0"/>
              <a:t>The child’s discovery that they are male or female causes them to identify with members of their own sex (SLT &amp; psychoanalytic approaches argue this happens the other way round.)</a:t>
            </a:r>
          </a:p>
          <a:p>
            <a:pPr indent="-228600" defTabSz="914400"/>
            <a:endParaRPr lang="en-US" sz="1700" dirty="0"/>
          </a:p>
        </p:txBody>
      </p:sp>
      <p:pic>
        <p:nvPicPr>
          <p:cNvPr id="29700" name="Picture 7" descr="http://www.alisonleigh.net/img/cognitive.jpg"/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2" r:link="rId3" cstate="print"/>
          <a:srcRect l="16426" r="13798"/>
          <a:stretch>
            <a:fillRect/>
          </a:stretch>
        </p:blipFill>
        <p:spPr>
          <a:xfrm>
            <a:off x="5399580" y="10"/>
            <a:ext cx="3744420" cy="6857990"/>
          </a:xfrm>
          <a:prstGeom prst="rect">
            <a:avLst/>
          </a:prstGeom>
          <a:noFill/>
          <a:effectLst/>
        </p:spPr>
      </p:pic>
    </p:spTree>
    <p:extLst>
      <p:ext uri="{BB962C8B-B14F-4D97-AF65-F5344CB8AC3E}">
        <p14:creationId xmlns:p14="http://schemas.microsoft.com/office/powerpoint/2010/main" val="220560225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sz="40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Dull Gwybyddol – sgemâu</a:t>
            </a:r>
            <a:br>
              <a:rPr lang="en-GB" sz="4000" b="1" dirty="0">
                <a:latin typeface="Calibri Light" panose="020F0302020204030204" pitchFamily="34" charset="0"/>
                <a:cs typeface="Calibri Light" panose="020F0302020204030204" pitchFamily="34" charset="0"/>
              </a:rPr>
            </a:br>
            <a:r>
              <a:rPr lang="en-GB" sz="40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Cognitive Approach - schemas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066800" y="1124744"/>
            <a:ext cx="3771900" cy="5123656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90000"/>
              </a:lnSpc>
            </a:pPr>
            <a:r>
              <a:rPr lang="cy-GB" sz="2800" dirty="0"/>
              <a:t>Mae </a:t>
            </a:r>
            <a:r>
              <a:rPr lang="cy-GB" sz="2800" b="1" dirty="0"/>
              <a:t>sgema</a:t>
            </a:r>
            <a:r>
              <a:rPr lang="cy-GB" sz="2800" dirty="0"/>
              <a:t> yn strwythur meddyliol sy'n cynnwys casgliad o syniadau a chymdeithasau sy'n llywio ymddygiad.</a:t>
            </a:r>
          </a:p>
          <a:p>
            <a:pPr>
              <a:lnSpc>
                <a:spcPct val="90000"/>
              </a:lnSpc>
            </a:pPr>
            <a:r>
              <a:rPr lang="cy-GB" sz="2800" dirty="0"/>
              <a:t>Mae </a:t>
            </a:r>
            <a:r>
              <a:rPr lang="cy-GB" sz="2800" b="1" dirty="0"/>
              <a:t>sgema rhywedd </a:t>
            </a:r>
            <a:r>
              <a:rPr lang="cy-GB" sz="2800" dirty="0"/>
              <a:t>yn cynnwys syniadau am yr hyn sy'n ymddygiad priodol i ddynion a menywod, mae hyn yn dylanwadu ar ymddygiad yr unigolyn.</a:t>
            </a:r>
          </a:p>
          <a:p>
            <a:pPr>
              <a:lnSpc>
                <a:spcPct val="90000"/>
              </a:lnSpc>
            </a:pPr>
            <a:r>
              <a:rPr lang="cy-GB" sz="2800" dirty="0"/>
              <a:t>Dadleua </a:t>
            </a:r>
            <a:r>
              <a:rPr lang="cy-GB" sz="2800" b="1" dirty="0" err="1"/>
              <a:t>Bem</a:t>
            </a:r>
            <a:r>
              <a:rPr lang="cy-GB" sz="2800" b="1" dirty="0"/>
              <a:t> (1985) </a:t>
            </a:r>
            <a:r>
              <a:rPr lang="cy-GB" sz="2800" dirty="0"/>
              <a:t>fod plant yn trefnu eu syniadau am ryw o ganlyniad i'w harsylwadau o'u byd cymdeithasol.
Diwylliant sy’n diffinio rhaniadau rhyw.</a:t>
            </a:r>
          </a:p>
          <a:p>
            <a:pPr eaLnBrk="1" hangingPunct="1">
              <a:lnSpc>
                <a:spcPct val="90000"/>
              </a:lnSpc>
            </a:pPr>
            <a:endParaRPr lang="en-GB" sz="2800" dirty="0">
              <a:latin typeface="Comic Sans MS" pitchFamily="66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6ED605B-EF64-4216-B481-AFC24A287A6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38700" y="1124744"/>
            <a:ext cx="3924300" cy="5123656"/>
          </a:xfrm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A </a:t>
            </a:r>
            <a:r>
              <a:rPr lang="en-GB" sz="2200" b="1" dirty="0">
                <a:latin typeface="Calibri" panose="020F0502020204030204" pitchFamily="34" charset="0"/>
                <a:cs typeface="Calibri" panose="020F0502020204030204" pitchFamily="34" charset="0"/>
              </a:rPr>
              <a:t>schema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 is a mental structure which holds a collection of ideas and associations which guide behaviour.</a:t>
            </a:r>
          </a:p>
          <a:p>
            <a:pPr eaLnBrk="1" hangingPunct="1">
              <a:lnSpc>
                <a:spcPct val="90000"/>
              </a:lnSpc>
            </a:pP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A </a:t>
            </a:r>
            <a:r>
              <a:rPr lang="en-GB" sz="2200" b="1" dirty="0">
                <a:latin typeface="Calibri" panose="020F0502020204030204" pitchFamily="34" charset="0"/>
                <a:cs typeface="Calibri" panose="020F0502020204030204" pitchFamily="34" charset="0"/>
              </a:rPr>
              <a:t>gender schema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 contains ideas about what is appropriate behaviour for males and females, this influences the individual’s behaviour.</a:t>
            </a:r>
          </a:p>
          <a:p>
            <a:pPr eaLnBrk="1" hangingPunct="1">
              <a:lnSpc>
                <a:spcPct val="90000"/>
              </a:lnSpc>
            </a:pPr>
            <a:r>
              <a:rPr lang="en-GB" sz="2200" b="1" dirty="0" err="1">
                <a:latin typeface="Calibri" panose="020F0502020204030204" pitchFamily="34" charset="0"/>
                <a:cs typeface="Calibri" panose="020F0502020204030204" pitchFamily="34" charset="0"/>
              </a:rPr>
              <a:t>Bem</a:t>
            </a:r>
            <a:r>
              <a:rPr lang="en-GB" sz="2200" b="1" dirty="0">
                <a:latin typeface="Calibri" panose="020F0502020204030204" pitchFamily="34" charset="0"/>
                <a:cs typeface="Calibri" panose="020F0502020204030204" pitchFamily="34" charset="0"/>
              </a:rPr>
              <a:t> (1985)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 argues that children organise their ideas about gender as a result of their observations of their social world.</a:t>
            </a:r>
          </a:p>
          <a:p>
            <a:pPr eaLnBrk="1" hangingPunct="1">
              <a:lnSpc>
                <a:spcPct val="90000"/>
              </a:lnSpc>
            </a:pP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Gender divisions are culturally defined.</a:t>
            </a:r>
          </a:p>
        </p:txBody>
      </p:sp>
    </p:spTree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y-GB" sz="2400" u="sng" dirty="0">
                <a:latin typeface="Comic Sans MS" pitchFamily="66" charset="0"/>
              </a:rPr>
              <a:t>Dull Gwybyddol – Theori </a:t>
            </a:r>
            <a:r>
              <a:rPr lang="cy-GB" sz="2400" u="sng" dirty="0" err="1">
                <a:latin typeface="Comic Sans MS" pitchFamily="66" charset="0"/>
              </a:rPr>
              <a:t>Kohlberg</a:t>
            </a:r>
            <a:r>
              <a:rPr lang="cy-GB" sz="2400" u="sng" dirty="0">
                <a:latin typeface="Comic Sans MS" pitchFamily="66" charset="0"/>
              </a:rPr>
              <a:t> </a:t>
            </a:r>
            <a:r>
              <a:rPr lang="en-GB" sz="2400" b="1" u="sng" dirty="0">
                <a:latin typeface="Comic Sans MS" pitchFamily="66" charset="0"/>
              </a:rPr>
              <a:t>(1)</a:t>
            </a:r>
            <a:br>
              <a:rPr lang="en-GB" sz="2400" b="1" u="sng" dirty="0">
                <a:latin typeface="Comic Sans MS" pitchFamily="66" charset="0"/>
              </a:rPr>
            </a:br>
            <a:r>
              <a:rPr lang="en-GB" sz="2400" b="1" u="sng" dirty="0">
                <a:latin typeface="Comic Sans MS" pitchFamily="66" charset="0"/>
              </a:rPr>
              <a:t>Cognitive Approach – Kohlberg’s Theory (1)</a:t>
            </a:r>
          </a:p>
        </p:txBody>
      </p:sp>
      <p:sp>
        <p:nvSpPr>
          <p:cNvPr id="32771" name="Rectangle 6"/>
          <p:cNvSpPr>
            <a:spLocks noGrp="1" noChangeArrowheads="1"/>
          </p:cNvSpPr>
          <p:nvPr>
            <p:ph type="body" sz="half" idx="1"/>
          </p:nvPr>
        </p:nvSpPr>
        <p:spPr>
          <a:xfrm>
            <a:off x="1066800" y="1052736"/>
            <a:ext cx="3771900" cy="51956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</a:rPr>
              <a:t>Hunaniaeth Rhywedd</a:t>
            </a:r>
          </a:p>
          <a:p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</a:rPr>
              <a:t>Tua 2 flwydd oed
Gwybodaeth bod ei rhyw ei hun yn wrywaidd neu'n fenywaidd (gall ateb cwestiwn ydych chi'n fachgen neu'n ferch?)</a:t>
            </a:r>
          </a:p>
          <a:p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</a:rPr>
              <a:t>Yn gallu labelu eraill gwryw neu fenywaidd
Mae gwybodaeth yn fregus, nid yw'r plentyn yn gwerthfawrogi bod rhywedd yn sefydlog</a:t>
            </a:r>
            <a:endParaRPr lang="cy-GB" sz="2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CF426DE-16B7-4922-AD4E-E4C540BE391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 eaLnBrk="1" hangingPunct="1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Gender Identity</a:t>
            </a:r>
          </a:p>
          <a:p>
            <a:pPr eaLnBrk="1" hangingPunct="1"/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Approx 2 years old</a:t>
            </a:r>
          </a:p>
          <a:p>
            <a:pPr eaLnBrk="1" hangingPunct="1"/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Knowledge that own gender is male or female (can answer question are you a boy or girl?)</a:t>
            </a:r>
          </a:p>
          <a:p>
            <a:pPr eaLnBrk="1" hangingPunct="1"/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Can label others male or female</a:t>
            </a:r>
          </a:p>
          <a:p>
            <a:pPr eaLnBrk="1" hangingPunct="1"/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Knowledge is fragile, child does not appreciate that gender = stable</a:t>
            </a:r>
          </a:p>
          <a:p>
            <a:endParaRPr lang="en-GB" dirty="0"/>
          </a:p>
        </p:txBody>
      </p:sp>
      <p:pic>
        <p:nvPicPr>
          <p:cNvPr id="32772" name="Picture 9" descr="pe00686_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54733" y="4784995"/>
            <a:ext cx="1260667" cy="20730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4"/>
          <p:cNvSpPr>
            <a:spLocks noGrp="1" noChangeArrowheads="1"/>
          </p:cNvSpPr>
          <p:nvPr>
            <p:ph type="title"/>
          </p:nvPr>
        </p:nvSpPr>
        <p:spPr>
          <a:xfrm>
            <a:off x="107504" y="152400"/>
            <a:ext cx="9059416" cy="1188616"/>
          </a:xfrm>
        </p:spPr>
        <p:txBody>
          <a:bodyPr>
            <a:noAutofit/>
          </a:bodyPr>
          <a:lstStyle/>
          <a:p>
            <a:r>
              <a:rPr lang="en-GB" sz="32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Dull </a:t>
            </a:r>
            <a:r>
              <a:rPr lang="en-GB" sz="3200" b="1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Gwybyddol</a:t>
            </a:r>
            <a:r>
              <a:rPr lang="en-GB" sz="32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 – </a:t>
            </a:r>
            <a:r>
              <a:rPr lang="en-GB" sz="3200" b="1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Theori</a:t>
            </a:r>
            <a:r>
              <a:rPr lang="en-GB" sz="32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 Kohlberg (2)</a:t>
            </a:r>
            <a:br>
              <a:rPr lang="en-GB" sz="3200" b="1" dirty="0">
                <a:latin typeface="Calibri Light" panose="020F0302020204030204" pitchFamily="34" charset="0"/>
                <a:cs typeface="Calibri Light" panose="020F0302020204030204" pitchFamily="34" charset="0"/>
              </a:rPr>
            </a:br>
            <a:r>
              <a:rPr lang="en-GB" sz="32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Cognitive Approach – Kohlberg’s Theory (2)</a:t>
            </a:r>
          </a:p>
        </p:txBody>
      </p:sp>
      <p:sp>
        <p:nvSpPr>
          <p:cNvPr id="33795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683568" y="1341016"/>
            <a:ext cx="4155132" cy="3672160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  <a:buNone/>
            </a:pPr>
            <a:r>
              <a:rPr lang="cy-GB" sz="2400" u="sng" dirty="0">
                <a:latin typeface="Calibri" panose="020F0502020204030204" pitchFamily="34" charset="0"/>
                <a:cs typeface="Calibri" panose="020F0502020204030204" pitchFamily="34" charset="0"/>
              </a:rPr>
              <a:t>Sefydlogrwydd Rhyw
</a:t>
            </a:r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</a:rPr>
              <a:t>Tua 4-5 oed</a:t>
            </a:r>
          </a:p>
          <a:p>
            <a:pPr>
              <a:lnSpc>
                <a:spcPct val="90000"/>
              </a:lnSpc>
            </a:pPr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</a:rPr>
              <a:t>Gwybodaeth y bydd eu rhyw eu hunain yn aros yn parhau’n gyson drwy gydol eu hoes (e.e. mae bechgyn yn dod yn ddynion, merched yn dod yn fenywod – byddant bob amser yr un rhyw)
Mae'n dibynnu ar nodweddion arwynebol (e.e. hyd gwallt) i bennu rhyw.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sz="2600" b="1" dirty="0">
              <a:latin typeface="Comic Sans MS" pitchFamily="66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007084B-F92A-4A95-BB8F-3890991E52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38700" y="1341016"/>
            <a:ext cx="3924300" cy="4907384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sz="2600" u="sng" dirty="0">
                <a:latin typeface="Calibri" panose="020F0502020204030204" pitchFamily="34" charset="0"/>
                <a:cs typeface="Calibri" panose="020F0502020204030204" pitchFamily="34" charset="0"/>
              </a:rPr>
              <a:t>Gender Stability</a:t>
            </a:r>
          </a:p>
          <a:p>
            <a:pPr eaLnBrk="1" hangingPunct="1">
              <a:lnSpc>
                <a:spcPct val="90000"/>
              </a:lnSpc>
            </a:pPr>
            <a:r>
              <a:rPr lang="en-GB" sz="2600" dirty="0" err="1">
                <a:latin typeface="Calibri" panose="020F0502020204030204" pitchFamily="34" charset="0"/>
                <a:cs typeface="Calibri" panose="020F0502020204030204" pitchFamily="34" charset="0"/>
              </a:rPr>
              <a:t>Approx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4-5 years old</a:t>
            </a:r>
          </a:p>
          <a:p>
            <a:pPr eaLnBrk="1" hangingPunct="1">
              <a:lnSpc>
                <a:spcPct val="90000"/>
              </a:lnSpc>
            </a:pP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Knowledge that own gender will remain constant throughout life (e.g. boys become men, girls become women – they will always be same sex)</a:t>
            </a:r>
          </a:p>
          <a:p>
            <a:pPr eaLnBrk="1" hangingPunct="1">
              <a:lnSpc>
                <a:spcPct val="90000"/>
              </a:lnSpc>
            </a:pP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Still relies on superficial features (e.g. hair length) to determine gender.</a:t>
            </a:r>
          </a:p>
          <a:p>
            <a:endParaRPr lang="en-GB" dirty="0"/>
          </a:p>
        </p:txBody>
      </p:sp>
      <p:pic>
        <p:nvPicPr>
          <p:cNvPr id="33796" name="Picture 9" descr="pe01145_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10954" y="4596666"/>
            <a:ext cx="1524000" cy="2362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797" name="Picture 10" descr="pe01146_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36512" y="4672866"/>
            <a:ext cx="1676400" cy="220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xfrm>
            <a:off x="107504" y="152400"/>
            <a:ext cx="8784976" cy="685800"/>
          </a:xfrm>
        </p:spPr>
        <p:txBody>
          <a:bodyPr>
            <a:noAutofit/>
          </a:bodyPr>
          <a:lstStyle/>
          <a:p>
            <a:pPr eaLnBrk="1" hangingPunct="1"/>
            <a:r>
              <a:rPr lang="en-GB" sz="32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Dull </a:t>
            </a:r>
            <a:r>
              <a:rPr lang="en-GB" sz="3200" b="1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Gwybyddol</a:t>
            </a:r>
            <a:r>
              <a:rPr lang="en-GB" sz="32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 – </a:t>
            </a:r>
            <a:r>
              <a:rPr lang="en-GB" sz="3200" b="1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Theori</a:t>
            </a:r>
            <a:r>
              <a:rPr lang="en-GB" sz="32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 Kohlberg (3)</a:t>
            </a:r>
            <a:br>
              <a:rPr lang="en-GB" sz="3200" b="1" dirty="0">
                <a:latin typeface="Calibri Light" panose="020F0302020204030204" pitchFamily="34" charset="0"/>
                <a:cs typeface="Calibri Light" panose="020F0302020204030204" pitchFamily="34" charset="0"/>
              </a:rPr>
            </a:br>
            <a:r>
              <a:rPr lang="en-GB" sz="32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Cognitive Approach – Kohlberg’s Theory (3)</a:t>
            </a:r>
            <a:endParaRPr lang="en-GB" sz="3200" b="1" u="sng" dirty="0">
              <a:latin typeface="Comic Sans MS" pitchFamily="66" charset="0"/>
            </a:endParaRPr>
          </a:p>
        </p:txBody>
      </p:sp>
      <p:sp>
        <p:nvSpPr>
          <p:cNvPr id="34819" name="Rectangle 14"/>
          <p:cNvSpPr>
            <a:spLocks noGrp="1" noChangeArrowheads="1"/>
          </p:cNvSpPr>
          <p:nvPr>
            <p:ph type="body" sz="half" idx="1"/>
          </p:nvPr>
        </p:nvSpPr>
        <p:spPr>
          <a:xfrm>
            <a:off x="467544" y="990600"/>
            <a:ext cx="4392488" cy="5257800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cy-GB" sz="2400" u="sng" dirty="0">
                <a:latin typeface="Calibri" panose="020F0502020204030204" pitchFamily="34" charset="0"/>
                <a:cs typeface="Calibri" panose="020F0502020204030204" pitchFamily="34" charset="0"/>
              </a:rPr>
              <a:t>Cysondeb Rhywedd</a:t>
            </a:r>
          </a:p>
          <a:p>
            <a:pPr>
              <a:lnSpc>
                <a:spcPct val="90000"/>
              </a:lnSpc>
            </a:pPr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</a:rPr>
              <a:t>Tua 7 mlwydd oed
Cydnabod bod rhywedd yn parhau’r un peth i bawb er gwaethaf newidiadau arwynebol/ymddangosiadau allanol (e.e. dillad, gwallt, teganau y chwaraeir â nhw)
Deall nad yw rhyw biolegol yn newid hyd yn oed os bydd y sefyllfa'n newid (e.e. nid yw bachgen yn dod yn ferch os yw'n gwisgo ffrog neu'n chwarae â doli)
</a:t>
            </a:r>
            <a:r>
              <a:rPr lang="en-GB" sz="2000" dirty="0" err="1">
                <a:hlinkClick r:id="rId2"/>
              </a:rPr>
              <a:t>FSzLzido</a:t>
            </a:r>
            <a:r>
              <a:rPr lang="en-GB" sz="2000" dirty="0">
                <a:hlinkClick r:id="rId2"/>
              </a:rPr>
              <a:t> - YouTube</a:t>
            </a:r>
            <a:endParaRPr lang="cy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sz="2400" dirty="0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CBB2B10-CCAC-4C42-9BA7-687DE1DD142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716016" y="990600"/>
            <a:ext cx="4046984" cy="5257800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sz="2400" u="sng" dirty="0">
                <a:latin typeface="Calibri" panose="020F0502020204030204" pitchFamily="34" charset="0"/>
                <a:cs typeface="Calibri" panose="020F0502020204030204" pitchFamily="34" charset="0"/>
              </a:rPr>
              <a:t>Gender Constancy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Approx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7 years old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Recognising that gender remains the same for everyone in spite of superficial changes/external appearances (e.g. clothes, hair, toys played with)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Understanding that biological sex does not change even if situation changes (e.g. a boy doesn’t become a girl if he wears a dress or plays with a doll)</a:t>
            </a:r>
          </a:p>
        </p:txBody>
      </p:sp>
    </p:spTree>
  </p:cSld>
  <p:clrMapOvr>
    <a:masterClrMapping/>
  </p:clrMapOvr>
  <p:transition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993" name="Rectangle 41992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986" name="Rectangle 4"/>
          <p:cNvSpPr>
            <a:spLocks noGrp="1" noChangeArrowheads="1"/>
          </p:cNvSpPr>
          <p:nvPr>
            <p:ph type="title"/>
          </p:nvPr>
        </p:nvSpPr>
        <p:spPr>
          <a:xfrm>
            <a:off x="429369" y="238539"/>
            <a:ext cx="8263890" cy="1434415"/>
          </a:xfrm>
        </p:spPr>
        <p:txBody>
          <a:bodyPr vert="horz" lIns="91440" tIns="45720" rIns="91440" bIns="45720" rtlCol="0" anchor="b">
            <a:normAutofit/>
          </a:bodyPr>
          <a:lstStyle/>
          <a:p>
            <a:pPr defTabSz="914400"/>
            <a:r>
              <a:rPr lang="en-US" sz="4000" b="1" dirty="0"/>
              <a:t>Dull </a:t>
            </a:r>
            <a:r>
              <a:rPr lang="en-US" sz="4000" b="1" dirty="0" err="1"/>
              <a:t>Seicodreiddiol</a:t>
            </a:r>
            <a:r>
              <a:rPr lang="en-US" sz="4000" b="1" u="sng" dirty="0"/>
              <a:t>
</a:t>
            </a:r>
            <a:r>
              <a:rPr lang="en-US" sz="4000" b="1" dirty="0"/>
              <a:t>Psychoanalytic Approach</a:t>
            </a:r>
            <a:endParaRPr lang="en-US" sz="4000" b="1" u="sng" dirty="0"/>
          </a:p>
        </p:txBody>
      </p:sp>
      <p:sp>
        <p:nvSpPr>
          <p:cNvPr id="41995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681544"/>
            <a:ext cx="8229600" cy="18288"/>
          </a:xfrm>
          <a:custGeom>
            <a:avLst/>
            <a:gdLst>
              <a:gd name="connsiteX0" fmla="*/ 0 w 8229600"/>
              <a:gd name="connsiteY0" fmla="*/ 0 h 18288"/>
              <a:gd name="connsiteX1" fmla="*/ 521208 w 8229600"/>
              <a:gd name="connsiteY1" fmla="*/ 0 h 18288"/>
              <a:gd name="connsiteX2" fmla="*/ 1371600 w 8229600"/>
              <a:gd name="connsiteY2" fmla="*/ 0 h 18288"/>
              <a:gd name="connsiteX3" fmla="*/ 2221992 w 8229600"/>
              <a:gd name="connsiteY3" fmla="*/ 0 h 18288"/>
              <a:gd name="connsiteX4" fmla="*/ 3072384 w 8229600"/>
              <a:gd name="connsiteY4" fmla="*/ 0 h 18288"/>
              <a:gd name="connsiteX5" fmla="*/ 3511296 w 8229600"/>
              <a:gd name="connsiteY5" fmla="*/ 0 h 18288"/>
              <a:gd name="connsiteX6" fmla="*/ 4114800 w 8229600"/>
              <a:gd name="connsiteY6" fmla="*/ 0 h 18288"/>
              <a:gd name="connsiteX7" fmla="*/ 4553712 w 8229600"/>
              <a:gd name="connsiteY7" fmla="*/ 0 h 18288"/>
              <a:gd name="connsiteX8" fmla="*/ 5239512 w 8229600"/>
              <a:gd name="connsiteY8" fmla="*/ 0 h 18288"/>
              <a:gd name="connsiteX9" fmla="*/ 5843016 w 8229600"/>
              <a:gd name="connsiteY9" fmla="*/ 0 h 18288"/>
              <a:gd name="connsiteX10" fmla="*/ 6611112 w 8229600"/>
              <a:gd name="connsiteY10" fmla="*/ 0 h 18288"/>
              <a:gd name="connsiteX11" fmla="*/ 7461504 w 8229600"/>
              <a:gd name="connsiteY11" fmla="*/ 0 h 18288"/>
              <a:gd name="connsiteX12" fmla="*/ 8229600 w 8229600"/>
              <a:gd name="connsiteY12" fmla="*/ 0 h 18288"/>
              <a:gd name="connsiteX13" fmla="*/ 8229600 w 8229600"/>
              <a:gd name="connsiteY13" fmla="*/ 18288 h 18288"/>
              <a:gd name="connsiteX14" fmla="*/ 7461504 w 8229600"/>
              <a:gd name="connsiteY14" fmla="*/ 18288 h 18288"/>
              <a:gd name="connsiteX15" fmla="*/ 6940296 w 8229600"/>
              <a:gd name="connsiteY15" fmla="*/ 18288 h 18288"/>
              <a:gd name="connsiteX16" fmla="*/ 6419088 w 8229600"/>
              <a:gd name="connsiteY16" fmla="*/ 18288 h 18288"/>
              <a:gd name="connsiteX17" fmla="*/ 5650992 w 8229600"/>
              <a:gd name="connsiteY17" fmla="*/ 18288 h 18288"/>
              <a:gd name="connsiteX18" fmla="*/ 5129784 w 8229600"/>
              <a:gd name="connsiteY18" fmla="*/ 18288 h 18288"/>
              <a:gd name="connsiteX19" fmla="*/ 4690872 w 8229600"/>
              <a:gd name="connsiteY19" fmla="*/ 18288 h 18288"/>
              <a:gd name="connsiteX20" fmla="*/ 4087368 w 8229600"/>
              <a:gd name="connsiteY20" fmla="*/ 18288 h 18288"/>
              <a:gd name="connsiteX21" fmla="*/ 3401568 w 8229600"/>
              <a:gd name="connsiteY21" fmla="*/ 18288 h 18288"/>
              <a:gd name="connsiteX22" fmla="*/ 2798064 w 8229600"/>
              <a:gd name="connsiteY22" fmla="*/ 18288 h 18288"/>
              <a:gd name="connsiteX23" fmla="*/ 2276856 w 8229600"/>
              <a:gd name="connsiteY23" fmla="*/ 18288 h 18288"/>
              <a:gd name="connsiteX24" fmla="*/ 1426464 w 8229600"/>
              <a:gd name="connsiteY24" fmla="*/ 18288 h 18288"/>
              <a:gd name="connsiteX25" fmla="*/ 740664 w 8229600"/>
              <a:gd name="connsiteY25" fmla="*/ 18288 h 18288"/>
              <a:gd name="connsiteX26" fmla="*/ 0 w 8229600"/>
              <a:gd name="connsiteY26" fmla="*/ 18288 h 18288"/>
              <a:gd name="connsiteX27" fmla="*/ 0 w 8229600"/>
              <a:gd name="connsiteY27" fmla="*/ 0 h 18288"/>
              <a:gd name="connsiteX0" fmla="*/ 0 w 8229600"/>
              <a:gd name="connsiteY0" fmla="*/ 0 h 18288"/>
              <a:gd name="connsiteX1" fmla="*/ 521208 w 8229600"/>
              <a:gd name="connsiteY1" fmla="*/ 0 h 18288"/>
              <a:gd name="connsiteX2" fmla="*/ 960120 w 8229600"/>
              <a:gd name="connsiteY2" fmla="*/ 0 h 18288"/>
              <a:gd name="connsiteX3" fmla="*/ 1481328 w 8229600"/>
              <a:gd name="connsiteY3" fmla="*/ 0 h 18288"/>
              <a:gd name="connsiteX4" fmla="*/ 2167128 w 8229600"/>
              <a:gd name="connsiteY4" fmla="*/ 0 h 18288"/>
              <a:gd name="connsiteX5" fmla="*/ 2935224 w 8229600"/>
              <a:gd name="connsiteY5" fmla="*/ 0 h 18288"/>
              <a:gd name="connsiteX6" fmla="*/ 3785616 w 8229600"/>
              <a:gd name="connsiteY6" fmla="*/ 0 h 18288"/>
              <a:gd name="connsiteX7" fmla="*/ 4636008 w 8229600"/>
              <a:gd name="connsiteY7" fmla="*/ 0 h 18288"/>
              <a:gd name="connsiteX8" fmla="*/ 5239512 w 8229600"/>
              <a:gd name="connsiteY8" fmla="*/ 0 h 18288"/>
              <a:gd name="connsiteX9" fmla="*/ 6007608 w 8229600"/>
              <a:gd name="connsiteY9" fmla="*/ 0 h 18288"/>
              <a:gd name="connsiteX10" fmla="*/ 6693408 w 8229600"/>
              <a:gd name="connsiteY10" fmla="*/ 0 h 18288"/>
              <a:gd name="connsiteX11" fmla="*/ 7296912 w 8229600"/>
              <a:gd name="connsiteY11" fmla="*/ 0 h 18288"/>
              <a:gd name="connsiteX12" fmla="*/ 8229600 w 8229600"/>
              <a:gd name="connsiteY12" fmla="*/ 0 h 18288"/>
              <a:gd name="connsiteX13" fmla="*/ 8229600 w 8229600"/>
              <a:gd name="connsiteY13" fmla="*/ 18288 h 18288"/>
              <a:gd name="connsiteX14" fmla="*/ 7626096 w 8229600"/>
              <a:gd name="connsiteY14" fmla="*/ 18288 h 18288"/>
              <a:gd name="connsiteX15" fmla="*/ 7022592 w 8229600"/>
              <a:gd name="connsiteY15" fmla="*/ 18288 h 18288"/>
              <a:gd name="connsiteX16" fmla="*/ 6172200 w 8229600"/>
              <a:gd name="connsiteY16" fmla="*/ 18288 h 18288"/>
              <a:gd name="connsiteX17" fmla="*/ 5650992 w 8229600"/>
              <a:gd name="connsiteY17" fmla="*/ 18288 h 18288"/>
              <a:gd name="connsiteX18" fmla="*/ 4882896 w 8229600"/>
              <a:gd name="connsiteY18" fmla="*/ 18288 h 18288"/>
              <a:gd name="connsiteX19" fmla="*/ 4443984 w 8229600"/>
              <a:gd name="connsiteY19" fmla="*/ 18288 h 18288"/>
              <a:gd name="connsiteX20" fmla="*/ 3758184 w 8229600"/>
              <a:gd name="connsiteY20" fmla="*/ 18288 h 18288"/>
              <a:gd name="connsiteX21" fmla="*/ 3236976 w 8229600"/>
              <a:gd name="connsiteY21" fmla="*/ 18288 h 18288"/>
              <a:gd name="connsiteX22" fmla="*/ 2386584 w 8229600"/>
              <a:gd name="connsiteY22" fmla="*/ 18288 h 18288"/>
              <a:gd name="connsiteX23" fmla="*/ 1947672 w 8229600"/>
              <a:gd name="connsiteY23" fmla="*/ 18288 h 18288"/>
              <a:gd name="connsiteX24" fmla="*/ 1261872 w 8229600"/>
              <a:gd name="connsiteY24" fmla="*/ 18288 h 18288"/>
              <a:gd name="connsiteX25" fmla="*/ 822960 w 8229600"/>
              <a:gd name="connsiteY25" fmla="*/ 18288 h 18288"/>
              <a:gd name="connsiteX26" fmla="*/ 0 w 8229600"/>
              <a:gd name="connsiteY26" fmla="*/ 18288 h 18288"/>
              <a:gd name="connsiteX27" fmla="*/ 0 w 8229600"/>
              <a:gd name="connsiteY2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8229600" h="18288" fill="none" extrusionOk="0">
                <a:moveTo>
                  <a:pt x="0" y="0"/>
                </a:moveTo>
                <a:cubicBezTo>
                  <a:pt x="215278" y="6969"/>
                  <a:pt x="340572" y="21894"/>
                  <a:pt x="521208" y="0"/>
                </a:cubicBezTo>
                <a:cubicBezTo>
                  <a:pt x="745939" y="29643"/>
                  <a:pt x="1127486" y="-40512"/>
                  <a:pt x="1371600" y="0"/>
                </a:cubicBezTo>
                <a:cubicBezTo>
                  <a:pt x="1567490" y="28416"/>
                  <a:pt x="1945702" y="13075"/>
                  <a:pt x="2221992" y="0"/>
                </a:cubicBezTo>
                <a:cubicBezTo>
                  <a:pt x="2446218" y="-17340"/>
                  <a:pt x="2853686" y="-7924"/>
                  <a:pt x="3072384" y="0"/>
                </a:cubicBezTo>
                <a:cubicBezTo>
                  <a:pt x="3286960" y="20656"/>
                  <a:pt x="3324417" y="20174"/>
                  <a:pt x="3511296" y="0"/>
                </a:cubicBezTo>
                <a:cubicBezTo>
                  <a:pt x="3710690" y="-39182"/>
                  <a:pt x="3945457" y="-64074"/>
                  <a:pt x="4114800" y="0"/>
                </a:cubicBezTo>
                <a:cubicBezTo>
                  <a:pt x="4336079" y="28138"/>
                  <a:pt x="4420759" y="12117"/>
                  <a:pt x="4553712" y="0"/>
                </a:cubicBezTo>
                <a:cubicBezTo>
                  <a:pt x="4688252" y="-2224"/>
                  <a:pt x="5047430" y="19664"/>
                  <a:pt x="5239512" y="0"/>
                </a:cubicBezTo>
                <a:cubicBezTo>
                  <a:pt x="5424392" y="-49610"/>
                  <a:pt x="5708717" y="13540"/>
                  <a:pt x="5843016" y="0"/>
                </a:cubicBezTo>
                <a:cubicBezTo>
                  <a:pt x="6005788" y="32949"/>
                  <a:pt x="6198255" y="37080"/>
                  <a:pt x="6611112" y="0"/>
                </a:cubicBezTo>
                <a:cubicBezTo>
                  <a:pt x="6954152" y="635"/>
                  <a:pt x="7244390" y="18057"/>
                  <a:pt x="7461504" y="0"/>
                </a:cubicBezTo>
                <a:cubicBezTo>
                  <a:pt x="7693790" y="9882"/>
                  <a:pt x="7984486" y="17646"/>
                  <a:pt x="8229600" y="0"/>
                </a:cubicBezTo>
                <a:cubicBezTo>
                  <a:pt x="8228428" y="6016"/>
                  <a:pt x="8229853" y="9684"/>
                  <a:pt x="8229600" y="18288"/>
                </a:cubicBezTo>
                <a:cubicBezTo>
                  <a:pt x="7945777" y="19945"/>
                  <a:pt x="7812308" y="-8511"/>
                  <a:pt x="7461504" y="18288"/>
                </a:cubicBezTo>
                <a:cubicBezTo>
                  <a:pt x="7129391" y="53185"/>
                  <a:pt x="7087333" y="41906"/>
                  <a:pt x="6940296" y="18288"/>
                </a:cubicBezTo>
                <a:cubicBezTo>
                  <a:pt x="6810862" y="-23020"/>
                  <a:pt x="6701312" y="19361"/>
                  <a:pt x="6419088" y="18288"/>
                </a:cubicBezTo>
                <a:cubicBezTo>
                  <a:pt x="6152777" y="18855"/>
                  <a:pt x="5868611" y="48802"/>
                  <a:pt x="5650992" y="18288"/>
                </a:cubicBezTo>
                <a:cubicBezTo>
                  <a:pt x="5439747" y="15250"/>
                  <a:pt x="5334901" y="-1044"/>
                  <a:pt x="5129784" y="18288"/>
                </a:cubicBezTo>
                <a:cubicBezTo>
                  <a:pt x="4955906" y="40458"/>
                  <a:pt x="4793216" y="33888"/>
                  <a:pt x="4690872" y="18288"/>
                </a:cubicBezTo>
                <a:cubicBezTo>
                  <a:pt x="4552374" y="31087"/>
                  <a:pt x="4318742" y="6248"/>
                  <a:pt x="4087368" y="18288"/>
                </a:cubicBezTo>
                <a:cubicBezTo>
                  <a:pt x="3849418" y="32625"/>
                  <a:pt x="3751577" y="29688"/>
                  <a:pt x="3401568" y="18288"/>
                </a:cubicBezTo>
                <a:cubicBezTo>
                  <a:pt x="3067953" y="20409"/>
                  <a:pt x="3012425" y="26879"/>
                  <a:pt x="2798064" y="18288"/>
                </a:cubicBezTo>
                <a:cubicBezTo>
                  <a:pt x="2565154" y="16520"/>
                  <a:pt x="2426719" y="-31794"/>
                  <a:pt x="2276856" y="18288"/>
                </a:cubicBezTo>
                <a:cubicBezTo>
                  <a:pt x="2090980" y="4382"/>
                  <a:pt x="1702030" y="-8180"/>
                  <a:pt x="1426464" y="18288"/>
                </a:cubicBezTo>
                <a:cubicBezTo>
                  <a:pt x="1104481" y="69643"/>
                  <a:pt x="985013" y="-7690"/>
                  <a:pt x="740664" y="18288"/>
                </a:cubicBezTo>
                <a:cubicBezTo>
                  <a:pt x="507391" y="41643"/>
                  <a:pt x="191740" y="-11654"/>
                  <a:pt x="0" y="18288"/>
                </a:cubicBezTo>
                <a:cubicBezTo>
                  <a:pt x="714" y="9707"/>
                  <a:pt x="1025" y="3120"/>
                  <a:pt x="0" y="0"/>
                </a:cubicBezTo>
                <a:close/>
              </a:path>
              <a:path w="8229600" h="18288" stroke="0" extrusionOk="0">
                <a:moveTo>
                  <a:pt x="0" y="0"/>
                </a:moveTo>
                <a:cubicBezTo>
                  <a:pt x="270709" y="-27213"/>
                  <a:pt x="397128" y="23656"/>
                  <a:pt x="521208" y="0"/>
                </a:cubicBezTo>
                <a:cubicBezTo>
                  <a:pt x="631319" y="-5947"/>
                  <a:pt x="842157" y="28261"/>
                  <a:pt x="960120" y="0"/>
                </a:cubicBezTo>
                <a:cubicBezTo>
                  <a:pt x="1077930" y="6549"/>
                  <a:pt x="1318669" y="-15893"/>
                  <a:pt x="1481328" y="0"/>
                </a:cubicBezTo>
                <a:cubicBezTo>
                  <a:pt x="1659104" y="-21090"/>
                  <a:pt x="1870243" y="69945"/>
                  <a:pt x="2167128" y="0"/>
                </a:cubicBezTo>
                <a:cubicBezTo>
                  <a:pt x="2460684" y="-5519"/>
                  <a:pt x="2753885" y="-62993"/>
                  <a:pt x="2935224" y="0"/>
                </a:cubicBezTo>
                <a:cubicBezTo>
                  <a:pt x="3115119" y="56580"/>
                  <a:pt x="3535280" y="40687"/>
                  <a:pt x="3785616" y="0"/>
                </a:cubicBezTo>
                <a:cubicBezTo>
                  <a:pt x="4057881" y="25645"/>
                  <a:pt x="4308335" y="-2666"/>
                  <a:pt x="4636008" y="0"/>
                </a:cubicBezTo>
                <a:cubicBezTo>
                  <a:pt x="4987152" y="19805"/>
                  <a:pt x="5025979" y="14149"/>
                  <a:pt x="5239512" y="0"/>
                </a:cubicBezTo>
                <a:cubicBezTo>
                  <a:pt x="5437586" y="211"/>
                  <a:pt x="5752721" y="5618"/>
                  <a:pt x="6007608" y="0"/>
                </a:cubicBezTo>
                <a:cubicBezTo>
                  <a:pt x="6280137" y="-5132"/>
                  <a:pt x="6386079" y="-21510"/>
                  <a:pt x="6693408" y="0"/>
                </a:cubicBezTo>
                <a:cubicBezTo>
                  <a:pt x="6986580" y="4991"/>
                  <a:pt x="7015252" y="-18088"/>
                  <a:pt x="7296912" y="0"/>
                </a:cubicBezTo>
                <a:cubicBezTo>
                  <a:pt x="7569796" y="10390"/>
                  <a:pt x="7895472" y="71473"/>
                  <a:pt x="8229600" y="0"/>
                </a:cubicBezTo>
                <a:cubicBezTo>
                  <a:pt x="8230227" y="7450"/>
                  <a:pt x="8228885" y="11999"/>
                  <a:pt x="8229600" y="18288"/>
                </a:cubicBezTo>
                <a:cubicBezTo>
                  <a:pt x="8094333" y="-5252"/>
                  <a:pt x="7850928" y="37448"/>
                  <a:pt x="7626096" y="18288"/>
                </a:cubicBezTo>
                <a:cubicBezTo>
                  <a:pt x="7448378" y="-569"/>
                  <a:pt x="7315174" y="-1844"/>
                  <a:pt x="7022592" y="18288"/>
                </a:cubicBezTo>
                <a:cubicBezTo>
                  <a:pt x="6686163" y="50499"/>
                  <a:pt x="6352629" y="23510"/>
                  <a:pt x="6172200" y="18288"/>
                </a:cubicBezTo>
                <a:cubicBezTo>
                  <a:pt x="6015590" y="42345"/>
                  <a:pt x="5770309" y="21278"/>
                  <a:pt x="5650992" y="18288"/>
                </a:cubicBezTo>
                <a:cubicBezTo>
                  <a:pt x="5483975" y="12092"/>
                  <a:pt x="5165324" y="68948"/>
                  <a:pt x="4882896" y="18288"/>
                </a:cubicBezTo>
                <a:cubicBezTo>
                  <a:pt x="4568934" y="7053"/>
                  <a:pt x="4556334" y="27676"/>
                  <a:pt x="4443984" y="18288"/>
                </a:cubicBezTo>
                <a:cubicBezTo>
                  <a:pt x="4320775" y="10576"/>
                  <a:pt x="4034988" y="-3490"/>
                  <a:pt x="3758184" y="18288"/>
                </a:cubicBezTo>
                <a:cubicBezTo>
                  <a:pt x="3445155" y="-998"/>
                  <a:pt x="3367892" y="13824"/>
                  <a:pt x="3236976" y="18288"/>
                </a:cubicBezTo>
                <a:cubicBezTo>
                  <a:pt x="3093796" y="26408"/>
                  <a:pt x="2635824" y="24132"/>
                  <a:pt x="2386584" y="18288"/>
                </a:cubicBezTo>
                <a:cubicBezTo>
                  <a:pt x="2139815" y="-3297"/>
                  <a:pt x="2105958" y="25945"/>
                  <a:pt x="1947672" y="18288"/>
                </a:cubicBezTo>
                <a:cubicBezTo>
                  <a:pt x="1801011" y="-19911"/>
                  <a:pt x="1533636" y="14646"/>
                  <a:pt x="1261872" y="18288"/>
                </a:cubicBezTo>
                <a:cubicBezTo>
                  <a:pt x="989528" y="32227"/>
                  <a:pt x="1025848" y="14685"/>
                  <a:pt x="822960" y="18288"/>
                </a:cubicBezTo>
                <a:cubicBezTo>
                  <a:pt x="653456" y="20956"/>
                  <a:pt x="304027" y="8001"/>
                  <a:pt x="0" y="18288"/>
                </a:cubicBezTo>
                <a:cubicBezTo>
                  <a:pt x="-27" y="11611"/>
                  <a:pt x="-1713" y="5475"/>
                  <a:pt x="0" y="0"/>
                </a:cubicBezTo>
                <a:close/>
              </a:path>
              <a:path w="8229600" h="18288" fill="none" stroke="0" extrusionOk="0">
                <a:moveTo>
                  <a:pt x="0" y="0"/>
                </a:moveTo>
                <a:cubicBezTo>
                  <a:pt x="205130" y="6064"/>
                  <a:pt x="324007" y="6684"/>
                  <a:pt x="521208" y="0"/>
                </a:cubicBezTo>
                <a:cubicBezTo>
                  <a:pt x="695888" y="-14632"/>
                  <a:pt x="1101879" y="6017"/>
                  <a:pt x="1371600" y="0"/>
                </a:cubicBezTo>
                <a:cubicBezTo>
                  <a:pt x="1622968" y="4691"/>
                  <a:pt x="1936552" y="-7433"/>
                  <a:pt x="2221992" y="0"/>
                </a:cubicBezTo>
                <a:cubicBezTo>
                  <a:pt x="2498663" y="51226"/>
                  <a:pt x="2885875" y="-8757"/>
                  <a:pt x="3072384" y="0"/>
                </a:cubicBezTo>
                <a:cubicBezTo>
                  <a:pt x="3288944" y="24235"/>
                  <a:pt x="3331110" y="5443"/>
                  <a:pt x="3511296" y="0"/>
                </a:cubicBezTo>
                <a:cubicBezTo>
                  <a:pt x="3687973" y="-19690"/>
                  <a:pt x="3901025" y="-20092"/>
                  <a:pt x="4114800" y="0"/>
                </a:cubicBezTo>
                <a:cubicBezTo>
                  <a:pt x="4336102" y="32988"/>
                  <a:pt x="4416982" y="-5831"/>
                  <a:pt x="4553712" y="0"/>
                </a:cubicBezTo>
                <a:cubicBezTo>
                  <a:pt x="4674310" y="-5056"/>
                  <a:pt x="5080160" y="-12181"/>
                  <a:pt x="5239512" y="0"/>
                </a:cubicBezTo>
                <a:cubicBezTo>
                  <a:pt x="5419031" y="-38513"/>
                  <a:pt x="5691629" y="2226"/>
                  <a:pt x="5843016" y="0"/>
                </a:cubicBezTo>
                <a:cubicBezTo>
                  <a:pt x="5978317" y="-40553"/>
                  <a:pt x="6314754" y="9782"/>
                  <a:pt x="6611112" y="0"/>
                </a:cubicBezTo>
                <a:cubicBezTo>
                  <a:pt x="6973004" y="-17646"/>
                  <a:pt x="7175490" y="18489"/>
                  <a:pt x="7461504" y="0"/>
                </a:cubicBezTo>
                <a:cubicBezTo>
                  <a:pt x="7746737" y="-34159"/>
                  <a:pt x="7962178" y="39853"/>
                  <a:pt x="8229600" y="0"/>
                </a:cubicBezTo>
                <a:cubicBezTo>
                  <a:pt x="8228796" y="5852"/>
                  <a:pt x="8229698" y="10429"/>
                  <a:pt x="8229600" y="18288"/>
                </a:cubicBezTo>
                <a:cubicBezTo>
                  <a:pt x="7944174" y="-29104"/>
                  <a:pt x="7795646" y="-34405"/>
                  <a:pt x="7461504" y="18288"/>
                </a:cubicBezTo>
                <a:cubicBezTo>
                  <a:pt x="7129776" y="51087"/>
                  <a:pt x="7082769" y="31446"/>
                  <a:pt x="6940296" y="18288"/>
                </a:cubicBezTo>
                <a:cubicBezTo>
                  <a:pt x="6799665" y="-15875"/>
                  <a:pt x="6652769" y="31783"/>
                  <a:pt x="6419088" y="18288"/>
                </a:cubicBezTo>
                <a:cubicBezTo>
                  <a:pt x="6143970" y="52275"/>
                  <a:pt x="5863165" y="-16531"/>
                  <a:pt x="5650992" y="18288"/>
                </a:cubicBezTo>
                <a:cubicBezTo>
                  <a:pt x="5419172" y="40606"/>
                  <a:pt x="5309448" y="-405"/>
                  <a:pt x="5129784" y="18288"/>
                </a:cubicBezTo>
                <a:cubicBezTo>
                  <a:pt x="4947928" y="26023"/>
                  <a:pt x="4795021" y="5860"/>
                  <a:pt x="4690872" y="18288"/>
                </a:cubicBezTo>
                <a:cubicBezTo>
                  <a:pt x="4564358" y="-9579"/>
                  <a:pt x="4295485" y="-25280"/>
                  <a:pt x="4087368" y="18288"/>
                </a:cubicBezTo>
                <a:cubicBezTo>
                  <a:pt x="3871704" y="40406"/>
                  <a:pt x="3732927" y="-10898"/>
                  <a:pt x="3401568" y="18288"/>
                </a:cubicBezTo>
                <a:cubicBezTo>
                  <a:pt x="3075889" y="19660"/>
                  <a:pt x="3025898" y="44400"/>
                  <a:pt x="2798064" y="18288"/>
                </a:cubicBezTo>
                <a:cubicBezTo>
                  <a:pt x="2581856" y="-20869"/>
                  <a:pt x="2428311" y="-4900"/>
                  <a:pt x="2276856" y="18288"/>
                </a:cubicBezTo>
                <a:cubicBezTo>
                  <a:pt x="2098246" y="53283"/>
                  <a:pt x="1737531" y="55959"/>
                  <a:pt x="1426464" y="18288"/>
                </a:cubicBezTo>
                <a:cubicBezTo>
                  <a:pt x="1104708" y="26489"/>
                  <a:pt x="1006595" y="15928"/>
                  <a:pt x="740664" y="18288"/>
                </a:cubicBezTo>
                <a:cubicBezTo>
                  <a:pt x="480378" y="33084"/>
                  <a:pt x="202592" y="-12357"/>
                  <a:pt x="0" y="18288"/>
                </a:cubicBezTo>
                <a:cubicBezTo>
                  <a:pt x="888" y="9601"/>
                  <a:pt x="860" y="4150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custGeom>
                    <a:avLst/>
                    <a:gdLst>
                      <a:gd name="connsiteX0" fmla="*/ 0 w 8229600"/>
                      <a:gd name="connsiteY0" fmla="*/ 0 h 18288"/>
                      <a:gd name="connsiteX1" fmla="*/ 521208 w 8229600"/>
                      <a:gd name="connsiteY1" fmla="*/ 0 h 18288"/>
                      <a:gd name="connsiteX2" fmla="*/ 1371600 w 8229600"/>
                      <a:gd name="connsiteY2" fmla="*/ 0 h 18288"/>
                      <a:gd name="connsiteX3" fmla="*/ 2221992 w 8229600"/>
                      <a:gd name="connsiteY3" fmla="*/ 0 h 18288"/>
                      <a:gd name="connsiteX4" fmla="*/ 3072384 w 8229600"/>
                      <a:gd name="connsiteY4" fmla="*/ 0 h 18288"/>
                      <a:gd name="connsiteX5" fmla="*/ 3511296 w 8229600"/>
                      <a:gd name="connsiteY5" fmla="*/ 0 h 18288"/>
                      <a:gd name="connsiteX6" fmla="*/ 4114800 w 8229600"/>
                      <a:gd name="connsiteY6" fmla="*/ 0 h 18288"/>
                      <a:gd name="connsiteX7" fmla="*/ 4553712 w 8229600"/>
                      <a:gd name="connsiteY7" fmla="*/ 0 h 18288"/>
                      <a:gd name="connsiteX8" fmla="*/ 5239512 w 8229600"/>
                      <a:gd name="connsiteY8" fmla="*/ 0 h 18288"/>
                      <a:gd name="connsiteX9" fmla="*/ 5843016 w 8229600"/>
                      <a:gd name="connsiteY9" fmla="*/ 0 h 18288"/>
                      <a:gd name="connsiteX10" fmla="*/ 6611112 w 8229600"/>
                      <a:gd name="connsiteY10" fmla="*/ 0 h 18288"/>
                      <a:gd name="connsiteX11" fmla="*/ 7461504 w 8229600"/>
                      <a:gd name="connsiteY11" fmla="*/ 0 h 18288"/>
                      <a:gd name="connsiteX12" fmla="*/ 8229600 w 8229600"/>
                      <a:gd name="connsiteY12" fmla="*/ 0 h 18288"/>
                      <a:gd name="connsiteX13" fmla="*/ 8229600 w 8229600"/>
                      <a:gd name="connsiteY13" fmla="*/ 18288 h 18288"/>
                      <a:gd name="connsiteX14" fmla="*/ 7461504 w 8229600"/>
                      <a:gd name="connsiteY14" fmla="*/ 18288 h 18288"/>
                      <a:gd name="connsiteX15" fmla="*/ 6940296 w 8229600"/>
                      <a:gd name="connsiteY15" fmla="*/ 18288 h 18288"/>
                      <a:gd name="connsiteX16" fmla="*/ 6419088 w 8229600"/>
                      <a:gd name="connsiteY16" fmla="*/ 18288 h 18288"/>
                      <a:gd name="connsiteX17" fmla="*/ 5650992 w 8229600"/>
                      <a:gd name="connsiteY17" fmla="*/ 18288 h 18288"/>
                      <a:gd name="connsiteX18" fmla="*/ 5129784 w 8229600"/>
                      <a:gd name="connsiteY18" fmla="*/ 18288 h 18288"/>
                      <a:gd name="connsiteX19" fmla="*/ 4690872 w 8229600"/>
                      <a:gd name="connsiteY19" fmla="*/ 18288 h 18288"/>
                      <a:gd name="connsiteX20" fmla="*/ 4087368 w 8229600"/>
                      <a:gd name="connsiteY20" fmla="*/ 18288 h 18288"/>
                      <a:gd name="connsiteX21" fmla="*/ 3401568 w 8229600"/>
                      <a:gd name="connsiteY21" fmla="*/ 18288 h 18288"/>
                      <a:gd name="connsiteX22" fmla="*/ 2798064 w 8229600"/>
                      <a:gd name="connsiteY22" fmla="*/ 18288 h 18288"/>
                      <a:gd name="connsiteX23" fmla="*/ 2276856 w 8229600"/>
                      <a:gd name="connsiteY23" fmla="*/ 18288 h 18288"/>
                      <a:gd name="connsiteX24" fmla="*/ 1426464 w 8229600"/>
                      <a:gd name="connsiteY24" fmla="*/ 18288 h 18288"/>
                      <a:gd name="connsiteX25" fmla="*/ 740664 w 8229600"/>
                      <a:gd name="connsiteY25" fmla="*/ 18288 h 18288"/>
                      <a:gd name="connsiteX26" fmla="*/ 0 w 8229600"/>
                      <a:gd name="connsiteY26" fmla="*/ 18288 h 18288"/>
                      <a:gd name="connsiteX27" fmla="*/ 0 w 8229600"/>
                      <a:gd name="connsiteY27" fmla="*/ 0 h 1828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</a:cxnLst>
                    <a:rect l="l" t="t" r="r" b="b"/>
                    <a:pathLst>
                      <a:path w="8229600" h="18288" fill="none" extrusionOk="0">
                        <a:moveTo>
                          <a:pt x="0" y="0"/>
                        </a:moveTo>
                        <a:cubicBezTo>
                          <a:pt x="227594" y="-4267"/>
                          <a:pt x="329693" y="13251"/>
                          <a:pt x="521208" y="0"/>
                        </a:cubicBezTo>
                        <a:cubicBezTo>
                          <a:pt x="712723" y="-13251"/>
                          <a:pt x="1137373" y="-13618"/>
                          <a:pt x="1371600" y="0"/>
                        </a:cubicBezTo>
                        <a:cubicBezTo>
                          <a:pt x="1605827" y="13618"/>
                          <a:pt x="1975382" y="-27374"/>
                          <a:pt x="2221992" y="0"/>
                        </a:cubicBezTo>
                        <a:cubicBezTo>
                          <a:pt x="2468602" y="27374"/>
                          <a:pt x="2863316" y="-20517"/>
                          <a:pt x="3072384" y="0"/>
                        </a:cubicBezTo>
                        <a:cubicBezTo>
                          <a:pt x="3281452" y="20517"/>
                          <a:pt x="3331438" y="10793"/>
                          <a:pt x="3511296" y="0"/>
                        </a:cubicBezTo>
                        <a:cubicBezTo>
                          <a:pt x="3691154" y="-10793"/>
                          <a:pt x="3906405" y="-29737"/>
                          <a:pt x="4114800" y="0"/>
                        </a:cubicBezTo>
                        <a:cubicBezTo>
                          <a:pt x="4323195" y="29737"/>
                          <a:pt x="4428852" y="-2234"/>
                          <a:pt x="4553712" y="0"/>
                        </a:cubicBezTo>
                        <a:cubicBezTo>
                          <a:pt x="4678572" y="2234"/>
                          <a:pt x="5065629" y="29368"/>
                          <a:pt x="5239512" y="0"/>
                        </a:cubicBezTo>
                        <a:cubicBezTo>
                          <a:pt x="5413395" y="-29368"/>
                          <a:pt x="5703888" y="11839"/>
                          <a:pt x="5843016" y="0"/>
                        </a:cubicBezTo>
                        <a:cubicBezTo>
                          <a:pt x="5982144" y="-11839"/>
                          <a:pt x="6260765" y="24719"/>
                          <a:pt x="6611112" y="0"/>
                        </a:cubicBezTo>
                        <a:cubicBezTo>
                          <a:pt x="6961459" y="-24719"/>
                          <a:pt x="7228293" y="32959"/>
                          <a:pt x="7461504" y="0"/>
                        </a:cubicBezTo>
                        <a:cubicBezTo>
                          <a:pt x="7694715" y="-32959"/>
                          <a:pt x="7990029" y="-3422"/>
                          <a:pt x="8229600" y="0"/>
                        </a:cubicBezTo>
                        <a:cubicBezTo>
                          <a:pt x="8228940" y="5812"/>
                          <a:pt x="8229447" y="9773"/>
                          <a:pt x="8229600" y="18288"/>
                        </a:cubicBezTo>
                        <a:cubicBezTo>
                          <a:pt x="7940706" y="-9293"/>
                          <a:pt x="7792584" y="-16009"/>
                          <a:pt x="7461504" y="18288"/>
                        </a:cubicBezTo>
                        <a:cubicBezTo>
                          <a:pt x="7130424" y="52585"/>
                          <a:pt x="7080072" y="43845"/>
                          <a:pt x="6940296" y="18288"/>
                        </a:cubicBezTo>
                        <a:cubicBezTo>
                          <a:pt x="6800520" y="-7269"/>
                          <a:pt x="6672872" y="26671"/>
                          <a:pt x="6419088" y="18288"/>
                        </a:cubicBezTo>
                        <a:cubicBezTo>
                          <a:pt x="6165304" y="9905"/>
                          <a:pt x="5869721" y="4987"/>
                          <a:pt x="5650992" y="18288"/>
                        </a:cubicBezTo>
                        <a:cubicBezTo>
                          <a:pt x="5432263" y="31589"/>
                          <a:pt x="5308310" y="3023"/>
                          <a:pt x="5129784" y="18288"/>
                        </a:cubicBezTo>
                        <a:cubicBezTo>
                          <a:pt x="4951258" y="33553"/>
                          <a:pt x="4799696" y="15357"/>
                          <a:pt x="4690872" y="18288"/>
                        </a:cubicBezTo>
                        <a:cubicBezTo>
                          <a:pt x="4582048" y="21219"/>
                          <a:pt x="4311124" y="-7836"/>
                          <a:pt x="4087368" y="18288"/>
                        </a:cubicBezTo>
                        <a:cubicBezTo>
                          <a:pt x="3863612" y="44412"/>
                          <a:pt x="3730288" y="13374"/>
                          <a:pt x="3401568" y="18288"/>
                        </a:cubicBezTo>
                        <a:cubicBezTo>
                          <a:pt x="3072848" y="23202"/>
                          <a:pt x="3020684" y="32425"/>
                          <a:pt x="2798064" y="18288"/>
                        </a:cubicBezTo>
                        <a:cubicBezTo>
                          <a:pt x="2575444" y="4151"/>
                          <a:pt x="2440915" y="-7352"/>
                          <a:pt x="2276856" y="18288"/>
                        </a:cubicBezTo>
                        <a:cubicBezTo>
                          <a:pt x="2112797" y="43928"/>
                          <a:pt x="1726502" y="-9560"/>
                          <a:pt x="1426464" y="18288"/>
                        </a:cubicBezTo>
                        <a:cubicBezTo>
                          <a:pt x="1126426" y="46136"/>
                          <a:pt x="992925" y="21016"/>
                          <a:pt x="740664" y="18288"/>
                        </a:cubicBezTo>
                        <a:cubicBezTo>
                          <a:pt x="488403" y="15560"/>
                          <a:pt x="195650" y="-16061"/>
                          <a:pt x="0" y="18288"/>
                        </a:cubicBezTo>
                        <a:cubicBezTo>
                          <a:pt x="348" y="9455"/>
                          <a:pt x="654" y="3983"/>
                          <a:pt x="0" y="0"/>
                        </a:cubicBezTo>
                        <a:close/>
                      </a:path>
                      <a:path w="8229600" h="18288" stroke="0" extrusionOk="0">
                        <a:moveTo>
                          <a:pt x="0" y="0"/>
                        </a:moveTo>
                        <a:cubicBezTo>
                          <a:pt x="259263" y="-9445"/>
                          <a:pt x="404731" y="4427"/>
                          <a:pt x="521208" y="0"/>
                        </a:cubicBezTo>
                        <a:cubicBezTo>
                          <a:pt x="637685" y="-4427"/>
                          <a:pt x="839187" y="564"/>
                          <a:pt x="960120" y="0"/>
                        </a:cubicBezTo>
                        <a:cubicBezTo>
                          <a:pt x="1081053" y="-564"/>
                          <a:pt x="1313469" y="-16481"/>
                          <a:pt x="1481328" y="0"/>
                        </a:cubicBezTo>
                        <a:cubicBezTo>
                          <a:pt x="1649187" y="16481"/>
                          <a:pt x="1885247" y="26161"/>
                          <a:pt x="2167128" y="0"/>
                        </a:cubicBezTo>
                        <a:cubicBezTo>
                          <a:pt x="2449009" y="-26161"/>
                          <a:pt x="2761875" y="-22202"/>
                          <a:pt x="2935224" y="0"/>
                        </a:cubicBezTo>
                        <a:cubicBezTo>
                          <a:pt x="3108573" y="22202"/>
                          <a:pt x="3540687" y="-2863"/>
                          <a:pt x="3785616" y="0"/>
                        </a:cubicBezTo>
                        <a:cubicBezTo>
                          <a:pt x="4030545" y="2863"/>
                          <a:pt x="4280774" y="-12442"/>
                          <a:pt x="4636008" y="0"/>
                        </a:cubicBezTo>
                        <a:cubicBezTo>
                          <a:pt x="4991242" y="12442"/>
                          <a:pt x="5025483" y="16914"/>
                          <a:pt x="5239512" y="0"/>
                        </a:cubicBezTo>
                        <a:cubicBezTo>
                          <a:pt x="5453541" y="-16914"/>
                          <a:pt x="5754008" y="16592"/>
                          <a:pt x="6007608" y="0"/>
                        </a:cubicBezTo>
                        <a:cubicBezTo>
                          <a:pt x="6261208" y="-16592"/>
                          <a:pt x="6407957" y="-11909"/>
                          <a:pt x="6693408" y="0"/>
                        </a:cubicBezTo>
                        <a:cubicBezTo>
                          <a:pt x="6978859" y="11909"/>
                          <a:pt x="7015437" y="-20890"/>
                          <a:pt x="7296912" y="0"/>
                        </a:cubicBezTo>
                        <a:cubicBezTo>
                          <a:pt x="7578387" y="20890"/>
                          <a:pt x="7859622" y="46406"/>
                          <a:pt x="8229600" y="0"/>
                        </a:cubicBezTo>
                        <a:cubicBezTo>
                          <a:pt x="8230508" y="6337"/>
                          <a:pt x="8228722" y="11778"/>
                          <a:pt x="8229600" y="18288"/>
                        </a:cubicBezTo>
                        <a:cubicBezTo>
                          <a:pt x="8075287" y="35054"/>
                          <a:pt x="7821366" y="21850"/>
                          <a:pt x="7626096" y="18288"/>
                        </a:cubicBezTo>
                        <a:cubicBezTo>
                          <a:pt x="7430826" y="14726"/>
                          <a:pt x="7320004" y="-9669"/>
                          <a:pt x="7022592" y="18288"/>
                        </a:cubicBezTo>
                        <a:cubicBezTo>
                          <a:pt x="6725180" y="46245"/>
                          <a:pt x="6348804" y="-14025"/>
                          <a:pt x="6172200" y="18288"/>
                        </a:cubicBezTo>
                        <a:cubicBezTo>
                          <a:pt x="5995596" y="50601"/>
                          <a:pt x="5788102" y="22890"/>
                          <a:pt x="5650992" y="18288"/>
                        </a:cubicBezTo>
                        <a:cubicBezTo>
                          <a:pt x="5513882" y="13686"/>
                          <a:pt x="5198399" y="29121"/>
                          <a:pt x="4882896" y="18288"/>
                        </a:cubicBezTo>
                        <a:cubicBezTo>
                          <a:pt x="4567393" y="7455"/>
                          <a:pt x="4557008" y="26965"/>
                          <a:pt x="4443984" y="18288"/>
                        </a:cubicBezTo>
                        <a:cubicBezTo>
                          <a:pt x="4330960" y="9611"/>
                          <a:pt x="4061674" y="28891"/>
                          <a:pt x="3758184" y="18288"/>
                        </a:cubicBezTo>
                        <a:cubicBezTo>
                          <a:pt x="3454694" y="7685"/>
                          <a:pt x="3380392" y="19119"/>
                          <a:pt x="3236976" y="18288"/>
                        </a:cubicBezTo>
                        <a:cubicBezTo>
                          <a:pt x="3093560" y="17457"/>
                          <a:pt x="2632116" y="37607"/>
                          <a:pt x="2386584" y="18288"/>
                        </a:cubicBezTo>
                        <a:cubicBezTo>
                          <a:pt x="2141052" y="-1031"/>
                          <a:pt x="2110884" y="28777"/>
                          <a:pt x="1947672" y="18288"/>
                        </a:cubicBezTo>
                        <a:cubicBezTo>
                          <a:pt x="1784460" y="7799"/>
                          <a:pt x="1535467" y="461"/>
                          <a:pt x="1261872" y="18288"/>
                        </a:cubicBezTo>
                        <a:cubicBezTo>
                          <a:pt x="988277" y="36115"/>
                          <a:pt x="1021096" y="10375"/>
                          <a:pt x="822960" y="18288"/>
                        </a:cubicBezTo>
                        <a:cubicBezTo>
                          <a:pt x="624824" y="26201"/>
                          <a:pt x="298309" y="1283"/>
                          <a:pt x="0" y="18288"/>
                        </a:cubicBezTo>
                        <a:cubicBezTo>
                          <a:pt x="-633" y="12278"/>
                          <a:pt x="-757" y="5867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987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429369" y="2071316"/>
            <a:ext cx="5035164" cy="4119172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 defTabSz="914400"/>
            <a:r>
              <a:rPr lang="en-US" sz="1900" dirty="0" err="1"/>
              <a:t>Yn</a:t>
            </a:r>
            <a:r>
              <a:rPr lang="en-US" sz="1900" dirty="0"/>
              <a:t> </a:t>
            </a:r>
            <a:r>
              <a:rPr lang="en-US" sz="1900" dirty="0" err="1"/>
              <a:t>tybio</a:t>
            </a:r>
            <a:r>
              <a:rPr lang="en-US" sz="1900" dirty="0"/>
              <a:t> bod </a:t>
            </a:r>
            <a:r>
              <a:rPr lang="en-US" sz="1900" dirty="0" err="1"/>
              <a:t>datblygu</a:t>
            </a:r>
            <a:r>
              <a:rPr lang="en-US" sz="1900" dirty="0"/>
              <a:t> </a:t>
            </a:r>
            <a:r>
              <a:rPr lang="en-US" sz="1900" dirty="0" err="1"/>
              <a:t>hunaniaeth</a:t>
            </a:r>
            <a:r>
              <a:rPr lang="en-US" sz="1900" dirty="0"/>
              <a:t> o ran </a:t>
            </a:r>
            <a:r>
              <a:rPr lang="en-US" sz="1900" dirty="0" err="1"/>
              <a:t>rhywedd</a:t>
            </a:r>
            <a:r>
              <a:rPr lang="en-US" sz="1900" dirty="0"/>
              <a:t> </a:t>
            </a:r>
            <a:r>
              <a:rPr lang="en-US" sz="1900" dirty="0" err="1"/>
              <a:t>yn</a:t>
            </a:r>
            <a:r>
              <a:rPr lang="en-US" sz="1900" dirty="0"/>
              <a:t> </a:t>
            </a:r>
            <a:r>
              <a:rPr lang="en-US" sz="1900" dirty="0" err="1"/>
              <a:t>gysylltiedig</a:t>
            </a:r>
            <a:r>
              <a:rPr lang="en-US" sz="1900" dirty="0"/>
              <a:t> â </a:t>
            </a:r>
            <a:r>
              <a:rPr lang="en-US" sz="1900" dirty="0" err="1"/>
              <a:t>pherthynas</a:t>
            </a:r>
            <a:r>
              <a:rPr lang="en-US" sz="1900" dirty="0"/>
              <a:t> </a:t>
            </a:r>
            <a:r>
              <a:rPr lang="en-US" sz="1900" dirty="0" err="1"/>
              <a:t>ryngbersonol</a:t>
            </a:r>
            <a:r>
              <a:rPr lang="en-US" sz="1900" dirty="0"/>
              <a:t> </a:t>
            </a:r>
            <a:r>
              <a:rPr lang="en-US" sz="1900" dirty="0" err="1"/>
              <a:t>rhwng</a:t>
            </a:r>
            <a:r>
              <a:rPr lang="en-US" sz="1900" dirty="0"/>
              <a:t> </a:t>
            </a:r>
            <a:r>
              <a:rPr lang="en-US" sz="1900" dirty="0" err="1"/>
              <a:t>plentyn</a:t>
            </a:r>
            <a:r>
              <a:rPr lang="en-US" sz="1900" dirty="0"/>
              <a:t> a </a:t>
            </a:r>
            <a:r>
              <a:rPr lang="en-US" sz="1900" dirty="0" err="1"/>
              <a:t>rhiant</a:t>
            </a:r>
            <a:r>
              <a:rPr lang="en-US" sz="1900" dirty="0"/>
              <a:t>. </a:t>
            </a:r>
          </a:p>
          <a:p>
            <a:pPr defTabSz="914400"/>
            <a:r>
              <a:rPr lang="en-US" sz="1900" dirty="0" err="1"/>
              <a:t>Mae'r</a:t>
            </a:r>
            <a:r>
              <a:rPr lang="en-US" sz="1900" dirty="0"/>
              <a:t> </a:t>
            </a:r>
            <a:r>
              <a:rPr lang="en-US" sz="1900" dirty="0" err="1"/>
              <a:t>berthynas</a:t>
            </a:r>
            <a:r>
              <a:rPr lang="en-US" sz="1900" dirty="0"/>
              <a:t> </a:t>
            </a:r>
            <a:r>
              <a:rPr lang="en-US" sz="1900" dirty="0" err="1"/>
              <a:t>rhwng</a:t>
            </a:r>
            <a:r>
              <a:rPr lang="en-US" sz="1900" dirty="0"/>
              <a:t> y </a:t>
            </a:r>
            <a:r>
              <a:rPr lang="en-US" sz="1900" dirty="0" err="1"/>
              <a:t>rhiant</a:t>
            </a:r>
            <a:r>
              <a:rPr lang="en-US" sz="1900" dirty="0"/>
              <a:t> </a:t>
            </a:r>
            <a:r>
              <a:rPr lang="en-US" sz="1900" dirty="0" err="1"/>
              <a:t>a'r</a:t>
            </a:r>
            <a:r>
              <a:rPr lang="en-US" sz="1900" dirty="0"/>
              <a:t> </a:t>
            </a:r>
            <a:r>
              <a:rPr lang="en-US" sz="1900" dirty="0" err="1"/>
              <a:t>plentyn</a:t>
            </a:r>
            <a:r>
              <a:rPr lang="en-US" sz="1900" dirty="0"/>
              <a:t> </a:t>
            </a:r>
            <a:r>
              <a:rPr lang="en-US" sz="1900" dirty="0" err="1"/>
              <a:t>yn</a:t>
            </a:r>
            <a:r>
              <a:rPr lang="en-US" sz="1900" dirty="0"/>
              <a:t> </a:t>
            </a:r>
            <a:r>
              <a:rPr lang="en-US" sz="1900" dirty="0" err="1"/>
              <a:t>ffurfio'r</a:t>
            </a:r>
            <a:r>
              <a:rPr lang="en-US" sz="1900" dirty="0"/>
              <a:t> </a:t>
            </a:r>
            <a:r>
              <a:rPr lang="en-US" sz="1900" dirty="0" err="1"/>
              <a:t>mowld</a:t>
            </a:r>
            <a:r>
              <a:rPr lang="en-US" sz="1900" dirty="0"/>
              <a:t> </a:t>
            </a:r>
            <a:r>
              <a:rPr lang="en-US" sz="1900" dirty="0" err="1"/>
              <a:t>sy'n</a:t>
            </a:r>
            <a:r>
              <a:rPr lang="en-US" sz="1900" dirty="0"/>
              <a:t> </a:t>
            </a:r>
            <a:r>
              <a:rPr lang="en-US" sz="1900" dirty="0" err="1"/>
              <a:t>aros</a:t>
            </a:r>
            <a:r>
              <a:rPr lang="en-US" sz="1900" dirty="0"/>
              <a:t> </a:t>
            </a:r>
            <a:r>
              <a:rPr lang="en-US" sz="1900" dirty="0" err="1"/>
              <a:t>gyda'r</a:t>
            </a:r>
            <a:r>
              <a:rPr lang="en-US" sz="1900" dirty="0"/>
              <a:t> </a:t>
            </a:r>
            <a:r>
              <a:rPr lang="en-US" sz="1900" dirty="0" err="1"/>
              <a:t>plentyn</a:t>
            </a:r>
            <a:r>
              <a:rPr lang="en-US" sz="1900" dirty="0"/>
              <a:t> </a:t>
            </a:r>
            <a:r>
              <a:rPr lang="en-US" sz="1900" dirty="0" err="1"/>
              <a:t>ar</a:t>
            </a:r>
            <a:r>
              <a:rPr lang="en-US" sz="1900" dirty="0"/>
              <a:t> </a:t>
            </a:r>
            <a:r>
              <a:rPr lang="en-US" sz="1900" dirty="0" err="1"/>
              <a:t>hyd</a:t>
            </a:r>
            <a:r>
              <a:rPr lang="en-US" sz="1900" dirty="0"/>
              <a:t> </a:t>
            </a:r>
            <a:r>
              <a:rPr lang="en-US" sz="1900" dirty="0" err="1"/>
              <a:t>ei</a:t>
            </a:r>
            <a:r>
              <a:rPr lang="en-US" sz="1900" dirty="0"/>
              <a:t> </a:t>
            </a:r>
            <a:r>
              <a:rPr lang="en-US" sz="1900" dirty="0" err="1"/>
              <a:t>oes</a:t>
            </a:r>
            <a:r>
              <a:rPr lang="en-US" sz="1900" dirty="0"/>
              <a:t>.</a:t>
            </a:r>
          </a:p>
          <a:p>
            <a:pPr defTabSz="914400"/>
            <a:r>
              <a:rPr lang="en-US" sz="1900" dirty="0"/>
              <a:t>Mae </a:t>
            </a:r>
            <a:r>
              <a:rPr lang="en-US" sz="1900" dirty="0" err="1"/>
              <a:t>perthynas</a:t>
            </a:r>
            <a:r>
              <a:rPr lang="en-US" sz="1900" dirty="0"/>
              <a:t> </a:t>
            </a:r>
            <a:r>
              <a:rPr lang="en-US" sz="1900" dirty="0" err="1"/>
              <a:t>rhieni</a:t>
            </a:r>
            <a:r>
              <a:rPr lang="en-US" sz="1900" dirty="0"/>
              <a:t> </a:t>
            </a:r>
            <a:r>
              <a:rPr lang="en-US" sz="1900" dirty="0" err="1"/>
              <a:t>yn</a:t>
            </a:r>
            <a:r>
              <a:rPr lang="en-US" sz="1900" dirty="0"/>
              <a:t> </a:t>
            </a:r>
            <a:r>
              <a:rPr lang="en-US" sz="1900" dirty="0" err="1"/>
              <a:t>creu</a:t>
            </a:r>
            <a:r>
              <a:rPr lang="en-US" sz="1900" dirty="0"/>
              <a:t> </a:t>
            </a:r>
            <a:r>
              <a:rPr lang="en-US" sz="1900" dirty="0" err="1"/>
              <a:t>prototeip</a:t>
            </a:r>
            <a:r>
              <a:rPr lang="en-US" sz="1900" dirty="0"/>
              <a:t> </a:t>
            </a:r>
            <a:r>
              <a:rPr lang="en-US" sz="1900" dirty="0" err="1"/>
              <a:t>sy'n</a:t>
            </a:r>
            <a:r>
              <a:rPr lang="en-US" sz="1900" dirty="0"/>
              <a:t> </a:t>
            </a:r>
            <a:r>
              <a:rPr lang="en-US" sz="1900" dirty="0" err="1"/>
              <a:t>aros</a:t>
            </a:r>
            <a:r>
              <a:rPr lang="en-US" sz="1900" dirty="0"/>
              <a:t> </a:t>
            </a:r>
            <a:r>
              <a:rPr lang="en-US" sz="1900" dirty="0" err="1"/>
              <a:t>gyda'r</a:t>
            </a:r>
            <a:r>
              <a:rPr lang="en-US" sz="1900" dirty="0"/>
              <a:t> person </a:t>
            </a:r>
            <a:r>
              <a:rPr lang="en-US" sz="1900" dirty="0" err="1"/>
              <a:t>ar</a:t>
            </a:r>
            <a:r>
              <a:rPr lang="en-US" sz="1900" dirty="0"/>
              <a:t> </a:t>
            </a:r>
            <a:r>
              <a:rPr lang="en-US" sz="1900" dirty="0" err="1"/>
              <a:t>hyd</a:t>
            </a:r>
            <a:r>
              <a:rPr lang="en-US" sz="1900" dirty="0"/>
              <a:t> </a:t>
            </a:r>
            <a:r>
              <a:rPr lang="en-US" sz="1900" dirty="0" err="1"/>
              <a:t>ei</a:t>
            </a:r>
            <a:r>
              <a:rPr lang="en-US" sz="1900" dirty="0"/>
              <a:t> </a:t>
            </a:r>
            <a:r>
              <a:rPr lang="en-US" sz="1900" dirty="0" err="1"/>
              <a:t>oes</a:t>
            </a:r>
            <a:r>
              <a:rPr lang="en-US" sz="1900" dirty="0"/>
              <a:t>. </a:t>
            </a:r>
          </a:p>
          <a:p>
            <a:pPr defTabSz="914400"/>
            <a:r>
              <a:rPr lang="en-US" sz="1900" dirty="0" err="1"/>
              <a:t>Yn</a:t>
            </a:r>
            <a:r>
              <a:rPr lang="en-US" sz="1900" dirty="0"/>
              <a:t> </a:t>
            </a:r>
            <a:r>
              <a:rPr lang="en-US" sz="1900" dirty="0" err="1"/>
              <a:t>tybio</a:t>
            </a:r>
            <a:r>
              <a:rPr lang="en-US" sz="1900" dirty="0"/>
              <a:t> </a:t>
            </a:r>
            <a:r>
              <a:rPr lang="en-US" sz="1900" dirty="0" err="1"/>
              <a:t>presenoldeb</a:t>
            </a:r>
            <a:r>
              <a:rPr lang="en-US" sz="1900" dirty="0"/>
              <a:t> y </a:t>
            </a:r>
            <a:r>
              <a:rPr lang="en-US" sz="1900" dirty="0" err="1"/>
              <a:t>meddwl</a:t>
            </a:r>
            <a:r>
              <a:rPr lang="en-US" sz="1900" dirty="0"/>
              <a:t> </a:t>
            </a:r>
            <a:r>
              <a:rPr lang="en-US" sz="1900" dirty="0" err="1"/>
              <a:t>anymwybodol</a:t>
            </a:r>
            <a:r>
              <a:rPr lang="en-US" sz="1900" dirty="0"/>
              <a:t>. (</a:t>
            </a:r>
            <a:r>
              <a:rPr lang="en-US" sz="1900" dirty="0" err="1"/>
              <a:t>Ffactorau</a:t>
            </a:r>
            <a:r>
              <a:rPr lang="en-US" sz="1900" dirty="0"/>
              <a:t> </a:t>
            </a:r>
            <a:r>
              <a:rPr lang="en-US" sz="1900" dirty="0" err="1"/>
              <a:t>mewnol</a:t>
            </a:r>
            <a:r>
              <a:rPr lang="en-US" sz="1900" dirty="0"/>
              <a:t> ac </a:t>
            </a:r>
            <a:r>
              <a:rPr lang="en-US" sz="1900" dirty="0" err="1"/>
              <a:t>allanol</a:t>
            </a:r>
            <a:r>
              <a:rPr lang="en-US" sz="1900" dirty="0"/>
              <a:t>) </a:t>
            </a:r>
          </a:p>
          <a:p>
            <a:pPr defTabSz="914400"/>
            <a:r>
              <a:rPr lang="en-US" sz="1900" dirty="0"/>
              <a:t>Assumes development of gender identity is linked to interpersonal relationships between child &amp; parent. </a:t>
            </a:r>
          </a:p>
          <a:p>
            <a:pPr defTabSz="914400"/>
            <a:r>
              <a:rPr lang="en-US" sz="1900" dirty="0"/>
              <a:t>The parent-child relationship forms the </a:t>
            </a:r>
            <a:r>
              <a:rPr lang="en-US" sz="1900" dirty="0" err="1"/>
              <a:t>mould</a:t>
            </a:r>
            <a:r>
              <a:rPr lang="en-US" sz="1900" dirty="0"/>
              <a:t> which stays with the child their whole life.</a:t>
            </a:r>
          </a:p>
          <a:p>
            <a:pPr defTabSz="914400"/>
            <a:r>
              <a:rPr lang="en-US" sz="1900" dirty="0"/>
              <a:t>Parental relationship forms a prototype which remains with the person all of their life. </a:t>
            </a:r>
          </a:p>
          <a:p>
            <a:pPr defTabSz="914400"/>
            <a:r>
              <a:rPr lang="en-US" sz="1900" dirty="0"/>
              <a:t>Assumes presence of the unconscious mind. (Internal &amp; external factors) </a:t>
            </a:r>
          </a:p>
          <a:p>
            <a:pPr indent="-228600" defTabSz="914400"/>
            <a:endParaRPr lang="en-US" sz="1900" dirty="0"/>
          </a:p>
        </p:txBody>
      </p:sp>
      <p:pic>
        <p:nvPicPr>
          <p:cNvPr id="41988" name="Picture 7" descr="http://www.therapysearch.net/images/art/about_therapy_psychoanalytic.jpg"/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3" r:link="rId4" cstate="print"/>
          <a:srcRect l="5589" r="2073" b="2"/>
          <a:stretch>
            <a:fillRect/>
          </a:stretch>
        </p:blipFill>
        <p:spPr>
          <a:xfrm>
            <a:off x="5756743" y="2093976"/>
            <a:ext cx="2955798" cy="409651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65126"/>
            <a:ext cx="7886700" cy="2271786"/>
          </a:xfrm>
        </p:spPr>
        <p:txBody>
          <a:bodyPr>
            <a:normAutofit fontScale="90000"/>
          </a:bodyPr>
          <a:lstStyle/>
          <a:p>
            <a:r>
              <a:rPr lang="en-GB" sz="40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Dull </a:t>
            </a:r>
            <a:r>
              <a:rPr lang="en-GB" sz="4000" b="1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Seicodreiddiol</a:t>
            </a:r>
            <a:br>
              <a:rPr lang="en-GB" sz="4000" b="1" dirty="0">
                <a:latin typeface="Calibri Light" panose="020F0302020204030204" pitchFamily="34" charset="0"/>
                <a:cs typeface="Calibri Light" panose="020F0302020204030204" pitchFamily="34" charset="0"/>
              </a:rPr>
            </a:br>
            <a:r>
              <a:rPr lang="en-GB" sz="4000" b="1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Theori</a:t>
            </a:r>
            <a:r>
              <a:rPr lang="en-GB" sz="40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4000" b="1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Seicoanalytig</a:t>
            </a:r>
            <a:r>
              <a:rPr lang="en-GB" sz="40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 Freud</a:t>
            </a:r>
            <a:br>
              <a:rPr lang="en-GB" sz="4000" b="1" dirty="0">
                <a:latin typeface="Calibri Light" panose="020F0302020204030204" pitchFamily="34" charset="0"/>
                <a:cs typeface="Calibri Light" panose="020F0302020204030204" pitchFamily="34" charset="0"/>
              </a:rPr>
            </a:br>
            <a:r>
              <a:rPr lang="en-GB" sz="40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Psychoanalytic Approach</a:t>
            </a:r>
            <a:br>
              <a:rPr lang="en-GB" sz="4000" b="1" dirty="0">
                <a:latin typeface="Calibri Light" panose="020F0302020204030204" pitchFamily="34" charset="0"/>
                <a:cs typeface="Calibri Light" panose="020F0302020204030204" pitchFamily="34" charset="0"/>
              </a:rPr>
            </a:br>
            <a:r>
              <a:rPr lang="en-GB" sz="40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Freud’s Psychoanalytic Theory</a:t>
            </a:r>
          </a:p>
        </p:txBody>
      </p:sp>
      <p:sp>
        <p:nvSpPr>
          <p:cNvPr id="43011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628650" y="3140967"/>
            <a:ext cx="3886200" cy="3035995"/>
          </a:xfrm>
        </p:spPr>
        <p:txBody>
          <a:bodyPr>
            <a:noAutofit/>
          </a:bodyPr>
          <a:lstStyle/>
          <a:p>
            <a:r>
              <a:rPr lang="cy-GB" sz="2000" dirty="0">
                <a:latin typeface="Calibri" panose="020F0502020204030204" pitchFamily="34" charset="0"/>
                <a:cs typeface="Calibri" panose="020F0502020204030204" pitchFamily="34" charset="0"/>
              </a:rPr>
              <a:t>Mae’r theori'n gysylltiedig â syniadau sy'n ymwneud â rhywioldeb babanod.</a:t>
            </a:r>
          </a:p>
          <a:p>
            <a:r>
              <a:rPr lang="cy-GB" sz="2000" dirty="0">
                <a:latin typeface="Calibri" panose="020F0502020204030204" pitchFamily="34" charset="0"/>
                <a:cs typeface="Calibri" panose="020F0502020204030204" pitchFamily="34" charset="0"/>
              </a:rPr>
              <a:t>Camau datblygu yn y 5 mlynedd gyntaf – Cyfnod llafar (blwyddyn 1af), Cyfnod </a:t>
            </a:r>
            <a:r>
              <a:rPr lang="cy-GB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Rhefrol</a:t>
            </a:r>
            <a:r>
              <a:rPr lang="cy-GB" sz="2000" dirty="0">
                <a:latin typeface="Calibri" panose="020F0502020204030204" pitchFamily="34" charset="0"/>
                <a:cs typeface="Calibri" panose="020F0502020204030204" pitchFamily="34" charset="0"/>
              </a:rPr>
              <a:t> (2il-5ed flwyddyn), cyfnod </a:t>
            </a:r>
            <a:r>
              <a:rPr lang="cy-GB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ffalig</a:t>
            </a:r>
            <a:r>
              <a:rPr lang="cy-GB" sz="2000" dirty="0">
                <a:latin typeface="Calibri" panose="020F0502020204030204" pitchFamily="34" charset="0"/>
                <a:cs typeface="Calibri" panose="020F0502020204030204" pitchFamily="34" charset="0"/>
              </a:rPr>
              <a:t> (5ed a 6ed flwyddyn) – a phob un yn gysylltiedig â datblygiad biolegol.</a:t>
            </a:r>
          </a:p>
          <a:p>
            <a:r>
              <a:rPr lang="cy-GB" sz="2000" dirty="0">
                <a:latin typeface="Calibri" panose="020F0502020204030204" pitchFamily="34" charset="0"/>
                <a:cs typeface="Calibri" panose="020F0502020204030204" pitchFamily="34" charset="0"/>
              </a:rPr>
              <a:t>Libido = egni rhywiol sy'n ysgogi ymddygiad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157957F-C04A-45AE-E2E9-0A53ADE67AB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eaLnBrk="1" hangingPunct="1"/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eaLnBrk="1" hangingPunct="1"/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eaLnBrk="1" hangingPunct="1"/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eaLnBrk="1" hangingPunct="1"/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eaLnBrk="1" hangingPunct="1"/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eaLnBrk="1" hangingPunct="1"/>
            <a:r>
              <a:rPr lang="en-GB" sz="2900" dirty="0">
                <a:latin typeface="Calibri" panose="020F0502020204030204" pitchFamily="34" charset="0"/>
                <a:cs typeface="Calibri" panose="020F0502020204030204" pitchFamily="34" charset="0"/>
              </a:rPr>
              <a:t>Theory is linked to ideas surrounding infantile sexuality.</a:t>
            </a:r>
          </a:p>
          <a:p>
            <a:pPr eaLnBrk="1" hangingPunct="1"/>
            <a:r>
              <a:rPr lang="en-GB" sz="2900" dirty="0">
                <a:latin typeface="Calibri" panose="020F0502020204030204" pitchFamily="34" charset="0"/>
                <a:cs typeface="Calibri" panose="020F0502020204030204" pitchFamily="34" charset="0"/>
              </a:rPr>
              <a:t>Stages of development in first 5 years – Oral stage (1</a:t>
            </a:r>
            <a:r>
              <a:rPr lang="en-GB" sz="29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st</a:t>
            </a:r>
            <a:r>
              <a:rPr lang="en-GB" sz="2900" dirty="0">
                <a:latin typeface="Calibri" panose="020F0502020204030204" pitchFamily="34" charset="0"/>
                <a:cs typeface="Calibri" panose="020F0502020204030204" pitchFamily="34" charset="0"/>
              </a:rPr>
              <a:t> year), Anal stage (2</a:t>
            </a:r>
            <a:r>
              <a:rPr lang="en-GB" sz="29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nd</a:t>
            </a:r>
            <a:r>
              <a:rPr lang="en-GB" sz="2900" dirty="0">
                <a:latin typeface="Calibri" panose="020F0502020204030204" pitchFamily="34" charset="0"/>
                <a:cs typeface="Calibri" panose="020F0502020204030204" pitchFamily="34" charset="0"/>
              </a:rPr>
              <a:t>-5</a:t>
            </a:r>
            <a:r>
              <a:rPr lang="en-GB" sz="29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2900" dirty="0">
                <a:latin typeface="Calibri" panose="020F0502020204030204" pitchFamily="34" charset="0"/>
                <a:cs typeface="Calibri" panose="020F0502020204030204" pitchFamily="34" charset="0"/>
              </a:rPr>
              <a:t> year), Phallic stage (5</a:t>
            </a:r>
            <a:r>
              <a:rPr lang="en-GB" sz="29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2900" dirty="0">
                <a:latin typeface="Calibri" panose="020F0502020204030204" pitchFamily="34" charset="0"/>
                <a:cs typeface="Calibri" panose="020F0502020204030204" pitchFamily="34" charset="0"/>
              </a:rPr>
              <a:t> &amp; 6</a:t>
            </a:r>
            <a:r>
              <a:rPr lang="en-GB" sz="29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2900" dirty="0">
                <a:latin typeface="Calibri" panose="020F0502020204030204" pitchFamily="34" charset="0"/>
                <a:cs typeface="Calibri" panose="020F0502020204030204" pitchFamily="34" charset="0"/>
              </a:rPr>
              <a:t> year) – all linked to biological development.</a:t>
            </a:r>
          </a:p>
          <a:p>
            <a:pPr eaLnBrk="1" hangingPunct="1"/>
            <a:r>
              <a:rPr lang="en-GB" sz="2900" dirty="0">
                <a:latin typeface="Calibri" panose="020F0502020204030204" pitchFamily="34" charset="0"/>
                <a:cs typeface="Calibri" panose="020F0502020204030204" pitchFamily="34" charset="0"/>
              </a:rPr>
              <a:t>Libido = sexual energy which motivates behaviour.</a:t>
            </a:r>
          </a:p>
          <a:p>
            <a:endParaRPr lang="en-GB" dirty="0"/>
          </a:p>
        </p:txBody>
      </p:sp>
      <p:pic>
        <p:nvPicPr>
          <p:cNvPr id="43012" name="Picture 10" descr="freud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248" y="116632"/>
            <a:ext cx="2232025" cy="2941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sz="36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Dull </a:t>
            </a:r>
            <a:r>
              <a:rPr lang="en-GB" sz="3600" b="1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Seicodreiddiol</a:t>
            </a:r>
            <a:br>
              <a:rPr lang="en-GB" sz="3600" b="1" dirty="0">
                <a:latin typeface="Calibri Light" panose="020F0302020204030204" pitchFamily="34" charset="0"/>
                <a:cs typeface="Calibri Light" panose="020F0302020204030204" pitchFamily="34" charset="0"/>
              </a:rPr>
            </a:br>
            <a:r>
              <a:rPr lang="en-GB" sz="3600" b="1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Theori</a:t>
            </a:r>
            <a:r>
              <a:rPr lang="en-GB" sz="36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3600" b="1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Seicodreiddiol</a:t>
            </a:r>
            <a:r>
              <a:rPr lang="en-GB" sz="36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 Freud (2)</a:t>
            </a:r>
            <a:br>
              <a:rPr lang="en-GB" sz="3600" b="1" dirty="0">
                <a:latin typeface="Calibri Light" panose="020F0302020204030204" pitchFamily="34" charset="0"/>
                <a:cs typeface="Calibri Light" panose="020F0302020204030204" pitchFamily="34" charset="0"/>
              </a:rPr>
            </a:br>
            <a:r>
              <a:rPr lang="en-GB" sz="36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Psychoanalytic Approach</a:t>
            </a:r>
            <a:br>
              <a:rPr lang="en-GB" sz="3600" b="1" dirty="0">
                <a:latin typeface="Calibri Light" panose="020F0302020204030204" pitchFamily="34" charset="0"/>
                <a:cs typeface="Calibri Light" panose="020F0302020204030204" pitchFamily="34" charset="0"/>
              </a:rPr>
            </a:br>
            <a:r>
              <a:rPr lang="en-GB" sz="36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Freud’s Psychoanalytic Theory (2)</a:t>
            </a:r>
          </a:p>
        </p:txBody>
      </p:sp>
      <p:sp>
        <p:nvSpPr>
          <p:cNvPr id="44035" name="Rectangle 5"/>
          <p:cNvSpPr>
            <a:spLocks noGrp="1" noChangeArrowheads="1"/>
          </p:cNvSpPr>
          <p:nvPr>
            <p:ph sz="half" idx="1"/>
          </p:nvPr>
        </p:nvSpPr>
        <p:spPr>
          <a:xfrm>
            <a:off x="628650" y="2276871"/>
            <a:ext cx="3886200" cy="3900091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80000"/>
              </a:lnSpc>
              <a:buNone/>
            </a:pPr>
            <a:r>
              <a:rPr lang="cy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3 blynedd gyntaf o fywyd </a:t>
            </a:r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</a:rPr>
              <a:t>plentyn = deurywiol. </a:t>
            </a:r>
          </a:p>
          <a:p>
            <a:pPr>
              <a:lnSpc>
                <a:spcPct val="80000"/>
              </a:lnSpc>
            </a:pPr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</a:rPr>
              <a:t>Mae perthynas y plentyn â'r fam yn hanfodol / dwys, yn datblygu'n awto-erotig.</a:t>
            </a:r>
          </a:p>
          <a:p>
            <a:pPr>
              <a:lnSpc>
                <a:spcPct val="80000"/>
              </a:lnSpc>
              <a:buNone/>
            </a:pPr>
            <a:r>
              <a:rPr lang="cy-GB" sz="2400" b="1" u="sng" dirty="0">
                <a:latin typeface="Calibri" panose="020F0502020204030204" pitchFamily="34" charset="0"/>
                <a:cs typeface="Calibri" panose="020F0502020204030204" pitchFamily="34" charset="0"/>
              </a:rPr>
              <a:t>Cyfnod </a:t>
            </a:r>
            <a:r>
              <a:rPr lang="cy-GB" sz="2400" b="1" u="sng" dirty="0" err="1">
                <a:latin typeface="Calibri" panose="020F0502020204030204" pitchFamily="34" charset="0"/>
                <a:cs typeface="Calibri" panose="020F0502020204030204" pitchFamily="34" charset="0"/>
              </a:rPr>
              <a:t>Ffalig</a:t>
            </a:r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</a:rPr>
              <a:t> – cyn y cam hwn nid oes gan y plentyn hunaniaeth rhyw sefydlog (=hyblyg)</a:t>
            </a:r>
          </a:p>
          <a:p>
            <a:pPr>
              <a:lnSpc>
                <a:spcPct val="80000"/>
              </a:lnSpc>
            </a:pPr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</a:rPr>
              <a:t>Yn ystod y cam hwn mae rhaniadau rhywedd yn digwydd sy'n arwain at ddynion yn datblygu ymddygiad gwrywaidd a menywod yn datblygu ymddygiad twymyn
</a:t>
            </a:r>
            <a:r>
              <a:rPr lang="cy-GB" sz="2400" b="1" u="sng" dirty="0">
                <a:latin typeface="Calibri" panose="020F0502020204030204" pitchFamily="34" charset="0"/>
                <a:cs typeface="Calibri" panose="020F0502020204030204" pitchFamily="34" charset="0"/>
              </a:rPr>
              <a:t>Mae hyn yn digwydd oherwydd cymhlethau </a:t>
            </a:r>
            <a:r>
              <a:rPr lang="cy-GB" sz="2400" b="1" u="sng" dirty="0" err="1">
                <a:latin typeface="Calibri" panose="020F0502020204030204" pitchFamily="34" charset="0"/>
                <a:cs typeface="Calibri" panose="020F0502020204030204" pitchFamily="34" charset="0"/>
              </a:rPr>
              <a:t>Oedipus</a:t>
            </a:r>
            <a:r>
              <a:rPr lang="cy-GB" sz="2400" b="1" u="sng" dirty="0">
                <a:latin typeface="Calibri" panose="020F0502020204030204" pitchFamily="34" charset="0"/>
                <a:cs typeface="Calibri" panose="020F0502020204030204" pitchFamily="34" charset="0"/>
              </a:rPr>
              <a:t>/</a:t>
            </a:r>
            <a:r>
              <a:rPr lang="cy-GB" sz="2400" b="1" u="sng" dirty="0" err="1">
                <a:latin typeface="Calibri" panose="020F0502020204030204" pitchFamily="34" charset="0"/>
                <a:cs typeface="Calibri" panose="020F0502020204030204" pitchFamily="34" charset="0"/>
              </a:rPr>
              <a:t>Electra</a:t>
            </a:r>
            <a:r>
              <a:rPr lang="cy-GB" sz="2400" b="1" u="sng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eaLnBrk="1" hangingPunct="1">
              <a:lnSpc>
                <a:spcPct val="80000"/>
              </a:lnSpc>
            </a:pPr>
            <a:endParaRPr lang="en-GB" sz="2400" dirty="0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9509A07C-1366-F601-4ED2-DC3E9A5915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2276871"/>
            <a:ext cx="3886200" cy="3900091"/>
          </a:xfrm>
        </p:spPr>
        <p:txBody>
          <a:bodyPr>
            <a:normAutofit fontScale="85000" lnSpcReduction="20000"/>
          </a:bodyPr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First 3 years of life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child = bisexual. </a:t>
            </a:r>
          </a:p>
          <a:p>
            <a:pPr eaLnBrk="1" hangingPunct="1">
              <a:lnSpc>
                <a:spcPct val="80000"/>
              </a:lnSpc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The child’s relationship with the mother is crucial &amp; intense, develops into auto-eroticism.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sz="2400" b="1" u="sng" dirty="0">
                <a:latin typeface="Calibri" panose="020F0502020204030204" pitchFamily="34" charset="0"/>
                <a:cs typeface="Calibri" panose="020F0502020204030204" pitchFamily="34" charset="0"/>
              </a:rPr>
              <a:t>Phallic Stage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– before this stage the child has no fixed gender identity (=flexible)</a:t>
            </a:r>
          </a:p>
          <a:p>
            <a:pPr eaLnBrk="1" hangingPunct="1">
              <a:lnSpc>
                <a:spcPct val="80000"/>
              </a:lnSpc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During this stage gender divisions occur which lead to males developing masculine behaviour &amp; females developing feminine behaviour</a:t>
            </a:r>
          </a:p>
          <a:p>
            <a:pPr eaLnBrk="1" hangingPunct="1">
              <a:lnSpc>
                <a:spcPct val="80000"/>
              </a:lnSpc>
            </a:pPr>
            <a:r>
              <a:rPr lang="en-GB" sz="2400" b="1" u="sng" dirty="0">
                <a:latin typeface="Calibri" panose="020F0502020204030204" pitchFamily="34" charset="0"/>
                <a:cs typeface="Calibri" panose="020F0502020204030204" pitchFamily="34" charset="0"/>
              </a:rPr>
              <a:t>This occurs due to Oedipus/Electra complexes </a:t>
            </a:r>
          </a:p>
          <a:p>
            <a:endParaRPr lang="en-GB" dirty="0"/>
          </a:p>
        </p:txBody>
      </p:sp>
      <p:pic>
        <p:nvPicPr>
          <p:cNvPr id="44036" name="Picture 8" descr="childre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4827" y="951307"/>
            <a:ext cx="2124766" cy="13255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>
          <a:xfrm>
            <a:off x="107504" y="0"/>
            <a:ext cx="8655496" cy="1772816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Dull </a:t>
            </a:r>
            <a:r>
              <a:rPr lang="en-GB" sz="3200" b="1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Seicodreiddiol</a:t>
            </a:r>
            <a:r>
              <a:rPr lang="en-GB" sz="32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3200" b="1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Cymhleth</a:t>
            </a:r>
            <a:r>
              <a:rPr lang="en-GB" sz="32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 Oedipus </a:t>
            </a:r>
            <a:br>
              <a:rPr lang="en-GB" sz="3200" b="1" dirty="0">
                <a:latin typeface="Calibri Light" panose="020F0302020204030204" pitchFamily="34" charset="0"/>
                <a:cs typeface="Calibri Light" panose="020F0302020204030204" pitchFamily="34" charset="0"/>
              </a:rPr>
            </a:br>
            <a:r>
              <a:rPr lang="en-GB" sz="32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Psychoanalytic Approach Oedipus Complex</a:t>
            </a:r>
            <a:br>
              <a:rPr lang="en-GB" sz="4000" b="1" dirty="0">
                <a:latin typeface="Calibri Light" panose="020F0302020204030204" pitchFamily="34" charset="0"/>
                <a:cs typeface="Calibri Light" panose="020F0302020204030204" pitchFamily="34" charset="0"/>
              </a:rPr>
            </a:br>
            <a:endParaRPr lang="en-GB" sz="4000" b="1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45059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755576" y="990600"/>
            <a:ext cx="4235524" cy="5257800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cy-GB" sz="2400" b="1" u="sng" dirty="0">
                <a:latin typeface="Calibri" panose="020F0502020204030204" pitchFamily="34" charset="0"/>
                <a:cs typeface="Calibri" panose="020F0502020204030204" pitchFamily="34" charset="0"/>
              </a:rPr>
              <a:t>Yn digwydd yn ystod cyfnod </a:t>
            </a:r>
            <a:r>
              <a:rPr lang="cy-GB" sz="2400" b="1" u="sng" dirty="0" err="1">
                <a:latin typeface="Calibri" panose="020F0502020204030204" pitchFamily="34" charset="0"/>
                <a:cs typeface="Calibri" panose="020F0502020204030204" pitchFamily="34" charset="0"/>
              </a:rPr>
              <a:t>ffalig</a:t>
            </a:r>
            <a:r>
              <a:rPr lang="cy-GB" sz="2400" b="1" u="sng" dirty="0">
                <a:latin typeface="Calibri" panose="020F0502020204030204" pitchFamily="34" charset="0"/>
                <a:cs typeface="Calibri" panose="020F0502020204030204" pitchFamily="34" charset="0"/>
              </a:rPr>
              <a:t> mewn bechgyn
</a:t>
            </a:r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</a:rPr>
              <a:t>Hoffter bachgen o fam yn mynd yn rhywiol iawn</a:t>
            </a:r>
          </a:p>
          <a:p>
            <a:pPr>
              <a:lnSpc>
                <a:spcPct val="90000"/>
              </a:lnSpc>
            </a:pPr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</a:rPr>
              <a:t>Bachgen yn gweld tad yn gystadleuydd sydd â'r pŵer i’w ysbaddu
</a:t>
            </a:r>
            <a:r>
              <a:rPr lang="cy-GB" sz="2400" b="1" u="sng" dirty="0">
                <a:latin typeface="Calibri" panose="020F0502020204030204" pitchFamily="34" charset="0"/>
                <a:cs typeface="Calibri" panose="020F0502020204030204" pitchFamily="34" charset="0"/>
              </a:rPr>
              <a:t>Gwrthdaro anymwybodol </a:t>
            </a:r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</a:rPr>
              <a:t>- Bachgen yn cael ei rwygo rhwng cariad at fam - ofn tad – </a:t>
            </a:r>
            <a:r>
              <a:rPr lang="cy-GB" sz="2400" b="1" u="sng" dirty="0">
                <a:latin typeface="Calibri" panose="020F0502020204030204" pitchFamily="34" charset="0"/>
                <a:cs typeface="Calibri" panose="020F0502020204030204" pitchFamily="34" charset="0"/>
              </a:rPr>
              <a:t>yn datrys gwrthdaro </a:t>
            </a:r>
            <a:r>
              <a:rPr lang="cy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drwy uniaethu â thad.</a:t>
            </a:r>
          </a:p>
          <a:p>
            <a:pPr>
              <a:lnSpc>
                <a:spcPct val="90000"/>
              </a:lnSpc>
            </a:pPr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</a:rPr>
              <a:t>Bachgen yn cymryd hunaniaeth tylwyth ac yn edrych at dad fel model rôl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4F85EBB-58EB-46BD-910B-88181AE56C8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>
              <a:lnSpc>
                <a:spcPct val="90000"/>
              </a:lnSpc>
            </a:pPr>
            <a:r>
              <a:rPr lang="en-GB" sz="2600" b="1" u="sng" dirty="0">
                <a:latin typeface="Calibri" panose="020F0502020204030204" pitchFamily="34" charset="0"/>
                <a:cs typeface="Calibri" panose="020F0502020204030204" pitchFamily="34" charset="0"/>
              </a:rPr>
              <a:t>Occurs during phallic stage in boys</a:t>
            </a:r>
          </a:p>
          <a:p>
            <a:pPr eaLnBrk="1" hangingPunct="1">
              <a:lnSpc>
                <a:spcPct val="90000"/>
              </a:lnSpc>
            </a:pP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Boy’s affection for mother becomes intensely sexual</a:t>
            </a:r>
          </a:p>
          <a:p>
            <a:pPr eaLnBrk="1" hangingPunct="1">
              <a:lnSpc>
                <a:spcPct val="90000"/>
              </a:lnSpc>
            </a:pP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Boy sees father as a rival who has the power to castrate him</a:t>
            </a:r>
          </a:p>
          <a:p>
            <a:pPr eaLnBrk="1" hangingPunct="1">
              <a:lnSpc>
                <a:spcPct val="90000"/>
              </a:lnSpc>
            </a:pPr>
            <a:r>
              <a:rPr lang="en-GB" sz="2600" b="1" u="sng" dirty="0">
                <a:latin typeface="Calibri" panose="020F0502020204030204" pitchFamily="34" charset="0"/>
                <a:cs typeface="Calibri" panose="020F0502020204030204" pitchFamily="34" charset="0"/>
              </a:rPr>
              <a:t>Unconscious conflict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- Boy is torn between love for mother &amp; fear of father – </a:t>
            </a:r>
            <a:r>
              <a:rPr lang="en-GB" sz="2600" b="1" u="sng" dirty="0">
                <a:latin typeface="Calibri" panose="020F0502020204030204" pitchFamily="34" charset="0"/>
                <a:cs typeface="Calibri" panose="020F0502020204030204" pitchFamily="34" charset="0"/>
              </a:rPr>
              <a:t>resolves conflict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by </a:t>
            </a:r>
            <a:r>
              <a:rPr lang="en-GB" sz="2600" b="1" dirty="0">
                <a:latin typeface="Calibri" panose="020F0502020204030204" pitchFamily="34" charset="0"/>
                <a:cs typeface="Calibri" panose="020F0502020204030204" pitchFamily="34" charset="0"/>
              </a:rPr>
              <a:t>identifying with father.</a:t>
            </a:r>
          </a:p>
          <a:p>
            <a:pPr eaLnBrk="1" hangingPunct="1">
              <a:lnSpc>
                <a:spcPct val="90000"/>
              </a:lnSpc>
            </a:pP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Boy assumes masculine identity and looks to father as role model.</a:t>
            </a:r>
          </a:p>
          <a:p>
            <a:endParaRPr lang="en-GB" dirty="0"/>
          </a:p>
        </p:txBody>
      </p:sp>
    </p:spTree>
  </p:cSld>
  <p:clrMapOvr>
    <a:masterClrMapping/>
  </p:clrMapOvr>
  <p:transition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>
          <a:xfrm>
            <a:off x="488504" y="-284956"/>
            <a:ext cx="8655496" cy="1295400"/>
          </a:xfrm>
        </p:spPr>
        <p:txBody>
          <a:bodyPr>
            <a:noAutofit/>
          </a:bodyPr>
          <a:lstStyle/>
          <a:p>
            <a:r>
              <a:rPr lang="en-GB" sz="32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Dull </a:t>
            </a:r>
            <a:r>
              <a:rPr lang="en-GB" sz="3200" b="1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Seicodreiddiol</a:t>
            </a:r>
            <a:r>
              <a:rPr lang="en-GB" sz="32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3200" b="1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Cymhleth</a:t>
            </a:r>
            <a:r>
              <a:rPr lang="en-GB" sz="32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 Electra </a:t>
            </a:r>
            <a:br>
              <a:rPr lang="en-GB" sz="3200" b="1" dirty="0">
                <a:latin typeface="Calibri Light" panose="020F0302020204030204" pitchFamily="34" charset="0"/>
                <a:cs typeface="Calibri Light" panose="020F0302020204030204" pitchFamily="34" charset="0"/>
              </a:rPr>
            </a:br>
            <a:r>
              <a:rPr lang="en-GB" sz="32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Psychoanalytic Approach Electra Complex</a:t>
            </a:r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>
            <a:normAutofit fontScale="77500" lnSpcReduction="20000"/>
          </a:bodyPr>
          <a:lstStyle/>
          <a:p>
            <a:pPr eaLnBrk="1" hangingPunct="1">
              <a:lnSpc>
                <a:spcPct val="90000"/>
              </a:lnSpc>
              <a:buFontTx/>
              <a:buNone/>
            </a:pPr>
            <a:endParaRPr lang="en-GB" sz="1000" dirty="0"/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sz="1000" dirty="0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31D4855-296D-4527-A69B-9DC08BBED09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736975" y="990600"/>
            <a:ext cx="4026025" cy="5257800"/>
          </a:xfrm>
        </p:spPr>
        <p:txBody>
          <a:bodyPr>
            <a:normAutofit fontScale="77500" lnSpcReduction="20000"/>
          </a:bodyPr>
          <a:lstStyle/>
          <a:p>
            <a:pPr eaLnBrk="1" hangingPunct="1">
              <a:lnSpc>
                <a:spcPct val="90000"/>
              </a:lnSpc>
            </a:pPr>
            <a:r>
              <a:rPr lang="en-GB" sz="2800" b="1" u="sng" dirty="0">
                <a:latin typeface="Calibri" panose="020F0502020204030204" pitchFamily="34" charset="0"/>
                <a:cs typeface="Calibri" panose="020F0502020204030204" pitchFamily="34" charset="0"/>
              </a:rPr>
              <a:t>Occurs during phallic stage in girls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Girl becomes aware of the male phallus and that she wants one (</a:t>
            </a:r>
            <a:r>
              <a:rPr lang="en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penis envy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). Recognises phallus as symbol of power.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b="1" u="sng" dirty="0">
                <a:latin typeface="Calibri" panose="020F0502020204030204" pitchFamily="34" charset="0"/>
                <a:cs typeface="Calibri" panose="020F0502020204030204" pitchFamily="34" charset="0"/>
              </a:rPr>
              <a:t>Unconscious conflict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 - Realises is powerless &amp; mother is also – loathes mother for making her incomplete. </a:t>
            </a:r>
            <a:endParaRPr lang="en-GB" sz="28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sz="2800" b="1" u="sng" dirty="0">
                <a:latin typeface="Calibri" panose="020F0502020204030204" pitchFamily="34" charset="0"/>
                <a:cs typeface="Calibri" panose="020F0502020204030204" pitchFamily="34" charset="0"/>
              </a:rPr>
              <a:t>Resolves conflict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 by converting penis envy into </a:t>
            </a:r>
            <a:r>
              <a:rPr lang="en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penis baby project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Having resolved her conflict she returns to pre-Electra relationship with mother, </a:t>
            </a:r>
            <a:r>
              <a:rPr lang="en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identifies herself as a woman with her mother as a role model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68BF78D-AEF9-4FDA-9B87-5EB1D04D8CC8}"/>
              </a:ext>
            </a:extLst>
          </p:cNvPr>
          <p:cNvSpPr txBox="1"/>
          <p:nvPr/>
        </p:nvSpPr>
        <p:spPr>
          <a:xfrm>
            <a:off x="323529" y="1010444"/>
            <a:ext cx="4248471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cy-GB" sz="2000" b="1" u="sng" dirty="0">
                <a:latin typeface="Calibri" panose="020F0502020204030204" pitchFamily="34" charset="0"/>
                <a:cs typeface="Calibri" panose="020F0502020204030204" pitchFamily="34" charset="0"/>
              </a:rPr>
              <a:t>Yn digwydd yn ystod cyfnod </a:t>
            </a:r>
            <a:r>
              <a:rPr lang="cy-GB" sz="2000" b="1" u="sng" dirty="0" err="1">
                <a:latin typeface="Calibri" panose="020F0502020204030204" pitchFamily="34" charset="0"/>
                <a:cs typeface="Calibri" panose="020F0502020204030204" pitchFamily="34" charset="0"/>
              </a:rPr>
              <a:t>ffalig</a:t>
            </a:r>
            <a:r>
              <a:rPr lang="cy-GB" sz="2000" b="1" u="sng" dirty="0">
                <a:latin typeface="Calibri" panose="020F0502020204030204" pitchFamily="34" charset="0"/>
                <a:cs typeface="Calibri" panose="020F0502020204030204" pitchFamily="34" charset="0"/>
              </a:rPr>
              <a:t> mewn merched</a:t>
            </a:r>
          </a:p>
          <a:p>
            <a:pPr>
              <a:lnSpc>
                <a:spcPct val="90000"/>
              </a:lnSpc>
            </a:pPr>
            <a:r>
              <a:rPr lang="cy-GB" sz="2000" dirty="0">
                <a:latin typeface="Calibri" panose="020F0502020204030204" pitchFamily="34" charset="0"/>
                <a:cs typeface="Calibri" panose="020F0502020204030204" pitchFamily="34" charset="0"/>
              </a:rPr>
              <a:t>Daw merch yn ymwybodol o’r </a:t>
            </a:r>
            <a:r>
              <a:rPr lang="cy-GB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ffalws</a:t>
            </a:r>
            <a:r>
              <a:rPr lang="cy-GB" sz="2000" dirty="0">
                <a:latin typeface="Calibri" panose="020F0502020204030204" pitchFamily="34" charset="0"/>
                <a:cs typeface="Calibri" panose="020F0502020204030204" pitchFamily="34" charset="0"/>
              </a:rPr>
              <a:t> gwrywaidd a'i bod am gael un (</a:t>
            </a:r>
            <a:r>
              <a:rPr lang="cy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eiddigedd pidyn</a:t>
            </a:r>
            <a:r>
              <a:rPr lang="cy-GB" sz="2000" dirty="0">
                <a:latin typeface="Calibri" panose="020F0502020204030204" pitchFamily="34" charset="0"/>
                <a:cs typeface="Calibri" panose="020F0502020204030204" pitchFamily="34" charset="0"/>
              </a:rPr>
              <a:t>). Yn cydnabod </a:t>
            </a:r>
            <a:r>
              <a:rPr lang="cy-GB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ffalws</a:t>
            </a:r>
            <a:r>
              <a:rPr lang="cy-GB" sz="2000" dirty="0">
                <a:latin typeface="Calibri" panose="020F0502020204030204" pitchFamily="34" charset="0"/>
                <a:cs typeface="Calibri" panose="020F0502020204030204" pitchFamily="34" charset="0"/>
              </a:rPr>
              <a:t> yn symbol o bŵer.</a:t>
            </a:r>
          </a:p>
          <a:p>
            <a:pPr>
              <a:lnSpc>
                <a:spcPct val="90000"/>
              </a:lnSpc>
            </a:pPr>
            <a:r>
              <a:rPr lang="cy-GB" sz="2000" b="1" u="sng" dirty="0">
                <a:latin typeface="Calibri" panose="020F0502020204030204" pitchFamily="34" charset="0"/>
                <a:cs typeface="Calibri" panose="020F0502020204030204" pitchFamily="34" charset="0"/>
              </a:rPr>
              <a:t>Gwrthdaro anymwybodol </a:t>
            </a:r>
            <a:r>
              <a:rPr lang="cy-GB" sz="2000" dirty="0">
                <a:latin typeface="Calibri" panose="020F0502020204030204" pitchFamily="34" charset="0"/>
                <a:cs typeface="Calibri" panose="020F0502020204030204" pitchFamily="34" charset="0"/>
              </a:rPr>
              <a:t>- Mae sylweddoli ei fod yn ddi-rym – mae mam hefyd – yn fam dorth am ei gwneud hi'n anghyflawn. </a:t>
            </a:r>
            <a:endParaRPr lang="cy-GB" sz="20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90000"/>
              </a:lnSpc>
            </a:pPr>
            <a:r>
              <a:rPr lang="cy-GB" sz="2000" b="1" u="sng" dirty="0">
                <a:latin typeface="Calibri" panose="020F0502020204030204" pitchFamily="34" charset="0"/>
                <a:cs typeface="Calibri" panose="020F0502020204030204" pitchFamily="34" charset="0"/>
              </a:rPr>
              <a:t>Datrys gwrthdaro </a:t>
            </a:r>
            <a:r>
              <a:rPr lang="cy-GB" sz="2000" dirty="0">
                <a:latin typeface="Calibri" panose="020F0502020204030204" pitchFamily="34" charset="0"/>
                <a:cs typeface="Calibri" panose="020F0502020204030204" pitchFamily="34" charset="0"/>
              </a:rPr>
              <a:t>drwy droi eiddigedd pidyn yn </a:t>
            </a:r>
            <a:r>
              <a:rPr lang="cy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brosiect babi pidyn</a:t>
            </a:r>
            <a:r>
              <a:rPr lang="cy-GB" sz="2000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>
              <a:lnSpc>
                <a:spcPct val="90000"/>
              </a:lnSpc>
            </a:pPr>
            <a:r>
              <a:rPr lang="cy-GB" sz="2000" dirty="0">
                <a:latin typeface="Calibri" panose="020F0502020204030204" pitchFamily="34" charset="0"/>
                <a:cs typeface="Calibri" panose="020F0502020204030204" pitchFamily="34" charset="0"/>
              </a:rPr>
              <a:t>Ar ôl datrys ei gwrthdaro mae'n dychwelyd i berthynas cyn-</a:t>
            </a:r>
            <a:r>
              <a:rPr lang="cy-GB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Electra</a:t>
            </a:r>
            <a:r>
              <a:rPr lang="cy-GB" sz="2000" dirty="0">
                <a:latin typeface="Calibri" panose="020F0502020204030204" pitchFamily="34" charset="0"/>
                <a:cs typeface="Calibri" panose="020F0502020204030204" pitchFamily="34" charset="0"/>
              </a:rPr>
              <a:t> gyda mam, </a:t>
            </a:r>
            <a:r>
              <a:rPr lang="cy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yn nodi ei hun yn fenyw gyda'i mam yn fodel rôl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</p:txBody>
      </p:sp>
    </p:spTree>
  </p:cSld>
  <p:clrMapOvr>
    <a:masterClrMapping/>
  </p:clrMapOvr>
  <p:transition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F7CCE3C-7448-4C2E-9F20-07A21F5EDF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Cyfeiriadau</a:t>
            </a:r>
            <a:r>
              <a:rPr lang="en-GB" dirty="0"/>
              <a:t>/References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CD4352-EC61-4E61-BEB9-A3336432ED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Bandura, A.,  Ross, D. and Ross, S.A. (1963) imitation of film-mediated aggressive models. </a:t>
            </a:r>
            <a:r>
              <a:rPr lang="en-GB" i="1" dirty="0"/>
              <a:t>Journal of Abnormal and Social Psychology</a:t>
            </a:r>
            <a:r>
              <a:rPr lang="en-GB" dirty="0"/>
              <a:t>, 66, 3-11</a:t>
            </a:r>
          </a:p>
          <a:p>
            <a:r>
              <a:rPr lang="en-GB" dirty="0" err="1"/>
              <a:t>Bem</a:t>
            </a:r>
            <a:r>
              <a:rPr lang="en-GB" dirty="0"/>
              <a:t>, S.L. (1985) Androgyny and gender schema theory: A conceptual and empirical integration. In T. B. </a:t>
            </a:r>
            <a:r>
              <a:rPr lang="en-GB" dirty="0" err="1"/>
              <a:t>Sondregger</a:t>
            </a:r>
            <a:r>
              <a:rPr lang="en-GB" dirty="0"/>
              <a:t> (Ed.), </a:t>
            </a:r>
            <a:r>
              <a:rPr lang="en-GB" i="1" dirty="0"/>
              <a:t>Nebraska Symposium on Motivation: Psychology and Gender</a:t>
            </a:r>
            <a:r>
              <a:rPr lang="en-GB" dirty="0"/>
              <a:t>, 1984. Lincoln: University of Nebraska Press.</a:t>
            </a:r>
          </a:p>
          <a:p>
            <a:r>
              <a:rPr lang="en-GB" dirty="0"/>
              <a:t>Freud, S. (1962) </a:t>
            </a:r>
            <a:r>
              <a:rPr lang="en-GB" i="1" dirty="0"/>
              <a:t>Three essays on the theory of sexuality. </a:t>
            </a:r>
            <a:r>
              <a:rPr lang="en-GB" dirty="0"/>
              <a:t>New York: Basic Books</a:t>
            </a:r>
          </a:p>
          <a:p>
            <a:r>
              <a:rPr lang="en-GB" dirty="0"/>
              <a:t>Kohlberg, L. (1966) A cognitive-developmental analysis of children's sex-role concepts and attitudes. In E. E. Maccoby (Ed.), </a:t>
            </a:r>
            <a:r>
              <a:rPr lang="en-GB" i="1" dirty="0"/>
              <a:t>The development of sex differences </a:t>
            </a:r>
            <a:r>
              <a:rPr lang="en-GB" dirty="0"/>
              <a:t>(pp. 82-173). Stanford, CA: Stanford University Press.</a:t>
            </a:r>
          </a:p>
          <a:p>
            <a:r>
              <a:rPr lang="en-GB" dirty="0" err="1"/>
              <a:t>Mischel</a:t>
            </a:r>
            <a:r>
              <a:rPr lang="en-GB" dirty="0"/>
              <a:t>, W. (1966). A social learning view of sex differences in </a:t>
            </a:r>
            <a:r>
              <a:rPr lang="en-GB" dirty="0" err="1"/>
              <a:t>behavior</a:t>
            </a:r>
            <a:r>
              <a:rPr lang="en-GB" dirty="0"/>
              <a:t>. In E. E. Maccoby (Ed.), </a:t>
            </a:r>
            <a:r>
              <a:rPr lang="en-GB" i="1" dirty="0"/>
              <a:t>The development of sex differences</a:t>
            </a:r>
            <a:r>
              <a:rPr lang="en-GB" dirty="0"/>
              <a:t> (pp. 56–81). Stanford, CA: Stanford University Press.</a:t>
            </a:r>
          </a:p>
        </p:txBody>
      </p:sp>
    </p:spTree>
    <p:extLst>
      <p:ext uri="{BB962C8B-B14F-4D97-AF65-F5344CB8AC3E}">
        <p14:creationId xmlns:p14="http://schemas.microsoft.com/office/powerpoint/2010/main" val="14701705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Darllen/Reading</a:t>
            </a:r>
            <a:endParaRPr lang="en-GB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8A360443-22F0-4AC4-BABD-2D893C9743D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5157192"/>
            <a:ext cx="4040188" cy="1015008"/>
          </a:xfrm>
        </p:spPr>
        <p:txBody>
          <a:bodyPr>
            <a:normAutofit lnSpcReduction="10000"/>
          </a:bodyPr>
          <a:lstStyle/>
          <a:p>
            <a:r>
              <a:rPr lang="cy-GB" dirty="0"/>
              <a:t>Ar gael ar-lein drwy Lyfrgell Y Drindod Dewi Sant</a:t>
            </a:r>
            <a:r>
              <a:rPr lang="en-GB" dirty="0"/>
              <a:t>
Available online via UWTSD Library</a:t>
            </a:r>
          </a:p>
          <a:p>
            <a:endParaRPr lang="en-GB" dirty="0"/>
          </a:p>
        </p:txBody>
      </p:sp>
      <p:pic>
        <p:nvPicPr>
          <p:cNvPr id="1030" name="Picture 6">
            <a:extLst>
              <a:ext uri="{FF2B5EF4-FFF2-40B4-BE49-F238E27FC236}">
                <a16:creationId xmlns:a16="http://schemas.microsoft.com/office/drawing/2014/main" id="{35B4B2D8-F95D-40B6-AFB8-3FB211F45439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0890" y="1077834"/>
            <a:ext cx="2587413" cy="3941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E2AE4B78-81FC-4544-A9C8-8DFD41E2DF1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45026" y="4653136"/>
            <a:ext cx="4041775" cy="1519064"/>
          </a:xfrm>
        </p:spPr>
        <p:txBody>
          <a:bodyPr>
            <a:normAutofit lnSpcReduction="10000"/>
          </a:bodyPr>
          <a:lstStyle/>
          <a:p>
            <a:r>
              <a:rPr lang="en-GB" dirty="0" err="1"/>
              <a:t>Gweler</a:t>
            </a:r>
            <a:r>
              <a:rPr lang="en-GB" dirty="0"/>
              <a:t> </a:t>
            </a:r>
            <a:r>
              <a:rPr lang="en-GB" dirty="0" err="1"/>
              <a:t>hefyd</a:t>
            </a:r>
            <a:r>
              <a:rPr lang="en-GB"/>
              <a:t> </a:t>
            </a:r>
            <a:r>
              <a:rPr lang="en-GB" dirty="0"/>
              <a:t>
Also see Smidt, S. (2013)</a:t>
            </a:r>
          </a:p>
          <a:p>
            <a:r>
              <a:rPr lang="en-GB" dirty="0"/>
              <a:t>The developing child in the 21st century a global perspective on child development</a:t>
            </a:r>
          </a:p>
          <a:p>
            <a:endParaRPr lang="en-GB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9B8E5D6-2010-4D92-A5BC-5C7ECCEC8D2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45025" y="1444295"/>
            <a:ext cx="4041775" cy="3208842"/>
          </a:xfrm>
        </p:spPr>
        <p:txBody>
          <a:bodyPr/>
          <a:lstStyle/>
          <a:p>
            <a:r>
              <a:rPr lang="cy-GB" dirty="0"/>
              <a:t>Darllenwch Adran 1 Pennod 1 </a:t>
            </a:r>
          </a:p>
          <a:p>
            <a:r>
              <a:rPr lang="en-GB" dirty="0"/>
              <a:t>Read Section 1Chapter 1 – Gender Development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834</TotalTime>
  <Words>3267</Words>
  <Application>Microsoft Office PowerPoint</Application>
  <PresentationFormat>On-screen Show (4:3)</PresentationFormat>
  <Paragraphs>212</Paragraphs>
  <Slides>26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1" baseType="lpstr">
      <vt:lpstr>Arial</vt:lpstr>
      <vt:lpstr>Calibri</vt:lpstr>
      <vt:lpstr>Calibri Light</vt:lpstr>
      <vt:lpstr>Comic Sans MS</vt:lpstr>
      <vt:lpstr>Office Theme</vt:lpstr>
      <vt:lpstr>Datblygiad rhywedd  Gender development   </vt:lpstr>
      <vt:lpstr>Amcanion dysgu    Learning objectives</vt:lpstr>
      <vt:lpstr>Esboniadau Biolegol Biological Explanations</vt:lpstr>
      <vt:lpstr>Patrymau Cromosomau Rhyw Nodweddiadol Typical Sex Chromosome Patterns</vt:lpstr>
      <vt:lpstr>Dylanwad hormonau rhyw (1) Influence of sex hormones (1)</vt:lpstr>
      <vt:lpstr>Dylanwad hormonau rhyw (2) Testosteron Influence of sex hormones (2) Testosterone</vt:lpstr>
      <vt:lpstr>Dylanwad hormonau rhyw (3) Influence of sex hormones (3) Oestrogen</vt:lpstr>
      <vt:lpstr>Dull Dysgu Cymdeithasol Social Learning Approach</vt:lpstr>
      <vt:lpstr>Dull Dysgu Cymdeithasol  Social Learning Approach </vt:lpstr>
      <vt:lpstr>Dull Dysgu Cymdeithasol Social Learning Approach</vt:lpstr>
      <vt:lpstr>Dull Dysgu Cymdeithasol Social Learning Approach </vt:lpstr>
      <vt:lpstr>Dull Dysgu Cymdeithasol Social Learning Approach</vt:lpstr>
      <vt:lpstr>Social Learning Approach</vt:lpstr>
      <vt:lpstr>Dull Gwybyddol
</vt:lpstr>
      <vt:lpstr>Cognitive Approach</vt:lpstr>
      <vt:lpstr>Dull Gwybyddol – sgemâu Cognitive Approach - schemas</vt:lpstr>
      <vt:lpstr>Dull Gwybyddol – Theori Kohlberg (1) Cognitive Approach – Kohlberg’s Theory (1)</vt:lpstr>
      <vt:lpstr>Dull Gwybyddol – Theori Kohlberg (2) Cognitive Approach – Kohlberg’s Theory (2)</vt:lpstr>
      <vt:lpstr>Dull Gwybyddol – Theori Kohlberg (3) Cognitive Approach – Kohlberg’s Theory (3)</vt:lpstr>
      <vt:lpstr>Dull Seicodreiddiol
Psychoanalytic Approach</vt:lpstr>
      <vt:lpstr>Dull Seicodreiddiol Theori Seicoanalytig Freud Psychoanalytic Approach Freud’s Psychoanalytic Theory</vt:lpstr>
      <vt:lpstr>Dull Seicodreiddiol Theori Seicodreiddiol Freud (2) Psychoanalytic Approach Freud’s Psychoanalytic Theory (2)</vt:lpstr>
      <vt:lpstr>Dull Seicodreiddiol Cymhleth Oedipus  Psychoanalytic Approach Oedipus Complex </vt:lpstr>
      <vt:lpstr>Dull Seicodreiddiol Cymhleth Electra  Psychoanalytic Approach Electra Complex</vt:lpstr>
      <vt:lpstr>Cyfeiriadau/References</vt:lpstr>
      <vt:lpstr>Darllen/Reading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Workshop 10</dc:title>
  <dc:creator>sm19097</dc:creator>
  <cp:lastModifiedBy>Alison Murphy</cp:lastModifiedBy>
  <cp:revision>24</cp:revision>
  <dcterms:created xsi:type="dcterms:W3CDTF">2010-11-29T15:54:43Z</dcterms:created>
  <dcterms:modified xsi:type="dcterms:W3CDTF">2022-11-07T12:33:45Z</dcterms:modified>
</cp:coreProperties>
</file>