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9" r:id="rId2"/>
    <p:sldId id="260" r:id="rId3"/>
    <p:sldId id="258" r:id="rId4"/>
    <p:sldId id="257" r:id="rId5"/>
  </p:sldIdLst>
  <p:sldSz cx="9601200" cy="128016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8" d="100"/>
          <a:sy n="58" d="100"/>
        </p:scale>
        <p:origin x="306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1CE3CE0-4921-C215-55DF-45C1DEFCC375}"/>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14686FC0-52BF-B0C2-A28A-F5674112570E}"/>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205E358-A64F-4D02-821E-6B39F53FFDCF}" type="datetime1">
              <a:rPr lang="en-GB"/>
              <a:pPr lvl="0"/>
              <a:t>06/03/2023</a:t>
            </a:fld>
            <a:endParaRPr lang="en-GB"/>
          </a:p>
        </p:txBody>
      </p:sp>
      <p:sp>
        <p:nvSpPr>
          <p:cNvPr id="4" name="Slide Image Placeholder 3">
            <a:extLst>
              <a:ext uri="{FF2B5EF4-FFF2-40B4-BE49-F238E27FC236}">
                <a16:creationId xmlns:a16="http://schemas.microsoft.com/office/drawing/2014/main" id="{1DFFCCC1-8298-D701-CA7B-1C36EAF6C48F}"/>
              </a:ext>
            </a:extLst>
          </p:cNvPr>
          <p:cNvSpPr>
            <a:spLocks noGrp="1" noRot="1" noChangeAspect="1"/>
          </p:cNvSpPr>
          <p:nvPr>
            <p:ph type="sldImg" idx="2"/>
          </p:nvPr>
        </p:nvSpPr>
        <p:spPr>
          <a:xfrm>
            <a:off x="2271717" y="1143000"/>
            <a:ext cx="2314574"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FBE22363-6E74-D838-5B9E-21AD3A9949C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1EFA2102-5FF5-FE5F-FC9A-A55E94C5F191}"/>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9D15FFA8-ECE7-B3FB-5688-425A341CA7A4}"/>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29C8647-EDBE-4859-9633-079DDD28817C}" type="slidenum">
              <a:t>‹#›</a:t>
            </a:fld>
            <a:endParaRPr lang="en-GB"/>
          </a:p>
        </p:txBody>
      </p:sp>
    </p:spTree>
    <p:extLst>
      <p:ext uri="{BB962C8B-B14F-4D97-AF65-F5344CB8AC3E}">
        <p14:creationId xmlns:p14="http://schemas.microsoft.com/office/powerpoint/2010/main" val="2682828863"/>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BC5D2C-E698-5B19-D4D2-AA8E1F88E7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6A3773-1EC5-8D62-ACDC-4D6397DEC7C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CF1AE6F-635D-89E7-9DCB-C43B64E1321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C743835-8E08-4C13-9D49-C82EE8162FD5}"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9C604-DFBE-A1A1-A5E9-22C8130FFA2F}"/>
              </a:ext>
            </a:extLst>
          </p:cNvPr>
          <p:cNvSpPr txBox="1">
            <a:spLocks noGrp="1"/>
          </p:cNvSpPr>
          <p:nvPr>
            <p:ph type="ctrTitle"/>
          </p:nvPr>
        </p:nvSpPr>
        <p:spPr>
          <a:xfrm>
            <a:off x="720090" y="2095082"/>
            <a:ext cx="8161020" cy="4456849"/>
          </a:xfrm>
        </p:spPr>
        <p:txBody>
          <a:bodyPr anchor="b" anchorCtr="1"/>
          <a:lstStyle>
            <a:lvl1pPr algn="ctr">
              <a:defRPr sz="6300"/>
            </a:lvl1pPr>
          </a:lstStyle>
          <a:p>
            <a:pPr lvl="0"/>
            <a:r>
              <a:rPr lang="en-US"/>
              <a:t>Click to edit Master title style</a:t>
            </a:r>
          </a:p>
        </p:txBody>
      </p:sp>
      <p:sp>
        <p:nvSpPr>
          <p:cNvPr id="3" name="Subtitle 2">
            <a:extLst>
              <a:ext uri="{FF2B5EF4-FFF2-40B4-BE49-F238E27FC236}">
                <a16:creationId xmlns:a16="http://schemas.microsoft.com/office/drawing/2014/main" id="{B89DF414-D530-0F71-1CB6-AE50CFDE299B}"/>
              </a:ext>
            </a:extLst>
          </p:cNvPr>
          <p:cNvSpPr txBox="1">
            <a:spLocks noGrp="1"/>
          </p:cNvSpPr>
          <p:nvPr>
            <p:ph type="subTitle" idx="1"/>
          </p:nvPr>
        </p:nvSpPr>
        <p:spPr>
          <a:xfrm>
            <a:off x="1200150" y="6723802"/>
            <a:ext cx="7200900" cy="3090754"/>
          </a:xfrm>
        </p:spPr>
        <p:txBody>
          <a:bodyPr anchorCtr="1"/>
          <a:lstStyle>
            <a:lvl1pPr marL="0" indent="0" algn="ctr">
              <a:buNone/>
              <a:defRPr sz="2520"/>
            </a:lvl1pPr>
          </a:lstStyle>
          <a:p>
            <a:pPr lvl="0"/>
            <a:r>
              <a:rPr lang="en-US"/>
              <a:t>Click to edit Master subtitle style</a:t>
            </a:r>
          </a:p>
        </p:txBody>
      </p:sp>
      <p:sp>
        <p:nvSpPr>
          <p:cNvPr id="4" name="Date Placeholder 3">
            <a:extLst>
              <a:ext uri="{FF2B5EF4-FFF2-40B4-BE49-F238E27FC236}">
                <a16:creationId xmlns:a16="http://schemas.microsoft.com/office/drawing/2014/main" id="{1038BDAC-0ED9-06EE-095F-15CACAFFF6C2}"/>
              </a:ext>
            </a:extLst>
          </p:cNvPr>
          <p:cNvSpPr txBox="1">
            <a:spLocks noGrp="1"/>
          </p:cNvSpPr>
          <p:nvPr>
            <p:ph type="dt" sz="half" idx="7"/>
          </p:nvPr>
        </p:nvSpPr>
        <p:spPr/>
        <p:txBody>
          <a:bodyPr/>
          <a:lstStyle>
            <a:lvl1pPr>
              <a:defRPr/>
            </a:lvl1pPr>
          </a:lstStyle>
          <a:p>
            <a:pPr lvl="0"/>
            <a:fld id="{106E5667-25E4-4EE7-B27D-684423638643}" type="datetime1">
              <a:rPr lang="en-GB"/>
              <a:pPr lvl="0"/>
              <a:t>06/03/2023</a:t>
            </a:fld>
            <a:endParaRPr lang="en-GB"/>
          </a:p>
        </p:txBody>
      </p:sp>
      <p:sp>
        <p:nvSpPr>
          <p:cNvPr id="5" name="Footer Placeholder 4">
            <a:extLst>
              <a:ext uri="{FF2B5EF4-FFF2-40B4-BE49-F238E27FC236}">
                <a16:creationId xmlns:a16="http://schemas.microsoft.com/office/drawing/2014/main" id="{D27139BC-B2AC-A41E-A003-99812005F0C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9B307A2-695D-1968-E6B1-E2A8CFB90D00}"/>
              </a:ext>
            </a:extLst>
          </p:cNvPr>
          <p:cNvSpPr txBox="1">
            <a:spLocks noGrp="1"/>
          </p:cNvSpPr>
          <p:nvPr>
            <p:ph type="sldNum" sz="quarter" idx="8"/>
          </p:nvPr>
        </p:nvSpPr>
        <p:spPr/>
        <p:txBody>
          <a:bodyPr/>
          <a:lstStyle>
            <a:lvl1pPr>
              <a:defRPr/>
            </a:lvl1pPr>
          </a:lstStyle>
          <a:p>
            <a:pPr lvl="0"/>
            <a:fld id="{4539C241-3110-4474-80D7-F9B177D00E88}" type="slidenum">
              <a:t>‹#›</a:t>
            </a:fld>
            <a:endParaRPr lang="en-GB"/>
          </a:p>
        </p:txBody>
      </p:sp>
    </p:spTree>
    <p:extLst>
      <p:ext uri="{BB962C8B-B14F-4D97-AF65-F5344CB8AC3E}">
        <p14:creationId xmlns:p14="http://schemas.microsoft.com/office/powerpoint/2010/main" val="19244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5B706-B99E-4180-3BBC-6F337057CE42}"/>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92353A5-BAAC-18EB-BBDB-0B7B86EF131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B76078-9404-8D62-EE5E-F240563796D9}"/>
              </a:ext>
            </a:extLst>
          </p:cNvPr>
          <p:cNvSpPr txBox="1">
            <a:spLocks noGrp="1"/>
          </p:cNvSpPr>
          <p:nvPr>
            <p:ph type="dt" sz="half" idx="7"/>
          </p:nvPr>
        </p:nvSpPr>
        <p:spPr/>
        <p:txBody>
          <a:bodyPr/>
          <a:lstStyle>
            <a:lvl1pPr>
              <a:defRPr/>
            </a:lvl1pPr>
          </a:lstStyle>
          <a:p>
            <a:pPr lvl="0"/>
            <a:fld id="{7A977B00-01DB-45A6-9A31-3649889F256A}" type="datetime1">
              <a:rPr lang="en-GB"/>
              <a:pPr lvl="0"/>
              <a:t>06/03/2023</a:t>
            </a:fld>
            <a:endParaRPr lang="en-GB"/>
          </a:p>
        </p:txBody>
      </p:sp>
      <p:sp>
        <p:nvSpPr>
          <p:cNvPr id="5" name="Footer Placeholder 4">
            <a:extLst>
              <a:ext uri="{FF2B5EF4-FFF2-40B4-BE49-F238E27FC236}">
                <a16:creationId xmlns:a16="http://schemas.microsoft.com/office/drawing/2014/main" id="{10F7C8C2-A76E-D427-B660-E68FC100CEA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9A6756F-9DC5-3915-278D-6BF60D44F7A9}"/>
              </a:ext>
            </a:extLst>
          </p:cNvPr>
          <p:cNvSpPr txBox="1">
            <a:spLocks noGrp="1"/>
          </p:cNvSpPr>
          <p:nvPr>
            <p:ph type="sldNum" sz="quarter" idx="8"/>
          </p:nvPr>
        </p:nvSpPr>
        <p:spPr/>
        <p:txBody>
          <a:bodyPr/>
          <a:lstStyle>
            <a:lvl1pPr>
              <a:defRPr/>
            </a:lvl1pPr>
          </a:lstStyle>
          <a:p>
            <a:pPr lvl="0"/>
            <a:fld id="{B42E4A12-580D-4B9C-895C-FB323CEEB5A9}" type="slidenum">
              <a:t>‹#›</a:t>
            </a:fld>
            <a:endParaRPr lang="en-GB"/>
          </a:p>
        </p:txBody>
      </p:sp>
    </p:spTree>
    <p:extLst>
      <p:ext uri="{BB962C8B-B14F-4D97-AF65-F5344CB8AC3E}">
        <p14:creationId xmlns:p14="http://schemas.microsoft.com/office/powerpoint/2010/main" val="134820587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92815-5068-A4D8-12EA-E9BCDB8ED720}"/>
              </a:ext>
            </a:extLst>
          </p:cNvPr>
          <p:cNvSpPr txBox="1">
            <a:spLocks noGrp="1"/>
          </p:cNvSpPr>
          <p:nvPr>
            <p:ph type="title"/>
          </p:nvPr>
        </p:nvSpPr>
        <p:spPr>
          <a:xfrm>
            <a:off x="655085" y="3191512"/>
            <a:ext cx="8281035" cy="5325108"/>
          </a:xfrm>
        </p:spPr>
        <p:txBody>
          <a:bodyPr anchor="b"/>
          <a:lstStyle>
            <a:lvl1pPr>
              <a:defRPr sz="6300"/>
            </a:lvl1pPr>
          </a:lstStyle>
          <a:p>
            <a:pPr lvl="0"/>
            <a:r>
              <a:rPr lang="en-US"/>
              <a:t>Click to edit Master title style</a:t>
            </a:r>
          </a:p>
        </p:txBody>
      </p:sp>
      <p:sp>
        <p:nvSpPr>
          <p:cNvPr id="3" name="Text Placeholder 2">
            <a:extLst>
              <a:ext uri="{FF2B5EF4-FFF2-40B4-BE49-F238E27FC236}">
                <a16:creationId xmlns:a16="http://schemas.microsoft.com/office/drawing/2014/main" id="{919C069E-2C55-BEDF-8460-55B936C719AD}"/>
              </a:ext>
            </a:extLst>
          </p:cNvPr>
          <p:cNvSpPr txBox="1">
            <a:spLocks noGrp="1"/>
          </p:cNvSpPr>
          <p:nvPr>
            <p:ph type="body" idx="1"/>
          </p:nvPr>
        </p:nvSpPr>
        <p:spPr>
          <a:xfrm>
            <a:off x="655085" y="8567004"/>
            <a:ext cx="8281035" cy="2800350"/>
          </a:xfrm>
        </p:spPr>
        <p:txBody>
          <a:bodyPr/>
          <a:lstStyle>
            <a:lvl1pPr marL="0" indent="0">
              <a:buNone/>
              <a:defRPr sz="2520"/>
            </a:lvl1pPr>
          </a:lstStyle>
          <a:p>
            <a:pPr lvl="0"/>
            <a:r>
              <a:rPr lang="en-US"/>
              <a:t>Click to edit Master text styles</a:t>
            </a:r>
          </a:p>
        </p:txBody>
      </p:sp>
      <p:sp>
        <p:nvSpPr>
          <p:cNvPr id="4" name="Date Placeholder 3">
            <a:extLst>
              <a:ext uri="{FF2B5EF4-FFF2-40B4-BE49-F238E27FC236}">
                <a16:creationId xmlns:a16="http://schemas.microsoft.com/office/drawing/2014/main" id="{1384CF04-3D65-8FB2-B5CA-767F8AB8D3FD}"/>
              </a:ext>
            </a:extLst>
          </p:cNvPr>
          <p:cNvSpPr txBox="1">
            <a:spLocks noGrp="1"/>
          </p:cNvSpPr>
          <p:nvPr>
            <p:ph type="dt" sz="half" idx="7"/>
          </p:nvPr>
        </p:nvSpPr>
        <p:spPr/>
        <p:txBody>
          <a:bodyPr/>
          <a:lstStyle>
            <a:lvl1pPr>
              <a:defRPr/>
            </a:lvl1pPr>
          </a:lstStyle>
          <a:p>
            <a:pPr lvl="0"/>
            <a:fld id="{C72A4CF7-A735-49FE-B120-1F8FB494C347}" type="datetime1">
              <a:rPr lang="en-GB"/>
              <a:pPr lvl="0"/>
              <a:t>06/03/2023</a:t>
            </a:fld>
            <a:endParaRPr lang="en-GB"/>
          </a:p>
        </p:txBody>
      </p:sp>
      <p:sp>
        <p:nvSpPr>
          <p:cNvPr id="5" name="Footer Placeholder 4">
            <a:extLst>
              <a:ext uri="{FF2B5EF4-FFF2-40B4-BE49-F238E27FC236}">
                <a16:creationId xmlns:a16="http://schemas.microsoft.com/office/drawing/2014/main" id="{C78FBC2C-344B-BB67-17CF-6DB036BB1EB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AC0050F-2912-8EFA-9D1E-A725188C1A7A}"/>
              </a:ext>
            </a:extLst>
          </p:cNvPr>
          <p:cNvSpPr txBox="1">
            <a:spLocks noGrp="1"/>
          </p:cNvSpPr>
          <p:nvPr>
            <p:ph type="sldNum" sz="quarter" idx="8"/>
          </p:nvPr>
        </p:nvSpPr>
        <p:spPr/>
        <p:txBody>
          <a:bodyPr/>
          <a:lstStyle>
            <a:lvl1pPr>
              <a:defRPr/>
            </a:lvl1pPr>
          </a:lstStyle>
          <a:p>
            <a:pPr lvl="0"/>
            <a:fld id="{6CC146EE-D6A6-4E66-BC20-4C7E050AA48B}" type="slidenum">
              <a:t>‹#›</a:t>
            </a:fld>
            <a:endParaRPr lang="en-GB"/>
          </a:p>
        </p:txBody>
      </p:sp>
    </p:spTree>
    <p:extLst>
      <p:ext uri="{BB962C8B-B14F-4D97-AF65-F5344CB8AC3E}">
        <p14:creationId xmlns:p14="http://schemas.microsoft.com/office/powerpoint/2010/main" val="1187063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634E8-58BF-4B45-887D-830B1FD714F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609ACAA-F5D5-585C-23B9-BA008E9F869E}"/>
              </a:ext>
            </a:extLst>
          </p:cNvPr>
          <p:cNvSpPr txBox="1">
            <a:spLocks noGrp="1"/>
          </p:cNvSpPr>
          <p:nvPr>
            <p:ph idx="1"/>
          </p:nvPr>
        </p:nvSpPr>
        <p:spPr>
          <a:xfrm>
            <a:off x="660087" y="3407831"/>
            <a:ext cx="4080509" cy="812249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76888BD-6606-A57F-09B5-8CE1E84EBAC0}"/>
              </a:ext>
            </a:extLst>
          </p:cNvPr>
          <p:cNvSpPr txBox="1">
            <a:spLocks noGrp="1"/>
          </p:cNvSpPr>
          <p:nvPr>
            <p:ph idx="2"/>
          </p:nvPr>
        </p:nvSpPr>
        <p:spPr>
          <a:xfrm>
            <a:off x="4860612" y="3407831"/>
            <a:ext cx="4080509" cy="812249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83AA284-708C-527B-3D6D-CF26CE68B905}"/>
              </a:ext>
            </a:extLst>
          </p:cNvPr>
          <p:cNvSpPr txBox="1">
            <a:spLocks noGrp="1"/>
          </p:cNvSpPr>
          <p:nvPr>
            <p:ph type="dt" sz="half" idx="7"/>
          </p:nvPr>
        </p:nvSpPr>
        <p:spPr/>
        <p:txBody>
          <a:bodyPr/>
          <a:lstStyle>
            <a:lvl1pPr>
              <a:defRPr/>
            </a:lvl1pPr>
          </a:lstStyle>
          <a:p>
            <a:pPr lvl="0"/>
            <a:fld id="{0854D99D-9B37-4484-9E0E-BF59EB3178B1}" type="datetime1">
              <a:rPr lang="en-GB"/>
              <a:pPr lvl="0"/>
              <a:t>06/03/2023</a:t>
            </a:fld>
            <a:endParaRPr lang="en-GB"/>
          </a:p>
        </p:txBody>
      </p:sp>
      <p:sp>
        <p:nvSpPr>
          <p:cNvPr id="6" name="Footer Placeholder 5">
            <a:extLst>
              <a:ext uri="{FF2B5EF4-FFF2-40B4-BE49-F238E27FC236}">
                <a16:creationId xmlns:a16="http://schemas.microsoft.com/office/drawing/2014/main" id="{5B1EDC4F-D560-B31A-3538-B911B31FF15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E705186-B49E-1725-242B-BD1ABC4A1102}"/>
              </a:ext>
            </a:extLst>
          </p:cNvPr>
          <p:cNvSpPr txBox="1">
            <a:spLocks noGrp="1"/>
          </p:cNvSpPr>
          <p:nvPr>
            <p:ph type="sldNum" sz="quarter" idx="8"/>
          </p:nvPr>
        </p:nvSpPr>
        <p:spPr/>
        <p:txBody>
          <a:bodyPr/>
          <a:lstStyle>
            <a:lvl1pPr>
              <a:defRPr/>
            </a:lvl1pPr>
          </a:lstStyle>
          <a:p>
            <a:pPr lvl="0"/>
            <a:fld id="{B5A58D44-7370-4E87-AF9C-D99029DDBEAF}" type="slidenum">
              <a:t>‹#›</a:t>
            </a:fld>
            <a:endParaRPr lang="en-GB"/>
          </a:p>
        </p:txBody>
      </p:sp>
    </p:spTree>
    <p:extLst>
      <p:ext uri="{BB962C8B-B14F-4D97-AF65-F5344CB8AC3E}">
        <p14:creationId xmlns:p14="http://schemas.microsoft.com/office/powerpoint/2010/main" val="5679236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935F0-30E1-77E3-23E9-74FAFBA6EBBD}"/>
              </a:ext>
            </a:extLst>
          </p:cNvPr>
          <p:cNvSpPr txBox="1">
            <a:spLocks noGrp="1"/>
          </p:cNvSpPr>
          <p:nvPr>
            <p:ph type="title"/>
          </p:nvPr>
        </p:nvSpPr>
        <p:spPr>
          <a:xfrm>
            <a:off x="661330" y="681566"/>
            <a:ext cx="8281035" cy="2474384"/>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A78247AB-138A-6C04-2F61-E70FBB04874B}"/>
              </a:ext>
            </a:extLst>
          </p:cNvPr>
          <p:cNvSpPr txBox="1">
            <a:spLocks noGrp="1"/>
          </p:cNvSpPr>
          <p:nvPr>
            <p:ph type="body" idx="1"/>
          </p:nvPr>
        </p:nvSpPr>
        <p:spPr>
          <a:xfrm>
            <a:off x="661330" y="3138175"/>
            <a:ext cx="4061755" cy="1537965"/>
          </a:xfrm>
        </p:spPr>
        <p:txBody>
          <a:bodyPr anchor="b"/>
          <a:lstStyle>
            <a:lvl1pPr marL="0" indent="0">
              <a:buNone/>
              <a:defRPr sz="2520" b="1"/>
            </a:lvl1pPr>
          </a:lstStyle>
          <a:p>
            <a:pPr lvl="0"/>
            <a:r>
              <a:rPr lang="en-US"/>
              <a:t>Click to edit Master text styles</a:t>
            </a:r>
          </a:p>
        </p:txBody>
      </p:sp>
      <p:sp>
        <p:nvSpPr>
          <p:cNvPr id="4" name="Content Placeholder 3">
            <a:extLst>
              <a:ext uri="{FF2B5EF4-FFF2-40B4-BE49-F238E27FC236}">
                <a16:creationId xmlns:a16="http://schemas.microsoft.com/office/drawing/2014/main" id="{575D4F40-A243-4879-85B9-1088D1CE3486}"/>
              </a:ext>
            </a:extLst>
          </p:cNvPr>
          <p:cNvSpPr txBox="1">
            <a:spLocks noGrp="1"/>
          </p:cNvSpPr>
          <p:nvPr>
            <p:ph idx="2"/>
          </p:nvPr>
        </p:nvSpPr>
        <p:spPr>
          <a:xfrm>
            <a:off x="661330" y="4676141"/>
            <a:ext cx="4061755" cy="687789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22DC65-F068-C6C6-DDC6-B4244E7979BF}"/>
              </a:ext>
            </a:extLst>
          </p:cNvPr>
          <p:cNvSpPr txBox="1">
            <a:spLocks noGrp="1"/>
          </p:cNvSpPr>
          <p:nvPr>
            <p:ph type="body" idx="3"/>
          </p:nvPr>
        </p:nvSpPr>
        <p:spPr>
          <a:xfrm>
            <a:off x="4860612" y="3138175"/>
            <a:ext cx="4081762" cy="1537965"/>
          </a:xfrm>
        </p:spPr>
        <p:txBody>
          <a:bodyPr anchor="b"/>
          <a:lstStyle>
            <a:lvl1pPr marL="0" indent="0">
              <a:buNone/>
              <a:defRPr sz="2520" b="1"/>
            </a:lvl1pPr>
          </a:lstStyle>
          <a:p>
            <a:pPr lvl="0"/>
            <a:r>
              <a:rPr lang="en-US"/>
              <a:t>Click to edit Master text styles</a:t>
            </a:r>
          </a:p>
        </p:txBody>
      </p:sp>
      <p:sp>
        <p:nvSpPr>
          <p:cNvPr id="6" name="Content Placeholder 5">
            <a:extLst>
              <a:ext uri="{FF2B5EF4-FFF2-40B4-BE49-F238E27FC236}">
                <a16:creationId xmlns:a16="http://schemas.microsoft.com/office/drawing/2014/main" id="{4AF2FF43-2130-C69B-D6BA-46EB686011C6}"/>
              </a:ext>
            </a:extLst>
          </p:cNvPr>
          <p:cNvSpPr txBox="1">
            <a:spLocks noGrp="1"/>
          </p:cNvSpPr>
          <p:nvPr>
            <p:ph idx="4"/>
          </p:nvPr>
        </p:nvSpPr>
        <p:spPr>
          <a:xfrm>
            <a:off x="4860612" y="4676141"/>
            <a:ext cx="4081762" cy="687789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98CAD04-B971-84C6-2881-6A1AEEC64621}"/>
              </a:ext>
            </a:extLst>
          </p:cNvPr>
          <p:cNvSpPr txBox="1">
            <a:spLocks noGrp="1"/>
          </p:cNvSpPr>
          <p:nvPr>
            <p:ph type="dt" sz="half" idx="7"/>
          </p:nvPr>
        </p:nvSpPr>
        <p:spPr/>
        <p:txBody>
          <a:bodyPr/>
          <a:lstStyle>
            <a:lvl1pPr>
              <a:defRPr/>
            </a:lvl1pPr>
          </a:lstStyle>
          <a:p>
            <a:pPr lvl="0"/>
            <a:fld id="{6C9C6669-9CE4-4C69-9F7B-B275B01E6FA6}" type="datetime1">
              <a:rPr lang="en-GB"/>
              <a:pPr lvl="0"/>
              <a:t>06/03/2023</a:t>
            </a:fld>
            <a:endParaRPr lang="en-GB"/>
          </a:p>
        </p:txBody>
      </p:sp>
      <p:sp>
        <p:nvSpPr>
          <p:cNvPr id="8" name="Footer Placeholder 7">
            <a:extLst>
              <a:ext uri="{FF2B5EF4-FFF2-40B4-BE49-F238E27FC236}">
                <a16:creationId xmlns:a16="http://schemas.microsoft.com/office/drawing/2014/main" id="{F3E2C543-E51F-E28F-904E-C7FF320FC3A5}"/>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BB3261CF-9909-8F3F-0D9F-7CC5D183A2EA}"/>
              </a:ext>
            </a:extLst>
          </p:cNvPr>
          <p:cNvSpPr txBox="1">
            <a:spLocks noGrp="1"/>
          </p:cNvSpPr>
          <p:nvPr>
            <p:ph type="sldNum" sz="quarter" idx="8"/>
          </p:nvPr>
        </p:nvSpPr>
        <p:spPr/>
        <p:txBody>
          <a:bodyPr/>
          <a:lstStyle>
            <a:lvl1pPr>
              <a:defRPr/>
            </a:lvl1pPr>
          </a:lstStyle>
          <a:p>
            <a:pPr lvl="0"/>
            <a:fld id="{CC972101-4AE7-4BF5-AAA7-E2284F757E90}" type="slidenum">
              <a:t>‹#›</a:t>
            </a:fld>
            <a:endParaRPr lang="en-GB"/>
          </a:p>
        </p:txBody>
      </p:sp>
    </p:spTree>
    <p:extLst>
      <p:ext uri="{BB962C8B-B14F-4D97-AF65-F5344CB8AC3E}">
        <p14:creationId xmlns:p14="http://schemas.microsoft.com/office/powerpoint/2010/main" val="1522412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7E7F1-93BE-D01A-FC95-72EB4C52557E}"/>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49DF842F-943C-A168-66E3-7A6CE257D34F}"/>
              </a:ext>
            </a:extLst>
          </p:cNvPr>
          <p:cNvSpPr txBox="1">
            <a:spLocks noGrp="1"/>
          </p:cNvSpPr>
          <p:nvPr>
            <p:ph type="dt" sz="half" idx="7"/>
          </p:nvPr>
        </p:nvSpPr>
        <p:spPr/>
        <p:txBody>
          <a:bodyPr/>
          <a:lstStyle>
            <a:lvl1pPr>
              <a:defRPr/>
            </a:lvl1pPr>
          </a:lstStyle>
          <a:p>
            <a:pPr lvl="0"/>
            <a:fld id="{569A4185-FC48-4262-9B97-AC393BC02A69}" type="datetime1">
              <a:rPr lang="en-GB"/>
              <a:pPr lvl="0"/>
              <a:t>06/03/2023</a:t>
            </a:fld>
            <a:endParaRPr lang="en-GB"/>
          </a:p>
        </p:txBody>
      </p:sp>
      <p:sp>
        <p:nvSpPr>
          <p:cNvPr id="4" name="Footer Placeholder 3">
            <a:extLst>
              <a:ext uri="{FF2B5EF4-FFF2-40B4-BE49-F238E27FC236}">
                <a16:creationId xmlns:a16="http://schemas.microsoft.com/office/drawing/2014/main" id="{1AA8FC1A-D884-F0FC-0736-EC91ACEC9CC1}"/>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05C9F68A-DEE8-EFF6-7C10-84A77F28A0EC}"/>
              </a:ext>
            </a:extLst>
          </p:cNvPr>
          <p:cNvSpPr txBox="1">
            <a:spLocks noGrp="1"/>
          </p:cNvSpPr>
          <p:nvPr>
            <p:ph type="sldNum" sz="quarter" idx="8"/>
          </p:nvPr>
        </p:nvSpPr>
        <p:spPr/>
        <p:txBody>
          <a:bodyPr/>
          <a:lstStyle>
            <a:lvl1pPr>
              <a:defRPr/>
            </a:lvl1pPr>
          </a:lstStyle>
          <a:p>
            <a:pPr lvl="0"/>
            <a:fld id="{550A5202-288B-46BF-ADAC-265DFBD470E2}" type="slidenum">
              <a:t>‹#›</a:t>
            </a:fld>
            <a:endParaRPr lang="en-GB"/>
          </a:p>
        </p:txBody>
      </p:sp>
    </p:spTree>
    <p:extLst>
      <p:ext uri="{BB962C8B-B14F-4D97-AF65-F5344CB8AC3E}">
        <p14:creationId xmlns:p14="http://schemas.microsoft.com/office/powerpoint/2010/main" val="2638840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11D365-011B-33E7-FB12-CE5DEBC4831B}"/>
              </a:ext>
            </a:extLst>
          </p:cNvPr>
          <p:cNvSpPr txBox="1">
            <a:spLocks noGrp="1"/>
          </p:cNvSpPr>
          <p:nvPr>
            <p:ph type="dt" sz="half" idx="7"/>
          </p:nvPr>
        </p:nvSpPr>
        <p:spPr/>
        <p:txBody>
          <a:bodyPr/>
          <a:lstStyle>
            <a:lvl1pPr>
              <a:defRPr/>
            </a:lvl1pPr>
          </a:lstStyle>
          <a:p>
            <a:pPr lvl="0"/>
            <a:fld id="{4AFF873B-6976-48DA-B7D6-CA66367F6A34}" type="datetime1">
              <a:rPr lang="en-GB"/>
              <a:pPr lvl="0"/>
              <a:t>06/03/2023</a:t>
            </a:fld>
            <a:endParaRPr lang="en-GB"/>
          </a:p>
        </p:txBody>
      </p:sp>
      <p:sp>
        <p:nvSpPr>
          <p:cNvPr id="3" name="Footer Placeholder 2">
            <a:extLst>
              <a:ext uri="{FF2B5EF4-FFF2-40B4-BE49-F238E27FC236}">
                <a16:creationId xmlns:a16="http://schemas.microsoft.com/office/drawing/2014/main" id="{90BBC8DE-4E0B-CF4B-E03B-2330814D1CD0}"/>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EC5F1958-10E2-8FDD-28F5-6AAC5C2F20F2}"/>
              </a:ext>
            </a:extLst>
          </p:cNvPr>
          <p:cNvSpPr txBox="1">
            <a:spLocks noGrp="1"/>
          </p:cNvSpPr>
          <p:nvPr>
            <p:ph type="sldNum" sz="quarter" idx="8"/>
          </p:nvPr>
        </p:nvSpPr>
        <p:spPr/>
        <p:txBody>
          <a:bodyPr/>
          <a:lstStyle>
            <a:lvl1pPr>
              <a:defRPr/>
            </a:lvl1pPr>
          </a:lstStyle>
          <a:p>
            <a:pPr lvl="0"/>
            <a:fld id="{238DB565-2B1C-4C26-B8FA-DB5E5C45D6B9}" type="slidenum">
              <a:t>‹#›</a:t>
            </a:fld>
            <a:endParaRPr lang="en-GB"/>
          </a:p>
        </p:txBody>
      </p:sp>
    </p:spTree>
    <p:extLst>
      <p:ext uri="{BB962C8B-B14F-4D97-AF65-F5344CB8AC3E}">
        <p14:creationId xmlns:p14="http://schemas.microsoft.com/office/powerpoint/2010/main" val="252311912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51725-D7C7-597E-D6B7-836E78A769BB}"/>
              </a:ext>
            </a:extLst>
          </p:cNvPr>
          <p:cNvSpPr txBox="1">
            <a:spLocks noGrp="1"/>
          </p:cNvSpPr>
          <p:nvPr>
            <p:ph type="title"/>
          </p:nvPr>
        </p:nvSpPr>
        <p:spPr>
          <a:xfrm>
            <a:off x="661330" y="853436"/>
            <a:ext cx="3096633" cy="2987043"/>
          </a:xfrm>
        </p:spPr>
        <p:txBody>
          <a:bodyPr anchor="b"/>
          <a:lstStyle>
            <a:lvl1pPr>
              <a:defRPr sz="3360"/>
            </a:lvl1pPr>
          </a:lstStyle>
          <a:p>
            <a:pPr lvl="0"/>
            <a:r>
              <a:rPr lang="en-US"/>
              <a:t>Click to edit Master title style</a:t>
            </a:r>
          </a:p>
        </p:txBody>
      </p:sp>
      <p:sp>
        <p:nvSpPr>
          <p:cNvPr id="3" name="Content Placeholder 2">
            <a:extLst>
              <a:ext uri="{FF2B5EF4-FFF2-40B4-BE49-F238E27FC236}">
                <a16:creationId xmlns:a16="http://schemas.microsoft.com/office/drawing/2014/main" id="{C6C20B29-1FC2-7175-29B0-E44374077B02}"/>
              </a:ext>
            </a:extLst>
          </p:cNvPr>
          <p:cNvSpPr txBox="1">
            <a:spLocks noGrp="1"/>
          </p:cNvSpPr>
          <p:nvPr>
            <p:ph idx="1"/>
          </p:nvPr>
        </p:nvSpPr>
        <p:spPr>
          <a:xfrm>
            <a:off x="4081762" y="1843192"/>
            <a:ext cx="4860612" cy="9097429"/>
          </a:xfrm>
        </p:spPr>
        <p:txBody>
          <a:bodyPr/>
          <a:lstStyle>
            <a:lvl1pPr>
              <a:defRPr sz="3360"/>
            </a:lvl1pPr>
            <a:lvl2pPr>
              <a:defRPr sz="2940"/>
            </a:lvl2pPr>
            <a:lvl3pPr>
              <a:defRPr sz="252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2768095-A10E-3632-735E-24BCC77C507C}"/>
              </a:ext>
            </a:extLst>
          </p:cNvPr>
          <p:cNvSpPr txBox="1">
            <a:spLocks noGrp="1"/>
          </p:cNvSpPr>
          <p:nvPr>
            <p:ph type="body" idx="2"/>
          </p:nvPr>
        </p:nvSpPr>
        <p:spPr>
          <a:xfrm>
            <a:off x="661330" y="3840480"/>
            <a:ext cx="3096633" cy="7114964"/>
          </a:xfrm>
        </p:spPr>
        <p:txBody>
          <a:bodyPr/>
          <a:lstStyle>
            <a:lvl1pPr marL="0" indent="0">
              <a:buNone/>
              <a:defRPr sz="1680"/>
            </a:lvl1pPr>
          </a:lstStyle>
          <a:p>
            <a:pPr lvl="0"/>
            <a:r>
              <a:rPr lang="en-US"/>
              <a:t>Click to edit Master text styles</a:t>
            </a:r>
          </a:p>
        </p:txBody>
      </p:sp>
      <p:sp>
        <p:nvSpPr>
          <p:cNvPr id="5" name="Date Placeholder 4">
            <a:extLst>
              <a:ext uri="{FF2B5EF4-FFF2-40B4-BE49-F238E27FC236}">
                <a16:creationId xmlns:a16="http://schemas.microsoft.com/office/drawing/2014/main" id="{6E3628F1-646A-F364-751E-2FA74668A84C}"/>
              </a:ext>
            </a:extLst>
          </p:cNvPr>
          <p:cNvSpPr txBox="1">
            <a:spLocks noGrp="1"/>
          </p:cNvSpPr>
          <p:nvPr>
            <p:ph type="dt" sz="half" idx="7"/>
          </p:nvPr>
        </p:nvSpPr>
        <p:spPr/>
        <p:txBody>
          <a:bodyPr/>
          <a:lstStyle>
            <a:lvl1pPr>
              <a:defRPr/>
            </a:lvl1pPr>
          </a:lstStyle>
          <a:p>
            <a:pPr lvl="0"/>
            <a:fld id="{3489F88B-488E-48D4-A6CB-93E3B3AD07AB}" type="datetime1">
              <a:rPr lang="en-GB"/>
              <a:pPr lvl="0"/>
              <a:t>06/03/2023</a:t>
            </a:fld>
            <a:endParaRPr lang="en-GB"/>
          </a:p>
        </p:txBody>
      </p:sp>
      <p:sp>
        <p:nvSpPr>
          <p:cNvPr id="6" name="Footer Placeholder 5">
            <a:extLst>
              <a:ext uri="{FF2B5EF4-FFF2-40B4-BE49-F238E27FC236}">
                <a16:creationId xmlns:a16="http://schemas.microsoft.com/office/drawing/2014/main" id="{218DD273-7C0B-EBE0-BC3A-ADCBC61927A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C21A705-9854-B16C-065D-C48690D8AFD6}"/>
              </a:ext>
            </a:extLst>
          </p:cNvPr>
          <p:cNvSpPr txBox="1">
            <a:spLocks noGrp="1"/>
          </p:cNvSpPr>
          <p:nvPr>
            <p:ph type="sldNum" sz="quarter" idx="8"/>
          </p:nvPr>
        </p:nvSpPr>
        <p:spPr/>
        <p:txBody>
          <a:bodyPr/>
          <a:lstStyle>
            <a:lvl1pPr>
              <a:defRPr/>
            </a:lvl1pPr>
          </a:lstStyle>
          <a:p>
            <a:pPr lvl="0"/>
            <a:fld id="{75311825-D345-494D-A429-F3DACE06D7B0}" type="slidenum">
              <a:t>‹#›</a:t>
            </a:fld>
            <a:endParaRPr lang="en-GB"/>
          </a:p>
        </p:txBody>
      </p:sp>
    </p:spTree>
    <p:extLst>
      <p:ext uri="{BB962C8B-B14F-4D97-AF65-F5344CB8AC3E}">
        <p14:creationId xmlns:p14="http://schemas.microsoft.com/office/powerpoint/2010/main" val="3628662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3D291-2BD3-E3F9-B9CC-EAF706E4D922}"/>
              </a:ext>
            </a:extLst>
          </p:cNvPr>
          <p:cNvSpPr txBox="1">
            <a:spLocks noGrp="1"/>
          </p:cNvSpPr>
          <p:nvPr>
            <p:ph type="title"/>
          </p:nvPr>
        </p:nvSpPr>
        <p:spPr>
          <a:xfrm>
            <a:off x="661330" y="853436"/>
            <a:ext cx="3096633" cy="2987043"/>
          </a:xfrm>
        </p:spPr>
        <p:txBody>
          <a:bodyPr anchor="b"/>
          <a:lstStyle>
            <a:lvl1pPr>
              <a:defRPr sz="3360"/>
            </a:lvl1pPr>
          </a:lstStyle>
          <a:p>
            <a:pPr lvl="0"/>
            <a:r>
              <a:rPr lang="en-US"/>
              <a:t>Click to edit Master title style</a:t>
            </a:r>
          </a:p>
        </p:txBody>
      </p:sp>
      <p:sp>
        <p:nvSpPr>
          <p:cNvPr id="3" name="Picture Placeholder 2">
            <a:extLst>
              <a:ext uri="{FF2B5EF4-FFF2-40B4-BE49-F238E27FC236}">
                <a16:creationId xmlns:a16="http://schemas.microsoft.com/office/drawing/2014/main" id="{B11C57FF-8AAA-7894-CD29-63B8BCA83279}"/>
              </a:ext>
            </a:extLst>
          </p:cNvPr>
          <p:cNvSpPr txBox="1">
            <a:spLocks noGrp="1"/>
          </p:cNvSpPr>
          <p:nvPr>
            <p:ph type="pic" idx="1"/>
          </p:nvPr>
        </p:nvSpPr>
        <p:spPr>
          <a:xfrm>
            <a:off x="4081762" y="1843192"/>
            <a:ext cx="4860612" cy="9097429"/>
          </a:xfrm>
        </p:spPr>
        <p:txBody>
          <a:bodyPr/>
          <a:lstStyle>
            <a:lvl1pPr marL="0" indent="0">
              <a:buNone/>
              <a:defRPr sz="3360"/>
            </a:lvl1pPr>
          </a:lstStyle>
          <a:p>
            <a:pPr lvl="0"/>
            <a:r>
              <a:rPr lang="en-US"/>
              <a:t>Click icon to add picture</a:t>
            </a:r>
          </a:p>
        </p:txBody>
      </p:sp>
      <p:sp>
        <p:nvSpPr>
          <p:cNvPr id="4" name="Text Placeholder 3">
            <a:extLst>
              <a:ext uri="{FF2B5EF4-FFF2-40B4-BE49-F238E27FC236}">
                <a16:creationId xmlns:a16="http://schemas.microsoft.com/office/drawing/2014/main" id="{0EF53EC3-9C32-8197-EF06-4FA586C04CE1}"/>
              </a:ext>
            </a:extLst>
          </p:cNvPr>
          <p:cNvSpPr txBox="1">
            <a:spLocks noGrp="1"/>
          </p:cNvSpPr>
          <p:nvPr>
            <p:ph type="body" idx="2"/>
          </p:nvPr>
        </p:nvSpPr>
        <p:spPr>
          <a:xfrm>
            <a:off x="661330" y="3840480"/>
            <a:ext cx="3096633" cy="7114964"/>
          </a:xfrm>
        </p:spPr>
        <p:txBody>
          <a:bodyPr/>
          <a:lstStyle>
            <a:lvl1pPr marL="0" indent="0">
              <a:buNone/>
              <a:defRPr sz="1680"/>
            </a:lvl1pPr>
          </a:lstStyle>
          <a:p>
            <a:pPr lvl="0"/>
            <a:r>
              <a:rPr lang="en-US"/>
              <a:t>Click to edit Master text styles</a:t>
            </a:r>
          </a:p>
        </p:txBody>
      </p:sp>
      <p:sp>
        <p:nvSpPr>
          <p:cNvPr id="5" name="Date Placeholder 4">
            <a:extLst>
              <a:ext uri="{FF2B5EF4-FFF2-40B4-BE49-F238E27FC236}">
                <a16:creationId xmlns:a16="http://schemas.microsoft.com/office/drawing/2014/main" id="{761F1039-561F-D921-6E89-21FD63BA633E}"/>
              </a:ext>
            </a:extLst>
          </p:cNvPr>
          <p:cNvSpPr txBox="1">
            <a:spLocks noGrp="1"/>
          </p:cNvSpPr>
          <p:nvPr>
            <p:ph type="dt" sz="half" idx="7"/>
          </p:nvPr>
        </p:nvSpPr>
        <p:spPr/>
        <p:txBody>
          <a:bodyPr/>
          <a:lstStyle>
            <a:lvl1pPr>
              <a:defRPr/>
            </a:lvl1pPr>
          </a:lstStyle>
          <a:p>
            <a:pPr lvl="0"/>
            <a:fld id="{82DE27C3-54A3-4A6C-90F4-A10D3B8F04E8}" type="datetime1">
              <a:rPr lang="en-GB"/>
              <a:pPr lvl="0"/>
              <a:t>06/03/2023</a:t>
            </a:fld>
            <a:endParaRPr lang="en-GB"/>
          </a:p>
        </p:txBody>
      </p:sp>
      <p:sp>
        <p:nvSpPr>
          <p:cNvPr id="6" name="Footer Placeholder 5">
            <a:extLst>
              <a:ext uri="{FF2B5EF4-FFF2-40B4-BE49-F238E27FC236}">
                <a16:creationId xmlns:a16="http://schemas.microsoft.com/office/drawing/2014/main" id="{1E7FAB9A-F1FE-D4E1-7851-38FA6050E9A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C9C7B46-3549-86A2-5CEF-0233B03ADE6F}"/>
              </a:ext>
            </a:extLst>
          </p:cNvPr>
          <p:cNvSpPr txBox="1">
            <a:spLocks noGrp="1"/>
          </p:cNvSpPr>
          <p:nvPr>
            <p:ph type="sldNum" sz="quarter" idx="8"/>
          </p:nvPr>
        </p:nvSpPr>
        <p:spPr/>
        <p:txBody>
          <a:bodyPr/>
          <a:lstStyle>
            <a:lvl1pPr>
              <a:defRPr/>
            </a:lvl1pPr>
          </a:lstStyle>
          <a:p>
            <a:pPr lvl="0"/>
            <a:fld id="{798354A0-EC62-4002-9FEA-51FE7E4CFE57}" type="slidenum">
              <a:t>‹#›</a:t>
            </a:fld>
            <a:endParaRPr lang="en-GB"/>
          </a:p>
        </p:txBody>
      </p:sp>
    </p:spTree>
    <p:extLst>
      <p:ext uri="{BB962C8B-B14F-4D97-AF65-F5344CB8AC3E}">
        <p14:creationId xmlns:p14="http://schemas.microsoft.com/office/powerpoint/2010/main" val="1405829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B6609-7E92-7954-D8ED-AA8FCA8C5833}"/>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7C48861-AC9F-EC42-E5B8-A64847D60E9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128276-9AC0-DC5B-F127-A340F12E7ABB}"/>
              </a:ext>
            </a:extLst>
          </p:cNvPr>
          <p:cNvSpPr txBox="1">
            <a:spLocks noGrp="1"/>
          </p:cNvSpPr>
          <p:nvPr>
            <p:ph type="dt" sz="half" idx="7"/>
          </p:nvPr>
        </p:nvSpPr>
        <p:spPr/>
        <p:txBody>
          <a:bodyPr/>
          <a:lstStyle>
            <a:lvl1pPr>
              <a:defRPr/>
            </a:lvl1pPr>
          </a:lstStyle>
          <a:p>
            <a:pPr lvl="0"/>
            <a:fld id="{0F56467C-479C-4770-A854-4BBAB8848838}" type="datetime1">
              <a:rPr lang="en-GB"/>
              <a:pPr lvl="0"/>
              <a:t>06/03/2023</a:t>
            </a:fld>
            <a:endParaRPr lang="en-GB"/>
          </a:p>
        </p:txBody>
      </p:sp>
      <p:sp>
        <p:nvSpPr>
          <p:cNvPr id="5" name="Footer Placeholder 4">
            <a:extLst>
              <a:ext uri="{FF2B5EF4-FFF2-40B4-BE49-F238E27FC236}">
                <a16:creationId xmlns:a16="http://schemas.microsoft.com/office/drawing/2014/main" id="{62091104-3B0A-FE06-C401-A1F07A52921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0CE1D8E-6F3C-2570-C743-6A42720BE07B}"/>
              </a:ext>
            </a:extLst>
          </p:cNvPr>
          <p:cNvSpPr txBox="1">
            <a:spLocks noGrp="1"/>
          </p:cNvSpPr>
          <p:nvPr>
            <p:ph type="sldNum" sz="quarter" idx="8"/>
          </p:nvPr>
        </p:nvSpPr>
        <p:spPr/>
        <p:txBody>
          <a:bodyPr/>
          <a:lstStyle>
            <a:lvl1pPr>
              <a:defRPr/>
            </a:lvl1pPr>
          </a:lstStyle>
          <a:p>
            <a:pPr lvl="0"/>
            <a:fld id="{1065F0BC-4108-424F-8D4F-69FFCFBF611D}" type="slidenum">
              <a:t>‹#›</a:t>
            </a:fld>
            <a:endParaRPr lang="en-GB"/>
          </a:p>
        </p:txBody>
      </p:sp>
    </p:spTree>
    <p:extLst>
      <p:ext uri="{BB962C8B-B14F-4D97-AF65-F5344CB8AC3E}">
        <p14:creationId xmlns:p14="http://schemas.microsoft.com/office/powerpoint/2010/main" val="622077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C1DA37-BEDD-B6AA-EDC1-66BBCF324C1A}"/>
              </a:ext>
            </a:extLst>
          </p:cNvPr>
          <p:cNvSpPr txBox="1">
            <a:spLocks noGrp="1"/>
          </p:cNvSpPr>
          <p:nvPr>
            <p:ph type="title" orient="vert"/>
          </p:nvPr>
        </p:nvSpPr>
        <p:spPr>
          <a:xfrm>
            <a:off x="6870856" y="681566"/>
            <a:ext cx="2070256" cy="10848761"/>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1EE0A3C-21D6-D17D-DE43-DCE5897EA161}"/>
              </a:ext>
            </a:extLst>
          </p:cNvPr>
          <p:cNvSpPr txBox="1">
            <a:spLocks noGrp="1"/>
          </p:cNvSpPr>
          <p:nvPr>
            <p:ph type="body" orient="vert" idx="1"/>
          </p:nvPr>
        </p:nvSpPr>
        <p:spPr>
          <a:xfrm>
            <a:off x="660087" y="681566"/>
            <a:ext cx="6090763" cy="10848761"/>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AC6F91-DE14-8B0F-D2F3-121DE1C000A5}"/>
              </a:ext>
            </a:extLst>
          </p:cNvPr>
          <p:cNvSpPr txBox="1">
            <a:spLocks noGrp="1"/>
          </p:cNvSpPr>
          <p:nvPr>
            <p:ph type="dt" sz="half" idx="7"/>
          </p:nvPr>
        </p:nvSpPr>
        <p:spPr/>
        <p:txBody>
          <a:bodyPr/>
          <a:lstStyle>
            <a:lvl1pPr>
              <a:defRPr/>
            </a:lvl1pPr>
          </a:lstStyle>
          <a:p>
            <a:pPr lvl="0"/>
            <a:fld id="{58D7DFDC-2F7B-4F2C-BB73-0984FA260D35}" type="datetime1">
              <a:rPr lang="en-GB"/>
              <a:pPr lvl="0"/>
              <a:t>06/03/2023</a:t>
            </a:fld>
            <a:endParaRPr lang="en-GB"/>
          </a:p>
        </p:txBody>
      </p:sp>
      <p:sp>
        <p:nvSpPr>
          <p:cNvPr id="5" name="Footer Placeholder 4">
            <a:extLst>
              <a:ext uri="{FF2B5EF4-FFF2-40B4-BE49-F238E27FC236}">
                <a16:creationId xmlns:a16="http://schemas.microsoft.com/office/drawing/2014/main" id="{EFB1567F-E76B-D920-07CD-BFFB6E316C0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8ACE4BF-C526-FFF5-816E-F6F535E8BE39}"/>
              </a:ext>
            </a:extLst>
          </p:cNvPr>
          <p:cNvSpPr txBox="1">
            <a:spLocks noGrp="1"/>
          </p:cNvSpPr>
          <p:nvPr>
            <p:ph type="sldNum" sz="quarter" idx="8"/>
          </p:nvPr>
        </p:nvSpPr>
        <p:spPr/>
        <p:txBody>
          <a:bodyPr/>
          <a:lstStyle>
            <a:lvl1pPr>
              <a:defRPr/>
            </a:lvl1pPr>
          </a:lstStyle>
          <a:p>
            <a:pPr lvl="0"/>
            <a:fld id="{AF5965C6-B62E-47DE-A1ED-73C8C0BA3B0A}" type="slidenum">
              <a:t>‹#›</a:t>
            </a:fld>
            <a:endParaRPr lang="en-GB"/>
          </a:p>
        </p:txBody>
      </p:sp>
    </p:spTree>
    <p:extLst>
      <p:ext uri="{BB962C8B-B14F-4D97-AF65-F5344CB8AC3E}">
        <p14:creationId xmlns:p14="http://schemas.microsoft.com/office/powerpoint/2010/main" val="36911539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179D2B-099B-2F3E-BD6F-8530B8C4A777}"/>
              </a:ext>
            </a:extLst>
          </p:cNvPr>
          <p:cNvSpPr txBox="1">
            <a:spLocks noGrp="1"/>
          </p:cNvSpPr>
          <p:nvPr>
            <p:ph type="title"/>
          </p:nvPr>
        </p:nvSpPr>
        <p:spPr>
          <a:xfrm>
            <a:off x="660087" y="681566"/>
            <a:ext cx="8281035" cy="2474384"/>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F48F5592-32A0-E1D8-31CE-6DF85BB10C86}"/>
              </a:ext>
            </a:extLst>
          </p:cNvPr>
          <p:cNvSpPr txBox="1">
            <a:spLocks noGrp="1"/>
          </p:cNvSpPr>
          <p:nvPr>
            <p:ph type="body" idx="1"/>
          </p:nvPr>
        </p:nvSpPr>
        <p:spPr>
          <a:xfrm>
            <a:off x="660087" y="3407831"/>
            <a:ext cx="8281035" cy="812249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FD3DF09-CE7A-49BA-E0DD-538EDA4AB57F}"/>
              </a:ext>
            </a:extLst>
          </p:cNvPr>
          <p:cNvSpPr txBox="1">
            <a:spLocks noGrp="1"/>
          </p:cNvSpPr>
          <p:nvPr>
            <p:ph type="dt" sz="half" idx="2"/>
          </p:nvPr>
        </p:nvSpPr>
        <p:spPr>
          <a:xfrm>
            <a:off x="660087" y="11865190"/>
            <a:ext cx="2160270" cy="681566"/>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260" b="0" i="0" u="none" strike="noStrike" kern="1200" cap="none" spc="0" baseline="0">
                <a:solidFill>
                  <a:srgbClr val="898989"/>
                </a:solidFill>
                <a:uFillTx/>
                <a:latin typeface="Calibri"/>
              </a:defRPr>
            </a:lvl1pPr>
          </a:lstStyle>
          <a:p>
            <a:pPr lvl="0"/>
            <a:fld id="{7F6BAEFE-9699-46D4-B6E7-951FE5C418A4}" type="datetime1">
              <a:rPr lang="en-GB"/>
              <a:pPr lvl="0"/>
              <a:t>06/03/2023</a:t>
            </a:fld>
            <a:endParaRPr lang="en-GB"/>
          </a:p>
        </p:txBody>
      </p:sp>
      <p:sp>
        <p:nvSpPr>
          <p:cNvPr id="5" name="Footer Placeholder 4">
            <a:extLst>
              <a:ext uri="{FF2B5EF4-FFF2-40B4-BE49-F238E27FC236}">
                <a16:creationId xmlns:a16="http://schemas.microsoft.com/office/drawing/2014/main" id="{6A12E57A-1773-2ACE-3F55-850AAD2FE88E}"/>
              </a:ext>
            </a:extLst>
          </p:cNvPr>
          <p:cNvSpPr txBox="1">
            <a:spLocks noGrp="1"/>
          </p:cNvSpPr>
          <p:nvPr>
            <p:ph type="ftr" sz="quarter" idx="3"/>
          </p:nvPr>
        </p:nvSpPr>
        <p:spPr>
          <a:xfrm>
            <a:off x="3180402" y="11865190"/>
            <a:ext cx="3240405" cy="681566"/>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GB" sz="126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19704270-B51A-0030-E7AE-6669D7DBC140}"/>
              </a:ext>
            </a:extLst>
          </p:cNvPr>
          <p:cNvSpPr txBox="1">
            <a:spLocks noGrp="1"/>
          </p:cNvSpPr>
          <p:nvPr>
            <p:ph type="sldNum" sz="quarter" idx="4"/>
          </p:nvPr>
        </p:nvSpPr>
        <p:spPr>
          <a:xfrm>
            <a:off x="6780852" y="11865190"/>
            <a:ext cx="2160270" cy="68156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260" b="0" i="0" u="none" strike="noStrike" kern="1200" cap="none" spc="0" baseline="0">
                <a:solidFill>
                  <a:srgbClr val="898989"/>
                </a:solidFill>
                <a:uFillTx/>
                <a:latin typeface="Calibri"/>
              </a:defRPr>
            </a:lvl1pPr>
          </a:lstStyle>
          <a:p>
            <a:pPr lvl="0"/>
            <a:fld id="{E97BCC45-F64B-4FAB-93B4-3BFAB6023F03}"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60120" rtl="0" fontAlgn="auto" hangingPunct="1">
        <a:lnSpc>
          <a:spcPct val="90000"/>
        </a:lnSpc>
        <a:spcBef>
          <a:spcPts val="0"/>
        </a:spcBef>
        <a:spcAft>
          <a:spcPts val="0"/>
        </a:spcAft>
        <a:buNone/>
        <a:tabLst/>
        <a:defRPr lang="en-US" sz="4620" b="0" i="0" u="none" strike="noStrike" kern="1200" cap="none" spc="0" baseline="0">
          <a:solidFill>
            <a:srgbClr val="000000"/>
          </a:solidFill>
          <a:uFillTx/>
          <a:latin typeface="Calibri Light"/>
        </a:defRPr>
      </a:lvl1pPr>
    </p:titleStyle>
    <p:bodyStyle>
      <a:lvl1pPr marL="240030" marR="0" lvl="0" indent="-240030" algn="l" defTabSz="960120" rtl="0" fontAlgn="auto" hangingPunct="1">
        <a:lnSpc>
          <a:spcPct val="90000"/>
        </a:lnSpc>
        <a:spcBef>
          <a:spcPts val="1050"/>
        </a:spcBef>
        <a:spcAft>
          <a:spcPts val="0"/>
        </a:spcAft>
        <a:buSzPct val="100000"/>
        <a:buFont typeface="Arial" pitchFamily="34"/>
        <a:buChar char="•"/>
        <a:tabLst/>
        <a:defRPr lang="en-US" sz="2940" b="0" i="0" u="none" strike="noStrike" kern="1200" cap="none" spc="0" baseline="0">
          <a:solidFill>
            <a:srgbClr val="000000"/>
          </a:solidFill>
          <a:uFillTx/>
          <a:latin typeface="Calibri"/>
        </a:defRPr>
      </a:lvl1pPr>
      <a:lvl2pPr marL="720090" marR="0" lvl="1" indent="-240030" algn="l" defTabSz="960120" rtl="0" fontAlgn="auto" hangingPunct="1">
        <a:lnSpc>
          <a:spcPct val="90000"/>
        </a:lnSpc>
        <a:spcBef>
          <a:spcPts val="525"/>
        </a:spcBef>
        <a:spcAft>
          <a:spcPts val="0"/>
        </a:spcAft>
        <a:buSzPct val="100000"/>
        <a:buFont typeface="Arial" pitchFamily="34"/>
        <a:buChar char="•"/>
        <a:tabLst/>
        <a:defRPr lang="en-US" sz="2520" b="0" i="0" u="none" strike="noStrike" kern="1200" cap="none" spc="0" baseline="0">
          <a:solidFill>
            <a:srgbClr val="000000"/>
          </a:solidFill>
          <a:uFillTx/>
          <a:latin typeface="Calibri"/>
        </a:defRPr>
      </a:lvl2pPr>
      <a:lvl3pPr marL="1200150" marR="0" lvl="2" indent="-240030" algn="l" defTabSz="960120" rtl="0" fontAlgn="auto" hangingPunct="1">
        <a:lnSpc>
          <a:spcPct val="90000"/>
        </a:lnSpc>
        <a:spcBef>
          <a:spcPts val="525"/>
        </a:spcBef>
        <a:spcAft>
          <a:spcPts val="0"/>
        </a:spcAft>
        <a:buSzPct val="100000"/>
        <a:buFont typeface="Arial" pitchFamily="34"/>
        <a:buChar char="•"/>
        <a:tabLst/>
        <a:defRPr lang="en-US" sz="2100" b="0" i="0" u="none" strike="noStrike" kern="1200" cap="none" spc="0" baseline="0">
          <a:solidFill>
            <a:srgbClr val="000000"/>
          </a:solidFill>
          <a:uFillTx/>
          <a:latin typeface="Calibri"/>
        </a:defRPr>
      </a:lvl3pPr>
      <a:lvl4pPr marL="1680210" marR="0" lvl="3" indent="-240030" algn="l" defTabSz="960120" rtl="0" fontAlgn="auto" hangingPunct="1">
        <a:lnSpc>
          <a:spcPct val="90000"/>
        </a:lnSpc>
        <a:spcBef>
          <a:spcPts val="525"/>
        </a:spcBef>
        <a:spcAft>
          <a:spcPts val="0"/>
        </a:spcAft>
        <a:buSzPct val="100000"/>
        <a:buFont typeface="Arial" pitchFamily="34"/>
        <a:buChar char="•"/>
        <a:tabLst/>
        <a:defRPr lang="en-US" sz="1890" b="0" i="0" u="none" strike="noStrike" kern="1200" cap="none" spc="0" baseline="0">
          <a:solidFill>
            <a:srgbClr val="000000"/>
          </a:solidFill>
          <a:uFillTx/>
          <a:latin typeface="Calibri"/>
        </a:defRPr>
      </a:lvl4pPr>
      <a:lvl5pPr marL="2160270" marR="0" lvl="4" indent="-240030" algn="l" defTabSz="960120" rtl="0" fontAlgn="auto" hangingPunct="1">
        <a:lnSpc>
          <a:spcPct val="90000"/>
        </a:lnSpc>
        <a:spcBef>
          <a:spcPts val="525"/>
        </a:spcBef>
        <a:spcAft>
          <a:spcPts val="0"/>
        </a:spcAft>
        <a:buSzPct val="100000"/>
        <a:buFont typeface="Arial" pitchFamily="34"/>
        <a:buChar char="•"/>
        <a:tabLst/>
        <a:defRPr lang="en-US" sz="189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jp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chacruna.ne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AutoShape 2">
            <a:extLst>
              <a:ext uri="{FF2B5EF4-FFF2-40B4-BE49-F238E27FC236}">
                <a16:creationId xmlns:a16="http://schemas.microsoft.com/office/drawing/2014/main" id="{6A50E4DB-F20D-C4AE-A866-D01EC3E4881C}"/>
              </a:ext>
            </a:extLst>
          </p:cNvPr>
          <p:cNvSpPr/>
          <p:nvPr/>
        </p:nvSpPr>
        <p:spPr>
          <a:xfrm>
            <a:off x="1776048" y="6248396"/>
            <a:ext cx="3176954" cy="3176954"/>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AutoShape 4">
            <a:extLst>
              <a:ext uri="{FF2B5EF4-FFF2-40B4-BE49-F238E27FC236}">
                <a16:creationId xmlns:a16="http://schemas.microsoft.com/office/drawing/2014/main" id="{D2B65000-D9B9-0AA5-5BA1-4BCFD112E2D6}"/>
              </a:ext>
            </a:extLst>
          </p:cNvPr>
          <p:cNvSpPr/>
          <p:nvPr/>
        </p:nvSpPr>
        <p:spPr>
          <a:xfrm>
            <a:off x="4648196" y="6248396"/>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extBox 7">
            <a:extLst>
              <a:ext uri="{FF2B5EF4-FFF2-40B4-BE49-F238E27FC236}">
                <a16:creationId xmlns:a16="http://schemas.microsoft.com/office/drawing/2014/main" id="{47BAEB08-D432-F4EE-0400-333609D9CFF9}"/>
              </a:ext>
            </a:extLst>
          </p:cNvPr>
          <p:cNvSpPr txBox="1"/>
          <p:nvPr/>
        </p:nvSpPr>
        <p:spPr>
          <a:xfrm>
            <a:off x="145161" y="509137"/>
            <a:ext cx="6680176" cy="10772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Grotesque" pitchFamily="34"/>
              </a:rPr>
              <a:t>Santo Daime; origin story</a:t>
            </a:r>
            <a:r>
              <a:rPr lang="en-GB" sz="3200" b="0" i="0" u="none" strike="noStrike" kern="0" cap="none" spc="0" baseline="0">
                <a:solidFill>
                  <a:srgbClr val="000000"/>
                </a:solidFill>
                <a:uFillTx/>
                <a:latin typeface="Grotesque" pitchFamily="34"/>
              </a:rPr>
              <a:t>, experience and interpretation. </a:t>
            </a:r>
            <a:endParaRPr lang="en-GB" sz="3200" b="0" i="0" u="none" strike="noStrike" kern="1200" cap="none" spc="0" baseline="0">
              <a:solidFill>
                <a:srgbClr val="000000"/>
              </a:solidFill>
              <a:uFillTx/>
              <a:latin typeface="Grotesque" pitchFamily="34"/>
            </a:endParaRPr>
          </a:p>
        </p:txBody>
      </p:sp>
      <p:pic>
        <p:nvPicPr>
          <p:cNvPr id="5" name="Picture 10" descr="A close-up of a tree&#10;&#10;Description automatically generated with medium confidence">
            <a:extLst>
              <a:ext uri="{FF2B5EF4-FFF2-40B4-BE49-F238E27FC236}">
                <a16:creationId xmlns:a16="http://schemas.microsoft.com/office/drawing/2014/main" id="{BD665B26-905B-7B29-0350-7189464D657F}"/>
              </a:ext>
            </a:extLst>
          </p:cNvPr>
          <p:cNvPicPr>
            <a:picLocks noChangeAspect="1"/>
          </p:cNvPicPr>
          <p:nvPr/>
        </p:nvPicPr>
        <p:blipFill>
          <a:blip r:embed="rId3"/>
          <a:stretch>
            <a:fillRect/>
          </a:stretch>
        </p:blipFill>
        <p:spPr>
          <a:xfrm>
            <a:off x="7204895" y="7383633"/>
            <a:ext cx="2074133" cy="5222449"/>
          </a:xfrm>
          <a:prstGeom prst="rect">
            <a:avLst/>
          </a:prstGeom>
          <a:noFill/>
          <a:ln cap="flat">
            <a:noFill/>
          </a:ln>
        </p:spPr>
      </p:pic>
      <p:sp>
        <p:nvSpPr>
          <p:cNvPr id="6" name="TextBox 10">
            <a:extLst>
              <a:ext uri="{FF2B5EF4-FFF2-40B4-BE49-F238E27FC236}">
                <a16:creationId xmlns:a16="http://schemas.microsoft.com/office/drawing/2014/main" id="{39633C70-48ED-5445-617C-BC2E6CC47A09}"/>
              </a:ext>
            </a:extLst>
          </p:cNvPr>
          <p:cNvSpPr txBox="1"/>
          <p:nvPr/>
        </p:nvSpPr>
        <p:spPr>
          <a:xfrm>
            <a:off x="-4245440" y="7998265"/>
            <a:ext cx="3938960"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Banisteriopsis caapi,; ayahuasca, when combined with …….a woody vine with shiny leaves used to make a hallucinogenic brew., Doctrine of signatures…..a plant showing characteristics of a specific  organ or area of gealing. Its snakey ….important in south American cosmology ,</a:t>
            </a:r>
          </a:p>
        </p:txBody>
      </p:sp>
      <p:sp>
        <p:nvSpPr>
          <p:cNvPr id="7" name="TextBox 11">
            <a:extLst>
              <a:ext uri="{FF2B5EF4-FFF2-40B4-BE49-F238E27FC236}">
                <a16:creationId xmlns:a16="http://schemas.microsoft.com/office/drawing/2014/main" id="{4E83CA72-89DE-CF65-D08E-4CE10C58E9E3}"/>
              </a:ext>
            </a:extLst>
          </p:cNvPr>
          <p:cNvSpPr txBox="1"/>
          <p:nvPr/>
        </p:nvSpPr>
        <p:spPr>
          <a:xfrm>
            <a:off x="36237" y="1573764"/>
            <a:ext cx="7168923" cy="129265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Founder</a:t>
            </a:r>
            <a:r>
              <a:rPr lang="en-GB" sz="1800" b="0" i="0" u="none" strike="noStrike" kern="1200" cap="none" spc="0" baseline="0">
                <a:solidFill>
                  <a:srgbClr val="000000"/>
                </a:solidFill>
                <a:uFillTx/>
                <a:latin typeface="Calibri"/>
              </a:rPr>
              <a:t>; Raimundo Ireneu Serra was born in 1892 to African parents. R</a:t>
            </a:r>
            <a:r>
              <a:rPr lang="en-GB" sz="1800" b="0" i="0" u="none" strike="noStrike" kern="0" cap="none" spc="0" baseline="0">
                <a:solidFill>
                  <a:srgbClr val="000000"/>
                </a:solidFill>
                <a:uFillTx/>
                <a:latin typeface="Calibri"/>
              </a:rPr>
              <a:t>aised in </a:t>
            </a:r>
            <a:r>
              <a:rPr lang="en-GB" sz="1800" b="0" i="0" u="none" strike="noStrike" kern="1200" cap="none" spc="0" baseline="0">
                <a:solidFill>
                  <a:srgbClr val="000000"/>
                </a:solidFill>
                <a:uFillTx/>
                <a:latin typeface="Calibri"/>
              </a:rPr>
              <a:t>poverty and  prejudice, he to</a:t>
            </a:r>
            <a:r>
              <a:rPr lang="en-GB" sz="1800" b="0" i="0" u="none" strike="noStrike" kern="0" cap="none" spc="0" baseline="0">
                <a:solidFill>
                  <a:srgbClr val="000000"/>
                </a:solidFill>
                <a:uFillTx/>
                <a:latin typeface="Calibri"/>
              </a:rPr>
              <a:t>ok</a:t>
            </a:r>
            <a:r>
              <a:rPr lang="en-GB" sz="1800" b="0" i="0" u="none" strike="noStrike" kern="1200" cap="none" spc="0" baseline="0">
                <a:solidFill>
                  <a:srgbClr val="000000"/>
                </a:solidFill>
                <a:uFillTx/>
                <a:latin typeface="Calibri"/>
              </a:rPr>
              <a:t> an opportunity to earn money as a rubber tapper in Acre, in the Amazon interior, which did not materialize </a:t>
            </a:r>
            <a:r>
              <a:rPr lang="en-GB" sz="1800" b="0" i="0" u="none" strike="noStrike" kern="0" cap="none" spc="0" baseline="0">
                <a:solidFill>
                  <a:srgbClr val="000000"/>
                </a:solidFill>
                <a:uFillTx/>
                <a:latin typeface="Calibri"/>
              </a:rPr>
              <a:t>due to </a:t>
            </a:r>
            <a:r>
              <a:rPr lang="en-GB" sz="1800" b="0" i="0" u="none" strike="noStrike" kern="1200" cap="none" spc="0" baseline="0">
                <a:solidFill>
                  <a:srgbClr val="000000"/>
                </a:solidFill>
                <a:uFillTx/>
                <a:latin typeface="Calibri"/>
              </a:rPr>
              <a:t>political and colonial </a:t>
            </a:r>
            <a:r>
              <a:rPr lang="en-GB" sz="1800" b="0" i="0" u="none" strike="noStrike" kern="0" cap="none" spc="0" baseline="0">
                <a:solidFill>
                  <a:srgbClr val="000000"/>
                </a:solidFill>
                <a:uFillTx/>
                <a:latin typeface="Calibri"/>
              </a:rPr>
              <a:t>interests over rubber. (Boggan2008).</a:t>
            </a:r>
            <a:endParaRPr lang="en-GB" sz="1800" b="0" i="0" u="none" strike="noStrike" kern="1200" cap="none" spc="0" baseline="0">
              <a:solidFill>
                <a:srgbClr val="000000"/>
              </a:solidFill>
              <a:uFillTx/>
              <a:latin typeface="Calibri"/>
            </a:endParaRPr>
          </a:p>
        </p:txBody>
      </p:sp>
      <p:sp>
        <p:nvSpPr>
          <p:cNvPr id="8" name="TextBox 14">
            <a:extLst>
              <a:ext uri="{FF2B5EF4-FFF2-40B4-BE49-F238E27FC236}">
                <a16:creationId xmlns:a16="http://schemas.microsoft.com/office/drawing/2014/main" id="{2661A905-9B19-0BEE-7861-2D2F77616B86}"/>
              </a:ext>
            </a:extLst>
          </p:cNvPr>
          <p:cNvSpPr txBox="1"/>
          <p:nvPr/>
        </p:nvSpPr>
        <p:spPr>
          <a:xfrm>
            <a:off x="2286649" y="3091577"/>
            <a:ext cx="7368134" cy="295465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The Non-Ordinary Experience</a:t>
            </a:r>
            <a:r>
              <a:rPr lang="en-GB" sz="1800" b="0" i="0" u="none" strike="noStrike" kern="0" cap="none" spc="0" baseline="0">
                <a:solidFill>
                  <a:srgbClr val="000000"/>
                </a:solidFill>
                <a:uFillTx/>
                <a:latin typeface="Calibri"/>
              </a:rPr>
              <a:t>; </a:t>
            </a:r>
            <a:r>
              <a:rPr lang="en-GB" sz="1800" b="0" i="0" u="none" strike="noStrike" kern="1200" cap="none" spc="0" baseline="0">
                <a:solidFill>
                  <a:srgbClr val="000000"/>
                </a:solidFill>
                <a:uFillTx/>
                <a:latin typeface="Calibri"/>
              </a:rPr>
              <a:t>Raimundo was given Ayahuasca by the local Medicine Men in Acre. He experienced an eight day trip. The moon appeared to him with the face of </a:t>
            </a:r>
            <a:r>
              <a:rPr lang="en-GB" sz="1800" b="0" i="0" u="none" strike="noStrike" kern="0" cap="none" spc="0" baseline="0">
                <a:solidFill>
                  <a:srgbClr val="000000"/>
                </a:solidFill>
                <a:uFillTx/>
                <a:latin typeface="Calibri"/>
              </a:rPr>
              <a:t>The Virgin Mary, who </a:t>
            </a:r>
            <a:r>
              <a:rPr lang="en-GB" sz="1800" b="0" i="0" u="none" strike="noStrike" kern="1200" cap="none" spc="0" baseline="0">
                <a:solidFill>
                  <a:srgbClr val="000000"/>
                </a:solidFill>
                <a:uFillTx/>
                <a:latin typeface="Calibri"/>
              </a:rPr>
              <a:t>he also called the ‘Forest </a:t>
            </a:r>
            <a:r>
              <a:rPr lang="en-GB" sz="1800" b="0" i="0" u="none" strike="noStrike" kern="0" cap="none" spc="0" baseline="0">
                <a:solidFill>
                  <a:srgbClr val="000000"/>
                </a:solidFill>
                <a:uFillTx/>
                <a:latin typeface="Calibri"/>
              </a:rPr>
              <a:t>Q</a:t>
            </a:r>
            <a:r>
              <a:rPr lang="en-GB" sz="1800" b="0" i="0" u="none" strike="noStrike" kern="1200" cap="none" spc="0" baseline="0">
                <a:solidFill>
                  <a:srgbClr val="000000"/>
                </a:solidFill>
                <a:uFillTx/>
                <a:latin typeface="Calibri"/>
              </a:rPr>
              <a:t>ueen’.</a:t>
            </a:r>
            <a:r>
              <a:rPr lang="en-GB" sz="1800" b="0" i="0" u="none" strike="noStrike" kern="0" cap="none" spc="0" baseline="0">
                <a:solidFill>
                  <a:srgbClr val="000000"/>
                </a:solidFill>
                <a:uFillTx/>
                <a:latin typeface="Calibri"/>
              </a:rPr>
              <a:t> </a:t>
            </a:r>
            <a:r>
              <a:rPr lang="en-GB" sz="1800" b="0" i="0" u="none" strike="noStrike" kern="1200" cap="none" spc="0" baseline="0">
                <a:solidFill>
                  <a:srgbClr val="000000"/>
                </a:solidFill>
                <a:uFillTx/>
                <a:latin typeface="Calibri"/>
              </a:rPr>
              <a:t> </a:t>
            </a:r>
            <a:r>
              <a:rPr lang="en-GB" sz="1800" b="0" i="0" u="none" strike="noStrike" kern="0" cap="none" spc="0" baseline="0">
                <a:solidFill>
                  <a:srgbClr val="000000"/>
                </a:solidFill>
                <a:uFillTx/>
                <a:latin typeface="Calibri"/>
              </a:rPr>
              <a:t>This revelatory experience established the beginnings of the doctrine of Santo Daime. The term means ‘sacred give me’ and combines elements from Christianity, South American Shamanism and African Animism. (Boggan,2008). This is an entheological practice, ingestion of ayahuasca is central to the origin story and practice of Santo Daime. (Hartogsohn,2021).</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TextBox 16">
            <a:extLst>
              <a:ext uri="{FF2B5EF4-FFF2-40B4-BE49-F238E27FC236}">
                <a16:creationId xmlns:a16="http://schemas.microsoft.com/office/drawing/2014/main" id="{748DC7CA-79D2-314A-293F-155C9F09BAE5}"/>
              </a:ext>
            </a:extLst>
          </p:cNvPr>
          <p:cNvSpPr txBox="1"/>
          <p:nvPr/>
        </p:nvSpPr>
        <p:spPr>
          <a:xfrm>
            <a:off x="3130064" y="1229950"/>
            <a:ext cx="2127735" cy="203132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AutoShape 2">
            <a:extLst>
              <a:ext uri="{FF2B5EF4-FFF2-40B4-BE49-F238E27FC236}">
                <a16:creationId xmlns:a16="http://schemas.microsoft.com/office/drawing/2014/main" id="{C6DF09FE-7058-1D6E-C036-B0FA292C8DC5}"/>
              </a:ext>
            </a:extLst>
          </p:cNvPr>
          <p:cNvSpPr/>
          <p:nvPr/>
        </p:nvSpPr>
        <p:spPr>
          <a:xfrm>
            <a:off x="4800600" y="6400800"/>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TextBox 20">
            <a:extLst>
              <a:ext uri="{FF2B5EF4-FFF2-40B4-BE49-F238E27FC236}">
                <a16:creationId xmlns:a16="http://schemas.microsoft.com/office/drawing/2014/main" id="{F9B671CD-9FAF-B7B2-64F5-AFD3F0B3F852}"/>
              </a:ext>
            </a:extLst>
          </p:cNvPr>
          <p:cNvSpPr txBox="1"/>
          <p:nvPr/>
        </p:nvSpPr>
        <p:spPr>
          <a:xfrm>
            <a:off x="-4951622" y="3881884"/>
            <a:ext cx="4401994" cy="281754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TextBox 18">
            <a:extLst>
              <a:ext uri="{FF2B5EF4-FFF2-40B4-BE49-F238E27FC236}">
                <a16:creationId xmlns:a16="http://schemas.microsoft.com/office/drawing/2014/main" id="{AD1C6BBC-F078-7D40-9836-1AADE0FDC949}"/>
              </a:ext>
            </a:extLst>
          </p:cNvPr>
          <p:cNvSpPr txBox="1"/>
          <p:nvPr/>
        </p:nvSpPr>
        <p:spPr>
          <a:xfrm>
            <a:off x="707699" y="6177311"/>
            <a:ext cx="1342275" cy="13613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13" name="Picture 21" descr="A picture containing text&#10;&#10;Description automatically generated">
            <a:extLst>
              <a:ext uri="{FF2B5EF4-FFF2-40B4-BE49-F238E27FC236}">
                <a16:creationId xmlns:a16="http://schemas.microsoft.com/office/drawing/2014/main" id="{1F44B813-4438-FCCA-CDA5-99DE1366E01A}"/>
              </a:ext>
            </a:extLst>
          </p:cNvPr>
          <p:cNvPicPr>
            <a:picLocks noChangeAspect="1"/>
          </p:cNvPicPr>
          <p:nvPr/>
        </p:nvPicPr>
        <p:blipFill>
          <a:blip r:embed="rId4"/>
          <a:stretch>
            <a:fillRect/>
          </a:stretch>
        </p:blipFill>
        <p:spPr>
          <a:xfrm>
            <a:off x="7230581" y="593683"/>
            <a:ext cx="2095256" cy="2420224"/>
          </a:xfrm>
          <a:prstGeom prst="rect">
            <a:avLst/>
          </a:prstGeom>
          <a:noFill/>
          <a:ln cap="flat">
            <a:noFill/>
          </a:ln>
        </p:spPr>
      </p:pic>
      <p:sp>
        <p:nvSpPr>
          <p:cNvPr id="14" name="TextBox 23">
            <a:extLst>
              <a:ext uri="{FF2B5EF4-FFF2-40B4-BE49-F238E27FC236}">
                <a16:creationId xmlns:a16="http://schemas.microsoft.com/office/drawing/2014/main" id="{B35D7ECD-E768-A7E0-2972-57E1EA6C48DC}"/>
              </a:ext>
            </a:extLst>
          </p:cNvPr>
          <p:cNvSpPr txBox="1"/>
          <p:nvPr/>
        </p:nvSpPr>
        <p:spPr>
          <a:xfrm>
            <a:off x="466252" y="4268346"/>
            <a:ext cx="213502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a:t>
            </a:r>
          </a:p>
        </p:txBody>
      </p:sp>
      <p:sp>
        <p:nvSpPr>
          <p:cNvPr id="15" name="AutoShape 6">
            <a:extLst>
              <a:ext uri="{FF2B5EF4-FFF2-40B4-BE49-F238E27FC236}">
                <a16:creationId xmlns:a16="http://schemas.microsoft.com/office/drawing/2014/main" id="{CD500727-7553-3E58-8936-5A16654B98F5}"/>
              </a:ext>
            </a:extLst>
          </p:cNvPr>
          <p:cNvSpPr/>
          <p:nvPr/>
        </p:nvSpPr>
        <p:spPr>
          <a:xfrm>
            <a:off x="4953003" y="6553203"/>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6" name="AutoShape 8">
            <a:extLst>
              <a:ext uri="{FF2B5EF4-FFF2-40B4-BE49-F238E27FC236}">
                <a16:creationId xmlns:a16="http://schemas.microsoft.com/office/drawing/2014/main" id="{F90BDD09-84EF-5A75-3C99-0D275A24FC5B}"/>
              </a:ext>
            </a:extLst>
          </p:cNvPr>
          <p:cNvSpPr/>
          <p:nvPr/>
        </p:nvSpPr>
        <p:spPr>
          <a:xfrm>
            <a:off x="5105396" y="6705596"/>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TextBox 28">
            <a:extLst>
              <a:ext uri="{FF2B5EF4-FFF2-40B4-BE49-F238E27FC236}">
                <a16:creationId xmlns:a16="http://schemas.microsoft.com/office/drawing/2014/main" id="{1F0C0BF1-0ED3-64EF-F507-C4428AC85B16}"/>
              </a:ext>
            </a:extLst>
          </p:cNvPr>
          <p:cNvSpPr txBox="1"/>
          <p:nvPr/>
        </p:nvSpPr>
        <p:spPr>
          <a:xfrm>
            <a:off x="8665430" y="208474"/>
            <a:ext cx="79060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Fig.1</a:t>
            </a:r>
          </a:p>
        </p:txBody>
      </p:sp>
      <p:sp>
        <p:nvSpPr>
          <p:cNvPr id="18" name="TextBox 29">
            <a:extLst>
              <a:ext uri="{FF2B5EF4-FFF2-40B4-BE49-F238E27FC236}">
                <a16:creationId xmlns:a16="http://schemas.microsoft.com/office/drawing/2014/main" id="{042C787F-A208-5803-08F9-E6DE3F626A55}"/>
              </a:ext>
            </a:extLst>
          </p:cNvPr>
          <p:cNvSpPr txBox="1"/>
          <p:nvPr/>
        </p:nvSpPr>
        <p:spPr>
          <a:xfrm>
            <a:off x="162927" y="2958852"/>
            <a:ext cx="64322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Fig2.</a:t>
            </a:r>
          </a:p>
        </p:txBody>
      </p:sp>
      <p:pic>
        <p:nvPicPr>
          <p:cNvPr id="19" name="Picture 32" descr="A picture containing vegetable&#10;&#10;Description automatically generated">
            <a:extLst>
              <a:ext uri="{FF2B5EF4-FFF2-40B4-BE49-F238E27FC236}">
                <a16:creationId xmlns:a16="http://schemas.microsoft.com/office/drawing/2014/main" id="{63F26446-45B1-937D-6E7C-AAF8318D3A90}"/>
              </a:ext>
            </a:extLst>
          </p:cNvPr>
          <p:cNvPicPr>
            <a:picLocks noChangeAspect="1"/>
          </p:cNvPicPr>
          <p:nvPr/>
        </p:nvPicPr>
        <p:blipFill>
          <a:blip r:embed="rId5"/>
          <a:stretch>
            <a:fillRect/>
          </a:stretch>
        </p:blipFill>
        <p:spPr>
          <a:xfrm>
            <a:off x="65663" y="3420614"/>
            <a:ext cx="2048256" cy="2023686"/>
          </a:xfrm>
          <a:prstGeom prst="rect">
            <a:avLst/>
          </a:prstGeom>
          <a:noFill/>
          <a:ln cap="flat">
            <a:noFill/>
          </a:ln>
        </p:spPr>
      </p:pic>
      <p:sp>
        <p:nvSpPr>
          <p:cNvPr id="20" name="TextBox 35">
            <a:extLst>
              <a:ext uri="{FF2B5EF4-FFF2-40B4-BE49-F238E27FC236}">
                <a16:creationId xmlns:a16="http://schemas.microsoft.com/office/drawing/2014/main" id="{D32E5F7F-BB87-64DC-0ACD-954D754A6280}"/>
              </a:ext>
            </a:extLst>
          </p:cNvPr>
          <p:cNvSpPr txBox="1"/>
          <p:nvPr/>
        </p:nvSpPr>
        <p:spPr>
          <a:xfrm>
            <a:off x="36237" y="5741298"/>
            <a:ext cx="9456038" cy="129265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Practice; </a:t>
            </a:r>
            <a:r>
              <a:rPr lang="en-GB" sz="1800" b="0" i="0" u="none" strike="noStrike" kern="1200" cap="none" spc="0" baseline="0">
                <a:solidFill>
                  <a:srgbClr val="000000"/>
                </a:solidFill>
                <a:uFillTx/>
                <a:latin typeface="Calibri"/>
              </a:rPr>
              <a:t>This is one of the fastest growing churches in the world (Boggan,2008)</a:t>
            </a:r>
            <a:r>
              <a:rPr lang="en-GB" sz="2400" b="0" i="0" u="none" strike="noStrike" kern="1200" cap="none" spc="0" baseline="0">
                <a:solidFill>
                  <a:srgbClr val="000000"/>
                </a:solidFill>
                <a:uFillTx/>
                <a:latin typeface="Calibri"/>
              </a:rPr>
              <a:t>,</a:t>
            </a:r>
            <a:r>
              <a:rPr lang="en-GB" sz="1800" b="0" i="0" u="none" strike="noStrike" kern="1200" cap="none" spc="0" baseline="0">
                <a:solidFill>
                  <a:srgbClr val="000000"/>
                </a:solidFill>
                <a:uFillTx/>
                <a:latin typeface="Calibri"/>
              </a:rPr>
              <a:t> initiates follow strict protocol. Abstinence from sex and alcohol is expected as is the ritualistic preparation of the ayahuasca. Hymns (written by Master Ireneu) and dance are also central to the practices here. The tea that is made and drunk is considered the blood of Christ. (Hartogsohn, 2021). </a:t>
            </a:r>
            <a:endParaRPr lang="en-GB" sz="2400" b="0" i="0" u="none" strike="noStrike" kern="1200" cap="none" spc="0" baseline="0">
              <a:solidFill>
                <a:srgbClr val="000000"/>
              </a:solidFill>
              <a:uFillTx/>
              <a:latin typeface="Calibri"/>
            </a:endParaRPr>
          </a:p>
        </p:txBody>
      </p:sp>
      <p:sp>
        <p:nvSpPr>
          <p:cNvPr id="21" name="TextBox 36">
            <a:extLst>
              <a:ext uri="{FF2B5EF4-FFF2-40B4-BE49-F238E27FC236}">
                <a16:creationId xmlns:a16="http://schemas.microsoft.com/office/drawing/2014/main" id="{C86076B3-C18F-408E-45C0-F6391F5E7D78}"/>
              </a:ext>
            </a:extLst>
          </p:cNvPr>
          <p:cNvSpPr txBox="1"/>
          <p:nvPr/>
        </p:nvSpPr>
        <p:spPr>
          <a:xfrm>
            <a:off x="8577044" y="6946934"/>
            <a:ext cx="104537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Fig.3</a:t>
            </a:r>
          </a:p>
        </p:txBody>
      </p:sp>
      <p:sp>
        <p:nvSpPr>
          <p:cNvPr id="22" name="TextBox 37">
            <a:extLst>
              <a:ext uri="{FF2B5EF4-FFF2-40B4-BE49-F238E27FC236}">
                <a16:creationId xmlns:a16="http://schemas.microsoft.com/office/drawing/2014/main" id="{C51C970B-B5FD-25EA-0213-9245D4314DFB}"/>
              </a:ext>
            </a:extLst>
          </p:cNvPr>
          <p:cNvSpPr txBox="1"/>
          <p:nvPr/>
        </p:nvSpPr>
        <p:spPr>
          <a:xfrm>
            <a:off x="9788807" y="5290663"/>
            <a:ext cx="5537176" cy="3139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Animism….where agency is afforded to plant and all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Shamanism, Anima means life or soul in latin correlates with the view of new materialiteis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Taking Bowies viewpoint to start with, with her three ways an ethnograph</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
        <p:nvSpPr>
          <p:cNvPr id="23" name="TextBox 39">
            <a:extLst>
              <a:ext uri="{FF2B5EF4-FFF2-40B4-BE49-F238E27FC236}">
                <a16:creationId xmlns:a16="http://schemas.microsoft.com/office/drawing/2014/main" id="{673C5C0B-4BF6-BDA1-82CC-EBE3F2658938}"/>
              </a:ext>
            </a:extLst>
          </p:cNvPr>
          <p:cNvSpPr txBox="1"/>
          <p:nvPr/>
        </p:nvSpPr>
        <p:spPr>
          <a:xfrm>
            <a:off x="93149" y="7131597"/>
            <a:ext cx="6963485" cy="821763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Calibri"/>
              </a:rPr>
              <a:t>Interpretation</a:t>
            </a:r>
            <a:r>
              <a:rPr lang="en-GB" sz="1800" b="0" i="0" u="none" strike="noStrike" kern="0" cap="none" spc="0" baseline="0">
                <a:solidFill>
                  <a:srgbClr val="000000"/>
                </a:solidFill>
                <a:uFillTx/>
                <a:latin typeface="Calibri"/>
              </a:rPr>
              <a:t>;  The syncretic nature of the Church of Santo Daime is complex. To interpret the multi-faceted doctrine takes a multi disciplinary approach. I cannot begin to ascertain questions of validity and numinosity on a poster but instead turn to interpretation which focuses on the very core of the doctrine, the entheogenic use of a material substance. We can see a correlation between shamanism, animism, meaning life or soul in latin, and a new materialities approach. Shamanism focuses on interacting with spiritual energies found in the environment. Animism stems from the Latin anima, and  attributes soul or spirit to all natural phenomena, from rocks and mountains to herbs and humans (Encyclopaedia Brittanica). New materialities thinking suggests that individual plants have agency and that therefore the relationship of consumed and consumer is  symbiotic (Attala,2019). These ideologies could be seen to take the primacy of the experience from the anthropocentric and elevate the role of the plant in these experiences. What seems apparent from habitual use, aside from revelatory and numinous experience, are beneficial effects on depression, anxiety and addiction endorsed by an ever increasing multi national following.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395ED-A6F1-D109-3F77-050B9D2BE5D4}"/>
              </a:ext>
            </a:extLst>
          </p:cNvPr>
          <p:cNvSpPr txBox="1">
            <a:spLocks noGrp="1"/>
          </p:cNvSpPr>
          <p:nvPr>
            <p:ph type="title"/>
          </p:nvPr>
        </p:nvSpPr>
        <p:spPr/>
        <p:txBody>
          <a:bodyPr/>
          <a:lstStyle/>
          <a:p>
            <a:pPr lvl="0"/>
            <a:r>
              <a:rPr lang="en-GB"/>
              <a:t>Bibliography</a:t>
            </a:r>
          </a:p>
        </p:txBody>
      </p:sp>
      <p:sp>
        <p:nvSpPr>
          <p:cNvPr id="3" name="Content Placeholder 2">
            <a:extLst>
              <a:ext uri="{FF2B5EF4-FFF2-40B4-BE49-F238E27FC236}">
                <a16:creationId xmlns:a16="http://schemas.microsoft.com/office/drawing/2014/main" id="{17E23DCB-7F50-A90A-3E98-939BDF56832E}"/>
              </a:ext>
            </a:extLst>
          </p:cNvPr>
          <p:cNvSpPr txBox="1">
            <a:spLocks noGrp="1"/>
          </p:cNvSpPr>
          <p:nvPr>
            <p:ph idx="1"/>
          </p:nvPr>
        </p:nvSpPr>
        <p:spPr>
          <a:xfrm>
            <a:off x="660077" y="3324703"/>
            <a:ext cx="8281035" cy="8122496"/>
          </a:xfrm>
        </p:spPr>
        <p:txBody>
          <a:bodyPr/>
          <a:lstStyle/>
          <a:p>
            <a:pPr lvl="0">
              <a:lnSpc>
                <a:spcPct val="80000"/>
              </a:lnSpc>
            </a:pPr>
            <a:endParaRPr lang="en-GB"/>
          </a:p>
          <a:p>
            <a:pPr lvl="0">
              <a:lnSpc>
                <a:spcPct val="80000"/>
              </a:lnSpc>
            </a:pPr>
            <a:r>
              <a:rPr lang="en-GB"/>
              <a:t>Attala,  L. (2019). ‘I Am Apple</a:t>
            </a:r>
            <a:r>
              <a:rPr lang="en-GB" i="1"/>
              <a:t>. </a:t>
            </a:r>
            <a:r>
              <a:rPr lang="en-GB"/>
              <a:t>Relationships of the flesh. Exploring the corporeal entanglements of eating plants in the Amazon.’</a:t>
            </a:r>
          </a:p>
          <a:p>
            <a:pPr lvl="0">
              <a:lnSpc>
                <a:spcPct val="80000"/>
              </a:lnSpc>
            </a:pPr>
            <a:r>
              <a:rPr lang="en-GB"/>
              <a:t>Boggan, S. (2008). ‘Santo Daime; The drug fuelled Religion.’ </a:t>
            </a:r>
            <a:r>
              <a:rPr lang="en-GB" i="1"/>
              <a:t>Entheology.com. </a:t>
            </a:r>
            <a:r>
              <a:rPr lang="en-GB"/>
              <a:t>https://entheology.com/</a:t>
            </a:r>
          </a:p>
          <a:p>
            <a:pPr lvl="0">
              <a:lnSpc>
                <a:spcPct val="80000"/>
              </a:lnSpc>
            </a:pPr>
            <a:r>
              <a:rPr lang="en-GB"/>
              <a:t>Bowie, F. ‘The anthropologist’s dilemma.’  </a:t>
            </a:r>
          </a:p>
          <a:p>
            <a:pPr lvl="0">
              <a:lnSpc>
                <a:spcPct val="80000"/>
              </a:lnSpc>
            </a:pPr>
            <a:r>
              <a:rPr lang="en-GB"/>
              <a:t>Christopher N. Gamble, Joshua S. Hanan &amp; Thomas Nail (2019) WHAT IS NEW MATERIALISM?, Angelaki, 24:6, 111-134, DOI: 10.1080/0969725X.2019.1684704</a:t>
            </a:r>
          </a:p>
          <a:p>
            <a:pPr lvl="0">
              <a:lnSpc>
                <a:spcPct val="80000"/>
              </a:lnSpc>
            </a:pPr>
            <a:r>
              <a:rPr lang="en-GB"/>
              <a:t>Geertz,C. (1973).’The interpretation of Cultures</a:t>
            </a:r>
            <a:r>
              <a:rPr lang="en-GB" i="1"/>
              <a:t>.’ </a:t>
            </a:r>
            <a:r>
              <a:rPr lang="en-GB"/>
              <a:t>Fontana Press, London</a:t>
            </a:r>
            <a:r>
              <a:rPr lang="en-GB" i="1"/>
              <a:t>.</a:t>
            </a:r>
            <a:r>
              <a:rPr lang="en-GB"/>
              <a:t> </a:t>
            </a:r>
          </a:p>
          <a:p>
            <a:pPr lvl="0">
              <a:lnSpc>
                <a:spcPct val="80000"/>
              </a:lnSpc>
            </a:pPr>
            <a:r>
              <a:rPr lang="en-GB"/>
              <a:t>Hartogsohn, I. (2021).The Graduate Program in Science, Technology and Society, The Interdisciplinary Studies Unit, Bar Ilan University, Ramat Gan, Israel. doi: 10.3389/fphar.2021.651037 </a:t>
            </a:r>
            <a:endParaRPr lang="en-GB" i="1"/>
          </a:p>
          <a:p>
            <a:pPr lvl="0">
              <a:lnSpc>
                <a:spcPct val="80000"/>
              </a:lnSpc>
            </a:pP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0AD3E-75F6-5CDA-80B0-DDA811A64CD7}"/>
              </a:ext>
            </a:extLst>
          </p:cNvPr>
          <p:cNvSpPr txBox="1">
            <a:spLocks noGrp="1"/>
          </p:cNvSpPr>
          <p:nvPr>
            <p:ph type="title"/>
          </p:nvPr>
        </p:nvSpPr>
        <p:spPr>
          <a:xfrm>
            <a:off x="660087" y="681566"/>
            <a:ext cx="8281035" cy="1059314"/>
          </a:xfrm>
        </p:spPr>
        <p:txBody>
          <a:bodyPr/>
          <a:lstStyle/>
          <a:p>
            <a:pPr lvl="0"/>
            <a:r>
              <a:rPr lang="en-GB"/>
              <a:t>Bibliography;</a:t>
            </a:r>
          </a:p>
        </p:txBody>
      </p:sp>
      <p:sp>
        <p:nvSpPr>
          <p:cNvPr id="3" name="Content Placeholder 2">
            <a:extLst>
              <a:ext uri="{FF2B5EF4-FFF2-40B4-BE49-F238E27FC236}">
                <a16:creationId xmlns:a16="http://schemas.microsoft.com/office/drawing/2014/main" id="{4B297ACC-F90C-A15D-5AD8-E87D52F94640}"/>
              </a:ext>
            </a:extLst>
          </p:cNvPr>
          <p:cNvSpPr txBox="1">
            <a:spLocks noGrp="1"/>
          </p:cNvSpPr>
          <p:nvPr>
            <p:ph idx="1"/>
          </p:nvPr>
        </p:nvSpPr>
        <p:spPr>
          <a:xfrm>
            <a:off x="211006" y="2480620"/>
            <a:ext cx="8501515" cy="4893640"/>
          </a:xfrm>
        </p:spPr>
        <p:txBody>
          <a:bodyPr/>
          <a:lstStyle/>
          <a:p>
            <a:pPr lvl="0">
              <a:lnSpc>
                <a:spcPct val="80000"/>
              </a:lnSpc>
            </a:pPr>
            <a:r>
              <a:rPr lang="en-GB"/>
              <a:t>Effects of ayahuasca on psychometric measures of anxiety, panic-like and hopelessness in Santo Daime members R.G. Santos a,∗, J. Landeira-Fernandez b, R.J. Strassman c, V. Motta a, A.P.M. Cruz a a Departamento de Processos Psicol ´ogicos B ´asicos, Instituto de Psicologia, Universidade de Bras´ılia, Asa Norte, Bras´ılia-DF 70910-900, Brazil b Department of Psychiatry, University of New Mexico School of Medicine, Albuquerque, NM 87131, USA c Departamento de Psicologia, Pontif´ıcia Universidade Cat ´olica do Rio de Janeiro, PUC-RJ, Brazil Received 21 December 2006; received in revised form 16 April 2007; accepted 18 April 2007</a:t>
            </a:r>
          </a:p>
        </p:txBody>
      </p:sp>
      <p:sp>
        <p:nvSpPr>
          <p:cNvPr id="4" name="TextBox 4">
            <a:extLst>
              <a:ext uri="{FF2B5EF4-FFF2-40B4-BE49-F238E27FC236}">
                <a16:creationId xmlns:a16="http://schemas.microsoft.com/office/drawing/2014/main" id="{13E28D6B-0450-41CD-4C5B-DC84D5C87D5D}"/>
              </a:ext>
            </a:extLst>
          </p:cNvPr>
          <p:cNvSpPr txBox="1"/>
          <p:nvPr/>
        </p:nvSpPr>
        <p:spPr>
          <a:xfrm>
            <a:off x="439606" y="2480620"/>
            <a:ext cx="8501505"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021E-0E05-69EF-6F6C-5F2A65944967}"/>
              </a:ext>
            </a:extLst>
          </p:cNvPr>
          <p:cNvSpPr txBox="1">
            <a:spLocks noGrp="1"/>
          </p:cNvSpPr>
          <p:nvPr>
            <p:ph type="title"/>
          </p:nvPr>
        </p:nvSpPr>
        <p:spPr/>
        <p:txBody>
          <a:bodyPr/>
          <a:lstStyle/>
          <a:p>
            <a:pPr lvl="0"/>
            <a:r>
              <a:rPr lang="en-GB"/>
              <a:t>Bibliography of images.</a:t>
            </a:r>
          </a:p>
        </p:txBody>
      </p:sp>
      <p:sp>
        <p:nvSpPr>
          <p:cNvPr id="3" name="AutoShape 2" descr="Shamanism">
            <a:extLst>
              <a:ext uri="{FF2B5EF4-FFF2-40B4-BE49-F238E27FC236}">
                <a16:creationId xmlns:a16="http://schemas.microsoft.com/office/drawing/2014/main" id="{2D1C70C3-FB2C-6884-6755-1EC7FDF77471}"/>
              </a:ext>
            </a:extLst>
          </p:cNvPr>
          <p:cNvSpPr/>
          <p:nvPr/>
        </p:nvSpPr>
        <p:spPr>
          <a:xfrm>
            <a:off x="4648196" y="5187043"/>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AutoShape 6" descr="Shamanism">
            <a:extLst>
              <a:ext uri="{FF2B5EF4-FFF2-40B4-BE49-F238E27FC236}">
                <a16:creationId xmlns:a16="http://schemas.microsoft.com/office/drawing/2014/main" id="{5EF08B7C-A7C4-2456-E988-AB96D46F5A0C}"/>
              </a:ext>
            </a:extLst>
          </p:cNvPr>
          <p:cNvSpPr txBox="1">
            <a:spLocks noGrp="1"/>
          </p:cNvSpPr>
          <p:nvPr>
            <p:ph idx="1"/>
          </p:nvPr>
        </p:nvSpPr>
        <p:spPr>
          <a:xfrm>
            <a:off x="-1404253" y="9471080"/>
            <a:ext cx="816431" cy="2059256"/>
          </a:xfrm>
        </p:spPr>
        <p:txBody>
          <a:bodyPr/>
          <a:lstStyle/>
          <a:p>
            <a:endParaRPr lang="en-GB"/>
          </a:p>
        </p:txBody>
      </p:sp>
      <p:sp>
        <p:nvSpPr>
          <p:cNvPr id="5" name="TextBox 11">
            <a:extLst>
              <a:ext uri="{FF2B5EF4-FFF2-40B4-BE49-F238E27FC236}">
                <a16:creationId xmlns:a16="http://schemas.microsoft.com/office/drawing/2014/main" id="{B237F204-CD6C-AAD9-6C13-DBB59536F0A9}"/>
              </a:ext>
            </a:extLst>
          </p:cNvPr>
          <p:cNvSpPr txBox="1"/>
          <p:nvPr/>
        </p:nvSpPr>
        <p:spPr>
          <a:xfrm>
            <a:off x="780284" y="2523744"/>
            <a:ext cx="8160827"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Fig.1. Chacruna Institute. </a:t>
            </a:r>
            <a:r>
              <a:rPr lang="en-GB" sz="1800" b="0" i="0" u="none" strike="noStrike" kern="1200" cap="none" spc="0" baseline="0">
                <a:solidFill>
                  <a:srgbClr val="000000"/>
                </a:solidFill>
                <a:uFillTx/>
                <a:latin typeface="Calibri"/>
                <a:hlinkClick r:id="rId2"/>
              </a:rPr>
              <a:t>https://chacruna.net</a:t>
            </a:r>
            <a:r>
              <a:rPr lang="en-GB" sz="1800" b="0" i="0" u="none" strike="noStrike" kern="1200" cap="none" spc="0" baseline="0">
                <a:solidFill>
                  <a:srgbClr val="00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Fig.2 Chacruna Institute. </a:t>
            </a:r>
            <a:r>
              <a:rPr lang="en-GB" sz="1800" b="0" i="0" u="none" strike="noStrike" kern="1200" cap="none" spc="0" baseline="0">
                <a:solidFill>
                  <a:srgbClr val="000000"/>
                </a:solidFill>
                <a:uFillTx/>
                <a:latin typeface="Calibri"/>
                <a:hlinkClick r:id="rId2"/>
              </a:rPr>
              <a:t>https://chacruna.net</a:t>
            </a:r>
            <a:r>
              <a:rPr lang="en-GB" sz="1800" b="0" i="0" u="none" strike="noStrike" kern="1200" cap="none" spc="0" baseline="0">
                <a:solidFill>
                  <a:srgbClr val="00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Fig.3 Banesteriopsis Caapi</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Office%20Theme%202013%20-%202022</Template>
  <TotalTime>0</TotalTime>
  <Words>876</Words>
  <Application>Microsoft Office PowerPoint</Application>
  <PresentationFormat>Widescreen</PresentationFormat>
  <Paragraphs>41</Paragraphs>
  <Slides>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Grotesque</vt:lpstr>
      <vt:lpstr>Office Theme</vt:lpstr>
      <vt:lpstr>PowerPoint Presentation</vt:lpstr>
      <vt:lpstr>Bibliography</vt:lpstr>
      <vt:lpstr>Bibliography;</vt:lpstr>
      <vt:lpstr>Bibliography of 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Shaman or charlatan?</dc:title>
  <dc:creator>Tara</dc:creator>
  <cp:lastModifiedBy>Bettina Schmidt</cp:lastModifiedBy>
  <cp:revision>59</cp:revision>
  <dcterms:created xsi:type="dcterms:W3CDTF">2023-02-28T21:07:47Z</dcterms:created>
  <dcterms:modified xsi:type="dcterms:W3CDTF">2023-03-06T09:22:33Z</dcterms:modified>
</cp:coreProperties>
</file>