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7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68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4E75E-91DB-4E3C-8C20-FD732F625968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DDCB7DC-DAA0-4DEA-B9DE-43E6053017F0}">
      <dgm:prSet/>
      <dgm:spPr/>
      <dgm:t>
        <a:bodyPr/>
        <a:lstStyle/>
        <a:p>
          <a:r>
            <a:rPr lang="en-US"/>
            <a:t>Purpose: To plan my personal and professional growth in Health and Social Care</a:t>
          </a:r>
        </a:p>
      </dgm:t>
    </dgm:pt>
    <dgm:pt modelId="{B3B69C72-CEAA-4805-8D90-C29A1CC074F3}" type="parTrans" cxnId="{17D455E2-1ED9-48FF-BB37-8DC0C234A363}">
      <dgm:prSet/>
      <dgm:spPr/>
      <dgm:t>
        <a:bodyPr/>
        <a:lstStyle/>
        <a:p>
          <a:endParaRPr lang="en-US"/>
        </a:p>
      </dgm:t>
    </dgm:pt>
    <dgm:pt modelId="{F73F32E3-F1BC-41A9-B699-8DC24CDE3C00}" type="sibTrans" cxnId="{17D455E2-1ED9-48FF-BB37-8DC0C234A363}">
      <dgm:prSet/>
      <dgm:spPr/>
      <dgm:t>
        <a:bodyPr/>
        <a:lstStyle/>
        <a:p>
          <a:endParaRPr lang="en-US"/>
        </a:p>
      </dgm:t>
    </dgm:pt>
    <dgm:pt modelId="{63017BEF-6D6E-4964-BC8B-350957825103}">
      <dgm:prSet/>
      <dgm:spPr/>
      <dgm:t>
        <a:bodyPr/>
        <a:lstStyle/>
        <a:p>
          <a:r>
            <a:rPr lang="en-US"/>
            <a:t>Focus: Strengths, Weaknesses, Opportunities, Threats</a:t>
          </a:r>
        </a:p>
      </dgm:t>
    </dgm:pt>
    <dgm:pt modelId="{B2C15450-C6A2-4577-9776-67E062924FAB}" type="parTrans" cxnId="{94930418-69E5-4563-86F6-0A4144ECB28A}">
      <dgm:prSet/>
      <dgm:spPr/>
      <dgm:t>
        <a:bodyPr/>
        <a:lstStyle/>
        <a:p>
          <a:endParaRPr lang="en-US"/>
        </a:p>
      </dgm:t>
    </dgm:pt>
    <dgm:pt modelId="{8B717BFC-BD32-4A05-B441-6893C7C62DC6}" type="sibTrans" cxnId="{94930418-69E5-4563-86F6-0A4144ECB28A}">
      <dgm:prSet/>
      <dgm:spPr/>
      <dgm:t>
        <a:bodyPr/>
        <a:lstStyle/>
        <a:p>
          <a:endParaRPr lang="en-US"/>
        </a:p>
      </dgm:t>
    </dgm:pt>
    <dgm:pt modelId="{45E6BE73-78F3-4855-8724-517612BC786D}">
      <dgm:prSet/>
      <dgm:spPr/>
      <dgm:t>
        <a:bodyPr/>
        <a:lstStyle/>
        <a:p>
          <a:r>
            <a:rPr lang="en-US"/>
            <a:t>Duration: 6-minute presentation</a:t>
          </a:r>
        </a:p>
      </dgm:t>
    </dgm:pt>
    <dgm:pt modelId="{1996FF33-5254-4352-83A3-D64FB78D5F9A}" type="parTrans" cxnId="{44661361-B3C4-4D85-B4FE-7D5ACF0FE5F5}">
      <dgm:prSet/>
      <dgm:spPr/>
      <dgm:t>
        <a:bodyPr/>
        <a:lstStyle/>
        <a:p>
          <a:endParaRPr lang="en-US"/>
        </a:p>
      </dgm:t>
    </dgm:pt>
    <dgm:pt modelId="{B5C6DAC3-3DBA-44B8-9F93-6FC21C1DDFD6}" type="sibTrans" cxnId="{44661361-B3C4-4D85-B4FE-7D5ACF0FE5F5}">
      <dgm:prSet/>
      <dgm:spPr/>
      <dgm:t>
        <a:bodyPr/>
        <a:lstStyle/>
        <a:p>
          <a:endParaRPr lang="en-US"/>
        </a:p>
      </dgm:t>
    </dgm:pt>
    <dgm:pt modelId="{621E44C3-7D6C-4D18-A18C-EFD5983E453F}" type="pres">
      <dgm:prSet presAssocID="{D0F4E75E-91DB-4E3C-8C20-FD732F625968}" presName="linear" presStyleCnt="0">
        <dgm:presLayoutVars>
          <dgm:animLvl val="lvl"/>
          <dgm:resizeHandles val="exact"/>
        </dgm:presLayoutVars>
      </dgm:prSet>
      <dgm:spPr/>
    </dgm:pt>
    <dgm:pt modelId="{6F0AB1B6-73B2-4654-808B-C0B8A5AC386D}" type="pres">
      <dgm:prSet presAssocID="{DDDCB7DC-DAA0-4DEA-B9DE-43E6053017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95EB5D-9E75-454B-AAF3-E332C3F987F8}" type="pres">
      <dgm:prSet presAssocID="{F73F32E3-F1BC-41A9-B699-8DC24CDE3C00}" presName="spacer" presStyleCnt="0"/>
      <dgm:spPr/>
    </dgm:pt>
    <dgm:pt modelId="{C020F9B0-2967-4D0E-8B5F-5E15FC610B51}" type="pres">
      <dgm:prSet presAssocID="{63017BEF-6D6E-4964-BC8B-3509578251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2EB714-C256-4C73-A04B-101919278984}" type="pres">
      <dgm:prSet presAssocID="{8B717BFC-BD32-4A05-B441-6893C7C62DC6}" presName="spacer" presStyleCnt="0"/>
      <dgm:spPr/>
    </dgm:pt>
    <dgm:pt modelId="{16A706B6-6B6E-4E95-A5EB-4A981AEC5CA8}" type="pres">
      <dgm:prSet presAssocID="{45E6BE73-78F3-4855-8724-517612BC78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266C102-4EFF-4B92-A047-F210A591999F}" type="presOf" srcId="{DDDCB7DC-DAA0-4DEA-B9DE-43E6053017F0}" destId="{6F0AB1B6-73B2-4654-808B-C0B8A5AC386D}" srcOrd="0" destOrd="0" presId="urn:microsoft.com/office/officeart/2005/8/layout/vList2"/>
    <dgm:cxn modelId="{94930418-69E5-4563-86F6-0A4144ECB28A}" srcId="{D0F4E75E-91DB-4E3C-8C20-FD732F625968}" destId="{63017BEF-6D6E-4964-BC8B-350957825103}" srcOrd="1" destOrd="0" parTransId="{B2C15450-C6A2-4577-9776-67E062924FAB}" sibTransId="{8B717BFC-BD32-4A05-B441-6893C7C62DC6}"/>
    <dgm:cxn modelId="{44661361-B3C4-4D85-B4FE-7D5ACF0FE5F5}" srcId="{D0F4E75E-91DB-4E3C-8C20-FD732F625968}" destId="{45E6BE73-78F3-4855-8724-517612BC786D}" srcOrd="2" destOrd="0" parTransId="{1996FF33-5254-4352-83A3-D64FB78D5F9A}" sibTransId="{B5C6DAC3-3DBA-44B8-9F93-6FC21C1DDFD6}"/>
    <dgm:cxn modelId="{62C13F4E-8CF7-483E-979A-04874F033DA9}" type="presOf" srcId="{D0F4E75E-91DB-4E3C-8C20-FD732F625968}" destId="{621E44C3-7D6C-4D18-A18C-EFD5983E453F}" srcOrd="0" destOrd="0" presId="urn:microsoft.com/office/officeart/2005/8/layout/vList2"/>
    <dgm:cxn modelId="{918FCA95-9339-40CC-B5FC-FECE9D71A25C}" type="presOf" srcId="{45E6BE73-78F3-4855-8724-517612BC786D}" destId="{16A706B6-6B6E-4E95-A5EB-4A981AEC5CA8}" srcOrd="0" destOrd="0" presId="urn:microsoft.com/office/officeart/2005/8/layout/vList2"/>
    <dgm:cxn modelId="{A5CDC79A-C2D1-4AD4-AF8F-DDD9D356F985}" type="presOf" srcId="{63017BEF-6D6E-4964-BC8B-350957825103}" destId="{C020F9B0-2967-4D0E-8B5F-5E15FC610B51}" srcOrd="0" destOrd="0" presId="urn:microsoft.com/office/officeart/2005/8/layout/vList2"/>
    <dgm:cxn modelId="{17D455E2-1ED9-48FF-BB37-8DC0C234A363}" srcId="{D0F4E75E-91DB-4E3C-8C20-FD732F625968}" destId="{DDDCB7DC-DAA0-4DEA-B9DE-43E6053017F0}" srcOrd="0" destOrd="0" parTransId="{B3B69C72-CEAA-4805-8D90-C29A1CC074F3}" sibTransId="{F73F32E3-F1BC-41A9-B699-8DC24CDE3C00}"/>
    <dgm:cxn modelId="{C38B9F6C-0545-4ED0-B4A2-7DD805A945B5}" type="presParOf" srcId="{621E44C3-7D6C-4D18-A18C-EFD5983E453F}" destId="{6F0AB1B6-73B2-4654-808B-C0B8A5AC386D}" srcOrd="0" destOrd="0" presId="urn:microsoft.com/office/officeart/2005/8/layout/vList2"/>
    <dgm:cxn modelId="{0029CA2A-738C-4347-9C4D-3632B3F02BB0}" type="presParOf" srcId="{621E44C3-7D6C-4D18-A18C-EFD5983E453F}" destId="{C995EB5D-9E75-454B-AAF3-E332C3F987F8}" srcOrd="1" destOrd="0" presId="urn:microsoft.com/office/officeart/2005/8/layout/vList2"/>
    <dgm:cxn modelId="{09CF5233-F8DD-4616-9A21-7151D7EDD81C}" type="presParOf" srcId="{621E44C3-7D6C-4D18-A18C-EFD5983E453F}" destId="{C020F9B0-2967-4D0E-8B5F-5E15FC610B51}" srcOrd="2" destOrd="0" presId="urn:microsoft.com/office/officeart/2005/8/layout/vList2"/>
    <dgm:cxn modelId="{379F2862-1996-4B6C-91C8-DFA66A2AC179}" type="presParOf" srcId="{621E44C3-7D6C-4D18-A18C-EFD5983E453F}" destId="{AC2EB714-C256-4C73-A04B-101919278984}" srcOrd="3" destOrd="0" presId="urn:microsoft.com/office/officeart/2005/8/layout/vList2"/>
    <dgm:cxn modelId="{F0DB4F58-6168-4247-8BF5-02F3DE04465A}" type="presParOf" srcId="{621E44C3-7D6C-4D18-A18C-EFD5983E453F}" destId="{16A706B6-6B6E-4E95-A5EB-4A981AEC5CA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975CF0-D3D1-400B-82A7-31FFA6868CD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5F63F89-373E-4F84-B58A-F4C030E1E431}">
      <dgm:prSet/>
      <dgm:spPr/>
      <dgm:t>
        <a:bodyPr/>
        <a:lstStyle/>
        <a:p>
          <a:r>
            <a:rPr lang="en-US"/>
            <a:t>Strong communication skills</a:t>
          </a:r>
        </a:p>
      </dgm:t>
    </dgm:pt>
    <dgm:pt modelId="{06E9F067-84BE-41C5-896C-C5D74242DF1E}" type="parTrans" cxnId="{BC8595DF-5D28-4B2E-A474-5433C52B18F3}">
      <dgm:prSet/>
      <dgm:spPr/>
      <dgm:t>
        <a:bodyPr/>
        <a:lstStyle/>
        <a:p>
          <a:endParaRPr lang="en-US"/>
        </a:p>
      </dgm:t>
    </dgm:pt>
    <dgm:pt modelId="{FD6E41AB-CFE4-4A1B-A7C9-D7E5AAB9658B}" type="sibTrans" cxnId="{BC8595DF-5D28-4B2E-A474-5433C52B18F3}">
      <dgm:prSet/>
      <dgm:spPr/>
      <dgm:t>
        <a:bodyPr/>
        <a:lstStyle/>
        <a:p>
          <a:endParaRPr lang="en-US"/>
        </a:p>
      </dgm:t>
    </dgm:pt>
    <dgm:pt modelId="{03A777B8-2F1D-4D93-AAFA-AE49A64D1818}">
      <dgm:prSet/>
      <dgm:spPr/>
      <dgm:t>
        <a:bodyPr/>
        <a:lstStyle/>
        <a:p>
          <a:r>
            <a:rPr lang="en-US"/>
            <a:t>Empathy and understanding of others</a:t>
          </a:r>
        </a:p>
      </dgm:t>
    </dgm:pt>
    <dgm:pt modelId="{48749927-C151-4D3C-9CE3-EFC860A4EB48}" type="parTrans" cxnId="{A79AB2C6-5840-4D89-846F-5C8207E7A1F0}">
      <dgm:prSet/>
      <dgm:spPr/>
      <dgm:t>
        <a:bodyPr/>
        <a:lstStyle/>
        <a:p>
          <a:endParaRPr lang="en-US"/>
        </a:p>
      </dgm:t>
    </dgm:pt>
    <dgm:pt modelId="{04BD5E4D-6B43-4FBD-B99E-BBEF56ECAA3F}" type="sibTrans" cxnId="{A79AB2C6-5840-4D89-846F-5C8207E7A1F0}">
      <dgm:prSet/>
      <dgm:spPr/>
      <dgm:t>
        <a:bodyPr/>
        <a:lstStyle/>
        <a:p>
          <a:endParaRPr lang="en-US"/>
        </a:p>
      </dgm:t>
    </dgm:pt>
    <dgm:pt modelId="{60878D45-8969-438D-960E-95623E56E456}">
      <dgm:prSet/>
      <dgm:spPr/>
      <dgm:t>
        <a:bodyPr/>
        <a:lstStyle/>
        <a:p>
          <a:r>
            <a:rPr lang="en-US"/>
            <a:t>Organised and reliable</a:t>
          </a:r>
        </a:p>
      </dgm:t>
    </dgm:pt>
    <dgm:pt modelId="{7117A41A-F230-4304-A20A-0E7ACCA7F799}" type="parTrans" cxnId="{2515A61C-2002-4D83-B207-6AB0892307FC}">
      <dgm:prSet/>
      <dgm:spPr/>
      <dgm:t>
        <a:bodyPr/>
        <a:lstStyle/>
        <a:p>
          <a:endParaRPr lang="en-US"/>
        </a:p>
      </dgm:t>
    </dgm:pt>
    <dgm:pt modelId="{AC1E9D50-48E1-46A2-BAFB-83A87905FEB8}" type="sibTrans" cxnId="{2515A61C-2002-4D83-B207-6AB0892307FC}">
      <dgm:prSet/>
      <dgm:spPr/>
      <dgm:t>
        <a:bodyPr/>
        <a:lstStyle/>
        <a:p>
          <a:endParaRPr lang="en-US"/>
        </a:p>
      </dgm:t>
    </dgm:pt>
    <dgm:pt modelId="{DA64A8B5-1393-434C-B4C7-180072EC4E9B}" type="pres">
      <dgm:prSet presAssocID="{CC975CF0-D3D1-400B-82A7-31FFA6868CD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24A39E-EBCA-4D69-AA47-BDB896BDAA3E}" type="pres">
      <dgm:prSet presAssocID="{D5F63F89-373E-4F84-B58A-F4C030E1E431}" presName="hierRoot1" presStyleCnt="0"/>
      <dgm:spPr/>
    </dgm:pt>
    <dgm:pt modelId="{A336EA07-CF6C-4BAB-B928-D48994C41C98}" type="pres">
      <dgm:prSet presAssocID="{D5F63F89-373E-4F84-B58A-F4C030E1E431}" presName="composite" presStyleCnt="0"/>
      <dgm:spPr/>
    </dgm:pt>
    <dgm:pt modelId="{54CBCA99-01FF-429E-AC6B-AD00FE4EADD0}" type="pres">
      <dgm:prSet presAssocID="{D5F63F89-373E-4F84-B58A-F4C030E1E431}" presName="background" presStyleLbl="node0" presStyleIdx="0" presStyleCnt="3"/>
      <dgm:spPr/>
    </dgm:pt>
    <dgm:pt modelId="{4B1B0855-5DAD-4A1D-AD98-16230088EC5C}" type="pres">
      <dgm:prSet presAssocID="{D5F63F89-373E-4F84-B58A-F4C030E1E431}" presName="text" presStyleLbl="fgAcc0" presStyleIdx="0" presStyleCnt="3">
        <dgm:presLayoutVars>
          <dgm:chPref val="3"/>
        </dgm:presLayoutVars>
      </dgm:prSet>
      <dgm:spPr/>
    </dgm:pt>
    <dgm:pt modelId="{478ABDDE-3D7F-4FE2-BDF5-307064C760FF}" type="pres">
      <dgm:prSet presAssocID="{D5F63F89-373E-4F84-B58A-F4C030E1E431}" presName="hierChild2" presStyleCnt="0"/>
      <dgm:spPr/>
    </dgm:pt>
    <dgm:pt modelId="{73DD46CC-E14A-4A13-A893-35246FA86B81}" type="pres">
      <dgm:prSet presAssocID="{03A777B8-2F1D-4D93-AAFA-AE49A64D1818}" presName="hierRoot1" presStyleCnt="0"/>
      <dgm:spPr/>
    </dgm:pt>
    <dgm:pt modelId="{9052E243-4476-44EB-89DC-60BE4AC8E004}" type="pres">
      <dgm:prSet presAssocID="{03A777B8-2F1D-4D93-AAFA-AE49A64D1818}" presName="composite" presStyleCnt="0"/>
      <dgm:spPr/>
    </dgm:pt>
    <dgm:pt modelId="{5BD1F017-BF25-4C66-8038-59B2D590D18F}" type="pres">
      <dgm:prSet presAssocID="{03A777B8-2F1D-4D93-AAFA-AE49A64D1818}" presName="background" presStyleLbl="node0" presStyleIdx="1" presStyleCnt="3"/>
      <dgm:spPr/>
    </dgm:pt>
    <dgm:pt modelId="{47A19E96-C048-4EDD-822D-EBB1B9A28540}" type="pres">
      <dgm:prSet presAssocID="{03A777B8-2F1D-4D93-AAFA-AE49A64D1818}" presName="text" presStyleLbl="fgAcc0" presStyleIdx="1" presStyleCnt="3">
        <dgm:presLayoutVars>
          <dgm:chPref val="3"/>
        </dgm:presLayoutVars>
      </dgm:prSet>
      <dgm:spPr/>
    </dgm:pt>
    <dgm:pt modelId="{5E97BD01-3166-4054-BEC9-228B0C2E372D}" type="pres">
      <dgm:prSet presAssocID="{03A777B8-2F1D-4D93-AAFA-AE49A64D1818}" presName="hierChild2" presStyleCnt="0"/>
      <dgm:spPr/>
    </dgm:pt>
    <dgm:pt modelId="{DF93496E-F63D-4143-9AE3-21CEC9DE2E30}" type="pres">
      <dgm:prSet presAssocID="{60878D45-8969-438D-960E-95623E56E456}" presName="hierRoot1" presStyleCnt="0"/>
      <dgm:spPr/>
    </dgm:pt>
    <dgm:pt modelId="{A1D6ED85-9BE4-49AA-B29E-A35689201C49}" type="pres">
      <dgm:prSet presAssocID="{60878D45-8969-438D-960E-95623E56E456}" presName="composite" presStyleCnt="0"/>
      <dgm:spPr/>
    </dgm:pt>
    <dgm:pt modelId="{97166CE7-80EC-416D-A340-C4BE4FDE7441}" type="pres">
      <dgm:prSet presAssocID="{60878D45-8969-438D-960E-95623E56E456}" presName="background" presStyleLbl="node0" presStyleIdx="2" presStyleCnt="3"/>
      <dgm:spPr/>
    </dgm:pt>
    <dgm:pt modelId="{04AFB4FC-3C93-4C18-B063-869CF1C2D24B}" type="pres">
      <dgm:prSet presAssocID="{60878D45-8969-438D-960E-95623E56E456}" presName="text" presStyleLbl="fgAcc0" presStyleIdx="2" presStyleCnt="3">
        <dgm:presLayoutVars>
          <dgm:chPref val="3"/>
        </dgm:presLayoutVars>
      </dgm:prSet>
      <dgm:spPr/>
    </dgm:pt>
    <dgm:pt modelId="{E2D120F2-8F35-4630-BA11-94506249BA49}" type="pres">
      <dgm:prSet presAssocID="{60878D45-8969-438D-960E-95623E56E456}" presName="hierChild2" presStyleCnt="0"/>
      <dgm:spPr/>
    </dgm:pt>
  </dgm:ptLst>
  <dgm:cxnLst>
    <dgm:cxn modelId="{2515A61C-2002-4D83-B207-6AB0892307FC}" srcId="{CC975CF0-D3D1-400B-82A7-31FFA6868CD2}" destId="{60878D45-8969-438D-960E-95623E56E456}" srcOrd="2" destOrd="0" parTransId="{7117A41A-F230-4304-A20A-0E7ACCA7F799}" sibTransId="{AC1E9D50-48E1-46A2-BAFB-83A87905FEB8}"/>
    <dgm:cxn modelId="{01AA4F74-69DE-438F-9DF4-D945C610128C}" type="presOf" srcId="{03A777B8-2F1D-4D93-AAFA-AE49A64D1818}" destId="{47A19E96-C048-4EDD-822D-EBB1B9A28540}" srcOrd="0" destOrd="0" presId="urn:microsoft.com/office/officeart/2005/8/layout/hierarchy1"/>
    <dgm:cxn modelId="{DA19848C-741C-4E5C-862B-3D2351895CEC}" type="presOf" srcId="{CC975CF0-D3D1-400B-82A7-31FFA6868CD2}" destId="{DA64A8B5-1393-434C-B4C7-180072EC4E9B}" srcOrd="0" destOrd="0" presId="urn:microsoft.com/office/officeart/2005/8/layout/hierarchy1"/>
    <dgm:cxn modelId="{A79AB2C6-5840-4D89-846F-5C8207E7A1F0}" srcId="{CC975CF0-D3D1-400B-82A7-31FFA6868CD2}" destId="{03A777B8-2F1D-4D93-AAFA-AE49A64D1818}" srcOrd="1" destOrd="0" parTransId="{48749927-C151-4D3C-9CE3-EFC860A4EB48}" sibTransId="{04BD5E4D-6B43-4FBD-B99E-BBEF56ECAA3F}"/>
    <dgm:cxn modelId="{7EFD4CD9-32A6-41C1-99C0-F2D2CF017018}" type="presOf" srcId="{D5F63F89-373E-4F84-B58A-F4C030E1E431}" destId="{4B1B0855-5DAD-4A1D-AD98-16230088EC5C}" srcOrd="0" destOrd="0" presId="urn:microsoft.com/office/officeart/2005/8/layout/hierarchy1"/>
    <dgm:cxn modelId="{BC8595DF-5D28-4B2E-A474-5433C52B18F3}" srcId="{CC975CF0-D3D1-400B-82A7-31FFA6868CD2}" destId="{D5F63F89-373E-4F84-B58A-F4C030E1E431}" srcOrd="0" destOrd="0" parTransId="{06E9F067-84BE-41C5-896C-C5D74242DF1E}" sibTransId="{FD6E41AB-CFE4-4A1B-A7C9-D7E5AAB9658B}"/>
    <dgm:cxn modelId="{F21DE5FB-6EB6-4A1B-B38F-6E348D3178CA}" type="presOf" srcId="{60878D45-8969-438D-960E-95623E56E456}" destId="{04AFB4FC-3C93-4C18-B063-869CF1C2D24B}" srcOrd="0" destOrd="0" presId="urn:microsoft.com/office/officeart/2005/8/layout/hierarchy1"/>
    <dgm:cxn modelId="{03D89305-03C5-452C-B490-DDF65758BA18}" type="presParOf" srcId="{DA64A8B5-1393-434C-B4C7-180072EC4E9B}" destId="{5D24A39E-EBCA-4D69-AA47-BDB896BDAA3E}" srcOrd="0" destOrd="0" presId="urn:microsoft.com/office/officeart/2005/8/layout/hierarchy1"/>
    <dgm:cxn modelId="{0E6936BC-D4CE-4BA6-8463-4BC3304383FA}" type="presParOf" srcId="{5D24A39E-EBCA-4D69-AA47-BDB896BDAA3E}" destId="{A336EA07-CF6C-4BAB-B928-D48994C41C98}" srcOrd="0" destOrd="0" presId="urn:microsoft.com/office/officeart/2005/8/layout/hierarchy1"/>
    <dgm:cxn modelId="{7B5BD09D-4A9D-4819-8051-5E384836E7C0}" type="presParOf" srcId="{A336EA07-CF6C-4BAB-B928-D48994C41C98}" destId="{54CBCA99-01FF-429E-AC6B-AD00FE4EADD0}" srcOrd="0" destOrd="0" presId="urn:microsoft.com/office/officeart/2005/8/layout/hierarchy1"/>
    <dgm:cxn modelId="{8EDA6C50-3316-40F9-AF68-1BD1D3C22CD9}" type="presParOf" srcId="{A336EA07-CF6C-4BAB-B928-D48994C41C98}" destId="{4B1B0855-5DAD-4A1D-AD98-16230088EC5C}" srcOrd="1" destOrd="0" presId="urn:microsoft.com/office/officeart/2005/8/layout/hierarchy1"/>
    <dgm:cxn modelId="{0E5614EF-AE3F-4A93-A2AD-FA9AA68210C0}" type="presParOf" srcId="{5D24A39E-EBCA-4D69-AA47-BDB896BDAA3E}" destId="{478ABDDE-3D7F-4FE2-BDF5-307064C760FF}" srcOrd="1" destOrd="0" presId="urn:microsoft.com/office/officeart/2005/8/layout/hierarchy1"/>
    <dgm:cxn modelId="{39590F22-678D-4F90-9E73-7487F05D0B48}" type="presParOf" srcId="{DA64A8B5-1393-434C-B4C7-180072EC4E9B}" destId="{73DD46CC-E14A-4A13-A893-35246FA86B81}" srcOrd="1" destOrd="0" presId="urn:microsoft.com/office/officeart/2005/8/layout/hierarchy1"/>
    <dgm:cxn modelId="{DE1F231C-B6D7-403A-9E65-0678B4D66EBD}" type="presParOf" srcId="{73DD46CC-E14A-4A13-A893-35246FA86B81}" destId="{9052E243-4476-44EB-89DC-60BE4AC8E004}" srcOrd="0" destOrd="0" presId="urn:microsoft.com/office/officeart/2005/8/layout/hierarchy1"/>
    <dgm:cxn modelId="{1F0DBBD1-A409-4B6B-80CD-8BFBA0954CAA}" type="presParOf" srcId="{9052E243-4476-44EB-89DC-60BE4AC8E004}" destId="{5BD1F017-BF25-4C66-8038-59B2D590D18F}" srcOrd="0" destOrd="0" presId="urn:microsoft.com/office/officeart/2005/8/layout/hierarchy1"/>
    <dgm:cxn modelId="{E2B29B42-37EA-46A6-89B4-8DE3BCF708F7}" type="presParOf" srcId="{9052E243-4476-44EB-89DC-60BE4AC8E004}" destId="{47A19E96-C048-4EDD-822D-EBB1B9A28540}" srcOrd="1" destOrd="0" presId="urn:microsoft.com/office/officeart/2005/8/layout/hierarchy1"/>
    <dgm:cxn modelId="{E616B324-EBB5-489F-B15F-8C07166605E2}" type="presParOf" srcId="{73DD46CC-E14A-4A13-A893-35246FA86B81}" destId="{5E97BD01-3166-4054-BEC9-228B0C2E372D}" srcOrd="1" destOrd="0" presId="urn:microsoft.com/office/officeart/2005/8/layout/hierarchy1"/>
    <dgm:cxn modelId="{89C4BDDF-E8BD-4797-A529-887B16B04370}" type="presParOf" srcId="{DA64A8B5-1393-434C-B4C7-180072EC4E9B}" destId="{DF93496E-F63D-4143-9AE3-21CEC9DE2E30}" srcOrd="2" destOrd="0" presId="urn:microsoft.com/office/officeart/2005/8/layout/hierarchy1"/>
    <dgm:cxn modelId="{1B5E2886-7F28-4BAE-9E73-ABE9366F6368}" type="presParOf" srcId="{DF93496E-F63D-4143-9AE3-21CEC9DE2E30}" destId="{A1D6ED85-9BE4-49AA-B29E-A35689201C49}" srcOrd="0" destOrd="0" presId="urn:microsoft.com/office/officeart/2005/8/layout/hierarchy1"/>
    <dgm:cxn modelId="{B8F4F3CD-1E43-4710-BC17-384DA685B366}" type="presParOf" srcId="{A1D6ED85-9BE4-49AA-B29E-A35689201C49}" destId="{97166CE7-80EC-416D-A340-C4BE4FDE7441}" srcOrd="0" destOrd="0" presId="urn:microsoft.com/office/officeart/2005/8/layout/hierarchy1"/>
    <dgm:cxn modelId="{C8562BA1-EE5B-49AC-B2B6-C2B79F796F39}" type="presParOf" srcId="{A1D6ED85-9BE4-49AA-B29E-A35689201C49}" destId="{04AFB4FC-3C93-4C18-B063-869CF1C2D24B}" srcOrd="1" destOrd="0" presId="urn:microsoft.com/office/officeart/2005/8/layout/hierarchy1"/>
    <dgm:cxn modelId="{5F69A56E-BD04-450D-B4C4-24343EE83CDF}" type="presParOf" srcId="{DF93496E-F63D-4143-9AE3-21CEC9DE2E30}" destId="{E2D120F2-8F35-4630-BA11-94506249BA4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8CAF1A-9F88-4789-8A56-9D3A6C960B2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F2D264-0068-4E1A-8D82-C1F707555AC9}">
      <dgm:prSet/>
      <dgm:spPr/>
      <dgm:t>
        <a:bodyPr/>
        <a:lstStyle/>
        <a:p>
          <a:r>
            <a:rPr lang="en-US"/>
            <a:t>Nervous when speaking publicly</a:t>
          </a:r>
        </a:p>
      </dgm:t>
    </dgm:pt>
    <dgm:pt modelId="{BDF8288A-BE42-40DF-82FB-833F0DF9B27F}" type="parTrans" cxnId="{C624CF55-0A52-4B87-B3FB-4255E1208602}">
      <dgm:prSet/>
      <dgm:spPr/>
      <dgm:t>
        <a:bodyPr/>
        <a:lstStyle/>
        <a:p>
          <a:endParaRPr lang="en-US"/>
        </a:p>
      </dgm:t>
    </dgm:pt>
    <dgm:pt modelId="{53C3F8E7-CB44-43A9-AA57-3E3134B27F88}" type="sibTrans" cxnId="{C624CF55-0A52-4B87-B3FB-4255E1208602}">
      <dgm:prSet/>
      <dgm:spPr/>
      <dgm:t>
        <a:bodyPr/>
        <a:lstStyle/>
        <a:p>
          <a:endParaRPr lang="en-US"/>
        </a:p>
      </dgm:t>
    </dgm:pt>
    <dgm:pt modelId="{13C15444-2133-4743-AD21-82226515C27E}">
      <dgm:prSet/>
      <dgm:spPr/>
      <dgm:t>
        <a:bodyPr/>
        <a:lstStyle/>
        <a:p>
          <a:r>
            <a:rPr lang="en-US"/>
            <a:t>Take on too much work</a:t>
          </a:r>
        </a:p>
      </dgm:t>
    </dgm:pt>
    <dgm:pt modelId="{7F1029AC-FC83-4157-B5C5-EF32ACEDC3DF}" type="parTrans" cxnId="{783CF565-2221-42E6-8CC0-FE7DFD20442D}">
      <dgm:prSet/>
      <dgm:spPr/>
      <dgm:t>
        <a:bodyPr/>
        <a:lstStyle/>
        <a:p>
          <a:endParaRPr lang="en-US"/>
        </a:p>
      </dgm:t>
    </dgm:pt>
    <dgm:pt modelId="{D383B680-C616-4AE4-9332-33F0606DF063}" type="sibTrans" cxnId="{783CF565-2221-42E6-8CC0-FE7DFD20442D}">
      <dgm:prSet/>
      <dgm:spPr/>
      <dgm:t>
        <a:bodyPr/>
        <a:lstStyle/>
        <a:p>
          <a:endParaRPr lang="en-US"/>
        </a:p>
      </dgm:t>
    </dgm:pt>
    <dgm:pt modelId="{047B7305-6E40-46C2-BF45-6FE95EFCA719}">
      <dgm:prSet/>
      <dgm:spPr/>
      <dgm:t>
        <a:bodyPr/>
        <a:lstStyle/>
        <a:p>
          <a:r>
            <a:rPr lang="en-US"/>
            <a:t>Limited practical experience</a:t>
          </a:r>
        </a:p>
      </dgm:t>
    </dgm:pt>
    <dgm:pt modelId="{949A6233-6992-4B47-90EF-E9A495D1098E}" type="parTrans" cxnId="{E192E831-79F5-43FE-93B5-122D7C9EC976}">
      <dgm:prSet/>
      <dgm:spPr/>
      <dgm:t>
        <a:bodyPr/>
        <a:lstStyle/>
        <a:p>
          <a:endParaRPr lang="en-US"/>
        </a:p>
      </dgm:t>
    </dgm:pt>
    <dgm:pt modelId="{55998368-B0B7-4EC8-843C-A1413353679E}" type="sibTrans" cxnId="{E192E831-79F5-43FE-93B5-122D7C9EC976}">
      <dgm:prSet/>
      <dgm:spPr/>
      <dgm:t>
        <a:bodyPr/>
        <a:lstStyle/>
        <a:p>
          <a:endParaRPr lang="en-US"/>
        </a:p>
      </dgm:t>
    </dgm:pt>
    <dgm:pt modelId="{6BB66381-3487-4A1C-9716-7C513CFA0F0F}" type="pres">
      <dgm:prSet presAssocID="{1E8CAF1A-9F88-4789-8A56-9D3A6C960B22}" presName="outerComposite" presStyleCnt="0">
        <dgm:presLayoutVars>
          <dgm:chMax val="5"/>
          <dgm:dir/>
          <dgm:resizeHandles val="exact"/>
        </dgm:presLayoutVars>
      </dgm:prSet>
      <dgm:spPr/>
    </dgm:pt>
    <dgm:pt modelId="{66C858E5-EFD7-4E90-ACA7-0511000E6967}" type="pres">
      <dgm:prSet presAssocID="{1E8CAF1A-9F88-4789-8A56-9D3A6C960B22}" presName="dummyMaxCanvas" presStyleCnt="0">
        <dgm:presLayoutVars/>
      </dgm:prSet>
      <dgm:spPr/>
    </dgm:pt>
    <dgm:pt modelId="{4F583537-9B6E-4DEB-BE24-0658244CC2AE}" type="pres">
      <dgm:prSet presAssocID="{1E8CAF1A-9F88-4789-8A56-9D3A6C960B22}" presName="ThreeNodes_1" presStyleLbl="node1" presStyleIdx="0" presStyleCnt="3">
        <dgm:presLayoutVars>
          <dgm:bulletEnabled val="1"/>
        </dgm:presLayoutVars>
      </dgm:prSet>
      <dgm:spPr/>
    </dgm:pt>
    <dgm:pt modelId="{EED5E6CD-4EBA-48BF-A797-83D0358AB035}" type="pres">
      <dgm:prSet presAssocID="{1E8CAF1A-9F88-4789-8A56-9D3A6C960B22}" presName="ThreeNodes_2" presStyleLbl="node1" presStyleIdx="1" presStyleCnt="3">
        <dgm:presLayoutVars>
          <dgm:bulletEnabled val="1"/>
        </dgm:presLayoutVars>
      </dgm:prSet>
      <dgm:spPr/>
    </dgm:pt>
    <dgm:pt modelId="{27E5E8BC-8410-42F5-8690-EB5A875CD833}" type="pres">
      <dgm:prSet presAssocID="{1E8CAF1A-9F88-4789-8A56-9D3A6C960B22}" presName="ThreeNodes_3" presStyleLbl="node1" presStyleIdx="2" presStyleCnt="3">
        <dgm:presLayoutVars>
          <dgm:bulletEnabled val="1"/>
        </dgm:presLayoutVars>
      </dgm:prSet>
      <dgm:spPr/>
    </dgm:pt>
    <dgm:pt modelId="{0F2151A6-F9B9-40B7-B4A3-4E7F5C3E187E}" type="pres">
      <dgm:prSet presAssocID="{1E8CAF1A-9F88-4789-8A56-9D3A6C960B22}" presName="ThreeConn_1-2" presStyleLbl="fgAccFollowNode1" presStyleIdx="0" presStyleCnt="2">
        <dgm:presLayoutVars>
          <dgm:bulletEnabled val="1"/>
        </dgm:presLayoutVars>
      </dgm:prSet>
      <dgm:spPr/>
    </dgm:pt>
    <dgm:pt modelId="{D14FE311-D973-466D-B7B4-59DE98758295}" type="pres">
      <dgm:prSet presAssocID="{1E8CAF1A-9F88-4789-8A56-9D3A6C960B22}" presName="ThreeConn_2-3" presStyleLbl="fgAccFollowNode1" presStyleIdx="1" presStyleCnt="2">
        <dgm:presLayoutVars>
          <dgm:bulletEnabled val="1"/>
        </dgm:presLayoutVars>
      </dgm:prSet>
      <dgm:spPr/>
    </dgm:pt>
    <dgm:pt modelId="{48227939-2E03-40F5-A9A7-A8907416B9E7}" type="pres">
      <dgm:prSet presAssocID="{1E8CAF1A-9F88-4789-8A56-9D3A6C960B22}" presName="ThreeNodes_1_text" presStyleLbl="node1" presStyleIdx="2" presStyleCnt="3">
        <dgm:presLayoutVars>
          <dgm:bulletEnabled val="1"/>
        </dgm:presLayoutVars>
      </dgm:prSet>
      <dgm:spPr/>
    </dgm:pt>
    <dgm:pt modelId="{75EC3D2C-B2A3-43F3-817B-08D033A19C10}" type="pres">
      <dgm:prSet presAssocID="{1E8CAF1A-9F88-4789-8A56-9D3A6C960B22}" presName="ThreeNodes_2_text" presStyleLbl="node1" presStyleIdx="2" presStyleCnt="3">
        <dgm:presLayoutVars>
          <dgm:bulletEnabled val="1"/>
        </dgm:presLayoutVars>
      </dgm:prSet>
      <dgm:spPr/>
    </dgm:pt>
    <dgm:pt modelId="{25B190F5-0920-4A7B-A00D-71B0D9CD519D}" type="pres">
      <dgm:prSet presAssocID="{1E8CAF1A-9F88-4789-8A56-9D3A6C960B2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0902819-600C-45BE-BB21-F1C0C136A2B4}" type="presOf" srcId="{D383B680-C616-4AE4-9332-33F0606DF063}" destId="{D14FE311-D973-466D-B7B4-59DE98758295}" srcOrd="0" destOrd="0" presId="urn:microsoft.com/office/officeart/2005/8/layout/vProcess5"/>
    <dgm:cxn modelId="{7A4B5426-336B-4A44-9F07-552C7F17EAB5}" type="presOf" srcId="{047B7305-6E40-46C2-BF45-6FE95EFCA719}" destId="{27E5E8BC-8410-42F5-8690-EB5A875CD833}" srcOrd="0" destOrd="0" presId="urn:microsoft.com/office/officeart/2005/8/layout/vProcess5"/>
    <dgm:cxn modelId="{E192E831-79F5-43FE-93B5-122D7C9EC976}" srcId="{1E8CAF1A-9F88-4789-8A56-9D3A6C960B22}" destId="{047B7305-6E40-46C2-BF45-6FE95EFCA719}" srcOrd="2" destOrd="0" parTransId="{949A6233-6992-4B47-90EF-E9A495D1098E}" sibTransId="{55998368-B0B7-4EC8-843C-A1413353679E}"/>
    <dgm:cxn modelId="{09B6913E-C117-4EB8-8C52-E81E67ECE9BA}" type="presOf" srcId="{C0F2D264-0068-4E1A-8D82-C1F707555AC9}" destId="{4F583537-9B6E-4DEB-BE24-0658244CC2AE}" srcOrd="0" destOrd="0" presId="urn:microsoft.com/office/officeart/2005/8/layout/vProcess5"/>
    <dgm:cxn modelId="{783CF565-2221-42E6-8CC0-FE7DFD20442D}" srcId="{1E8CAF1A-9F88-4789-8A56-9D3A6C960B22}" destId="{13C15444-2133-4743-AD21-82226515C27E}" srcOrd="1" destOrd="0" parTransId="{7F1029AC-FC83-4157-B5C5-EF32ACEDC3DF}" sibTransId="{D383B680-C616-4AE4-9332-33F0606DF063}"/>
    <dgm:cxn modelId="{1CF9C86B-4BB7-44F7-B93D-7329A896063B}" type="presOf" srcId="{C0F2D264-0068-4E1A-8D82-C1F707555AC9}" destId="{48227939-2E03-40F5-A9A7-A8907416B9E7}" srcOrd="1" destOrd="0" presId="urn:microsoft.com/office/officeart/2005/8/layout/vProcess5"/>
    <dgm:cxn modelId="{C624CF55-0A52-4B87-B3FB-4255E1208602}" srcId="{1E8CAF1A-9F88-4789-8A56-9D3A6C960B22}" destId="{C0F2D264-0068-4E1A-8D82-C1F707555AC9}" srcOrd="0" destOrd="0" parTransId="{BDF8288A-BE42-40DF-82FB-833F0DF9B27F}" sibTransId="{53C3F8E7-CB44-43A9-AA57-3E3134B27F88}"/>
    <dgm:cxn modelId="{2152BE84-4EC2-4D31-A680-B6EF1848F554}" type="presOf" srcId="{53C3F8E7-CB44-43A9-AA57-3E3134B27F88}" destId="{0F2151A6-F9B9-40B7-B4A3-4E7F5C3E187E}" srcOrd="0" destOrd="0" presId="urn:microsoft.com/office/officeart/2005/8/layout/vProcess5"/>
    <dgm:cxn modelId="{309B76B8-D9AE-4FB5-B1A6-53027B3A4312}" type="presOf" srcId="{047B7305-6E40-46C2-BF45-6FE95EFCA719}" destId="{25B190F5-0920-4A7B-A00D-71B0D9CD519D}" srcOrd="1" destOrd="0" presId="urn:microsoft.com/office/officeart/2005/8/layout/vProcess5"/>
    <dgm:cxn modelId="{472A7ADC-1B0C-442B-B10E-46AF99AF24DB}" type="presOf" srcId="{1E8CAF1A-9F88-4789-8A56-9D3A6C960B22}" destId="{6BB66381-3487-4A1C-9716-7C513CFA0F0F}" srcOrd="0" destOrd="0" presId="urn:microsoft.com/office/officeart/2005/8/layout/vProcess5"/>
    <dgm:cxn modelId="{52FFF6DF-3D39-49F2-BB42-F0F08613D72D}" type="presOf" srcId="{13C15444-2133-4743-AD21-82226515C27E}" destId="{75EC3D2C-B2A3-43F3-817B-08D033A19C10}" srcOrd="1" destOrd="0" presId="urn:microsoft.com/office/officeart/2005/8/layout/vProcess5"/>
    <dgm:cxn modelId="{83813FF6-6974-4CD9-B708-5B053101332B}" type="presOf" srcId="{13C15444-2133-4743-AD21-82226515C27E}" destId="{EED5E6CD-4EBA-48BF-A797-83D0358AB035}" srcOrd="0" destOrd="0" presId="urn:microsoft.com/office/officeart/2005/8/layout/vProcess5"/>
    <dgm:cxn modelId="{AA8F85AC-3CCB-4079-AF89-ACB524DE14E6}" type="presParOf" srcId="{6BB66381-3487-4A1C-9716-7C513CFA0F0F}" destId="{66C858E5-EFD7-4E90-ACA7-0511000E6967}" srcOrd="0" destOrd="0" presId="urn:microsoft.com/office/officeart/2005/8/layout/vProcess5"/>
    <dgm:cxn modelId="{578D68F5-9233-440D-9A14-8C9D8CB06278}" type="presParOf" srcId="{6BB66381-3487-4A1C-9716-7C513CFA0F0F}" destId="{4F583537-9B6E-4DEB-BE24-0658244CC2AE}" srcOrd="1" destOrd="0" presId="urn:microsoft.com/office/officeart/2005/8/layout/vProcess5"/>
    <dgm:cxn modelId="{5D513EAA-DF6B-4169-9E1D-0A1FD958151F}" type="presParOf" srcId="{6BB66381-3487-4A1C-9716-7C513CFA0F0F}" destId="{EED5E6CD-4EBA-48BF-A797-83D0358AB035}" srcOrd="2" destOrd="0" presId="urn:microsoft.com/office/officeart/2005/8/layout/vProcess5"/>
    <dgm:cxn modelId="{CC9D8E95-762E-4639-9CBB-6E61FBE9581D}" type="presParOf" srcId="{6BB66381-3487-4A1C-9716-7C513CFA0F0F}" destId="{27E5E8BC-8410-42F5-8690-EB5A875CD833}" srcOrd="3" destOrd="0" presId="urn:microsoft.com/office/officeart/2005/8/layout/vProcess5"/>
    <dgm:cxn modelId="{3DCABB33-71C0-4CCC-833C-FE6567DC549C}" type="presParOf" srcId="{6BB66381-3487-4A1C-9716-7C513CFA0F0F}" destId="{0F2151A6-F9B9-40B7-B4A3-4E7F5C3E187E}" srcOrd="4" destOrd="0" presId="urn:microsoft.com/office/officeart/2005/8/layout/vProcess5"/>
    <dgm:cxn modelId="{9F82A5FA-1884-4E15-83E2-76F9CD3AA6ED}" type="presParOf" srcId="{6BB66381-3487-4A1C-9716-7C513CFA0F0F}" destId="{D14FE311-D973-466D-B7B4-59DE98758295}" srcOrd="5" destOrd="0" presId="urn:microsoft.com/office/officeart/2005/8/layout/vProcess5"/>
    <dgm:cxn modelId="{F386152C-89E1-48DC-B1A2-A01D40C6F6B5}" type="presParOf" srcId="{6BB66381-3487-4A1C-9716-7C513CFA0F0F}" destId="{48227939-2E03-40F5-A9A7-A8907416B9E7}" srcOrd="6" destOrd="0" presId="urn:microsoft.com/office/officeart/2005/8/layout/vProcess5"/>
    <dgm:cxn modelId="{F53B727A-7FF3-4872-923E-24E6B68C063F}" type="presParOf" srcId="{6BB66381-3487-4A1C-9716-7C513CFA0F0F}" destId="{75EC3D2C-B2A3-43F3-817B-08D033A19C10}" srcOrd="7" destOrd="0" presId="urn:microsoft.com/office/officeart/2005/8/layout/vProcess5"/>
    <dgm:cxn modelId="{3F9D1B59-3DF1-46EB-8E16-3DB14D975840}" type="presParOf" srcId="{6BB66381-3487-4A1C-9716-7C513CFA0F0F}" destId="{25B190F5-0920-4A7B-A00D-71B0D9CD519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5A8BB2-2BA1-48EE-9D6F-FC435EB7353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0063A2-FD60-4392-AA92-B8302CA969FC}">
      <dgm:prSet/>
      <dgm:spPr/>
      <dgm:t>
        <a:bodyPr/>
        <a:lstStyle/>
        <a:p>
          <a:r>
            <a:rPr lang="en-US"/>
            <a:t>Work placements and volunteering</a:t>
          </a:r>
        </a:p>
      </dgm:t>
    </dgm:pt>
    <dgm:pt modelId="{8772DEB9-A903-464A-8A9D-C17300599885}" type="parTrans" cxnId="{50D74C5D-9C8C-4C58-A360-60A01053953B}">
      <dgm:prSet/>
      <dgm:spPr/>
      <dgm:t>
        <a:bodyPr/>
        <a:lstStyle/>
        <a:p>
          <a:endParaRPr lang="en-US"/>
        </a:p>
      </dgm:t>
    </dgm:pt>
    <dgm:pt modelId="{25B1045E-76B3-4235-AAB8-3E1C28DEBBBC}" type="sibTrans" cxnId="{50D74C5D-9C8C-4C58-A360-60A01053953B}">
      <dgm:prSet/>
      <dgm:spPr/>
      <dgm:t>
        <a:bodyPr/>
        <a:lstStyle/>
        <a:p>
          <a:endParaRPr lang="en-US"/>
        </a:p>
      </dgm:t>
    </dgm:pt>
    <dgm:pt modelId="{D3168187-3B11-41A3-9303-F286A63A5E4E}">
      <dgm:prSet/>
      <dgm:spPr/>
      <dgm:t>
        <a:bodyPr/>
        <a:lstStyle/>
        <a:p>
          <a:r>
            <a:rPr lang="en-US"/>
            <a:t>Professional training and workshops</a:t>
          </a:r>
        </a:p>
      </dgm:t>
    </dgm:pt>
    <dgm:pt modelId="{33168DBC-AD58-422C-A077-51B6AFEC7C19}" type="parTrans" cxnId="{E3A5452E-BF19-4788-9F4D-B09107A74271}">
      <dgm:prSet/>
      <dgm:spPr/>
      <dgm:t>
        <a:bodyPr/>
        <a:lstStyle/>
        <a:p>
          <a:endParaRPr lang="en-US"/>
        </a:p>
      </dgm:t>
    </dgm:pt>
    <dgm:pt modelId="{C2DE753C-C832-4D40-B17A-760A60A1D5E8}" type="sibTrans" cxnId="{E3A5452E-BF19-4788-9F4D-B09107A74271}">
      <dgm:prSet/>
      <dgm:spPr/>
      <dgm:t>
        <a:bodyPr/>
        <a:lstStyle/>
        <a:p>
          <a:endParaRPr lang="en-US"/>
        </a:p>
      </dgm:t>
    </dgm:pt>
    <dgm:pt modelId="{18C1023A-586D-451B-9B9D-FA269BD04AE7}">
      <dgm:prSet/>
      <dgm:spPr/>
      <dgm:t>
        <a:bodyPr/>
        <a:lstStyle/>
        <a:p>
          <a:r>
            <a:rPr lang="en-US"/>
            <a:t>Networking with mentors and professionals</a:t>
          </a:r>
        </a:p>
      </dgm:t>
    </dgm:pt>
    <dgm:pt modelId="{0E1BD97D-5EA7-4432-9404-5CD6C52E7DA3}" type="parTrans" cxnId="{3E6F1843-3439-4BC3-826C-5F2960FCBDDF}">
      <dgm:prSet/>
      <dgm:spPr/>
      <dgm:t>
        <a:bodyPr/>
        <a:lstStyle/>
        <a:p>
          <a:endParaRPr lang="en-US"/>
        </a:p>
      </dgm:t>
    </dgm:pt>
    <dgm:pt modelId="{9E3FA42C-06DA-4DDD-9E9E-37AA0DA67ED9}" type="sibTrans" cxnId="{3E6F1843-3439-4BC3-826C-5F2960FCBDDF}">
      <dgm:prSet/>
      <dgm:spPr/>
      <dgm:t>
        <a:bodyPr/>
        <a:lstStyle/>
        <a:p>
          <a:endParaRPr lang="en-US"/>
        </a:p>
      </dgm:t>
    </dgm:pt>
    <dgm:pt modelId="{711B9C70-2346-49F9-B62C-B5B64E655AAF}" type="pres">
      <dgm:prSet presAssocID="{205A8BB2-2BA1-48EE-9D6F-FC435EB73538}" presName="linear" presStyleCnt="0">
        <dgm:presLayoutVars>
          <dgm:animLvl val="lvl"/>
          <dgm:resizeHandles val="exact"/>
        </dgm:presLayoutVars>
      </dgm:prSet>
      <dgm:spPr/>
    </dgm:pt>
    <dgm:pt modelId="{26F7C1E9-01E4-4AC4-9B0A-62C4EEF2AA50}" type="pres">
      <dgm:prSet presAssocID="{AF0063A2-FD60-4392-AA92-B8302CA969F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258B13B-7474-4A93-A6D8-81CDF138B9B4}" type="pres">
      <dgm:prSet presAssocID="{25B1045E-76B3-4235-AAB8-3E1C28DEBBBC}" presName="spacer" presStyleCnt="0"/>
      <dgm:spPr/>
    </dgm:pt>
    <dgm:pt modelId="{40A2D58E-615A-4134-B37F-AEC2F8F3B03E}" type="pres">
      <dgm:prSet presAssocID="{D3168187-3B11-41A3-9303-F286A63A5E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D9EA0D-7D87-40BB-A57E-47B576AA9681}" type="pres">
      <dgm:prSet presAssocID="{C2DE753C-C832-4D40-B17A-760A60A1D5E8}" presName="spacer" presStyleCnt="0"/>
      <dgm:spPr/>
    </dgm:pt>
    <dgm:pt modelId="{42D29231-67BE-4E07-B974-6DD43322CFCD}" type="pres">
      <dgm:prSet presAssocID="{18C1023A-586D-451B-9B9D-FA269BD04AE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4834B2C-EE1A-4B6E-A2BD-C3AEA805DE75}" type="presOf" srcId="{D3168187-3B11-41A3-9303-F286A63A5E4E}" destId="{40A2D58E-615A-4134-B37F-AEC2F8F3B03E}" srcOrd="0" destOrd="0" presId="urn:microsoft.com/office/officeart/2005/8/layout/vList2"/>
    <dgm:cxn modelId="{E3A5452E-BF19-4788-9F4D-B09107A74271}" srcId="{205A8BB2-2BA1-48EE-9D6F-FC435EB73538}" destId="{D3168187-3B11-41A3-9303-F286A63A5E4E}" srcOrd="1" destOrd="0" parTransId="{33168DBC-AD58-422C-A077-51B6AFEC7C19}" sibTransId="{C2DE753C-C832-4D40-B17A-760A60A1D5E8}"/>
    <dgm:cxn modelId="{81E6D43C-9A7A-42A9-A169-A29CAA5C5002}" type="presOf" srcId="{18C1023A-586D-451B-9B9D-FA269BD04AE7}" destId="{42D29231-67BE-4E07-B974-6DD43322CFCD}" srcOrd="0" destOrd="0" presId="urn:microsoft.com/office/officeart/2005/8/layout/vList2"/>
    <dgm:cxn modelId="{50D74C5D-9C8C-4C58-A360-60A01053953B}" srcId="{205A8BB2-2BA1-48EE-9D6F-FC435EB73538}" destId="{AF0063A2-FD60-4392-AA92-B8302CA969FC}" srcOrd="0" destOrd="0" parTransId="{8772DEB9-A903-464A-8A9D-C17300599885}" sibTransId="{25B1045E-76B3-4235-AAB8-3E1C28DEBBBC}"/>
    <dgm:cxn modelId="{3E6F1843-3439-4BC3-826C-5F2960FCBDDF}" srcId="{205A8BB2-2BA1-48EE-9D6F-FC435EB73538}" destId="{18C1023A-586D-451B-9B9D-FA269BD04AE7}" srcOrd="2" destOrd="0" parTransId="{0E1BD97D-5EA7-4432-9404-5CD6C52E7DA3}" sibTransId="{9E3FA42C-06DA-4DDD-9E9E-37AA0DA67ED9}"/>
    <dgm:cxn modelId="{89AA6C79-0319-4DB8-B9A2-955C5BE4AA87}" type="presOf" srcId="{AF0063A2-FD60-4392-AA92-B8302CA969FC}" destId="{26F7C1E9-01E4-4AC4-9B0A-62C4EEF2AA50}" srcOrd="0" destOrd="0" presId="urn:microsoft.com/office/officeart/2005/8/layout/vList2"/>
    <dgm:cxn modelId="{4B713ACF-4D39-4C7E-8873-D31F6B7A8C7B}" type="presOf" srcId="{205A8BB2-2BA1-48EE-9D6F-FC435EB73538}" destId="{711B9C70-2346-49F9-B62C-B5B64E655AAF}" srcOrd="0" destOrd="0" presId="urn:microsoft.com/office/officeart/2005/8/layout/vList2"/>
    <dgm:cxn modelId="{796463FC-AC3C-495C-9384-E97D23E99655}" type="presParOf" srcId="{711B9C70-2346-49F9-B62C-B5B64E655AAF}" destId="{26F7C1E9-01E4-4AC4-9B0A-62C4EEF2AA50}" srcOrd="0" destOrd="0" presId="urn:microsoft.com/office/officeart/2005/8/layout/vList2"/>
    <dgm:cxn modelId="{768D11DB-77B3-4443-8E26-48AA6009BC1F}" type="presParOf" srcId="{711B9C70-2346-49F9-B62C-B5B64E655AAF}" destId="{B258B13B-7474-4A93-A6D8-81CDF138B9B4}" srcOrd="1" destOrd="0" presId="urn:microsoft.com/office/officeart/2005/8/layout/vList2"/>
    <dgm:cxn modelId="{8141AC2F-B33F-4389-AB41-51D7F88457CC}" type="presParOf" srcId="{711B9C70-2346-49F9-B62C-B5B64E655AAF}" destId="{40A2D58E-615A-4134-B37F-AEC2F8F3B03E}" srcOrd="2" destOrd="0" presId="urn:microsoft.com/office/officeart/2005/8/layout/vList2"/>
    <dgm:cxn modelId="{9BA626FE-EB31-49BE-87E3-DCBA00D38B61}" type="presParOf" srcId="{711B9C70-2346-49F9-B62C-B5B64E655AAF}" destId="{7AD9EA0D-7D87-40BB-A57E-47B576AA9681}" srcOrd="3" destOrd="0" presId="urn:microsoft.com/office/officeart/2005/8/layout/vList2"/>
    <dgm:cxn modelId="{14624470-3CBC-4A98-A67F-428F34788191}" type="presParOf" srcId="{711B9C70-2346-49F9-B62C-B5B64E655AAF}" destId="{42D29231-67BE-4E07-B974-6DD43322CF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B42076-9479-43BD-A28D-3A4D4A957F4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324A15-D119-4CCA-9599-E9B0BCCC6D73}">
      <dgm:prSet/>
      <dgm:spPr/>
      <dgm:t>
        <a:bodyPr/>
        <a:lstStyle/>
        <a:p>
          <a:r>
            <a:rPr lang="en-US"/>
            <a:t>Job market competition</a:t>
          </a:r>
        </a:p>
      </dgm:t>
    </dgm:pt>
    <dgm:pt modelId="{1B885A57-1518-4764-959A-14397CC8399B}" type="parTrans" cxnId="{9F8D5913-CF60-4A2F-8762-B01B8510579C}">
      <dgm:prSet/>
      <dgm:spPr/>
      <dgm:t>
        <a:bodyPr/>
        <a:lstStyle/>
        <a:p>
          <a:endParaRPr lang="en-US"/>
        </a:p>
      </dgm:t>
    </dgm:pt>
    <dgm:pt modelId="{1C8A00A2-B7A4-44BB-9ED7-95F46C014A6C}" type="sibTrans" cxnId="{9F8D5913-CF60-4A2F-8762-B01B8510579C}">
      <dgm:prSet/>
      <dgm:spPr/>
      <dgm:t>
        <a:bodyPr/>
        <a:lstStyle/>
        <a:p>
          <a:endParaRPr lang="en-US"/>
        </a:p>
      </dgm:t>
    </dgm:pt>
    <dgm:pt modelId="{06E4EC13-EC0F-4B46-AE57-35244D625C60}">
      <dgm:prSet/>
      <dgm:spPr/>
      <dgm:t>
        <a:bodyPr/>
        <a:lstStyle/>
        <a:p>
          <a:r>
            <a:rPr lang="en-US"/>
            <a:t>Emotional burnout</a:t>
          </a:r>
        </a:p>
      </dgm:t>
    </dgm:pt>
    <dgm:pt modelId="{7FB161DC-E465-47BE-B98B-4F859C6CB2A8}" type="parTrans" cxnId="{E9464011-A4F5-447A-83A6-892A3ABE142A}">
      <dgm:prSet/>
      <dgm:spPr/>
      <dgm:t>
        <a:bodyPr/>
        <a:lstStyle/>
        <a:p>
          <a:endParaRPr lang="en-US"/>
        </a:p>
      </dgm:t>
    </dgm:pt>
    <dgm:pt modelId="{5C0445B5-381F-47AF-8426-259F90517EC2}" type="sibTrans" cxnId="{E9464011-A4F5-447A-83A6-892A3ABE142A}">
      <dgm:prSet/>
      <dgm:spPr/>
      <dgm:t>
        <a:bodyPr/>
        <a:lstStyle/>
        <a:p>
          <a:endParaRPr lang="en-US"/>
        </a:p>
      </dgm:t>
    </dgm:pt>
    <dgm:pt modelId="{5C248D6B-EE75-4D5A-95A9-ADC50A1570EC}">
      <dgm:prSet/>
      <dgm:spPr/>
      <dgm:t>
        <a:bodyPr/>
        <a:lstStyle/>
        <a:p>
          <a:r>
            <a:rPr lang="en-US"/>
            <a:t>Changes in government policies</a:t>
          </a:r>
          <a:r>
            <a:rPr lang="en-GB"/>
            <a:t> (Córdova et al., 2023).</a:t>
          </a:r>
          <a:endParaRPr lang="en-US"/>
        </a:p>
      </dgm:t>
    </dgm:pt>
    <dgm:pt modelId="{8AC5D50B-4CAF-4344-A770-EBEFFD58AB10}" type="parTrans" cxnId="{B5552177-2395-4E75-A35F-F5C1B4F1504F}">
      <dgm:prSet/>
      <dgm:spPr/>
      <dgm:t>
        <a:bodyPr/>
        <a:lstStyle/>
        <a:p>
          <a:endParaRPr lang="en-US"/>
        </a:p>
      </dgm:t>
    </dgm:pt>
    <dgm:pt modelId="{D4B7858E-EC1C-4DE6-B557-9BE8FF2F08FA}" type="sibTrans" cxnId="{B5552177-2395-4E75-A35F-F5C1B4F1504F}">
      <dgm:prSet/>
      <dgm:spPr/>
      <dgm:t>
        <a:bodyPr/>
        <a:lstStyle/>
        <a:p>
          <a:endParaRPr lang="en-US"/>
        </a:p>
      </dgm:t>
    </dgm:pt>
    <dgm:pt modelId="{DB937EDF-9B04-42DB-8B2F-FEE042C2C0A5}" type="pres">
      <dgm:prSet presAssocID="{E3B42076-9479-43BD-A28D-3A4D4A957F4D}" presName="diagram" presStyleCnt="0">
        <dgm:presLayoutVars>
          <dgm:dir/>
          <dgm:resizeHandles val="exact"/>
        </dgm:presLayoutVars>
      </dgm:prSet>
      <dgm:spPr/>
    </dgm:pt>
    <dgm:pt modelId="{FF943DFF-DD97-4381-AD87-FBD6FA58D0E7}" type="pres">
      <dgm:prSet presAssocID="{BE324A15-D119-4CCA-9599-E9B0BCCC6D73}" presName="node" presStyleLbl="node1" presStyleIdx="0" presStyleCnt="3">
        <dgm:presLayoutVars>
          <dgm:bulletEnabled val="1"/>
        </dgm:presLayoutVars>
      </dgm:prSet>
      <dgm:spPr/>
    </dgm:pt>
    <dgm:pt modelId="{380A6FA6-0758-43CC-BB74-C60E5330BFD0}" type="pres">
      <dgm:prSet presAssocID="{1C8A00A2-B7A4-44BB-9ED7-95F46C014A6C}" presName="sibTrans" presStyleCnt="0"/>
      <dgm:spPr/>
    </dgm:pt>
    <dgm:pt modelId="{816B9C26-B531-477E-8EBF-70AF96068D96}" type="pres">
      <dgm:prSet presAssocID="{06E4EC13-EC0F-4B46-AE57-35244D625C60}" presName="node" presStyleLbl="node1" presStyleIdx="1" presStyleCnt="3">
        <dgm:presLayoutVars>
          <dgm:bulletEnabled val="1"/>
        </dgm:presLayoutVars>
      </dgm:prSet>
      <dgm:spPr/>
    </dgm:pt>
    <dgm:pt modelId="{7D312B56-EAF6-4274-A917-3C3B65C8C002}" type="pres">
      <dgm:prSet presAssocID="{5C0445B5-381F-47AF-8426-259F90517EC2}" presName="sibTrans" presStyleCnt="0"/>
      <dgm:spPr/>
    </dgm:pt>
    <dgm:pt modelId="{A2684A11-2716-438F-B7FE-25910A32283D}" type="pres">
      <dgm:prSet presAssocID="{5C248D6B-EE75-4D5A-95A9-ADC50A1570EC}" presName="node" presStyleLbl="node1" presStyleIdx="2" presStyleCnt="3">
        <dgm:presLayoutVars>
          <dgm:bulletEnabled val="1"/>
        </dgm:presLayoutVars>
      </dgm:prSet>
      <dgm:spPr/>
    </dgm:pt>
  </dgm:ptLst>
  <dgm:cxnLst>
    <dgm:cxn modelId="{E9464011-A4F5-447A-83A6-892A3ABE142A}" srcId="{E3B42076-9479-43BD-A28D-3A4D4A957F4D}" destId="{06E4EC13-EC0F-4B46-AE57-35244D625C60}" srcOrd="1" destOrd="0" parTransId="{7FB161DC-E465-47BE-B98B-4F859C6CB2A8}" sibTransId="{5C0445B5-381F-47AF-8426-259F90517EC2}"/>
    <dgm:cxn modelId="{9F8D5913-CF60-4A2F-8762-B01B8510579C}" srcId="{E3B42076-9479-43BD-A28D-3A4D4A957F4D}" destId="{BE324A15-D119-4CCA-9599-E9B0BCCC6D73}" srcOrd="0" destOrd="0" parTransId="{1B885A57-1518-4764-959A-14397CC8399B}" sibTransId="{1C8A00A2-B7A4-44BB-9ED7-95F46C014A6C}"/>
    <dgm:cxn modelId="{2EA19B1B-46A6-4DE1-A96D-93A470B324D9}" type="presOf" srcId="{5C248D6B-EE75-4D5A-95A9-ADC50A1570EC}" destId="{A2684A11-2716-438F-B7FE-25910A32283D}" srcOrd="0" destOrd="0" presId="urn:microsoft.com/office/officeart/2005/8/layout/default"/>
    <dgm:cxn modelId="{4B4F8055-CFD2-4DE9-BDE0-4F0CEFD681E5}" type="presOf" srcId="{E3B42076-9479-43BD-A28D-3A4D4A957F4D}" destId="{DB937EDF-9B04-42DB-8B2F-FEE042C2C0A5}" srcOrd="0" destOrd="0" presId="urn:microsoft.com/office/officeart/2005/8/layout/default"/>
    <dgm:cxn modelId="{B5552177-2395-4E75-A35F-F5C1B4F1504F}" srcId="{E3B42076-9479-43BD-A28D-3A4D4A957F4D}" destId="{5C248D6B-EE75-4D5A-95A9-ADC50A1570EC}" srcOrd="2" destOrd="0" parTransId="{8AC5D50B-4CAF-4344-A770-EBEFFD58AB10}" sibTransId="{D4B7858E-EC1C-4DE6-B557-9BE8FF2F08FA}"/>
    <dgm:cxn modelId="{B0E1027C-6950-48E3-9130-2D6553D0DA10}" type="presOf" srcId="{06E4EC13-EC0F-4B46-AE57-35244D625C60}" destId="{816B9C26-B531-477E-8EBF-70AF96068D96}" srcOrd="0" destOrd="0" presId="urn:microsoft.com/office/officeart/2005/8/layout/default"/>
    <dgm:cxn modelId="{A6499698-987A-4D9E-832B-E5931979EEAE}" type="presOf" srcId="{BE324A15-D119-4CCA-9599-E9B0BCCC6D73}" destId="{FF943DFF-DD97-4381-AD87-FBD6FA58D0E7}" srcOrd="0" destOrd="0" presId="urn:microsoft.com/office/officeart/2005/8/layout/default"/>
    <dgm:cxn modelId="{571D75F3-074C-4FE6-A1F2-F4C1EFF5CD12}" type="presParOf" srcId="{DB937EDF-9B04-42DB-8B2F-FEE042C2C0A5}" destId="{FF943DFF-DD97-4381-AD87-FBD6FA58D0E7}" srcOrd="0" destOrd="0" presId="urn:microsoft.com/office/officeart/2005/8/layout/default"/>
    <dgm:cxn modelId="{91E9E2B1-D735-42D8-84BC-D05FCE1D38D3}" type="presParOf" srcId="{DB937EDF-9B04-42DB-8B2F-FEE042C2C0A5}" destId="{380A6FA6-0758-43CC-BB74-C60E5330BFD0}" srcOrd="1" destOrd="0" presId="urn:microsoft.com/office/officeart/2005/8/layout/default"/>
    <dgm:cxn modelId="{7AA7C6CD-8F11-4C84-A853-5C01F0EEAEBE}" type="presParOf" srcId="{DB937EDF-9B04-42DB-8B2F-FEE042C2C0A5}" destId="{816B9C26-B531-477E-8EBF-70AF96068D96}" srcOrd="2" destOrd="0" presId="urn:microsoft.com/office/officeart/2005/8/layout/default"/>
    <dgm:cxn modelId="{1176FEBD-9250-4C44-9CF7-343242F0AB45}" type="presParOf" srcId="{DB937EDF-9B04-42DB-8B2F-FEE042C2C0A5}" destId="{7D312B56-EAF6-4274-A917-3C3B65C8C002}" srcOrd="3" destOrd="0" presId="urn:microsoft.com/office/officeart/2005/8/layout/default"/>
    <dgm:cxn modelId="{3B128FF0-61F1-4364-97D2-517E1C96CA57}" type="presParOf" srcId="{DB937EDF-9B04-42DB-8B2F-FEE042C2C0A5}" destId="{A2684A11-2716-438F-B7FE-25910A32283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9238BB7-D73E-4DD0-BD77-64E660A1DDF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BF72B1D-1EFA-4041-A00F-E6665D4092A1}">
      <dgm:prSet/>
      <dgm:spPr/>
      <dgm:t>
        <a:bodyPr/>
        <a:lstStyle/>
        <a:p>
          <a:pPr>
            <a:defRPr cap="all"/>
          </a:pPr>
          <a:r>
            <a:rPr lang="en-US"/>
            <a:t>Use communication to improve public speaking</a:t>
          </a:r>
        </a:p>
      </dgm:t>
    </dgm:pt>
    <dgm:pt modelId="{E49F050A-B988-4C18-A7C3-68863757857D}" type="parTrans" cxnId="{16754C2A-FA82-4D43-BF5F-F4075FEC70DA}">
      <dgm:prSet/>
      <dgm:spPr/>
      <dgm:t>
        <a:bodyPr/>
        <a:lstStyle/>
        <a:p>
          <a:endParaRPr lang="en-US"/>
        </a:p>
      </dgm:t>
    </dgm:pt>
    <dgm:pt modelId="{AF1DF936-7C33-4AC5-9E78-C22425355886}" type="sibTrans" cxnId="{16754C2A-FA82-4D43-BF5F-F4075FEC70DA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3F09736B-E583-4DA7-94E9-48E6AE5C3DD6}">
      <dgm:prSet/>
      <dgm:spPr/>
      <dgm:t>
        <a:bodyPr/>
        <a:lstStyle/>
        <a:p>
          <a:pPr>
            <a:defRPr cap="all"/>
          </a:pPr>
          <a:r>
            <a:rPr lang="en-US"/>
            <a:t>Apply organisation skills to manage workload</a:t>
          </a:r>
        </a:p>
      </dgm:t>
    </dgm:pt>
    <dgm:pt modelId="{D5378F29-E42C-45DA-8A7A-08D97B98597A}" type="parTrans" cxnId="{AD541401-1814-44F7-8ECE-F88581C95905}">
      <dgm:prSet/>
      <dgm:spPr/>
      <dgm:t>
        <a:bodyPr/>
        <a:lstStyle/>
        <a:p>
          <a:endParaRPr lang="en-US"/>
        </a:p>
      </dgm:t>
    </dgm:pt>
    <dgm:pt modelId="{92E17DB2-5B0D-4140-948F-60162ED50E8A}" type="sibTrans" cxnId="{AD541401-1814-44F7-8ECE-F88581C95905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81DF1D25-2FE8-47F7-8450-7A7241DB4C8B}">
      <dgm:prSet/>
      <dgm:spPr/>
      <dgm:t>
        <a:bodyPr/>
        <a:lstStyle/>
        <a:p>
          <a:pPr>
            <a:defRPr cap="all"/>
          </a:pPr>
          <a:r>
            <a:rPr lang="en-US"/>
            <a:t>Gain experience through volunteering</a:t>
          </a:r>
        </a:p>
      </dgm:t>
    </dgm:pt>
    <dgm:pt modelId="{E4652E10-883A-4D11-BE71-647FD387A48C}" type="parTrans" cxnId="{CF5C713F-0750-435A-9623-220E3B1E935F}">
      <dgm:prSet/>
      <dgm:spPr/>
      <dgm:t>
        <a:bodyPr/>
        <a:lstStyle/>
        <a:p>
          <a:endParaRPr lang="en-US"/>
        </a:p>
      </dgm:t>
    </dgm:pt>
    <dgm:pt modelId="{811E3808-9730-4734-8434-EAB6FEB2A8C4}" type="sibTrans" cxnId="{CF5C713F-0750-435A-9623-220E3B1E935F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A4966427-4C6E-4DD8-B421-A5711F98324A}" type="pres">
      <dgm:prSet presAssocID="{A9238BB7-D73E-4DD0-BD77-64E660A1DDFE}" presName="Name0" presStyleCnt="0">
        <dgm:presLayoutVars>
          <dgm:animLvl val="lvl"/>
          <dgm:resizeHandles val="exact"/>
        </dgm:presLayoutVars>
      </dgm:prSet>
      <dgm:spPr/>
    </dgm:pt>
    <dgm:pt modelId="{E94FA85C-F6A3-47BC-B847-03BC1A2765AA}" type="pres">
      <dgm:prSet presAssocID="{3BF72B1D-1EFA-4041-A00F-E6665D4092A1}" presName="compositeNode" presStyleCnt="0">
        <dgm:presLayoutVars>
          <dgm:bulletEnabled val="1"/>
        </dgm:presLayoutVars>
      </dgm:prSet>
      <dgm:spPr/>
    </dgm:pt>
    <dgm:pt modelId="{DA5A3BDE-A494-4C52-A282-F8FA4B9A0E40}" type="pres">
      <dgm:prSet presAssocID="{3BF72B1D-1EFA-4041-A00F-E6665D4092A1}" presName="bgRect" presStyleLbl="bgAccFollowNode1" presStyleIdx="0" presStyleCnt="3"/>
      <dgm:spPr/>
    </dgm:pt>
    <dgm:pt modelId="{4859C1A4-B6B8-4935-8E01-8A1A7F6152F3}" type="pres">
      <dgm:prSet presAssocID="{AF1DF936-7C33-4AC5-9E78-C22425355886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378DADFE-6971-4905-BDEC-64F54EA48CEA}" type="pres">
      <dgm:prSet presAssocID="{3BF72B1D-1EFA-4041-A00F-E6665D4092A1}" presName="bottomLine" presStyleLbl="alignNode1" presStyleIdx="1" presStyleCnt="6">
        <dgm:presLayoutVars/>
      </dgm:prSet>
      <dgm:spPr/>
    </dgm:pt>
    <dgm:pt modelId="{15D7FE44-0A98-4CE0-8C37-3A8AD2131A84}" type="pres">
      <dgm:prSet presAssocID="{3BF72B1D-1EFA-4041-A00F-E6665D4092A1}" presName="nodeText" presStyleLbl="bgAccFollowNode1" presStyleIdx="0" presStyleCnt="3">
        <dgm:presLayoutVars>
          <dgm:bulletEnabled val="1"/>
        </dgm:presLayoutVars>
      </dgm:prSet>
      <dgm:spPr/>
    </dgm:pt>
    <dgm:pt modelId="{D217CA17-EEEB-4289-AC4E-0AA8B0BBCC5F}" type="pres">
      <dgm:prSet presAssocID="{AF1DF936-7C33-4AC5-9E78-C22425355886}" presName="sibTrans" presStyleCnt="0"/>
      <dgm:spPr/>
    </dgm:pt>
    <dgm:pt modelId="{A300552B-8BBA-49AC-8248-4BA0BE075178}" type="pres">
      <dgm:prSet presAssocID="{3F09736B-E583-4DA7-94E9-48E6AE5C3DD6}" presName="compositeNode" presStyleCnt="0">
        <dgm:presLayoutVars>
          <dgm:bulletEnabled val="1"/>
        </dgm:presLayoutVars>
      </dgm:prSet>
      <dgm:spPr/>
    </dgm:pt>
    <dgm:pt modelId="{1AD693C2-A1DE-4107-AB58-61CC99B2D6E2}" type="pres">
      <dgm:prSet presAssocID="{3F09736B-E583-4DA7-94E9-48E6AE5C3DD6}" presName="bgRect" presStyleLbl="bgAccFollowNode1" presStyleIdx="1" presStyleCnt="3"/>
      <dgm:spPr/>
    </dgm:pt>
    <dgm:pt modelId="{72A924AF-2153-4A03-B28E-1DADC11A61DD}" type="pres">
      <dgm:prSet presAssocID="{92E17DB2-5B0D-4140-948F-60162ED50E8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6651A49-B424-4B2C-B233-14F1687AFF09}" type="pres">
      <dgm:prSet presAssocID="{3F09736B-E583-4DA7-94E9-48E6AE5C3DD6}" presName="bottomLine" presStyleLbl="alignNode1" presStyleIdx="3" presStyleCnt="6">
        <dgm:presLayoutVars/>
      </dgm:prSet>
      <dgm:spPr/>
    </dgm:pt>
    <dgm:pt modelId="{09DD64D1-7C91-43B5-825F-4214B60153B9}" type="pres">
      <dgm:prSet presAssocID="{3F09736B-E583-4DA7-94E9-48E6AE5C3DD6}" presName="nodeText" presStyleLbl="bgAccFollowNode1" presStyleIdx="1" presStyleCnt="3">
        <dgm:presLayoutVars>
          <dgm:bulletEnabled val="1"/>
        </dgm:presLayoutVars>
      </dgm:prSet>
      <dgm:spPr/>
    </dgm:pt>
    <dgm:pt modelId="{B32A6A7F-A1D2-4433-A0BD-70CDF8D71FA1}" type="pres">
      <dgm:prSet presAssocID="{92E17DB2-5B0D-4140-948F-60162ED50E8A}" presName="sibTrans" presStyleCnt="0"/>
      <dgm:spPr/>
    </dgm:pt>
    <dgm:pt modelId="{6D5A9B55-23E4-4714-B4B4-8960444390EC}" type="pres">
      <dgm:prSet presAssocID="{81DF1D25-2FE8-47F7-8450-7A7241DB4C8B}" presName="compositeNode" presStyleCnt="0">
        <dgm:presLayoutVars>
          <dgm:bulletEnabled val="1"/>
        </dgm:presLayoutVars>
      </dgm:prSet>
      <dgm:spPr/>
    </dgm:pt>
    <dgm:pt modelId="{35645FD5-5A16-495B-B103-0CC4A0AD66D0}" type="pres">
      <dgm:prSet presAssocID="{81DF1D25-2FE8-47F7-8450-7A7241DB4C8B}" presName="bgRect" presStyleLbl="bgAccFollowNode1" presStyleIdx="2" presStyleCnt="3"/>
      <dgm:spPr/>
    </dgm:pt>
    <dgm:pt modelId="{8F631D9E-12E7-46F9-9C5B-42E42CF99306}" type="pres">
      <dgm:prSet presAssocID="{811E3808-9730-4734-8434-EAB6FEB2A8C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BED8A22-C4FD-4ED0-93CB-DB095D609780}" type="pres">
      <dgm:prSet presAssocID="{81DF1D25-2FE8-47F7-8450-7A7241DB4C8B}" presName="bottomLine" presStyleLbl="alignNode1" presStyleIdx="5" presStyleCnt="6">
        <dgm:presLayoutVars/>
      </dgm:prSet>
      <dgm:spPr/>
    </dgm:pt>
    <dgm:pt modelId="{A69BABF6-24A4-46A5-B10B-D55ADDEB2CC8}" type="pres">
      <dgm:prSet presAssocID="{81DF1D25-2FE8-47F7-8450-7A7241DB4C8B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AD541401-1814-44F7-8ECE-F88581C95905}" srcId="{A9238BB7-D73E-4DD0-BD77-64E660A1DDFE}" destId="{3F09736B-E583-4DA7-94E9-48E6AE5C3DD6}" srcOrd="1" destOrd="0" parTransId="{D5378F29-E42C-45DA-8A7A-08D97B98597A}" sibTransId="{92E17DB2-5B0D-4140-948F-60162ED50E8A}"/>
    <dgm:cxn modelId="{4EAB6913-B7B6-4773-BE83-5E6C8B810014}" type="presOf" srcId="{811E3808-9730-4734-8434-EAB6FEB2A8C4}" destId="{8F631D9E-12E7-46F9-9C5B-42E42CF99306}" srcOrd="0" destOrd="0" presId="urn:microsoft.com/office/officeart/2016/7/layout/BasicLinearProcessNumbered"/>
    <dgm:cxn modelId="{D61D9727-7C1C-4161-B259-F5A5E95F9936}" type="presOf" srcId="{81DF1D25-2FE8-47F7-8450-7A7241DB4C8B}" destId="{35645FD5-5A16-495B-B103-0CC4A0AD66D0}" srcOrd="0" destOrd="0" presId="urn:microsoft.com/office/officeart/2016/7/layout/BasicLinearProcessNumbered"/>
    <dgm:cxn modelId="{16754C2A-FA82-4D43-BF5F-F4075FEC70DA}" srcId="{A9238BB7-D73E-4DD0-BD77-64E660A1DDFE}" destId="{3BF72B1D-1EFA-4041-A00F-E6665D4092A1}" srcOrd="0" destOrd="0" parTransId="{E49F050A-B988-4C18-A7C3-68863757857D}" sibTransId="{AF1DF936-7C33-4AC5-9E78-C22425355886}"/>
    <dgm:cxn modelId="{CF5C713F-0750-435A-9623-220E3B1E935F}" srcId="{A9238BB7-D73E-4DD0-BD77-64E660A1DDFE}" destId="{81DF1D25-2FE8-47F7-8450-7A7241DB4C8B}" srcOrd="2" destOrd="0" parTransId="{E4652E10-883A-4D11-BE71-647FD387A48C}" sibTransId="{811E3808-9730-4734-8434-EAB6FEB2A8C4}"/>
    <dgm:cxn modelId="{D87F567A-3C64-4F76-BD0A-56A30E87F3BD}" type="presOf" srcId="{A9238BB7-D73E-4DD0-BD77-64E660A1DDFE}" destId="{A4966427-4C6E-4DD8-B421-A5711F98324A}" srcOrd="0" destOrd="0" presId="urn:microsoft.com/office/officeart/2016/7/layout/BasicLinearProcessNumbered"/>
    <dgm:cxn modelId="{C552D87F-0B87-4193-8C81-9AF7910BFFFE}" type="presOf" srcId="{3F09736B-E583-4DA7-94E9-48E6AE5C3DD6}" destId="{09DD64D1-7C91-43B5-825F-4214B60153B9}" srcOrd="1" destOrd="0" presId="urn:microsoft.com/office/officeart/2016/7/layout/BasicLinearProcessNumbered"/>
    <dgm:cxn modelId="{512EAFB0-1AC8-44E8-9B29-3815A4DABC8D}" type="presOf" srcId="{81DF1D25-2FE8-47F7-8450-7A7241DB4C8B}" destId="{A69BABF6-24A4-46A5-B10B-D55ADDEB2CC8}" srcOrd="1" destOrd="0" presId="urn:microsoft.com/office/officeart/2016/7/layout/BasicLinearProcessNumbered"/>
    <dgm:cxn modelId="{D1BBE1B5-DC1D-4D65-AB5B-F5694167B14C}" type="presOf" srcId="{3BF72B1D-1EFA-4041-A00F-E6665D4092A1}" destId="{DA5A3BDE-A494-4C52-A282-F8FA4B9A0E40}" srcOrd="0" destOrd="0" presId="urn:microsoft.com/office/officeart/2016/7/layout/BasicLinearProcessNumbered"/>
    <dgm:cxn modelId="{B2AB25B9-544E-47D3-BC68-B48B359BE1BD}" type="presOf" srcId="{3BF72B1D-1EFA-4041-A00F-E6665D4092A1}" destId="{15D7FE44-0A98-4CE0-8C37-3A8AD2131A84}" srcOrd="1" destOrd="0" presId="urn:microsoft.com/office/officeart/2016/7/layout/BasicLinearProcessNumbered"/>
    <dgm:cxn modelId="{DD07ECC7-72DB-4AB5-9B27-FC15175A7B50}" type="presOf" srcId="{92E17DB2-5B0D-4140-948F-60162ED50E8A}" destId="{72A924AF-2153-4A03-B28E-1DADC11A61DD}" srcOrd="0" destOrd="0" presId="urn:microsoft.com/office/officeart/2016/7/layout/BasicLinearProcessNumbered"/>
    <dgm:cxn modelId="{0694D7C8-CADF-4A56-839E-0AAC65E99390}" type="presOf" srcId="{3F09736B-E583-4DA7-94E9-48E6AE5C3DD6}" destId="{1AD693C2-A1DE-4107-AB58-61CC99B2D6E2}" srcOrd="0" destOrd="0" presId="urn:microsoft.com/office/officeart/2016/7/layout/BasicLinearProcessNumbered"/>
    <dgm:cxn modelId="{D57FB6E1-AB15-41E1-BD73-B78749B7D509}" type="presOf" srcId="{AF1DF936-7C33-4AC5-9E78-C22425355886}" destId="{4859C1A4-B6B8-4935-8E01-8A1A7F6152F3}" srcOrd="0" destOrd="0" presId="urn:microsoft.com/office/officeart/2016/7/layout/BasicLinearProcessNumbered"/>
    <dgm:cxn modelId="{642CAAFD-E730-48E9-A11F-ADB5B7DF76AE}" type="presParOf" srcId="{A4966427-4C6E-4DD8-B421-A5711F98324A}" destId="{E94FA85C-F6A3-47BC-B847-03BC1A2765AA}" srcOrd="0" destOrd="0" presId="urn:microsoft.com/office/officeart/2016/7/layout/BasicLinearProcessNumbered"/>
    <dgm:cxn modelId="{ACCA3135-19A2-4079-BB03-6655D7C556BE}" type="presParOf" srcId="{E94FA85C-F6A3-47BC-B847-03BC1A2765AA}" destId="{DA5A3BDE-A494-4C52-A282-F8FA4B9A0E40}" srcOrd="0" destOrd="0" presId="urn:microsoft.com/office/officeart/2016/7/layout/BasicLinearProcessNumbered"/>
    <dgm:cxn modelId="{1AD73538-5F3C-481C-A22E-D5E7FA908DBD}" type="presParOf" srcId="{E94FA85C-F6A3-47BC-B847-03BC1A2765AA}" destId="{4859C1A4-B6B8-4935-8E01-8A1A7F6152F3}" srcOrd="1" destOrd="0" presId="urn:microsoft.com/office/officeart/2016/7/layout/BasicLinearProcessNumbered"/>
    <dgm:cxn modelId="{162911EE-F3BC-4B8B-965B-7C6BB18C43E4}" type="presParOf" srcId="{E94FA85C-F6A3-47BC-B847-03BC1A2765AA}" destId="{378DADFE-6971-4905-BDEC-64F54EA48CEA}" srcOrd="2" destOrd="0" presId="urn:microsoft.com/office/officeart/2016/7/layout/BasicLinearProcessNumbered"/>
    <dgm:cxn modelId="{F8ED5D3E-228B-4887-877A-2CCEF060BFDD}" type="presParOf" srcId="{E94FA85C-F6A3-47BC-B847-03BC1A2765AA}" destId="{15D7FE44-0A98-4CE0-8C37-3A8AD2131A84}" srcOrd="3" destOrd="0" presId="urn:microsoft.com/office/officeart/2016/7/layout/BasicLinearProcessNumbered"/>
    <dgm:cxn modelId="{2D46C4B6-1CDE-4C31-BCA9-613DE04943C8}" type="presParOf" srcId="{A4966427-4C6E-4DD8-B421-A5711F98324A}" destId="{D217CA17-EEEB-4289-AC4E-0AA8B0BBCC5F}" srcOrd="1" destOrd="0" presId="urn:microsoft.com/office/officeart/2016/7/layout/BasicLinearProcessNumbered"/>
    <dgm:cxn modelId="{A515D2F3-24D6-4E58-8CC5-B3BDE49C3E3D}" type="presParOf" srcId="{A4966427-4C6E-4DD8-B421-A5711F98324A}" destId="{A300552B-8BBA-49AC-8248-4BA0BE075178}" srcOrd="2" destOrd="0" presId="urn:microsoft.com/office/officeart/2016/7/layout/BasicLinearProcessNumbered"/>
    <dgm:cxn modelId="{106AF75F-C1A4-4BF2-98DF-2F292E059895}" type="presParOf" srcId="{A300552B-8BBA-49AC-8248-4BA0BE075178}" destId="{1AD693C2-A1DE-4107-AB58-61CC99B2D6E2}" srcOrd="0" destOrd="0" presId="urn:microsoft.com/office/officeart/2016/7/layout/BasicLinearProcessNumbered"/>
    <dgm:cxn modelId="{60797B36-449F-4A70-8AAD-EE58300DE80D}" type="presParOf" srcId="{A300552B-8BBA-49AC-8248-4BA0BE075178}" destId="{72A924AF-2153-4A03-B28E-1DADC11A61DD}" srcOrd="1" destOrd="0" presId="urn:microsoft.com/office/officeart/2016/7/layout/BasicLinearProcessNumbered"/>
    <dgm:cxn modelId="{7DB3C353-7958-4ADE-9274-2BAB29103A09}" type="presParOf" srcId="{A300552B-8BBA-49AC-8248-4BA0BE075178}" destId="{46651A49-B424-4B2C-B233-14F1687AFF09}" srcOrd="2" destOrd="0" presId="urn:microsoft.com/office/officeart/2016/7/layout/BasicLinearProcessNumbered"/>
    <dgm:cxn modelId="{45DC423F-99ED-452D-81D4-6F6B0AD66CE3}" type="presParOf" srcId="{A300552B-8BBA-49AC-8248-4BA0BE075178}" destId="{09DD64D1-7C91-43B5-825F-4214B60153B9}" srcOrd="3" destOrd="0" presId="urn:microsoft.com/office/officeart/2016/7/layout/BasicLinearProcessNumbered"/>
    <dgm:cxn modelId="{9E72CAEB-52D1-484C-B05C-A4E050455200}" type="presParOf" srcId="{A4966427-4C6E-4DD8-B421-A5711F98324A}" destId="{B32A6A7F-A1D2-4433-A0BD-70CDF8D71FA1}" srcOrd="3" destOrd="0" presId="urn:microsoft.com/office/officeart/2016/7/layout/BasicLinearProcessNumbered"/>
    <dgm:cxn modelId="{FED23017-D714-48C0-857B-94025041A08C}" type="presParOf" srcId="{A4966427-4C6E-4DD8-B421-A5711F98324A}" destId="{6D5A9B55-23E4-4714-B4B4-8960444390EC}" srcOrd="4" destOrd="0" presId="urn:microsoft.com/office/officeart/2016/7/layout/BasicLinearProcessNumbered"/>
    <dgm:cxn modelId="{0CC1542B-13C1-47A6-9901-21569D01943D}" type="presParOf" srcId="{6D5A9B55-23E4-4714-B4B4-8960444390EC}" destId="{35645FD5-5A16-495B-B103-0CC4A0AD66D0}" srcOrd="0" destOrd="0" presId="urn:microsoft.com/office/officeart/2016/7/layout/BasicLinearProcessNumbered"/>
    <dgm:cxn modelId="{621D9BD8-9A62-4573-87FF-AB8951BBD676}" type="presParOf" srcId="{6D5A9B55-23E4-4714-B4B4-8960444390EC}" destId="{8F631D9E-12E7-46F9-9C5B-42E42CF99306}" srcOrd="1" destOrd="0" presId="urn:microsoft.com/office/officeart/2016/7/layout/BasicLinearProcessNumbered"/>
    <dgm:cxn modelId="{B59ED395-83D1-4696-8A7E-D31839778424}" type="presParOf" srcId="{6D5A9B55-23E4-4714-B4B4-8960444390EC}" destId="{DBED8A22-C4FD-4ED0-93CB-DB095D609780}" srcOrd="2" destOrd="0" presId="urn:microsoft.com/office/officeart/2016/7/layout/BasicLinearProcessNumbered"/>
    <dgm:cxn modelId="{0CC46613-8312-49D3-8191-D6EDCAB39CE8}" type="presParOf" srcId="{6D5A9B55-23E4-4714-B4B4-8960444390EC}" destId="{A69BABF6-24A4-46A5-B10B-D55ADDEB2CC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BB5A04-DA7B-4355-B11C-EAB8F40D252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21D25E-82FC-443B-9479-9CEC888F18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Continuous learning and self-improvement</a:t>
          </a:r>
        </a:p>
      </dgm:t>
    </dgm:pt>
    <dgm:pt modelId="{7F38D0CE-13E0-4144-982D-488EBC475FC0}" type="parTrans" cxnId="{A58C4970-EA7F-41DC-AAA5-6F1398A2FACE}">
      <dgm:prSet/>
      <dgm:spPr/>
      <dgm:t>
        <a:bodyPr/>
        <a:lstStyle/>
        <a:p>
          <a:endParaRPr lang="en-US"/>
        </a:p>
      </dgm:t>
    </dgm:pt>
    <dgm:pt modelId="{C5B80376-F841-4343-B2EF-F59D91849371}" type="sibTrans" cxnId="{A58C4970-EA7F-41DC-AAA5-6F1398A2FACE}">
      <dgm:prSet/>
      <dgm:spPr/>
      <dgm:t>
        <a:bodyPr/>
        <a:lstStyle/>
        <a:p>
          <a:endParaRPr lang="en-US"/>
        </a:p>
      </dgm:t>
    </dgm:pt>
    <dgm:pt modelId="{3BB6A73D-33E5-4083-84E3-A3DEA810A4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Self-care and stress management</a:t>
          </a:r>
        </a:p>
      </dgm:t>
    </dgm:pt>
    <dgm:pt modelId="{6443C2B9-08FD-43F3-B772-B953AD4EA67E}" type="parTrans" cxnId="{C3512B5C-62CF-4924-92DE-389E58C5F564}">
      <dgm:prSet/>
      <dgm:spPr/>
      <dgm:t>
        <a:bodyPr/>
        <a:lstStyle/>
        <a:p>
          <a:endParaRPr lang="en-US"/>
        </a:p>
      </dgm:t>
    </dgm:pt>
    <dgm:pt modelId="{461B2E71-6AC4-4FAD-94C5-8424E4357A4D}" type="sibTrans" cxnId="{C3512B5C-62CF-4924-92DE-389E58C5F564}">
      <dgm:prSet/>
      <dgm:spPr/>
      <dgm:t>
        <a:bodyPr/>
        <a:lstStyle/>
        <a:p>
          <a:endParaRPr lang="en-US"/>
        </a:p>
      </dgm:t>
    </dgm:pt>
    <dgm:pt modelId="{E1EC70C0-83A2-4BCE-A943-E98D37E866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Attend career events and stay informed</a:t>
          </a:r>
          <a:r>
            <a:rPr lang="en-GB"/>
            <a:t> (Antoniadou and Kanellopoulou, 2024).</a:t>
          </a:r>
          <a:endParaRPr lang="en-US"/>
        </a:p>
      </dgm:t>
    </dgm:pt>
    <dgm:pt modelId="{9D6159EE-7C7F-41D7-B934-B8DECF600E67}" type="parTrans" cxnId="{942E0314-9AC1-43B5-A214-17A3CD01C499}">
      <dgm:prSet/>
      <dgm:spPr/>
      <dgm:t>
        <a:bodyPr/>
        <a:lstStyle/>
        <a:p>
          <a:endParaRPr lang="en-US"/>
        </a:p>
      </dgm:t>
    </dgm:pt>
    <dgm:pt modelId="{38421AED-9ACE-4E2B-AAED-059053E52FAA}" type="sibTrans" cxnId="{942E0314-9AC1-43B5-A214-17A3CD01C499}">
      <dgm:prSet/>
      <dgm:spPr/>
      <dgm:t>
        <a:bodyPr/>
        <a:lstStyle/>
        <a:p>
          <a:endParaRPr lang="en-US"/>
        </a:p>
      </dgm:t>
    </dgm:pt>
    <dgm:pt modelId="{7739D800-62F6-42FE-9800-3A99971E5555}" type="pres">
      <dgm:prSet presAssocID="{8DBB5A04-DA7B-4355-B11C-EAB8F40D2521}" presName="linear" presStyleCnt="0">
        <dgm:presLayoutVars>
          <dgm:animLvl val="lvl"/>
          <dgm:resizeHandles val="exact"/>
        </dgm:presLayoutVars>
      </dgm:prSet>
      <dgm:spPr/>
    </dgm:pt>
    <dgm:pt modelId="{EC2DFFE5-D101-4E4B-980A-BB3F0BA941FE}" type="pres">
      <dgm:prSet presAssocID="{4021D25E-82FC-443B-9479-9CEC888F18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62299E-0E00-480D-978E-FF3EC73A2CEC}" type="pres">
      <dgm:prSet presAssocID="{C5B80376-F841-4343-B2EF-F59D91849371}" presName="spacer" presStyleCnt="0"/>
      <dgm:spPr/>
    </dgm:pt>
    <dgm:pt modelId="{1F3F18E5-2AAB-4E22-BFC8-1CFB1C5EE87A}" type="pres">
      <dgm:prSet presAssocID="{3BB6A73D-33E5-4083-84E3-A3DEA810A48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3EA00A-A081-46BE-81B3-8AFF2FB0F18C}" type="pres">
      <dgm:prSet presAssocID="{461B2E71-6AC4-4FAD-94C5-8424E4357A4D}" presName="spacer" presStyleCnt="0"/>
      <dgm:spPr/>
    </dgm:pt>
    <dgm:pt modelId="{EE8E145E-3C1D-490B-BF79-E5FF729EA7D6}" type="pres">
      <dgm:prSet presAssocID="{E1EC70C0-83A2-4BCE-A943-E98D37E8660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42E0314-9AC1-43B5-A214-17A3CD01C499}" srcId="{8DBB5A04-DA7B-4355-B11C-EAB8F40D2521}" destId="{E1EC70C0-83A2-4BCE-A943-E98D37E8660C}" srcOrd="2" destOrd="0" parTransId="{9D6159EE-7C7F-41D7-B934-B8DECF600E67}" sibTransId="{38421AED-9ACE-4E2B-AAED-059053E52FAA}"/>
    <dgm:cxn modelId="{9E112F1C-EFAE-4B3A-9920-BD967F1E910C}" type="presOf" srcId="{3BB6A73D-33E5-4083-84E3-A3DEA810A48D}" destId="{1F3F18E5-2AAB-4E22-BFC8-1CFB1C5EE87A}" srcOrd="0" destOrd="0" presId="urn:microsoft.com/office/officeart/2005/8/layout/vList2"/>
    <dgm:cxn modelId="{B9B67B2E-FD79-4D6D-9EDF-F48E92C77C78}" type="presOf" srcId="{4021D25E-82FC-443B-9479-9CEC888F1830}" destId="{EC2DFFE5-D101-4E4B-980A-BB3F0BA941FE}" srcOrd="0" destOrd="0" presId="urn:microsoft.com/office/officeart/2005/8/layout/vList2"/>
    <dgm:cxn modelId="{C3512B5C-62CF-4924-92DE-389E58C5F564}" srcId="{8DBB5A04-DA7B-4355-B11C-EAB8F40D2521}" destId="{3BB6A73D-33E5-4083-84E3-A3DEA810A48D}" srcOrd="1" destOrd="0" parTransId="{6443C2B9-08FD-43F3-B772-B953AD4EA67E}" sibTransId="{461B2E71-6AC4-4FAD-94C5-8424E4357A4D}"/>
    <dgm:cxn modelId="{A58C4970-EA7F-41DC-AAA5-6F1398A2FACE}" srcId="{8DBB5A04-DA7B-4355-B11C-EAB8F40D2521}" destId="{4021D25E-82FC-443B-9479-9CEC888F1830}" srcOrd="0" destOrd="0" parTransId="{7F38D0CE-13E0-4144-982D-488EBC475FC0}" sibTransId="{C5B80376-F841-4343-B2EF-F59D91849371}"/>
    <dgm:cxn modelId="{79C5A7A4-6CE2-49AD-BBDA-E87F1EB482A9}" type="presOf" srcId="{8DBB5A04-DA7B-4355-B11C-EAB8F40D2521}" destId="{7739D800-62F6-42FE-9800-3A99971E5555}" srcOrd="0" destOrd="0" presId="urn:microsoft.com/office/officeart/2005/8/layout/vList2"/>
    <dgm:cxn modelId="{81F638BF-D94E-4D7A-B87F-01773C3F66C1}" type="presOf" srcId="{E1EC70C0-83A2-4BCE-A943-E98D37E8660C}" destId="{EE8E145E-3C1D-490B-BF79-E5FF729EA7D6}" srcOrd="0" destOrd="0" presId="urn:microsoft.com/office/officeart/2005/8/layout/vList2"/>
    <dgm:cxn modelId="{81A4FFFA-17A5-43BA-8A07-9D2155D11489}" type="presParOf" srcId="{7739D800-62F6-42FE-9800-3A99971E5555}" destId="{EC2DFFE5-D101-4E4B-980A-BB3F0BA941FE}" srcOrd="0" destOrd="0" presId="urn:microsoft.com/office/officeart/2005/8/layout/vList2"/>
    <dgm:cxn modelId="{8931FB41-7CEC-4450-A0C6-EDF53DE2B2FF}" type="presParOf" srcId="{7739D800-62F6-42FE-9800-3A99971E5555}" destId="{EE62299E-0E00-480D-978E-FF3EC73A2CEC}" srcOrd="1" destOrd="0" presId="urn:microsoft.com/office/officeart/2005/8/layout/vList2"/>
    <dgm:cxn modelId="{87AA30B2-60A1-42E0-9821-AB2ACB5908EF}" type="presParOf" srcId="{7739D800-62F6-42FE-9800-3A99971E5555}" destId="{1F3F18E5-2AAB-4E22-BFC8-1CFB1C5EE87A}" srcOrd="2" destOrd="0" presId="urn:microsoft.com/office/officeart/2005/8/layout/vList2"/>
    <dgm:cxn modelId="{10E20348-0207-40AE-8711-19DC629653CB}" type="presParOf" srcId="{7739D800-62F6-42FE-9800-3A99971E5555}" destId="{603EA00A-A081-46BE-81B3-8AFF2FB0F18C}" srcOrd="3" destOrd="0" presId="urn:microsoft.com/office/officeart/2005/8/layout/vList2"/>
    <dgm:cxn modelId="{1E5241C9-87BF-463D-A69A-409E82A26257}" type="presParOf" srcId="{7739D800-62F6-42FE-9800-3A99971E5555}" destId="{EE8E145E-3C1D-490B-BF79-E5FF729EA7D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0AB1B6-73B2-4654-808B-C0B8A5AC386D}">
      <dsp:nvSpPr>
        <dsp:cNvPr id="0" name=""/>
        <dsp:cNvSpPr/>
      </dsp:nvSpPr>
      <dsp:spPr>
        <a:xfrm>
          <a:off x="0" y="70618"/>
          <a:ext cx="5379104" cy="11571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Purpose: To plan my personal and professional growth in Health and Social Care</a:t>
          </a:r>
        </a:p>
      </dsp:txBody>
      <dsp:txXfrm>
        <a:off x="56486" y="127104"/>
        <a:ext cx="5266132" cy="1044158"/>
      </dsp:txXfrm>
    </dsp:sp>
    <dsp:sp modelId="{C020F9B0-2967-4D0E-8B5F-5E15FC610B51}">
      <dsp:nvSpPr>
        <dsp:cNvPr id="0" name=""/>
        <dsp:cNvSpPr/>
      </dsp:nvSpPr>
      <dsp:spPr>
        <a:xfrm>
          <a:off x="0" y="1293988"/>
          <a:ext cx="5379104" cy="11571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Focus: Strengths, Weaknesses, Opportunities, Threats</a:t>
          </a:r>
        </a:p>
      </dsp:txBody>
      <dsp:txXfrm>
        <a:off x="56486" y="1350474"/>
        <a:ext cx="5266132" cy="1044158"/>
      </dsp:txXfrm>
    </dsp:sp>
    <dsp:sp modelId="{16A706B6-6B6E-4E95-A5EB-4A981AEC5CA8}">
      <dsp:nvSpPr>
        <dsp:cNvPr id="0" name=""/>
        <dsp:cNvSpPr/>
      </dsp:nvSpPr>
      <dsp:spPr>
        <a:xfrm>
          <a:off x="0" y="2517358"/>
          <a:ext cx="5379104" cy="11571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Duration: 6-minute presentation</a:t>
          </a:r>
        </a:p>
      </dsp:txBody>
      <dsp:txXfrm>
        <a:off x="56486" y="2573844"/>
        <a:ext cx="5266132" cy="1044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BCA99-01FF-429E-AC6B-AD00FE4EADD0}">
      <dsp:nvSpPr>
        <dsp:cNvPr id="0" name=""/>
        <dsp:cNvSpPr/>
      </dsp:nvSpPr>
      <dsp:spPr>
        <a:xfrm>
          <a:off x="0" y="1252156"/>
          <a:ext cx="2050367" cy="1301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B0855-5DAD-4A1D-AD98-16230088EC5C}">
      <dsp:nvSpPr>
        <dsp:cNvPr id="0" name=""/>
        <dsp:cNvSpPr/>
      </dsp:nvSpPr>
      <dsp:spPr>
        <a:xfrm>
          <a:off x="227818" y="1468584"/>
          <a:ext cx="2050367" cy="13019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Strong communication skills</a:t>
          </a:r>
        </a:p>
      </dsp:txBody>
      <dsp:txXfrm>
        <a:off x="265952" y="1506718"/>
        <a:ext cx="1974099" cy="1225715"/>
      </dsp:txXfrm>
    </dsp:sp>
    <dsp:sp modelId="{5BD1F017-BF25-4C66-8038-59B2D590D18F}">
      <dsp:nvSpPr>
        <dsp:cNvPr id="0" name=""/>
        <dsp:cNvSpPr/>
      </dsp:nvSpPr>
      <dsp:spPr>
        <a:xfrm>
          <a:off x="2506005" y="1252156"/>
          <a:ext cx="2050367" cy="1301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19E96-C048-4EDD-822D-EBB1B9A28540}">
      <dsp:nvSpPr>
        <dsp:cNvPr id="0" name=""/>
        <dsp:cNvSpPr/>
      </dsp:nvSpPr>
      <dsp:spPr>
        <a:xfrm>
          <a:off x="2733823" y="1468584"/>
          <a:ext cx="2050367" cy="13019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Empathy and understanding of others</a:t>
          </a:r>
        </a:p>
      </dsp:txBody>
      <dsp:txXfrm>
        <a:off x="2771957" y="1506718"/>
        <a:ext cx="1974099" cy="1225715"/>
      </dsp:txXfrm>
    </dsp:sp>
    <dsp:sp modelId="{97166CE7-80EC-416D-A340-C4BE4FDE7441}">
      <dsp:nvSpPr>
        <dsp:cNvPr id="0" name=""/>
        <dsp:cNvSpPr/>
      </dsp:nvSpPr>
      <dsp:spPr>
        <a:xfrm>
          <a:off x="5012010" y="1252156"/>
          <a:ext cx="2050367" cy="13019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FB4FC-3C93-4C18-B063-869CF1C2D24B}">
      <dsp:nvSpPr>
        <dsp:cNvPr id="0" name=""/>
        <dsp:cNvSpPr/>
      </dsp:nvSpPr>
      <dsp:spPr>
        <a:xfrm>
          <a:off x="5239829" y="1468584"/>
          <a:ext cx="2050367" cy="13019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Organised and reliable</a:t>
          </a:r>
        </a:p>
      </dsp:txBody>
      <dsp:txXfrm>
        <a:off x="5277963" y="1506718"/>
        <a:ext cx="1974099" cy="1225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83537-9B6E-4DEB-BE24-0658244CC2AE}">
      <dsp:nvSpPr>
        <dsp:cNvPr id="0" name=""/>
        <dsp:cNvSpPr/>
      </dsp:nvSpPr>
      <dsp:spPr>
        <a:xfrm>
          <a:off x="0" y="0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Nervous when speaking publicly</a:t>
          </a:r>
        </a:p>
      </dsp:txBody>
      <dsp:txXfrm>
        <a:off x="35346" y="35346"/>
        <a:ext cx="4894418" cy="1136125"/>
      </dsp:txXfrm>
    </dsp:sp>
    <dsp:sp modelId="{EED5E6CD-4EBA-48BF-A797-83D0358AB035}">
      <dsp:nvSpPr>
        <dsp:cNvPr id="0" name=""/>
        <dsp:cNvSpPr/>
      </dsp:nvSpPr>
      <dsp:spPr>
        <a:xfrm>
          <a:off x="546764" y="1407953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Take on too much work</a:t>
          </a:r>
        </a:p>
      </dsp:txBody>
      <dsp:txXfrm>
        <a:off x="582110" y="1443299"/>
        <a:ext cx="4794779" cy="1136125"/>
      </dsp:txXfrm>
    </dsp:sp>
    <dsp:sp modelId="{27E5E8BC-8410-42F5-8690-EB5A875CD833}">
      <dsp:nvSpPr>
        <dsp:cNvPr id="0" name=""/>
        <dsp:cNvSpPr/>
      </dsp:nvSpPr>
      <dsp:spPr>
        <a:xfrm>
          <a:off x="1093529" y="2815907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Limited practical experience</a:t>
          </a:r>
        </a:p>
      </dsp:txBody>
      <dsp:txXfrm>
        <a:off x="1128875" y="2851253"/>
        <a:ext cx="4794779" cy="1136125"/>
      </dsp:txXfrm>
    </dsp:sp>
    <dsp:sp modelId="{0F2151A6-F9B9-40B7-B4A3-4E7F5C3E187E}">
      <dsp:nvSpPr>
        <dsp:cNvPr id="0" name=""/>
        <dsp:cNvSpPr/>
      </dsp:nvSpPr>
      <dsp:spPr>
        <a:xfrm>
          <a:off x="5412236" y="915169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88733" y="915169"/>
        <a:ext cx="431437" cy="590284"/>
      </dsp:txXfrm>
    </dsp:sp>
    <dsp:sp modelId="{D14FE311-D973-466D-B7B4-59DE98758295}">
      <dsp:nvSpPr>
        <dsp:cNvPr id="0" name=""/>
        <dsp:cNvSpPr/>
      </dsp:nvSpPr>
      <dsp:spPr>
        <a:xfrm>
          <a:off x="5959000" y="2315078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135497" y="2315078"/>
        <a:ext cx="431437" cy="5902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F7C1E9-01E4-4AC4-9B0A-62C4EEF2AA50}">
      <dsp:nvSpPr>
        <dsp:cNvPr id="0" name=""/>
        <dsp:cNvSpPr/>
      </dsp:nvSpPr>
      <dsp:spPr>
        <a:xfrm>
          <a:off x="0" y="1588"/>
          <a:ext cx="7290197" cy="1272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Work placements and volunteering</a:t>
          </a:r>
        </a:p>
      </dsp:txBody>
      <dsp:txXfrm>
        <a:off x="62126" y="63714"/>
        <a:ext cx="7165945" cy="1148397"/>
      </dsp:txXfrm>
    </dsp:sp>
    <dsp:sp modelId="{40A2D58E-615A-4134-B37F-AEC2F8F3B03E}">
      <dsp:nvSpPr>
        <dsp:cNvPr id="0" name=""/>
        <dsp:cNvSpPr/>
      </dsp:nvSpPr>
      <dsp:spPr>
        <a:xfrm>
          <a:off x="0" y="1375037"/>
          <a:ext cx="7290197" cy="1272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Professional training and workshops</a:t>
          </a:r>
        </a:p>
      </dsp:txBody>
      <dsp:txXfrm>
        <a:off x="62126" y="1437163"/>
        <a:ext cx="7165945" cy="1148397"/>
      </dsp:txXfrm>
    </dsp:sp>
    <dsp:sp modelId="{42D29231-67BE-4E07-B974-6DD43322CFCD}">
      <dsp:nvSpPr>
        <dsp:cNvPr id="0" name=""/>
        <dsp:cNvSpPr/>
      </dsp:nvSpPr>
      <dsp:spPr>
        <a:xfrm>
          <a:off x="0" y="2748487"/>
          <a:ext cx="7290197" cy="1272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Networking with mentors and professionals</a:t>
          </a:r>
        </a:p>
      </dsp:txBody>
      <dsp:txXfrm>
        <a:off x="62126" y="2810613"/>
        <a:ext cx="7165945" cy="11483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43DFF-DD97-4381-AD87-FBD6FA58D0E7}">
      <dsp:nvSpPr>
        <dsp:cNvPr id="0" name=""/>
        <dsp:cNvSpPr/>
      </dsp:nvSpPr>
      <dsp:spPr>
        <a:xfrm>
          <a:off x="397080" y="684"/>
          <a:ext cx="3093350" cy="1856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Job market competition</a:t>
          </a:r>
        </a:p>
      </dsp:txBody>
      <dsp:txXfrm>
        <a:off x="397080" y="684"/>
        <a:ext cx="3093350" cy="1856010"/>
      </dsp:txXfrm>
    </dsp:sp>
    <dsp:sp modelId="{816B9C26-B531-477E-8EBF-70AF96068D96}">
      <dsp:nvSpPr>
        <dsp:cNvPr id="0" name=""/>
        <dsp:cNvSpPr/>
      </dsp:nvSpPr>
      <dsp:spPr>
        <a:xfrm>
          <a:off x="3799766" y="684"/>
          <a:ext cx="3093350" cy="18560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Emotional burnout</a:t>
          </a:r>
        </a:p>
      </dsp:txBody>
      <dsp:txXfrm>
        <a:off x="3799766" y="684"/>
        <a:ext cx="3093350" cy="1856010"/>
      </dsp:txXfrm>
    </dsp:sp>
    <dsp:sp modelId="{A2684A11-2716-438F-B7FE-25910A32283D}">
      <dsp:nvSpPr>
        <dsp:cNvPr id="0" name=""/>
        <dsp:cNvSpPr/>
      </dsp:nvSpPr>
      <dsp:spPr>
        <a:xfrm>
          <a:off x="2098423" y="2166030"/>
          <a:ext cx="3093350" cy="18560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Changes in government policies</a:t>
          </a:r>
          <a:r>
            <a:rPr lang="en-GB" sz="3200" kern="1200"/>
            <a:t> (Córdova et al., 2023).</a:t>
          </a:r>
          <a:endParaRPr lang="en-US" sz="3200" kern="1200"/>
        </a:p>
      </dsp:txBody>
      <dsp:txXfrm>
        <a:off x="2098423" y="2166030"/>
        <a:ext cx="3093350" cy="1856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A3BDE-A494-4C52-A282-F8FA4B9A0E40}">
      <dsp:nvSpPr>
        <dsp:cNvPr id="0" name=""/>
        <dsp:cNvSpPr/>
      </dsp:nvSpPr>
      <dsp:spPr>
        <a:xfrm>
          <a:off x="0" y="416631"/>
          <a:ext cx="2278186" cy="318946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616" tIns="330200" rIns="1776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Use communication to improve public speaking</a:t>
          </a:r>
        </a:p>
      </dsp:txBody>
      <dsp:txXfrm>
        <a:off x="0" y="1628627"/>
        <a:ext cx="2278186" cy="1913676"/>
      </dsp:txXfrm>
    </dsp:sp>
    <dsp:sp modelId="{4859C1A4-B6B8-4935-8E01-8A1A7F6152F3}">
      <dsp:nvSpPr>
        <dsp:cNvPr id="0" name=""/>
        <dsp:cNvSpPr/>
      </dsp:nvSpPr>
      <dsp:spPr>
        <a:xfrm>
          <a:off x="660674" y="735578"/>
          <a:ext cx="956838" cy="95683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599" tIns="12700" rIns="7459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00800" y="875704"/>
        <a:ext cx="676586" cy="676586"/>
      </dsp:txXfrm>
    </dsp:sp>
    <dsp:sp modelId="{378DADFE-6971-4905-BDEC-64F54EA48CEA}">
      <dsp:nvSpPr>
        <dsp:cNvPr id="0" name=""/>
        <dsp:cNvSpPr/>
      </dsp:nvSpPr>
      <dsp:spPr>
        <a:xfrm>
          <a:off x="0" y="3606021"/>
          <a:ext cx="2278186" cy="72"/>
        </a:xfrm>
        <a:prstGeom prst="rect">
          <a:avLst/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5875" cap="flat" cmpd="sng" algn="ctr">
          <a:solidFill>
            <a:schemeClr val="accent2">
              <a:hueOff val="-264675"/>
              <a:satOff val="298"/>
              <a:lumOff val="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693C2-A1DE-4107-AB58-61CC99B2D6E2}">
      <dsp:nvSpPr>
        <dsp:cNvPr id="0" name=""/>
        <dsp:cNvSpPr/>
      </dsp:nvSpPr>
      <dsp:spPr>
        <a:xfrm>
          <a:off x="2506005" y="416631"/>
          <a:ext cx="2278186" cy="3189461"/>
        </a:xfrm>
        <a:prstGeom prst="rect">
          <a:avLst/>
        </a:prstGeom>
        <a:solidFill>
          <a:schemeClr val="accent2">
            <a:tint val="40000"/>
            <a:alpha val="90000"/>
            <a:hueOff val="-920933"/>
            <a:satOff val="6135"/>
            <a:lumOff val="56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920933"/>
              <a:satOff val="6135"/>
              <a:lumOff val="5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616" tIns="330200" rIns="1776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Apply organisation skills to manage workload</a:t>
          </a:r>
        </a:p>
      </dsp:txBody>
      <dsp:txXfrm>
        <a:off x="2506005" y="1628627"/>
        <a:ext cx="2278186" cy="1913676"/>
      </dsp:txXfrm>
    </dsp:sp>
    <dsp:sp modelId="{72A924AF-2153-4A03-B28E-1DADC11A61DD}">
      <dsp:nvSpPr>
        <dsp:cNvPr id="0" name=""/>
        <dsp:cNvSpPr/>
      </dsp:nvSpPr>
      <dsp:spPr>
        <a:xfrm>
          <a:off x="3166679" y="735578"/>
          <a:ext cx="956838" cy="956838"/>
        </a:xfrm>
        <a:prstGeom prst="ellipse">
          <a:avLst/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5875" cap="flat" cmpd="sng" algn="ctr">
          <a:solidFill>
            <a:schemeClr val="accent2">
              <a:hueOff val="-529349"/>
              <a:satOff val="597"/>
              <a:lumOff val="1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599" tIns="12700" rIns="7459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306805" y="875704"/>
        <a:ext cx="676586" cy="676586"/>
      </dsp:txXfrm>
    </dsp:sp>
    <dsp:sp modelId="{46651A49-B424-4B2C-B233-14F1687AFF09}">
      <dsp:nvSpPr>
        <dsp:cNvPr id="0" name=""/>
        <dsp:cNvSpPr/>
      </dsp:nvSpPr>
      <dsp:spPr>
        <a:xfrm>
          <a:off x="2506005" y="3606021"/>
          <a:ext cx="2278186" cy="72"/>
        </a:xfrm>
        <a:prstGeom prst="rect">
          <a:avLst/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5875" cap="flat" cmpd="sng" algn="ctr">
          <a:solidFill>
            <a:schemeClr val="accent2">
              <a:hueOff val="-794024"/>
              <a:satOff val="895"/>
              <a:lumOff val="2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45FD5-5A16-495B-B103-0CC4A0AD66D0}">
      <dsp:nvSpPr>
        <dsp:cNvPr id="0" name=""/>
        <dsp:cNvSpPr/>
      </dsp:nvSpPr>
      <dsp:spPr>
        <a:xfrm>
          <a:off x="5012010" y="416631"/>
          <a:ext cx="2278186" cy="3189461"/>
        </a:xfrm>
        <a:prstGeom prst="rect">
          <a:avLst/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616" tIns="330200" rIns="1776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Gain experience through volunteering</a:t>
          </a:r>
        </a:p>
      </dsp:txBody>
      <dsp:txXfrm>
        <a:off x="5012010" y="1628627"/>
        <a:ext cx="2278186" cy="1913676"/>
      </dsp:txXfrm>
    </dsp:sp>
    <dsp:sp modelId="{8F631D9E-12E7-46F9-9C5B-42E42CF99306}">
      <dsp:nvSpPr>
        <dsp:cNvPr id="0" name=""/>
        <dsp:cNvSpPr/>
      </dsp:nvSpPr>
      <dsp:spPr>
        <a:xfrm>
          <a:off x="5672684" y="735578"/>
          <a:ext cx="956838" cy="956838"/>
        </a:xfrm>
        <a:prstGeom prst="ellipse">
          <a:avLst/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5875" cap="flat" cmpd="sng" algn="ctr">
          <a:solidFill>
            <a:schemeClr val="accent2">
              <a:hueOff val="-1058698"/>
              <a:satOff val="1194"/>
              <a:lumOff val="2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599" tIns="12700" rIns="7459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5812810" y="875704"/>
        <a:ext cx="676586" cy="676586"/>
      </dsp:txXfrm>
    </dsp:sp>
    <dsp:sp modelId="{DBED8A22-C4FD-4ED0-93CB-DB095D609780}">
      <dsp:nvSpPr>
        <dsp:cNvPr id="0" name=""/>
        <dsp:cNvSpPr/>
      </dsp:nvSpPr>
      <dsp:spPr>
        <a:xfrm>
          <a:off x="5012010" y="3606021"/>
          <a:ext cx="2278186" cy="72"/>
        </a:xfrm>
        <a:prstGeom prst="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2DFFE5-D101-4E4B-980A-BB3F0BA941FE}">
      <dsp:nvSpPr>
        <dsp:cNvPr id="0" name=""/>
        <dsp:cNvSpPr/>
      </dsp:nvSpPr>
      <dsp:spPr>
        <a:xfrm>
          <a:off x="0" y="82690"/>
          <a:ext cx="4231481" cy="15315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Continuous learning and self-improvement</a:t>
          </a:r>
        </a:p>
      </dsp:txBody>
      <dsp:txXfrm>
        <a:off x="74763" y="157453"/>
        <a:ext cx="4081955" cy="1382003"/>
      </dsp:txXfrm>
    </dsp:sp>
    <dsp:sp modelId="{1F3F18E5-2AAB-4E22-BFC8-1CFB1C5EE87A}">
      <dsp:nvSpPr>
        <dsp:cNvPr id="0" name=""/>
        <dsp:cNvSpPr/>
      </dsp:nvSpPr>
      <dsp:spPr>
        <a:xfrm>
          <a:off x="0" y="1694860"/>
          <a:ext cx="4231481" cy="1531529"/>
        </a:xfrm>
        <a:prstGeom prst="round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Self-care and stress management</a:t>
          </a:r>
        </a:p>
      </dsp:txBody>
      <dsp:txXfrm>
        <a:off x="74763" y="1769623"/>
        <a:ext cx="4081955" cy="1382003"/>
      </dsp:txXfrm>
    </dsp:sp>
    <dsp:sp modelId="{EE8E145E-3C1D-490B-BF79-E5FF729EA7D6}">
      <dsp:nvSpPr>
        <dsp:cNvPr id="0" name=""/>
        <dsp:cNvSpPr/>
      </dsp:nvSpPr>
      <dsp:spPr>
        <a:xfrm>
          <a:off x="0" y="3307029"/>
          <a:ext cx="4231481" cy="1531529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Attend career events and stay informed</a:t>
          </a:r>
          <a:r>
            <a:rPr lang="en-GB" sz="2800" kern="1200"/>
            <a:t> (Antoniadou and Kanellopoulou, 2024).</a:t>
          </a:r>
          <a:endParaRPr lang="en-US" sz="2800" kern="1200"/>
        </a:p>
      </dsp:txBody>
      <dsp:txXfrm>
        <a:off x="74763" y="3381792"/>
        <a:ext cx="4081955" cy="138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71391-D18C-44C2-A651-696D8B1A588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CA5917-0F27-41A0-A43E-E09CC182C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68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Handshake or teamwork image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Student presenting or feeling anxious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People at a career event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Balancing scales or stress icon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Growth or progress arrow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Person climbing stairs or networking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Image suggestion: Open road or sunrise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4464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64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593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324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593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788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126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23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027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21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609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7742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jihpe1403004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90/healthcare111217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500" y="-2"/>
            <a:ext cx="3052451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529" y="640080"/>
            <a:ext cx="2572391" cy="5613236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Personal SWOT Analysis: Mauricette </a:t>
            </a:r>
            <a:r>
              <a:rPr lang="en-GB" sz="3700" dirty="0" err="1">
                <a:solidFill>
                  <a:srgbClr val="FFFFFF"/>
                </a:solidFill>
              </a:rPr>
              <a:t>Mhayerenge</a:t>
            </a:r>
            <a:r>
              <a:rPr lang="en-GB" sz="3700" dirty="0">
                <a:solidFill>
                  <a:srgbClr val="FFFFFF"/>
                </a:solidFill>
              </a:rPr>
              <a:t> Introduction</a:t>
            </a:r>
            <a:br>
              <a:rPr lang="en-GB" sz="3700" dirty="0">
                <a:solidFill>
                  <a:srgbClr val="FFFFFF"/>
                </a:solidFill>
              </a:rPr>
            </a:br>
            <a:r>
              <a:rPr lang="en-GB" sz="3700" dirty="0">
                <a:solidFill>
                  <a:srgbClr val="FFFFFF"/>
                </a:solidFill>
              </a:rPr>
              <a:t>lecturer: </a:t>
            </a:r>
            <a:r>
              <a:rPr lang="en-GB" sz="3700" dirty="0" err="1">
                <a:solidFill>
                  <a:srgbClr val="FFFFFF"/>
                </a:solidFill>
              </a:rPr>
              <a:t>olubukala</a:t>
            </a:r>
            <a:r>
              <a:rPr lang="en-GB" sz="3700" dirty="0">
                <a:solidFill>
                  <a:srgbClr val="FFFFFF"/>
                </a:solidFill>
              </a:rPr>
              <a:t> Adegbite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95C599-8C0D-75C2-FCF1-B8FAA37540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089471"/>
              </p:ext>
            </p:extLst>
          </p:nvPr>
        </p:nvGraphicFramePr>
        <p:xfrm>
          <a:off x="3524863" y="640080"/>
          <a:ext cx="5379104" cy="3745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My Strengths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1E6CCB0-47EA-A404-A37F-2D7EA4097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633385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My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ADBE48-A750-7E8A-F680-AF46C318A9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178419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Opportunities for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2B591F-CFD1-68CC-7A3E-95533A5E0D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469090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Possible Threats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02DEDEA-E7F1-2565-18A8-BF929772D0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2544529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 b="1"/>
              <a:t>Using Strengths to Improve Weaknesses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B9B6C2-851E-CEE2-A114-16EFB9D81B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622673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</a:rPr>
              <a:t>Reducing Threats and Making Use of Opportunities</a:t>
            </a: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7D2D6E-5E79-8A1B-819B-AB7666B323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0852081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6013703" cy="4023360"/>
          </a:xfrm>
        </p:spPr>
        <p:txBody>
          <a:bodyPr>
            <a:normAutofit/>
          </a:bodyPr>
          <a:lstStyle/>
          <a:p>
            <a:endParaRPr sz="1100"/>
          </a:p>
          <a:p>
            <a:pPr>
              <a:spcAft>
                <a:spcPts val="600"/>
              </a:spcAft>
            </a:pPr>
            <a:r>
              <a:rPr sz="1100"/>
              <a:t>Self-awareness improves professional growth</a:t>
            </a:r>
          </a:p>
          <a:p>
            <a:pPr>
              <a:spcAft>
                <a:spcPts val="600"/>
              </a:spcAft>
            </a:pPr>
            <a:r>
              <a:rPr sz="1100"/>
              <a:t>Strengths guide success</a:t>
            </a:r>
          </a:p>
          <a:p>
            <a:pPr>
              <a:spcAft>
                <a:spcPts val="600"/>
              </a:spcAft>
            </a:pPr>
            <a:r>
              <a:rPr sz="1100"/>
              <a:t>Ongoing development is key</a:t>
            </a:r>
            <a:endParaRPr lang="en-GB" sz="1100"/>
          </a:p>
          <a:p>
            <a:r>
              <a:rPr lang="en-GB" sz="1100" b="1" u="sng"/>
              <a:t>References:</a:t>
            </a:r>
          </a:p>
          <a:p>
            <a:r>
              <a:rPr lang="en-GB" sz="1100"/>
              <a:t>Antoniadou, M. and Kanellopoulou, A. (2024) ‘Educational approach: Application of SWOT analysis for assessing entrepreneurial goals in senior dental students’, </a:t>
            </a:r>
            <a:r>
              <a:rPr lang="en-GB" sz="1100" i="1"/>
              <a:t>European Journal of Investigation in Health, Psychology and Education</a:t>
            </a:r>
            <a:r>
              <a:rPr lang="en-GB" sz="1100"/>
              <a:t>, 14(3), pp. 753–766. </a:t>
            </a:r>
            <a:r>
              <a:rPr lang="en-GB" sz="1100" err="1"/>
              <a:t>doi</a:t>
            </a:r>
            <a:r>
              <a:rPr lang="en-GB" sz="1100"/>
              <a:t>: 10.3390/ejihpe14030049. PMID: 38534910; PMCID: PMC10969685. Available at: </a:t>
            </a:r>
            <a:r>
              <a:rPr lang="en-GB" sz="1100" u="sng">
                <a:hlinkClick r:id="rId3"/>
              </a:rPr>
              <a:t>https://doi.org/10.3390/ejihpe14030049</a:t>
            </a:r>
            <a:r>
              <a:rPr lang="en-GB" sz="1100"/>
              <a:t> (Accessed: 15 October 2025).</a:t>
            </a:r>
          </a:p>
          <a:p>
            <a:r>
              <a:rPr lang="en-GB" sz="1100"/>
              <a:t> </a:t>
            </a:r>
          </a:p>
          <a:p>
            <a:r>
              <a:rPr lang="en-GB" sz="1100"/>
              <a:t>Córdova, A., Caballero-García, A., </a:t>
            </a:r>
            <a:r>
              <a:rPr lang="en-GB" sz="1100" err="1"/>
              <a:t>Drobnic</a:t>
            </a:r>
            <a:r>
              <a:rPr lang="en-GB" sz="1100"/>
              <a:t>, F., Roche, E. and Noriega, D.C. (2023) ‘Influence of stress and emotions in the learning process: The example of COVID-19 on university students: A narrative review’, </a:t>
            </a:r>
            <a:r>
              <a:rPr lang="en-GB" sz="1100" i="1"/>
              <a:t>Healthcare (Basel)</a:t>
            </a:r>
            <a:r>
              <a:rPr lang="en-GB" sz="1100"/>
              <a:t>, 11(12), p. 1787. </a:t>
            </a:r>
            <a:r>
              <a:rPr lang="en-GB" sz="1100" err="1"/>
              <a:t>doi</a:t>
            </a:r>
            <a:r>
              <a:rPr lang="en-GB" sz="1100"/>
              <a:t>: 10.3390/healthcare11121787. PMID: 37372905; PMCID: PMC10298416. Available at: </a:t>
            </a:r>
            <a:r>
              <a:rPr lang="en-GB" sz="1100" u="sng">
                <a:hlinkClick r:id="rId4"/>
              </a:rPr>
              <a:t>https://doi.org/10.3390/healthcare11121787</a:t>
            </a:r>
            <a:r>
              <a:rPr lang="en-GB" sz="1100"/>
              <a:t> (Accessed: 15 October 2025).</a:t>
            </a:r>
          </a:p>
          <a:p>
            <a:pPr>
              <a:spcAft>
                <a:spcPts val="600"/>
              </a:spcAft>
            </a:pPr>
            <a:endParaRPr sz="11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134</TotalTime>
  <Words>391</Words>
  <Application>Microsoft Office PowerPoint</Application>
  <PresentationFormat>On-screen Show (4:3)</PresentationFormat>
  <Paragraphs>47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Tw Cen MT</vt:lpstr>
      <vt:lpstr>Tw Cen MT Condensed</vt:lpstr>
      <vt:lpstr>Wingdings 3</vt:lpstr>
      <vt:lpstr>Integral</vt:lpstr>
      <vt:lpstr>Personal SWOT Analysis: Mauricette Mhayerenge Introduction lecturer: olubukala Adegbite</vt:lpstr>
      <vt:lpstr>My Strengths</vt:lpstr>
      <vt:lpstr>My Weaknesses</vt:lpstr>
      <vt:lpstr>Opportunities for Development</vt:lpstr>
      <vt:lpstr>Possible Threats</vt:lpstr>
      <vt:lpstr>Using Strengths to Improve Weaknesses</vt:lpstr>
      <vt:lpstr>Reducing Threats and Making Use of Opportunities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Lenge, Roger</cp:lastModifiedBy>
  <cp:revision>5</cp:revision>
  <dcterms:created xsi:type="dcterms:W3CDTF">2013-01-27T09:14:16Z</dcterms:created>
  <dcterms:modified xsi:type="dcterms:W3CDTF">2025-10-16T15:28:55Z</dcterms:modified>
  <cp:category/>
</cp:coreProperties>
</file>