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72" r:id="rId4"/>
  </p:sldMasterIdLst>
  <p:sldIdLst>
    <p:sldId id="256" r:id="rId5"/>
    <p:sldId id="273" r:id="rId6"/>
    <p:sldId id="257" r:id="rId7"/>
    <p:sldId id="258" r:id="rId8"/>
    <p:sldId id="259" r:id="rId9"/>
    <p:sldId id="260" r:id="rId10"/>
    <p:sldId id="272" r:id="rId11"/>
    <p:sldId id="274" r:id="rId12"/>
    <p:sldId id="261" r:id="rId13"/>
    <p:sldId id="262" r:id="rId14"/>
    <p:sldId id="263" r:id="rId15"/>
    <p:sldId id="264" r:id="rId16"/>
    <p:sldId id="265" r:id="rId17"/>
    <p:sldId id="275" r:id="rId18"/>
    <p:sldId id="266" r:id="rId19"/>
    <p:sldId id="267" r:id="rId20"/>
    <p:sldId id="268" r:id="rId21"/>
    <p:sldId id="269" r:id="rId22"/>
    <p:sldId id="270" r:id="rId23"/>
    <p:sldId id="271" r:id="rId24"/>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E8687662-6B59-4578-9B23-2D9B7AFB4A84}" v="101" dt="2019-11-25T18:02:47.106"/>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4995" autoAdjust="0"/>
    <p:restoredTop sz="94660"/>
  </p:normalViewPr>
  <p:slideViewPr>
    <p:cSldViewPr snapToGrid="0">
      <p:cViewPr>
        <p:scale>
          <a:sx n="76" d="100"/>
          <a:sy n="76" d="100"/>
        </p:scale>
        <p:origin x="296" y="36"/>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slide" Target="slides/slide9.xml"/><Relationship Id="rId18" Type="http://schemas.openxmlformats.org/officeDocument/2006/relationships/slide" Target="slides/slide14.xml"/><Relationship Id="rId26" Type="http://schemas.openxmlformats.org/officeDocument/2006/relationships/viewProps" Target="viewProps.xml"/><Relationship Id="rId3" Type="http://schemas.openxmlformats.org/officeDocument/2006/relationships/customXml" Target="../customXml/item3.xml"/><Relationship Id="rId21" Type="http://schemas.openxmlformats.org/officeDocument/2006/relationships/slide" Target="slides/slide17.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slide" Target="slides/slide13.xml"/><Relationship Id="rId25" Type="http://schemas.openxmlformats.org/officeDocument/2006/relationships/presProps" Target="presProps.xml"/><Relationship Id="rId2" Type="http://schemas.openxmlformats.org/officeDocument/2006/relationships/customXml" Target="../customXml/item2.xml"/><Relationship Id="rId16" Type="http://schemas.openxmlformats.org/officeDocument/2006/relationships/slide" Target="slides/slide12.xml"/><Relationship Id="rId20" Type="http://schemas.openxmlformats.org/officeDocument/2006/relationships/slide" Target="slides/slide16.xml"/><Relationship Id="rId29" Type="http://schemas.microsoft.com/office/2016/11/relationships/changesInfo" Target="changesInfos/changesInfo1.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24" Type="http://schemas.openxmlformats.org/officeDocument/2006/relationships/slide" Target="slides/slide20.xml"/><Relationship Id="rId5" Type="http://schemas.openxmlformats.org/officeDocument/2006/relationships/slide" Target="slides/slide1.xml"/><Relationship Id="rId15" Type="http://schemas.openxmlformats.org/officeDocument/2006/relationships/slide" Target="slides/slide11.xml"/><Relationship Id="rId23" Type="http://schemas.openxmlformats.org/officeDocument/2006/relationships/slide" Target="slides/slide19.xml"/><Relationship Id="rId28" Type="http://schemas.openxmlformats.org/officeDocument/2006/relationships/tableStyles" Target="tableStyles.xml"/><Relationship Id="rId10" Type="http://schemas.openxmlformats.org/officeDocument/2006/relationships/slide" Target="slides/slide6.xml"/><Relationship Id="rId19" Type="http://schemas.openxmlformats.org/officeDocument/2006/relationships/slide" Target="slides/slide15.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slide" Target="slides/slide18.xml"/><Relationship Id="rId27" Type="http://schemas.openxmlformats.org/officeDocument/2006/relationships/theme" Target="theme/theme1.xml"/><Relationship Id="rId30" Type="http://schemas.microsoft.com/office/2015/10/relationships/revisionInfo" Target="revisionInfo.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luke.reimnitz93@gmail.com" userId="aef81232789f6114" providerId="LiveId" clId="{E8687662-6B59-4578-9B23-2D9B7AFB4A84}"/>
    <pc:docChg chg="undo custSel addSld delSld modSld">
      <pc:chgData name="luke.reimnitz93@gmail.com" userId="aef81232789f6114" providerId="LiveId" clId="{E8687662-6B59-4578-9B23-2D9B7AFB4A84}" dt="2019-11-25T18:02:47.169" v="2131" actId="27636"/>
      <pc:docMkLst>
        <pc:docMk/>
      </pc:docMkLst>
      <pc:sldChg chg="delSp modSp">
        <pc:chgData name="luke.reimnitz93@gmail.com" userId="aef81232789f6114" providerId="LiveId" clId="{E8687662-6B59-4578-9B23-2D9B7AFB4A84}" dt="2019-11-25T17:38:41.359" v="2049" actId="1076"/>
        <pc:sldMkLst>
          <pc:docMk/>
          <pc:sldMk cId="316483258" sldId="257"/>
        </pc:sldMkLst>
        <pc:spChg chg="del mod">
          <ac:chgData name="luke.reimnitz93@gmail.com" userId="aef81232789f6114" providerId="LiveId" clId="{E8687662-6B59-4578-9B23-2D9B7AFB4A84}" dt="2019-11-25T17:38:27.993" v="2047" actId="478"/>
          <ac:spMkLst>
            <pc:docMk/>
            <pc:sldMk cId="316483258" sldId="257"/>
            <ac:spMk id="2" creationId="{7DD14074-B6C9-46ED-8584-151C3253F468}"/>
          </ac:spMkLst>
        </pc:spChg>
        <pc:spChg chg="mod">
          <ac:chgData name="luke.reimnitz93@gmail.com" userId="aef81232789f6114" providerId="LiveId" clId="{E8687662-6B59-4578-9B23-2D9B7AFB4A84}" dt="2019-11-25T17:38:41.359" v="2049" actId="1076"/>
          <ac:spMkLst>
            <pc:docMk/>
            <pc:sldMk cId="316483258" sldId="257"/>
            <ac:spMk id="8" creationId="{22F42083-7723-4372-A23D-4748CFE52B74}"/>
          </ac:spMkLst>
        </pc:spChg>
        <pc:spChg chg="mod">
          <ac:chgData name="luke.reimnitz93@gmail.com" userId="aef81232789f6114" providerId="LiveId" clId="{E8687662-6B59-4578-9B23-2D9B7AFB4A84}" dt="2019-11-22T13:20:28.349" v="183" actId="20577"/>
          <ac:spMkLst>
            <pc:docMk/>
            <pc:sldMk cId="316483258" sldId="257"/>
            <ac:spMk id="21" creationId="{83E6EE04-42FA-46FF-B9AA-615EF00FD6B4}"/>
          </ac:spMkLst>
        </pc:spChg>
        <pc:picChg chg="mod">
          <ac:chgData name="luke.reimnitz93@gmail.com" userId="aef81232789f6114" providerId="LiveId" clId="{E8687662-6B59-4578-9B23-2D9B7AFB4A84}" dt="2019-11-25T17:38:35.033" v="2048" actId="1076"/>
          <ac:picMkLst>
            <pc:docMk/>
            <pc:sldMk cId="316483258" sldId="257"/>
            <ac:picMk id="7" creationId="{3FF48F06-4511-4157-B75B-9AD8CC8D5432}"/>
          </ac:picMkLst>
        </pc:picChg>
        <pc:picChg chg="mod">
          <ac:chgData name="luke.reimnitz93@gmail.com" userId="aef81232789f6114" providerId="LiveId" clId="{E8687662-6B59-4578-9B23-2D9B7AFB4A84}" dt="2019-11-22T12:56:42.175" v="14" actId="1076"/>
          <ac:picMkLst>
            <pc:docMk/>
            <pc:sldMk cId="316483258" sldId="257"/>
            <ac:picMk id="14" creationId="{E60CE42F-C268-4737-8D35-ADE6801EEF3C}"/>
          </ac:picMkLst>
        </pc:picChg>
      </pc:sldChg>
      <pc:sldChg chg="modSp">
        <pc:chgData name="luke.reimnitz93@gmail.com" userId="aef81232789f6114" providerId="LiveId" clId="{E8687662-6B59-4578-9B23-2D9B7AFB4A84}" dt="2019-11-22T13:21:15.852" v="226" actId="20577"/>
        <pc:sldMkLst>
          <pc:docMk/>
          <pc:sldMk cId="424090634" sldId="259"/>
        </pc:sldMkLst>
        <pc:spChg chg="mod">
          <ac:chgData name="luke.reimnitz93@gmail.com" userId="aef81232789f6114" providerId="LiveId" clId="{E8687662-6B59-4578-9B23-2D9B7AFB4A84}" dt="2019-11-22T13:21:15.852" v="226" actId="20577"/>
          <ac:spMkLst>
            <pc:docMk/>
            <pc:sldMk cId="424090634" sldId="259"/>
            <ac:spMk id="13" creationId="{D52D94C1-C80C-4210-AA96-54F0363812E6}"/>
          </ac:spMkLst>
        </pc:spChg>
      </pc:sldChg>
      <pc:sldChg chg="modSp">
        <pc:chgData name="luke.reimnitz93@gmail.com" userId="aef81232789f6114" providerId="LiveId" clId="{E8687662-6B59-4578-9B23-2D9B7AFB4A84}" dt="2019-11-25T18:02:47.169" v="2131" actId="27636"/>
        <pc:sldMkLst>
          <pc:docMk/>
          <pc:sldMk cId="3377057170" sldId="260"/>
        </pc:sldMkLst>
        <pc:spChg chg="mod">
          <ac:chgData name="luke.reimnitz93@gmail.com" userId="aef81232789f6114" providerId="LiveId" clId="{E8687662-6B59-4578-9B23-2D9B7AFB4A84}" dt="2019-11-25T18:02:47.169" v="2131" actId="27636"/>
          <ac:spMkLst>
            <pc:docMk/>
            <pc:sldMk cId="3377057170" sldId="260"/>
            <ac:spMk id="3" creationId="{BC89B5C0-6871-4ED9-9319-A53C58DB9497}"/>
          </ac:spMkLst>
        </pc:spChg>
      </pc:sldChg>
      <pc:sldChg chg="addSp delSp modSp">
        <pc:chgData name="luke.reimnitz93@gmail.com" userId="aef81232789f6114" providerId="LiveId" clId="{E8687662-6B59-4578-9B23-2D9B7AFB4A84}" dt="2019-11-25T17:39:37.549" v="2089" actId="11529"/>
        <pc:sldMkLst>
          <pc:docMk/>
          <pc:sldMk cId="3683806904" sldId="261"/>
        </pc:sldMkLst>
        <pc:spChg chg="del mod">
          <ac:chgData name="luke.reimnitz93@gmail.com" userId="aef81232789f6114" providerId="LiveId" clId="{E8687662-6B59-4578-9B23-2D9B7AFB4A84}" dt="2019-11-25T17:39:20.889" v="2086" actId="478"/>
          <ac:spMkLst>
            <pc:docMk/>
            <pc:sldMk cId="3683806904" sldId="261"/>
            <ac:spMk id="2" creationId="{7B5512F5-558B-42D1-A258-B5C11F62E5BF}"/>
          </ac:spMkLst>
        </pc:spChg>
        <pc:spChg chg="mod">
          <ac:chgData name="luke.reimnitz93@gmail.com" userId="aef81232789f6114" providerId="LiveId" clId="{E8687662-6B59-4578-9B23-2D9B7AFB4A84}" dt="2019-11-21T17:20:01.199" v="5" actId="1076"/>
          <ac:spMkLst>
            <pc:docMk/>
            <pc:sldMk cId="3683806904" sldId="261"/>
            <ac:spMk id="7" creationId="{8D6F8B80-33B2-4251-BB06-1024DE11C3C2}"/>
          </ac:spMkLst>
        </pc:spChg>
        <pc:spChg chg="add mod">
          <ac:chgData name="luke.reimnitz93@gmail.com" userId="aef81232789f6114" providerId="LiveId" clId="{E8687662-6B59-4578-9B23-2D9B7AFB4A84}" dt="2019-11-22T13:22:17.936" v="248" actId="20577"/>
          <ac:spMkLst>
            <pc:docMk/>
            <pc:sldMk cId="3683806904" sldId="261"/>
            <ac:spMk id="9" creationId="{302DF119-1079-443C-B75D-9048AF1340C8}"/>
          </ac:spMkLst>
        </pc:spChg>
        <pc:spChg chg="add del mod">
          <ac:chgData name="luke.reimnitz93@gmail.com" userId="aef81232789f6114" providerId="LiveId" clId="{E8687662-6B59-4578-9B23-2D9B7AFB4A84}" dt="2019-11-25T17:39:25.311" v="2087" actId="478"/>
          <ac:spMkLst>
            <pc:docMk/>
            <pc:sldMk cId="3683806904" sldId="261"/>
            <ac:spMk id="13" creationId="{4E0EF463-4AA4-436F-B2C6-7F2F432165D4}"/>
          </ac:spMkLst>
        </pc:spChg>
        <pc:picChg chg="add mod">
          <ac:chgData name="luke.reimnitz93@gmail.com" userId="aef81232789f6114" providerId="LiveId" clId="{E8687662-6B59-4578-9B23-2D9B7AFB4A84}" dt="2019-11-22T13:15:22.783" v="16" actId="1076"/>
          <ac:picMkLst>
            <pc:docMk/>
            <pc:sldMk cId="3683806904" sldId="261"/>
            <ac:picMk id="3" creationId="{5F37AF51-7C67-4CD6-BF8E-9F1278A90FEA}"/>
          </ac:picMkLst>
        </pc:picChg>
        <pc:picChg chg="mod">
          <ac:chgData name="luke.reimnitz93@gmail.com" userId="aef81232789f6114" providerId="LiveId" clId="{E8687662-6B59-4578-9B23-2D9B7AFB4A84}" dt="2019-11-21T17:19:39.146" v="0" actId="14100"/>
          <ac:picMkLst>
            <pc:docMk/>
            <pc:sldMk cId="3683806904" sldId="261"/>
            <ac:picMk id="4" creationId="{0497D869-A122-4B05-9A3F-B32A6320D320}"/>
          </ac:picMkLst>
        </pc:picChg>
        <pc:picChg chg="mod">
          <ac:chgData name="luke.reimnitz93@gmail.com" userId="aef81232789f6114" providerId="LiveId" clId="{E8687662-6B59-4578-9B23-2D9B7AFB4A84}" dt="2019-11-21T17:19:45.546" v="2" actId="1076"/>
          <ac:picMkLst>
            <pc:docMk/>
            <pc:sldMk cId="3683806904" sldId="261"/>
            <ac:picMk id="5" creationId="{7595C526-0C82-46EB-A609-BBC84A5241B2}"/>
          </ac:picMkLst>
        </pc:picChg>
        <pc:picChg chg="mod">
          <ac:chgData name="luke.reimnitz93@gmail.com" userId="aef81232789f6114" providerId="LiveId" clId="{E8687662-6B59-4578-9B23-2D9B7AFB4A84}" dt="2019-11-21T17:19:54.809" v="4" actId="1076"/>
          <ac:picMkLst>
            <pc:docMk/>
            <pc:sldMk cId="3683806904" sldId="261"/>
            <ac:picMk id="6" creationId="{FF91C3A2-3508-490C-A38C-2741D3AB844F}"/>
          </ac:picMkLst>
        </pc:picChg>
        <pc:picChg chg="add mod">
          <ac:chgData name="luke.reimnitz93@gmail.com" userId="aef81232789f6114" providerId="LiveId" clId="{E8687662-6B59-4578-9B23-2D9B7AFB4A84}" dt="2019-11-22T13:16:22.906" v="18" actId="1076"/>
          <ac:picMkLst>
            <pc:docMk/>
            <pc:sldMk cId="3683806904" sldId="261"/>
            <ac:picMk id="8" creationId="{3EBBB659-CD4C-4FED-8AB2-11F3BD632074}"/>
          </ac:picMkLst>
        </pc:picChg>
        <pc:cxnChg chg="add del mod">
          <ac:chgData name="luke.reimnitz93@gmail.com" userId="aef81232789f6114" providerId="LiveId" clId="{E8687662-6B59-4578-9B23-2D9B7AFB4A84}" dt="2019-11-25T17:39:30.031" v="2088" actId="478"/>
          <ac:cxnSpMkLst>
            <pc:docMk/>
            <pc:sldMk cId="3683806904" sldId="261"/>
            <ac:cxnSpMk id="11" creationId="{33F33C40-B2DF-4B0F-85A6-7E0E8668E072}"/>
          </ac:cxnSpMkLst>
        </pc:cxnChg>
        <pc:cxnChg chg="add mod">
          <ac:chgData name="luke.reimnitz93@gmail.com" userId="aef81232789f6114" providerId="LiveId" clId="{E8687662-6B59-4578-9B23-2D9B7AFB4A84}" dt="2019-11-25T17:39:37.549" v="2089" actId="11529"/>
          <ac:cxnSpMkLst>
            <pc:docMk/>
            <pc:sldMk cId="3683806904" sldId="261"/>
            <ac:cxnSpMk id="15" creationId="{436D7E83-983A-4824-98DB-8E6200FC7142}"/>
          </ac:cxnSpMkLst>
        </pc:cxnChg>
      </pc:sldChg>
      <pc:sldChg chg="addSp delSp modSp add del">
        <pc:chgData name="luke.reimnitz93@gmail.com" userId="aef81232789f6114" providerId="LiveId" clId="{E8687662-6B59-4578-9B23-2D9B7AFB4A84}" dt="2019-11-24T18:09:02.023" v="824" actId="1076"/>
        <pc:sldMkLst>
          <pc:docMk/>
          <pc:sldMk cId="3049246793" sldId="262"/>
        </pc:sldMkLst>
        <pc:spChg chg="del">
          <ac:chgData name="luke.reimnitz93@gmail.com" userId="aef81232789f6114" providerId="LiveId" clId="{E8687662-6B59-4578-9B23-2D9B7AFB4A84}" dt="2019-11-22T13:26:28.121" v="252" actId="478"/>
          <ac:spMkLst>
            <pc:docMk/>
            <pc:sldMk cId="3049246793" sldId="262"/>
            <ac:spMk id="2" creationId="{0466C2F9-0E36-40A2-B8B5-A78910581535}"/>
          </ac:spMkLst>
        </pc:spChg>
        <pc:spChg chg="del">
          <ac:chgData name="luke.reimnitz93@gmail.com" userId="aef81232789f6114" providerId="LiveId" clId="{E8687662-6B59-4578-9B23-2D9B7AFB4A84}" dt="2019-11-22T13:26:30.833" v="253" actId="478"/>
          <ac:spMkLst>
            <pc:docMk/>
            <pc:sldMk cId="3049246793" sldId="262"/>
            <ac:spMk id="3" creationId="{6544C4DB-7D73-4D50-A61A-66ABB9D25025}"/>
          </ac:spMkLst>
        </pc:spChg>
        <pc:spChg chg="add del mod">
          <ac:chgData name="luke.reimnitz93@gmail.com" userId="aef81232789f6114" providerId="LiveId" clId="{E8687662-6B59-4578-9B23-2D9B7AFB4A84}" dt="2019-11-22T13:28:07.766" v="263"/>
          <ac:spMkLst>
            <pc:docMk/>
            <pc:sldMk cId="3049246793" sldId="262"/>
            <ac:spMk id="6" creationId="{0EBEEB79-41DF-46FC-BF57-F5FD6D66FBA0}"/>
          </ac:spMkLst>
        </pc:spChg>
        <pc:spChg chg="add mod">
          <ac:chgData name="luke.reimnitz93@gmail.com" userId="aef81232789f6114" providerId="LiveId" clId="{E8687662-6B59-4578-9B23-2D9B7AFB4A84}" dt="2019-11-24T18:09:02.023" v="824" actId="1076"/>
          <ac:spMkLst>
            <pc:docMk/>
            <pc:sldMk cId="3049246793" sldId="262"/>
            <ac:spMk id="7" creationId="{37B78606-BCF1-42B4-9924-974C14157905}"/>
          </ac:spMkLst>
        </pc:spChg>
        <pc:spChg chg="add mod">
          <ac:chgData name="luke.reimnitz93@gmail.com" userId="aef81232789f6114" providerId="LiveId" clId="{E8687662-6B59-4578-9B23-2D9B7AFB4A84}" dt="2019-11-22T13:36:21.066" v="550" actId="1076"/>
          <ac:spMkLst>
            <pc:docMk/>
            <pc:sldMk cId="3049246793" sldId="262"/>
            <ac:spMk id="10" creationId="{23C7BF23-4670-4888-A7B9-58047DBF3D2B}"/>
          </ac:spMkLst>
        </pc:spChg>
        <pc:spChg chg="add mod">
          <ac:chgData name="luke.reimnitz93@gmail.com" userId="aef81232789f6114" providerId="LiveId" clId="{E8687662-6B59-4578-9B23-2D9B7AFB4A84}" dt="2019-11-22T14:15:35.804" v="634" actId="20577"/>
          <ac:spMkLst>
            <pc:docMk/>
            <pc:sldMk cId="3049246793" sldId="262"/>
            <ac:spMk id="18" creationId="{A31E84A6-7496-43F7-BDD6-DF361E52D54D}"/>
          </ac:spMkLst>
        </pc:spChg>
        <pc:picChg chg="add mod">
          <ac:chgData name="luke.reimnitz93@gmail.com" userId="aef81232789f6114" providerId="LiveId" clId="{E8687662-6B59-4578-9B23-2D9B7AFB4A84}" dt="2019-11-22T13:26:39.844" v="255" actId="1076"/>
          <ac:picMkLst>
            <pc:docMk/>
            <pc:sldMk cId="3049246793" sldId="262"/>
            <ac:picMk id="4" creationId="{3EF326CD-41C2-458C-924C-90BBC5B29948}"/>
          </ac:picMkLst>
        </pc:picChg>
        <pc:picChg chg="add mod">
          <ac:chgData name="luke.reimnitz93@gmail.com" userId="aef81232789f6114" providerId="LiveId" clId="{E8687662-6B59-4578-9B23-2D9B7AFB4A84}" dt="2019-11-22T13:27:36.166" v="258" actId="14100"/>
          <ac:picMkLst>
            <pc:docMk/>
            <pc:sldMk cId="3049246793" sldId="262"/>
            <ac:picMk id="5" creationId="{D7492E2F-04A5-44C3-9B82-0ACDD8A259B0}"/>
          </ac:picMkLst>
        </pc:picChg>
        <pc:picChg chg="add mod">
          <ac:chgData name="luke.reimnitz93@gmail.com" userId="aef81232789f6114" providerId="LiveId" clId="{E8687662-6B59-4578-9B23-2D9B7AFB4A84}" dt="2019-11-22T13:36:08.609" v="547" actId="14100"/>
          <ac:picMkLst>
            <pc:docMk/>
            <pc:sldMk cId="3049246793" sldId="262"/>
            <ac:picMk id="8" creationId="{879D14A2-4F24-487D-B6D9-88F02870A100}"/>
          </ac:picMkLst>
        </pc:picChg>
        <pc:picChg chg="add mod">
          <ac:chgData name="luke.reimnitz93@gmail.com" userId="aef81232789f6114" providerId="LiveId" clId="{E8687662-6B59-4578-9B23-2D9B7AFB4A84}" dt="2019-11-22T13:36:15.451" v="549" actId="1076"/>
          <ac:picMkLst>
            <pc:docMk/>
            <pc:sldMk cId="3049246793" sldId="262"/>
            <ac:picMk id="9" creationId="{E2BEEC29-B2FD-460B-85AF-730DD9F4F655}"/>
          </ac:picMkLst>
        </pc:picChg>
        <pc:picChg chg="add mod">
          <ac:chgData name="luke.reimnitz93@gmail.com" userId="aef81232789f6114" providerId="LiveId" clId="{E8687662-6B59-4578-9B23-2D9B7AFB4A84}" dt="2019-11-22T14:13:13.808" v="567" actId="1076"/>
          <ac:picMkLst>
            <pc:docMk/>
            <pc:sldMk cId="3049246793" sldId="262"/>
            <ac:picMk id="15" creationId="{01DE3EC1-F4AC-42E7-A780-6DEB53213A8E}"/>
          </ac:picMkLst>
        </pc:picChg>
        <pc:picChg chg="add del mod">
          <ac:chgData name="luke.reimnitz93@gmail.com" userId="aef81232789f6114" providerId="LiveId" clId="{E8687662-6B59-4578-9B23-2D9B7AFB4A84}" dt="2019-11-22T14:12:20.859" v="560" actId="478"/>
          <ac:picMkLst>
            <pc:docMk/>
            <pc:sldMk cId="3049246793" sldId="262"/>
            <ac:picMk id="16" creationId="{02087AC1-7A54-49E6-B31B-2EBF521EF7EC}"/>
          </ac:picMkLst>
        </pc:picChg>
        <pc:picChg chg="add mod">
          <ac:chgData name="luke.reimnitz93@gmail.com" userId="aef81232789f6114" providerId="LiveId" clId="{E8687662-6B59-4578-9B23-2D9B7AFB4A84}" dt="2019-11-22T14:13:04.691" v="565" actId="1076"/>
          <ac:picMkLst>
            <pc:docMk/>
            <pc:sldMk cId="3049246793" sldId="262"/>
            <ac:picMk id="17" creationId="{B6B9E653-4743-42AA-ABCA-1F6560670EB1}"/>
          </ac:picMkLst>
        </pc:picChg>
        <pc:cxnChg chg="add mod">
          <ac:chgData name="luke.reimnitz93@gmail.com" userId="aef81232789f6114" providerId="LiveId" clId="{E8687662-6B59-4578-9B23-2D9B7AFB4A84}" dt="2019-11-22T13:36:37.778" v="552" actId="1076"/>
          <ac:cxnSpMkLst>
            <pc:docMk/>
            <pc:sldMk cId="3049246793" sldId="262"/>
            <ac:cxnSpMk id="12" creationId="{0E8F38F8-7571-430E-8CF4-35E34422D1AF}"/>
          </ac:cxnSpMkLst>
        </pc:cxnChg>
        <pc:cxnChg chg="add mod">
          <ac:chgData name="luke.reimnitz93@gmail.com" userId="aef81232789f6114" providerId="LiveId" clId="{E8687662-6B59-4578-9B23-2D9B7AFB4A84}" dt="2019-11-22T13:36:45.833" v="553" actId="11529"/>
          <ac:cxnSpMkLst>
            <pc:docMk/>
            <pc:sldMk cId="3049246793" sldId="262"/>
            <ac:cxnSpMk id="14" creationId="{55977F8D-7F62-45C4-B1CE-95209822CBF1}"/>
          </ac:cxnSpMkLst>
        </pc:cxnChg>
      </pc:sldChg>
      <pc:sldChg chg="addSp delSp modSp add">
        <pc:chgData name="luke.reimnitz93@gmail.com" userId="aef81232789f6114" providerId="LiveId" clId="{E8687662-6B59-4578-9B23-2D9B7AFB4A84}" dt="2019-11-25T11:11:30.956" v="1027" actId="20577"/>
        <pc:sldMkLst>
          <pc:docMk/>
          <pc:sldMk cId="2682732796" sldId="263"/>
        </pc:sldMkLst>
        <pc:spChg chg="del">
          <ac:chgData name="luke.reimnitz93@gmail.com" userId="aef81232789f6114" providerId="LiveId" clId="{E8687662-6B59-4578-9B23-2D9B7AFB4A84}" dt="2019-11-22T14:57:03.575" v="638" actId="478"/>
          <ac:spMkLst>
            <pc:docMk/>
            <pc:sldMk cId="2682732796" sldId="263"/>
            <ac:spMk id="2" creationId="{6E786824-5903-46BB-823B-B4F559FAEBF9}"/>
          </ac:spMkLst>
        </pc:spChg>
        <pc:spChg chg="del mod">
          <ac:chgData name="luke.reimnitz93@gmail.com" userId="aef81232789f6114" providerId="LiveId" clId="{E8687662-6B59-4578-9B23-2D9B7AFB4A84}" dt="2019-11-22T14:57:00.722" v="637" actId="478"/>
          <ac:spMkLst>
            <pc:docMk/>
            <pc:sldMk cId="2682732796" sldId="263"/>
            <ac:spMk id="3" creationId="{3CFD1F4C-07E1-493C-AAEB-998E853838C0}"/>
          </ac:spMkLst>
        </pc:spChg>
        <pc:spChg chg="add mod">
          <ac:chgData name="luke.reimnitz93@gmail.com" userId="aef81232789f6114" providerId="LiveId" clId="{E8687662-6B59-4578-9B23-2D9B7AFB4A84}" dt="2019-11-25T11:11:30.956" v="1027" actId="20577"/>
          <ac:spMkLst>
            <pc:docMk/>
            <pc:sldMk cId="2682732796" sldId="263"/>
            <ac:spMk id="8" creationId="{576C69FE-00C8-42B7-ADD4-75A97626B070}"/>
          </ac:spMkLst>
        </pc:spChg>
        <pc:picChg chg="add mod">
          <ac:chgData name="luke.reimnitz93@gmail.com" userId="aef81232789f6114" providerId="LiveId" clId="{E8687662-6B59-4578-9B23-2D9B7AFB4A84}" dt="2019-11-22T14:58:20.844" v="645" actId="1076"/>
          <ac:picMkLst>
            <pc:docMk/>
            <pc:sldMk cId="2682732796" sldId="263"/>
            <ac:picMk id="4" creationId="{2199FE01-4EF3-4F1E-8642-DBC620A22FDB}"/>
          </ac:picMkLst>
        </pc:picChg>
        <pc:picChg chg="add mod">
          <ac:chgData name="luke.reimnitz93@gmail.com" userId="aef81232789f6114" providerId="LiveId" clId="{E8687662-6B59-4578-9B23-2D9B7AFB4A84}" dt="2019-11-22T14:58:23.581" v="646" actId="1076"/>
          <ac:picMkLst>
            <pc:docMk/>
            <pc:sldMk cId="2682732796" sldId="263"/>
            <ac:picMk id="5" creationId="{3716C092-599A-4647-B4B4-233215657248}"/>
          </ac:picMkLst>
        </pc:picChg>
        <pc:picChg chg="add mod">
          <ac:chgData name="luke.reimnitz93@gmail.com" userId="aef81232789f6114" providerId="LiveId" clId="{E8687662-6B59-4578-9B23-2D9B7AFB4A84}" dt="2019-11-22T14:58:25.873" v="647" actId="1076"/>
          <ac:picMkLst>
            <pc:docMk/>
            <pc:sldMk cId="2682732796" sldId="263"/>
            <ac:picMk id="6" creationId="{FCD35194-735F-4723-AA24-09A4F262D5E2}"/>
          </ac:picMkLst>
        </pc:picChg>
        <pc:picChg chg="add mod">
          <ac:chgData name="luke.reimnitz93@gmail.com" userId="aef81232789f6114" providerId="LiveId" clId="{E8687662-6B59-4578-9B23-2D9B7AFB4A84}" dt="2019-11-22T14:59:19.836" v="655" actId="1076"/>
          <ac:picMkLst>
            <pc:docMk/>
            <pc:sldMk cId="2682732796" sldId="263"/>
            <ac:picMk id="7" creationId="{7348754F-DFED-46CF-827C-625CEB22FC54}"/>
          </ac:picMkLst>
        </pc:picChg>
      </pc:sldChg>
      <pc:sldChg chg="modSp add">
        <pc:chgData name="luke.reimnitz93@gmail.com" userId="aef81232789f6114" providerId="LiveId" clId="{E8687662-6B59-4578-9B23-2D9B7AFB4A84}" dt="2019-11-24T18:00:55.748" v="818" actId="27636"/>
        <pc:sldMkLst>
          <pc:docMk/>
          <pc:sldMk cId="4206483545" sldId="264"/>
        </pc:sldMkLst>
        <pc:spChg chg="mod">
          <ac:chgData name="luke.reimnitz93@gmail.com" userId="aef81232789f6114" providerId="LiveId" clId="{E8687662-6B59-4578-9B23-2D9B7AFB4A84}" dt="2019-11-22T15:03:16.341" v="762" actId="27636"/>
          <ac:spMkLst>
            <pc:docMk/>
            <pc:sldMk cId="4206483545" sldId="264"/>
            <ac:spMk id="2" creationId="{78D5304F-48FF-432E-B244-E1364A1FAB3C}"/>
          </ac:spMkLst>
        </pc:spChg>
        <pc:spChg chg="mod">
          <ac:chgData name="luke.reimnitz93@gmail.com" userId="aef81232789f6114" providerId="LiveId" clId="{E8687662-6B59-4578-9B23-2D9B7AFB4A84}" dt="2019-11-24T18:00:55.748" v="818" actId="27636"/>
          <ac:spMkLst>
            <pc:docMk/>
            <pc:sldMk cId="4206483545" sldId="264"/>
            <ac:spMk id="3" creationId="{EC31886B-CBC4-4587-B1ED-4CCF3415B82F}"/>
          </ac:spMkLst>
        </pc:spChg>
      </pc:sldChg>
      <pc:sldChg chg="modSp add">
        <pc:chgData name="luke.reimnitz93@gmail.com" userId="aef81232789f6114" providerId="LiveId" clId="{E8687662-6B59-4578-9B23-2D9B7AFB4A84}" dt="2019-11-24T18:12:05.890" v="845" actId="5793"/>
        <pc:sldMkLst>
          <pc:docMk/>
          <pc:sldMk cId="1157796078" sldId="265"/>
        </pc:sldMkLst>
        <pc:spChg chg="mod">
          <ac:chgData name="luke.reimnitz93@gmail.com" userId="aef81232789f6114" providerId="LiveId" clId="{E8687662-6B59-4578-9B23-2D9B7AFB4A84}" dt="2019-11-24T18:11:23.849" v="836" actId="27636"/>
          <ac:spMkLst>
            <pc:docMk/>
            <pc:sldMk cId="1157796078" sldId="265"/>
            <ac:spMk id="2" creationId="{A6A08A9F-8516-4F93-B437-EC1EE154FE70}"/>
          </ac:spMkLst>
        </pc:spChg>
        <pc:spChg chg="mod">
          <ac:chgData name="luke.reimnitz93@gmail.com" userId="aef81232789f6114" providerId="LiveId" clId="{E8687662-6B59-4578-9B23-2D9B7AFB4A84}" dt="2019-11-24T18:12:05.890" v="845" actId="5793"/>
          <ac:spMkLst>
            <pc:docMk/>
            <pc:sldMk cId="1157796078" sldId="265"/>
            <ac:spMk id="3" creationId="{5FB86D57-B0FC-4848-9720-13A443260CC7}"/>
          </ac:spMkLst>
        </pc:spChg>
      </pc:sldChg>
      <pc:sldChg chg="addSp delSp modSp add">
        <pc:chgData name="luke.reimnitz93@gmail.com" userId="aef81232789f6114" providerId="LiveId" clId="{E8687662-6B59-4578-9B23-2D9B7AFB4A84}" dt="2019-11-25T17:40:47.238" v="2127" actId="11529"/>
        <pc:sldMkLst>
          <pc:docMk/>
          <pc:sldMk cId="4224527160" sldId="266"/>
        </pc:sldMkLst>
        <pc:spChg chg="del mod">
          <ac:chgData name="luke.reimnitz93@gmail.com" userId="aef81232789f6114" providerId="LiveId" clId="{E8687662-6B59-4578-9B23-2D9B7AFB4A84}" dt="2019-11-25T17:40:35.307" v="2125" actId="478"/>
          <ac:spMkLst>
            <pc:docMk/>
            <pc:sldMk cId="4224527160" sldId="266"/>
            <ac:spMk id="2" creationId="{DC0FC6A3-B73E-45E8-B155-D8AC6B36AC10}"/>
          </ac:spMkLst>
        </pc:spChg>
        <pc:spChg chg="del mod">
          <ac:chgData name="luke.reimnitz93@gmail.com" userId="aef81232789f6114" providerId="LiveId" clId="{E8687662-6B59-4578-9B23-2D9B7AFB4A84}" dt="2019-11-25T10:58:51.337" v="869" actId="478"/>
          <ac:spMkLst>
            <pc:docMk/>
            <pc:sldMk cId="4224527160" sldId="266"/>
            <ac:spMk id="3" creationId="{AC8D44B4-7EB1-47D5-9FC9-0318D203E1ED}"/>
          </ac:spMkLst>
        </pc:spChg>
        <pc:spChg chg="add mod">
          <ac:chgData name="luke.reimnitz93@gmail.com" userId="aef81232789f6114" providerId="LiveId" clId="{E8687662-6B59-4578-9B23-2D9B7AFB4A84}" dt="2019-11-25T11:11:23.872" v="1026" actId="20577"/>
          <ac:spMkLst>
            <pc:docMk/>
            <pc:sldMk cId="4224527160" sldId="266"/>
            <ac:spMk id="6" creationId="{214AE463-5DF1-4F2E-9132-D797A5916D61}"/>
          </ac:spMkLst>
        </pc:spChg>
        <pc:spChg chg="add mod">
          <ac:chgData name="luke.reimnitz93@gmail.com" userId="aef81232789f6114" providerId="LiveId" clId="{E8687662-6B59-4578-9B23-2D9B7AFB4A84}" dt="2019-11-25T11:20:33.376" v="1152" actId="255"/>
          <ac:spMkLst>
            <pc:docMk/>
            <pc:sldMk cId="4224527160" sldId="266"/>
            <ac:spMk id="9" creationId="{C21761F7-42C3-49CC-BE12-F07C079DC520}"/>
          </ac:spMkLst>
        </pc:spChg>
        <pc:spChg chg="add del mod">
          <ac:chgData name="luke.reimnitz93@gmail.com" userId="aef81232789f6114" providerId="LiveId" clId="{E8687662-6B59-4578-9B23-2D9B7AFB4A84}" dt="2019-11-25T17:40:36.938" v="2126" actId="478"/>
          <ac:spMkLst>
            <pc:docMk/>
            <pc:sldMk cId="4224527160" sldId="266"/>
            <ac:spMk id="11" creationId="{38C013AF-8AB5-4B8B-9358-AD20BDC0C1A2}"/>
          </ac:spMkLst>
        </pc:spChg>
        <pc:picChg chg="add mod">
          <ac:chgData name="luke.reimnitz93@gmail.com" userId="aef81232789f6114" providerId="LiveId" clId="{E8687662-6B59-4578-9B23-2D9B7AFB4A84}" dt="2019-11-25T11:07:55.663" v="894" actId="14100"/>
          <ac:picMkLst>
            <pc:docMk/>
            <pc:sldMk cId="4224527160" sldId="266"/>
            <ac:picMk id="4" creationId="{FA778BD7-B65C-468C-8001-94668E1BEF3B}"/>
          </ac:picMkLst>
        </pc:picChg>
        <pc:picChg chg="add mod">
          <ac:chgData name="luke.reimnitz93@gmail.com" userId="aef81232789f6114" providerId="LiveId" clId="{E8687662-6B59-4578-9B23-2D9B7AFB4A84}" dt="2019-11-25T11:08:45.144" v="899" actId="14100"/>
          <ac:picMkLst>
            <pc:docMk/>
            <pc:sldMk cId="4224527160" sldId="266"/>
            <ac:picMk id="5" creationId="{1E619242-8716-407E-BD37-5C730E2B03EF}"/>
          </ac:picMkLst>
        </pc:picChg>
        <pc:picChg chg="add mod">
          <ac:chgData name="luke.reimnitz93@gmail.com" userId="aef81232789f6114" providerId="LiveId" clId="{E8687662-6B59-4578-9B23-2D9B7AFB4A84}" dt="2019-11-25T11:13:17.956" v="1032" actId="14100"/>
          <ac:picMkLst>
            <pc:docMk/>
            <pc:sldMk cId="4224527160" sldId="266"/>
            <ac:picMk id="7" creationId="{0AA8C893-DAB5-4F39-B7AB-7A80A963BAA5}"/>
          </ac:picMkLst>
        </pc:picChg>
        <pc:picChg chg="add mod">
          <ac:chgData name="luke.reimnitz93@gmail.com" userId="aef81232789f6114" providerId="LiveId" clId="{E8687662-6B59-4578-9B23-2D9B7AFB4A84}" dt="2019-11-25T11:13:51.713" v="1036" actId="1076"/>
          <ac:picMkLst>
            <pc:docMk/>
            <pc:sldMk cId="4224527160" sldId="266"/>
            <ac:picMk id="8" creationId="{5DCF01D1-ED9E-4956-9F9B-4BE0757D865E}"/>
          </ac:picMkLst>
        </pc:picChg>
        <pc:cxnChg chg="add mod">
          <ac:chgData name="luke.reimnitz93@gmail.com" userId="aef81232789f6114" providerId="LiveId" clId="{E8687662-6B59-4578-9B23-2D9B7AFB4A84}" dt="2019-11-25T17:40:47.238" v="2127" actId="11529"/>
          <ac:cxnSpMkLst>
            <pc:docMk/>
            <pc:sldMk cId="4224527160" sldId="266"/>
            <ac:cxnSpMk id="13" creationId="{BF0975B0-9716-4DCC-B730-841B634E019C}"/>
          </ac:cxnSpMkLst>
        </pc:cxnChg>
      </pc:sldChg>
      <pc:sldChg chg="addSp delSp modSp add">
        <pc:chgData name="luke.reimnitz93@gmail.com" userId="aef81232789f6114" providerId="LiveId" clId="{E8687662-6B59-4578-9B23-2D9B7AFB4A84}" dt="2019-11-25T14:31:12.221" v="1834" actId="1076"/>
        <pc:sldMkLst>
          <pc:docMk/>
          <pc:sldMk cId="1762378780" sldId="267"/>
        </pc:sldMkLst>
        <pc:spChg chg="del">
          <ac:chgData name="luke.reimnitz93@gmail.com" userId="aef81232789f6114" providerId="LiveId" clId="{E8687662-6B59-4578-9B23-2D9B7AFB4A84}" dt="2019-11-25T11:18:36.065" v="1038" actId="478"/>
          <ac:spMkLst>
            <pc:docMk/>
            <pc:sldMk cId="1762378780" sldId="267"/>
            <ac:spMk id="2" creationId="{88C41637-AAA6-4828-ACF0-D1438335ED14}"/>
          </ac:spMkLst>
        </pc:spChg>
        <pc:spChg chg="del">
          <ac:chgData name="luke.reimnitz93@gmail.com" userId="aef81232789f6114" providerId="LiveId" clId="{E8687662-6B59-4578-9B23-2D9B7AFB4A84}" dt="2019-11-25T11:18:38.275" v="1039" actId="478"/>
          <ac:spMkLst>
            <pc:docMk/>
            <pc:sldMk cId="1762378780" sldId="267"/>
            <ac:spMk id="3" creationId="{444C336A-BC77-4A88-B292-B81722669D78}"/>
          </ac:spMkLst>
        </pc:spChg>
        <pc:spChg chg="add mod">
          <ac:chgData name="luke.reimnitz93@gmail.com" userId="aef81232789f6114" providerId="LiveId" clId="{E8687662-6B59-4578-9B23-2D9B7AFB4A84}" dt="2019-11-25T11:22:38.600" v="1218" actId="255"/>
          <ac:spMkLst>
            <pc:docMk/>
            <pc:sldMk cId="1762378780" sldId="267"/>
            <ac:spMk id="5" creationId="{76E0F3DF-EEF8-4258-BEE8-D97FDAC6303A}"/>
          </ac:spMkLst>
        </pc:spChg>
        <pc:spChg chg="add mod">
          <ac:chgData name="luke.reimnitz93@gmail.com" userId="aef81232789f6114" providerId="LiveId" clId="{E8687662-6B59-4578-9B23-2D9B7AFB4A84}" dt="2019-11-25T11:41:57.849" v="1325" actId="14100"/>
          <ac:spMkLst>
            <pc:docMk/>
            <pc:sldMk cId="1762378780" sldId="267"/>
            <ac:spMk id="9" creationId="{E98CE819-ABBD-4B83-8B80-4B4C60B4F891}"/>
          </ac:spMkLst>
        </pc:spChg>
        <pc:picChg chg="add mod">
          <ac:chgData name="luke.reimnitz93@gmail.com" userId="aef81232789f6114" providerId="LiveId" clId="{E8687662-6B59-4578-9B23-2D9B7AFB4A84}" dt="2019-11-25T11:18:50.905" v="1043" actId="14100"/>
          <ac:picMkLst>
            <pc:docMk/>
            <pc:sldMk cId="1762378780" sldId="267"/>
            <ac:picMk id="4" creationId="{E2015BC5-B732-4753-866A-913C218F98FD}"/>
          </ac:picMkLst>
        </pc:picChg>
        <pc:picChg chg="add mod">
          <ac:chgData name="luke.reimnitz93@gmail.com" userId="aef81232789f6114" providerId="LiveId" clId="{E8687662-6B59-4578-9B23-2D9B7AFB4A84}" dt="2019-11-25T11:38:12.023" v="1224" actId="14100"/>
          <ac:picMkLst>
            <pc:docMk/>
            <pc:sldMk cId="1762378780" sldId="267"/>
            <ac:picMk id="6" creationId="{10C9038E-4A72-4B19-94E5-181C4755B02E}"/>
          </ac:picMkLst>
        </pc:picChg>
        <pc:picChg chg="add mod">
          <ac:chgData name="luke.reimnitz93@gmail.com" userId="aef81232789f6114" providerId="LiveId" clId="{E8687662-6B59-4578-9B23-2D9B7AFB4A84}" dt="2019-11-25T11:38:35.868" v="1227" actId="14100"/>
          <ac:picMkLst>
            <pc:docMk/>
            <pc:sldMk cId="1762378780" sldId="267"/>
            <ac:picMk id="7" creationId="{D853A1B2-C916-43B7-8A20-9347493DA86B}"/>
          </ac:picMkLst>
        </pc:picChg>
        <pc:picChg chg="add mod">
          <ac:chgData name="luke.reimnitz93@gmail.com" userId="aef81232789f6114" providerId="LiveId" clId="{E8687662-6B59-4578-9B23-2D9B7AFB4A84}" dt="2019-11-25T14:31:12.221" v="1834" actId="1076"/>
          <ac:picMkLst>
            <pc:docMk/>
            <pc:sldMk cId="1762378780" sldId="267"/>
            <ac:picMk id="8" creationId="{078353AA-FFB6-4750-8123-DAC4AC69FB83}"/>
          </ac:picMkLst>
        </pc:picChg>
        <pc:cxnChg chg="add mod">
          <ac:chgData name="luke.reimnitz93@gmail.com" userId="aef81232789f6114" providerId="LiveId" clId="{E8687662-6B59-4578-9B23-2D9B7AFB4A84}" dt="2019-11-25T11:42:12.108" v="1326" actId="11529"/>
          <ac:cxnSpMkLst>
            <pc:docMk/>
            <pc:sldMk cId="1762378780" sldId="267"/>
            <ac:cxnSpMk id="11" creationId="{04164DC8-CC3D-4837-A9AE-456B0FE4F2E6}"/>
          </ac:cxnSpMkLst>
        </pc:cxnChg>
      </pc:sldChg>
      <pc:sldChg chg="addSp delSp modSp add">
        <pc:chgData name="luke.reimnitz93@gmail.com" userId="aef81232789f6114" providerId="LiveId" clId="{E8687662-6B59-4578-9B23-2D9B7AFB4A84}" dt="2019-11-25T12:04:48.144" v="1717" actId="1076"/>
        <pc:sldMkLst>
          <pc:docMk/>
          <pc:sldMk cId="1472664028" sldId="268"/>
        </pc:sldMkLst>
        <pc:spChg chg="del">
          <ac:chgData name="luke.reimnitz93@gmail.com" userId="aef81232789f6114" providerId="LiveId" clId="{E8687662-6B59-4578-9B23-2D9B7AFB4A84}" dt="2019-11-25T11:42:32.584" v="1328" actId="478"/>
          <ac:spMkLst>
            <pc:docMk/>
            <pc:sldMk cId="1472664028" sldId="268"/>
            <ac:spMk id="2" creationId="{7825A876-F2D6-432D-845C-9584E17AF296}"/>
          </ac:spMkLst>
        </pc:spChg>
        <pc:spChg chg="del">
          <ac:chgData name="luke.reimnitz93@gmail.com" userId="aef81232789f6114" providerId="LiveId" clId="{E8687662-6B59-4578-9B23-2D9B7AFB4A84}" dt="2019-11-25T11:42:35.804" v="1329" actId="478"/>
          <ac:spMkLst>
            <pc:docMk/>
            <pc:sldMk cId="1472664028" sldId="268"/>
            <ac:spMk id="3" creationId="{7E47E1BC-FE35-4D4F-87BF-3E509A927479}"/>
          </ac:spMkLst>
        </pc:spChg>
        <pc:spChg chg="add mod">
          <ac:chgData name="luke.reimnitz93@gmail.com" userId="aef81232789f6114" providerId="LiveId" clId="{E8687662-6B59-4578-9B23-2D9B7AFB4A84}" dt="2019-11-25T11:53:52.691" v="1498" actId="1076"/>
          <ac:spMkLst>
            <pc:docMk/>
            <pc:sldMk cId="1472664028" sldId="268"/>
            <ac:spMk id="7" creationId="{52327C63-339C-4D15-AFDB-AED0CEFF20DC}"/>
          </ac:spMkLst>
        </pc:spChg>
        <pc:spChg chg="add mod">
          <ac:chgData name="luke.reimnitz93@gmail.com" userId="aef81232789f6114" providerId="LiveId" clId="{E8687662-6B59-4578-9B23-2D9B7AFB4A84}" dt="2019-11-25T12:04:48.144" v="1717" actId="1076"/>
          <ac:spMkLst>
            <pc:docMk/>
            <pc:sldMk cId="1472664028" sldId="268"/>
            <ac:spMk id="16" creationId="{89253C77-6D14-468B-9823-E78ABCE85A27}"/>
          </ac:spMkLst>
        </pc:spChg>
        <pc:picChg chg="add mod">
          <ac:chgData name="luke.reimnitz93@gmail.com" userId="aef81232789f6114" providerId="LiveId" clId="{E8687662-6B59-4578-9B23-2D9B7AFB4A84}" dt="2019-11-25T11:49:58.842" v="1478" actId="1076"/>
          <ac:picMkLst>
            <pc:docMk/>
            <pc:sldMk cId="1472664028" sldId="268"/>
            <ac:picMk id="4" creationId="{99EF91A6-D498-41E9-A5B7-73FF1281FD1E}"/>
          </ac:picMkLst>
        </pc:picChg>
        <pc:picChg chg="add del mod">
          <ac:chgData name="luke.reimnitz93@gmail.com" userId="aef81232789f6114" providerId="LiveId" clId="{E8687662-6B59-4578-9B23-2D9B7AFB4A84}" dt="2019-11-25T11:51:56.837" v="1491" actId="478"/>
          <ac:picMkLst>
            <pc:docMk/>
            <pc:sldMk cId="1472664028" sldId="268"/>
            <ac:picMk id="5" creationId="{EC4E10C3-C6FD-495A-B699-D30B21DB27F3}"/>
          </ac:picMkLst>
        </pc:picChg>
        <pc:picChg chg="add del mod">
          <ac:chgData name="luke.reimnitz93@gmail.com" userId="aef81232789f6114" providerId="LiveId" clId="{E8687662-6B59-4578-9B23-2D9B7AFB4A84}" dt="2019-11-25T11:50:40.620" v="1484" actId="478"/>
          <ac:picMkLst>
            <pc:docMk/>
            <pc:sldMk cId="1472664028" sldId="268"/>
            <ac:picMk id="6" creationId="{5D535AA7-71A4-4B39-B4B5-EFB54661793E}"/>
          </ac:picMkLst>
        </pc:picChg>
        <pc:picChg chg="add mod">
          <ac:chgData name="luke.reimnitz93@gmail.com" userId="aef81232789f6114" providerId="LiveId" clId="{E8687662-6B59-4578-9B23-2D9B7AFB4A84}" dt="2019-11-25T11:53:46.776" v="1497" actId="1076"/>
          <ac:picMkLst>
            <pc:docMk/>
            <pc:sldMk cId="1472664028" sldId="268"/>
            <ac:picMk id="8" creationId="{213BBCFA-C71E-4569-B852-52DFA04D68D4}"/>
          </ac:picMkLst>
        </pc:picChg>
        <pc:picChg chg="add mod">
          <ac:chgData name="luke.reimnitz93@gmail.com" userId="aef81232789f6114" providerId="LiveId" clId="{E8687662-6B59-4578-9B23-2D9B7AFB4A84}" dt="2019-11-25T11:52:50.396" v="1495" actId="14100"/>
          <ac:picMkLst>
            <pc:docMk/>
            <pc:sldMk cId="1472664028" sldId="268"/>
            <ac:picMk id="11" creationId="{2F9DEBA0-B968-470C-A704-AC94B27367F5}"/>
          </ac:picMkLst>
        </pc:picChg>
        <pc:picChg chg="add mod">
          <ac:chgData name="luke.reimnitz93@gmail.com" userId="aef81232789f6114" providerId="LiveId" clId="{E8687662-6B59-4578-9B23-2D9B7AFB4A84}" dt="2019-11-25T12:01:30.550" v="1517" actId="1076"/>
          <ac:picMkLst>
            <pc:docMk/>
            <pc:sldMk cId="1472664028" sldId="268"/>
            <ac:picMk id="12" creationId="{856A6FC7-D31E-40C0-BA1B-358B140912BA}"/>
          </ac:picMkLst>
        </pc:picChg>
        <pc:picChg chg="add mod">
          <ac:chgData name="luke.reimnitz93@gmail.com" userId="aef81232789f6114" providerId="LiveId" clId="{E8687662-6B59-4578-9B23-2D9B7AFB4A84}" dt="2019-11-25T12:01:33.524" v="1518" actId="1076"/>
          <ac:picMkLst>
            <pc:docMk/>
            <pc:sldMk cId="1472664028" sldId="268"/>
            <ac:picMk id="13" creationId="{9041087B-8AF0-4C1B-943B-B09384C8252B}"/>
          </ac:picMkLst>
        </pc:picChg>
        <pc:picChg chg="add mod">
          <ac:chgData name="luke.reimnitz93@gmail.com" userId="aef81232789f6114" providerId="LiveId" clId="{E8687662-6B59-4578-9B23-2D9B7AFB4A84}" dt="2019-11-25T12:01:36.291" v="1519" actId="1076"/>
          <ac:picMkLst>
            <pc:docMk/>
            <pc:sldMk cId="1472664028" sldId="268"/>
            <ac:picMk id="14" creationId="{CCA37EB2-7808-4FAF-8BE1-DDD9A6BCF8C6}"/>
          </ac:picMkLst>
        </pc:picChg>
        <pc:picChg chg="add mod">
          <ac:chgData name="luke.reimnitz93@gmail.com" userId="aef81232789f6114" providerId="LiveId" clId="{E8687662-6B59-4578-9B23-2D9B7AFB4A84}" dt="2019-11-25T12:01:41.211" v="1520" actId="1076"/>
          <ac:picMkLst>
            <pc:docMk/>
            <pc:sldMk cId="1472664028" sldId="268"/>
            <ac:picMk id="15" creationId="{E7E35148-E855-48C5-9E0C-702A64B2475B}"/>
          </ac:picMkLst>
        </pc:picChg>
        <pc:cxnChg chg="add mod">
          <ac:chgData name="luke.reimnitz93@gmail.com" userId="aef81232789f6114" providerId="LiveId" clId="{E8687662-6B59-4578-9B23-2D9B7AFB4A84}" dt="2019-11-25T11:51:35.603" v="1490" actId="11529"/>
          <ac:cxnSpMkLst>
            <pc:docMk/>
            <pc:sldMk cId="1472664028" sldId="268"/>
            <ac:cxnSpMk id="10" creationId="{BF2DB58C-4762-4F29-9DDB-40A59CFB58E3}"/>
          </ac:cxnSpMkLst>
        </pc:cxnChg>
      </pc:sldChg>
      <pc:sldChg chg="addSp delSp modSp add">
        <pc:chgData name="luke.reimnitz93@gmail.com" userId="aef81232789f6114" providerId="LiveId" clId="{E8687662-6B59-4578-9B23-2D9B7AFB4A84}" dt="2019-11-25T14:53:40.483" v="1990" actId="20577"/>
        <pc:sldMkLst>
          <pc:docMk/>
          <pc:sldMk cId="978659872" sldId="269"/>
        </pc:sldMkLst>
        <pc:spChg chg="del">
          <ac:chgData name="luke.reimnitz93@gmail.com" userId="aef81232789f6114" providerId="LiveId" clId="{E8687662-6B59-4578-9B23-2D9B7AFB4A84}" dt="2019-11-25T12:04:57.079" v="1719" actId="478"/>
          <ac:spMkLst>
            <pc:docMk/>
            <pc:sldMk cId="978659872" sldId="269"/>
            <ac:spMk id="2" creationId="{BEAE4E47-C249-49BB-9B46-19F7152E1634}"/>
          </ac:spMkLst>
        </pc:spChg>
        <pc:spChg chg="del">
          <ac:chgData name="luke.reimnitz93@gmail.com" userId="aef81232789f6114" providerId="LiveId" clId="{E8687662-6B59-4578-9B23-2D9B7AFB4A84}" dt="2019-11-25T12:04:59.676" v="1720" actId="478"/>
          <ac:spMkLst>
            <pc:docMk/>
            <pc:sldMk cId="978659872" sldId="269"/>
            <ac:spMk id="3" creationId="{C63AB046-A2E1-4455-B9E1-81C8F4C66181}"/>
          </ac:spMkLst>
        </pc:spChg>
        <pc:spChg chg="add mod">
          <ac:chgData name="luke.reimnitz93@gmail.com" userId="aef81232789f6114" providerId="LiveId" clId="{E8687662-6B59-4578-9B23-2D9B7AFB4A84}" dt="2019-11-25T12:13:16.433" v="1831" actId="14100"/>
          <ac:spMkLst>
            <pc:docMk/>
            <pc:sldMk cId="978659872" sldId="269"/>
            <ac:spMk id="5" creationId="{DE070468-7CD0-4FAA-8C97-077A2F7EFD63}"/>
          </ac:spMkLst>
        </pc:spChg>
        <pc:spChg chg="add mod">
          <ac:chgData name="luke.reimnitz93@gmail.com" userId="aef81232789f6114" providerId="LiveId" clId="{E8687662-6B59-4578-9B23-2D9B7AFB4A84}" dt="2019-11-25T14:53:40.483" v="1990" actId="20577"/>
          <ac:spMkLst>
            <pc:docMk/>
            <pc:sldMk cId="978659872" sldId="269"/>
            <ac:spMk id="11" creationId="{49E221E9-79C5-4E00-9CA0-629A74DB4B6E}"/>
          </ac:spMkLst>
        </pc:spChg>
        <pc:picChg chg="add mod">
          <ac:chgData name="luke.reimnitz93@gmail.com" userId="aef81232789f6114" providerId="LiveId" clId="{E8687662-6B59-4578-9B23-2D9B7AFB4A84}" dt="2019-11-25T12:13:21.359" v="1832" actId="14100"/>
          <ac:picMkLst>
            <pc:docMk/>
            <pc:sldMk cId="978659872" sldId="269"/>
            <ac:picMk id="4" creationId="{F193A322-A4E2-4E2A-901A-D3A3F5FD984D}"/>
          </ac:picMkLst>
        </pc:picChg>
        <pc:picChg chg="add mod">
          <ac:chgData name="luke.reimnitz93@gmail.com" userId="aef81232789f6114" providerId="LiveId" clId="{E8687662-6B59-4578-9B23-2D9B7AFB4A84}" dt="2019-11-25T14:51:01.778" v="1881" actId="1076"/>
          <ac:picMkLst>
            <pc:docMk/>
            <pc:sldMk cId="978659872" sldId="269"/>
            <ac:picMk id="8" creationId="{B78EAC80-1176-4AD1-8FA4-576811C7858B}"/>
          </ac:picMkLst>
        </pc:picChg>
        <pc:picChg chg="add mod">
          <ac:chgData name="luke.reimnitz93@gmail.com" userId="aef81232789f6114" providerId="LiveId" clId="{E8687662-6B59-4578-9B23-2D9B7AFB4A84}" dt="2019-11-25T14:51:38.427" v="1883" actId="1076"/>
          <ac:picMkLst>
            <pc:docMk/>
            <pc:sldMk cId="978659872" sldId="269"/>
            <ac:picMk id="9" creationId="{D265252B-A90D-4668-885F-86A9865F54CD}"/>
          </ac:picMkLst>
        </pc:picChg>
        <pc:picChg chg="add mod">
          <ac:chgData name="luke.reimnitz93@gmail.com" userId="aef81232789f6114" providerId="LiveId" clId="{E8687662-6B59-4578-9B23-2D9B7AFB4A84}" dt="2019-11-25T14:52:37.134" v="1888" actId="14100"/>
          <ac:picMkLst>
            <pc:docMk/>
            <pc:sldMk cId="978659872" sldId="269"/>
            <ac:picMk id="10" creationId="{7AF87CB8-608E-423A-9FFA-39133B8EC8B0}"/>
          </ac:picMkLst>
        </pc:picChg>
        <pc:cxnChg chg="add mod">
          <ac:chgData name="luke.reimnitz93@gmail.com" userId="aef81232789f6114" providerId="LiveId" clId="{E8687662-6B59-4578-9B23-2D9B7AFB4A84}" dt="2019-11-25T12:13:30.222" v="1833" actId="11529"/>
          <ac:cxnSpMkLst>
            <pc:docMk/>
            <pc:sldMk cId="978659872" sldId="269"/>
            <ac:cxnSpMk id="7" creationId="{D9E915EE-3B9C-436E-A8A8-5C3C97A34644}"/>
          </ac:cxnSpMkLst>
        </pc:cxnChg>
      </pc:sldChg>
      <pc:sldChg chg="modSp add">
        <pc:chgData name="luke.reimnitz93@gmail.com" userId="aef81232789f6114" providerId="LiveId" clId="{E8687662-6B59-4578-9B23-2D9B7AFB4A84}" dt="2019-11-25T14:45:47.846" v="1864" actId="255"/>
        <pc:sldMkLst>
          <pc:docMk/>
          <pc:sldMk cId="913013055" sldId="270"/>
        </pc:sldMkLst>
        <pc:spChg chg="mod">
          <ac:chgData name="luke.reimnitz93@gmail.com" userId="aef81232789f6114" providerId="LiveId" clId="{E8687662-6B59-4578-9B23-2D9B7AFB4A84}" dt="2019-11-25T14:44:45.259" v="1847" actId="27636"/>
          <ac:spMkLst>
            <pc:docMk/>
            <pc:sldMk cId="913013055" sldId="270"/>
            <ac:spMk id="2" creationId="{8B2230C8-32C2-4844-86C8-B0A65E339DBF}"/>
          </ac:spMkLst>
        </pc:spChg>
        <pc:spChg chg="mod">
          <ac:chgData name="luke.reimnitz93@gmail.com" userId="aef81232789f6114" providerId="LiveId" clId="{E8687662-6B59-4578-9B23-2D9B7AFB4A84}" dt="2019-11-25T14:45:47.846" v="1864" actId="255"/>
          <ac:spMkLst>
            <pc:docMk/>
            <pc:sldMk cId="913013055" sldId="270"/>
            <ac:spMk id="3" creationId="{391FEAD6-47CB-44F8-A60D-AEC99A711CC9}"/>
          </ac:spMkLst>
        </pc:spChg>
      </pc:sldChg>
      <pc:sldChg chg="modSp add">
        <pc:chgData name="luke.reimnitz93@gmail.com" userId="aef81232789f6114" providerId="LiveId" clId="{E8687662-6B59-4578-9B23-2D9B7AFB4A84}" dt="2019-11-25T15:05:30.160" v="2014" actId="20577"/>
        <pc:sldMkLst>
          <pc:docMk/>
          <pc:sldMk cId="1130529100" sldId="271"/>
        </pc:sldMkLst>
        <pc:spChg chg="mod">
          <ac:chgData name="luke.reimnitz93@gmail.com" userId="aef81232789f6114" providerId="LiveId" clId="{E8687662-6B59-4578-9B23-2D9B7AFB4A84}" dt="2019-11-25T14:46:04.356" v="1878" actId="14100"/>
          <ac:spMkLst>
            <pc:docMk/>
            <pc:sldMk cId="1130529100" sldId="271"/>
            <ac:spMk id="2" creationId="{EA32E861-A14D-4E34-AAFA-2AA049E4B8FC}"/>
          </ac:spMkLst>
        </pc:spChg>
        <pc:spChg chg="mod">
          <ac:chgData name="luke.reimnitz93@gmail.com" userId="aef81232789f6114" providerId="LiveId" clId="{E8687662-6B59-4578-9B23-2D9B7AFB4A84}" dt="2019-11-25T15:05:30.160" v="2014" actId="20577"/>
          <ac:spMkLst>
            <pc:docMk/>
            <pc:sldMk cId="1130529100" sldId="271"/>
            <ac:spMk id="3" creationId="{BD5AFA7D-1793-40EA-AD41-DDB0AFB9A7B3}"/>
          </ac:spMkLst>
        </pc:spChg>
      </pc:sldChg>
      <pc:sldChg chg="modSp add">
        <pc:chgData name="luke.reimnitz93@gmail.com" userId="aef81232789f6114" providerId="LiveId" clId="{E8687662-6B59-4578-9B23-2D9B7AFB4A84}" dt="2019-11-25T15:04:56.765" v="2010" actId="255"/>
        <pc:sldMkLst>
          <pc:docMk/>
          <pc:sldMk cId="2907828418" sldId="272"/>
        </pc:sldMkLst>
        <pc:spChg chg="mod">
          <ac:chgData name="luke.reimnitz93@gmail.com" userId="aef81232789f6114" providerId="LiveId" clId="{E8687662-6B59-4578-9B23-2D9B7AFB4A84}" dt="2019-11-25T14:57:28.175" v="2007" actId="27636"/>
          <ac:spMkLst>
            <pc:docMk/>
            <pc:sldMk cId="2907828418" sldId="272"/>
            <ac:spMk id="2" creationId="{4FD28821-535E-4767-A51B-5C92F6E211B8}"/>
          </ac:spMkLst>
        </pc:spChg>
        <pc:spChg chg="mod">
          <ac:chgData name="luke.reimnitz93@gmail.com" userId="aef81232789f6114" providerId="LiveId" clId="{E8687662-6B59-4578-9B23-2D9B7AFB4A84}" dt="2019-11-25T15:04:56.765" v="2010" actId="255"/>
          <ac:spMkLst>
            <pc:docMk/>
            <pc:sldMk cId="2907828418" sldId="272"/>
            <ac:spMk id="3" creationId="{B75D5C45-0339-4567-B835-410759DFA268}"/>
          </ac:spMkLst>
        </pc:spChg>
      </pc:sldChg>
      <pc:sldChg chg="delSp modSp add">
        <pc:chgData name="luke.reimnitz93@gmail.com" userId="aef81232789f6114" providerId="LiveId" clId="{E8687662-6B59-4578-9B23-2D9B7AFB4A84}" dt="2019-11-25T17:38:17.185" v="2045" actId="1076"/>
        <pc:sldMkLst>
          <pc:docMk/>
          <pc:sldMk cId="326029391" sldId="273"/>
        </pc:sldMkLst>
        <pc:spChg chg="mod">
          <ac:chgData name="luke.reimnitz93@gmail.com" userId="aef81232789f6114" providerId="LiveId" clId="{E8687662-6B59-4578-9B23-2D9B7AFB4A84}" dt="2019-11-25T17:38:17.185" v="2045" actId="1076"/>
          <ac:spMkLst>
            <pc:docMk/>
            <pc:sldMk cId="326029391" sldId="273"/>
            <ac:spMk id="2" creationId="{7AC90D07-146C-4D3B-8BF3-9BE8807800EB}"/>
          </ac:spMkLst>
        </pc:spChg>
        <pc:spChg chg="del">
          <ac:chgData name="luke.reimnitz93@gmail.com" userId="aef81232789f6114" providerId="LiveId" clId="{E8687662-6B59-4578-9B23-2D9B7AFB4A84}" dt="2019-11-25T17:38:12.656" v="2044" actId="478"/>
          <ac:spMkLst>
            <pc:docMk/>
            <pc:sldMk cId="326029391" sldId="273"/>
            <ac:spMk id="3" creationId="{4A623120-5659-4334-A2F7-B873971367DD}"/>
          </ac:spMkLst>
        </pc:spChg>
      </pc:sldChg>
      <pc:sldChg chg="delSp modSp add">
        <pc:chgData name="luke.reimnitz93@gmail.com" userId="aef81232789f6114" providerId="LiveId" clId="{E8687662-6B59-4578-9B23-2D9B7AFB4A84}" dt="2019-11-25T17:39:52.799" v="2090" actId="1076"/>
        <pc:sldMkLst>
          <pc:docMk/>
          <pc:sldMk cId="3969987684" sldId="274"/>
        </pc:sldMkLst>
        <pc:spChg chg="mod">
          <ac:chgData name="luke.reimnitz93@gmail.com" userId="aef81232789f6114" providerId="LiveId" clId="{E8687662-6B59-4578-9B23-2D9B7AFB4A84}" dt="2019-11-25T17:39:52.799" v="2090" actId="1076"/>
          <ac:spMkLst>
            <pc:docMk/>
            <pc:sldMk cId="3969987684" sldId="274"/>
            <ac:spMk id="2" creationId="{474FD9CF-CB0B-4DD5-B579-31668D242EAD}"/>
          </ac:spMkLst>
        </pc:spChg>
        <pc:spChg chg="del">
          <ac:chgData name="luke.reimnitz93@gmail.com" userId="aef81232789f6114" providerId="LiveId" clId="{E8687662-6B59-4578-9B23-2D9B7AFB4A84}" dt="2019-11-25T17:38:58.476" v="2051" actId="478"/>
          <ac:spMkLst>
            <pc:docMk/>
            <pc:sldMk cId="3969987684" sldId="274"/>
            <ac:spMk id="3" creationId="{56DE71FD-C8A5-4F53-A1B7-07EF68416A2A}"/>
          </ac:spMkLst>
        </pc:spChg>
      </pc:sldChg>
      <pc:sldChg chg="delSp modSp add">
        <pc:chgData name="luke.reimnitz93@gmail.com" userId="aef81232789f6114" providerId="LiveId" clId="{E8687662-6B59-4578-9B23-2D9B7AFB4A84}" dt="2019-11-25T17:40:27.470" v="2124" actId="1076"/>
        <pc:sldMkLst>
          <pc:docMk/>
          <pc:sldMk cId="347701216" sldId="275"/>
        </pc:sldMkLst>
        <pc:spChg chg="mod">
          <ac:chgData name="luke.reimnitz93@gmail.com" userId="aef81232789f6114" providerId="LiveId" clId="{E8687662-6B59-4578-9B23-2D9B7AFB4A84}" dt="2019-11-25T17:40:27.470" v="2124" actId="1076"/>
          <ac:spMkLst>
            <pc:docMk/>
            <pc:sldMk cId="347701216" sldId="275"/>
            <ac:spMk id="2" creationId="{F4C95C3D-639B-479F-9F76-3B19B908CAD6}"/>
          </ac:spMkLst>
        </pc:spChg>
        <pc:spChg chg="del">
          <ac:chgData name="luke.reimnitz93@gmail.com" userId="aef81232789f6114" providerId="LiveId" clId="{E8687662-6B59-4578-9B23-2D9B7AFB4A84}" dt="2019-11-25T17:40:08.181" v="2092" actId="478"/>
          <ac:spMkLst>
            <pc:docMk/>
            <pc:sldMk cId="347701216" sldId="275"/>
            <ac:spMk id="3" creationId="{18D0BA1C-AA44-4A71-9623-54815936703F}"/>
          </ac:spMkLst>
        </pc:spChg>
      </pc:sldChg>
    </pc:docChg>
  </pc:docChgLst>
</pc:chgInfo>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bg>
      <p:bgPr>
        <a:solidFill>
          <a:schemeClr val="accent1"/>
        </a:solidFill>
        <a:effectLst/>
      </p:bgPr>
    </p:bg>
    <p:spTree>
      <p:nvGrpSpPr>
        <p:cNvPr id="1" name=""/>
        <p:cNvGrpSpPr/>
        <p:nvPr/>
      </p:nvGrpSpPr>
      <p:grpSpPr>
        <a:xfrm>
          <a:off x="0" y="0"/>
          <a:ext cx="0" cy="0"/>
          <a:chOff x="0" y="0"/>
          <a:chExt cx="0" cy="0"/>
        </a:xfrm>
      </p:grpSpPr>
      <p:sp>
        <p:nvSpPr>
          <p:cNvPr id="11" name="Freeform 6" title="scalloped circle"/>
          <p:cNvSpPr/>
          <p:nvPr/>
        </p:nvSpPr>
        <p:spPr bwMode="auto">
          <a:xfrm>
            <a:off x="3557016" y="630936"/>
            <a:ext cx="5235575" cy="5229225"/>
          </a:xfrm>
          <a:custGeom>
            <a:avLst/>
            <a:gdLst/>
            <a:ahLst/>
            <a:cxnLst/>
            <a:rect l="0" t="0" r="r" b="b"/>
            <a:pathLst>
              <a:path w="3298" h="3294">
                <a:moveTo>
                  <a:pt x="1649" y="0"/>
                </a:moveTo>
                <a:lnTo>
                  <a:pt x="1681" y="3"/>
                </a:lnTo>
                <a:lnTo>
                  <a:pt x="1712" y="11"/>
                </a:lnTo>
                <a:lnTo>
                  <a:pt x="1742" y="23"/>
                </a:lnTo>
                <a:lnTo>
                  <a:pt x="1773" y="38"/>
                </a:lnTo>
                <a:lnTo>
                  <a:pt x="1802" y="55"/>
                </a:lnTo>
                <a:lnTo>
                  <a:pt x="1832" y="73"/>
                </a:lnTo>
                <a:lnTo>
                  <a:pt x="1862" y="89"/>
                </a:lnTo>
                <a:lnTo>
                  <a:pt x="1892" y="105"/>
                </a:lnTo>
                <a:lnTo>
                  <a:pt x="1921" y="117"/>
                </a:lnTo>
                <a:lnTo>
                  <a:pt x="1953" y="125"/>
                </a:lnTo>
                <a:lnTo>
                  <a:pt x="1984" y="129"/>
                </a:lnTo>
                <a:lnTo>
                  <a:pt x="2017" y="129"/>
                </a:lnTo>
                <a:lnTo>
                  <a:pt x="2051" y="127"/>
                </a:lnTo>
                <a:lnTo>
                  <a:pt x="2085" y="123"/>
                </a:lnTo>
                <a:lnTo>
                  <a:pt x="2119" y="118"/>
                </a:lnTo>
                <a:lnTo>
                  <a:pt x="2153" y="114"/>
                </a:lnTo>
                <a:lnTo>
                  <a:pt x="2187" y="111"/>
                </a:lnTo>
                <a:lnTo>
                  <a:pt x="2219" y="112"/>
                </a:lnTo>
                <a:lnTo>
                  <a:pt x="2250" y="116"/>
                </a:lnTo>
                <a:lnTo>
                  <a:pt x="2280" y="125"/>
                </a:lnTo>
                <a:lnTo>
                  <a:pt x="2305" y="138"/>
                </a:lnTo>
                <a:lnTo>
                  <a:pt x="2329" y="155"/>
                </a:lnTo>
                <a:lnTo>
                  <a:pt x="2350" y="175"/>
                </a:lnTo>
                <a:lnTo>
                  <a:pt x="2371" y="198"/>
                </a:lnTo>
                <a:lnTo>
                  <a:pt x="2390" y="222"/>
                </a:lnTo>
                <a:lnTo>
                  <a:pt x="2409" y="247"/>
                </a:lnTo>
                <a:lnTo>
                  <a:pt x="2428" y="272"/>
                </a:lnTo>
                <a:lnTo>
                  <a:pt x="2447" y="296"/>
                </a:lnTo>
                <a:lnTo>
                  <a:pt x="2467" y="319"/>
                </a:lnTo>
                <a:lnTo>
                  <a:pt x="2490" y="339"/>
                </a:lnTo>
                <a:lnTo>
                  <a:pt x="2512" y="357"/>
                </a:lnTo>
                <a:lnTo>
                  <a:pt x="2537" y="371"/>
                </a:lnTo>
                <a:lnTo>
                  <a:pt x="2564" y="383"/>
                </a:lnTo>
                <a:lnTo>
                  <a:pt x="2593" y="393"/>
                </a:lnTo>
                <a:lnTo>
                  <a:pt x="2623" y="402"/>
                </a:lnTo>
                <a:lnTo>
                  <a:pt x="2653" y="410"/>
                </a:lnTo>
                <a:lnTo>
                  <a:pt x="2684" y="418"/>
                </a:lnTo>
                <a:lnTo>
                  <a:pt x="2713" y="427"/>
                </a:lnTo>
                <a:lnTo>
                  <a:pt x="2742" y="437"/>
                </a:lnTo>
                <a:lnTo>
                  <a:pt x="2769" y="449"/>
                </a:lnTo>
                <a:lnTo>
                  <a:pt x="2793" y="464"/>
                </a:lnTo>
                <a:lnTo>
                  <a:pt x="2815" y="482"/>
                </a:lnTo>
                <a:lnTo>
                  <a:pt x="2833" y="504"/>
                </a:lnTo>
                <a:lnTo>
                  <a:pt x="2848" y="528"/>
                </a:lnTo>
                <a:lnTo>
                  <a:pt x="2860" y="555"/>
                </a:lnTo>
                <a:lnTo>
                  <a:pt x="2870" y="584"/>
                </a:lnTo>
                <a:lnTo>
                  <a:pt x="2879" y="613"/>
                </a:lnTo>
                <a:lnTo>
                  <a:pt x="2887" y="644"/>
                </a:lnTo>
                <a:lnTo>
                  <a:pt x="2895" y="674"/>
                </a:lnTo>
                <a:lnTo>
                  <a:pt x="2904" y="704"/>
                </a:lnTo>
                <a:lnTo>
                  <a:pt x="2914" y="733"/>
                </a:lnTo>
                <a:lnTo>
                  <a:pt x="2926" y="760"/>
                </a:lnTo>
                <a:lnTo>
                  <a:pt x="2940" y="785"/>
                </a:lnTo>
                <a:lnTo>
                  <a:pt x="2958" y="807"/>
                </a:lnTo>
                <a:lnTo>
                  <a:pt x="2978" y="830"/>
                </a:lnTo>
                <a:lnTo>
                  <a:pt x="3001" y="850"/>
                </a:lnTo>
                <a:lnTo>
                  <a:pt x="3025" y="869"/>
                </a:lnTo>
                <a:lnTo>
                  <a:pt x="3051" y="888"/>
                </a:lnTo>
                <a:lnTo>
                  <a:pt x="3076" y="907"/>
                </a:lnTo>
                <a:lnTo>
                  <a:pt x="3100" y="926"/>
                </a:lnTo>
                <a:lnTo>
                  <a:pt x="3123" y="947"/>
                </a:lnTo>
                <a:lnTo>
                  <a:pt x="3143" y="968"/>
                </a:lnTo>
                <a:lnTo>
                  <a:pt x="3160" y="992"/>
                </a:lnTo>
                <a:lnTo>
                  <a:pt x="3173" y="1017"/>
                </a:lnTo>
                <a:lnTo>
                  <a:pt x="3182" y="1047"/>
                </a:lnTo>
                <a:lnTo>
                  <a:pt x="3186" y="1078"/>
                </a:lnTo>
                <a:lnTo>
                  <a:pt x="3187" y="1110"/>
                </a:lnTo>
                <a:lnTo>
                  <a:pt x="3184" y="1144"/>
                </a:lnTo>
                <a:lnTo>
                  <a:pt x="3180" y="1178"/>
                </a:lnTo>
                <a:lnTo>
                  <a:pt x="3175" y="1212"/>
                </a:lnTo>
                <a:lnTo>
                  <a:pt x="3171" y="1246"/>
                </a:lnTo>
                <a:lnTo>
                  <a:pt x="3169" y="1280"/>
                </a:lnTo>
                <a:lnTo>
                  <a:pt x="3169" y="1313"/>
                </a:lnTo>
                <a:lnTo>
                  <a:pt x="3173" y="1344"/>
                </a:lnTo>
                <a:lnTo>
                  <a:pt x="3181" y="1375"/>
                </a:lnTo>
                <a:lnTo>
                  <a:pt x="3193" y="1404"/>
                </a:lnTo>
                <a:lnTo>
                  <a:pt x="3209" y="1434"/>
                </a:lnTo>
                <a:lnTo>
                  <a:pt x="3225" y="1464"/>
                </a:lnTo>
                <a:lnTo>
                  <a:pt x="3243" y="1494"/>
                </a:lnTo>
                <a:lnTo>
                  <a:pt x="3260" y="1523"/>
                </a:lnTo>
                <a:lnTo>
                  <a:pt x="3275" y="1554"/>
                </a:lnTo>
                <a:lnTo>
                  <a:pt x="3287" y="1584"/>
                </a:lnTo>
                <a:lnTo>
                  <a:pt x="3295" y="1615"/>
                </a:lnTo>
                <a:lnTo>
                  <a:pt x="3298" y="1647"/>
                </a:lnTo>
                <a:lnTo>
                  <a:pt x="3295" y="1679"/>
                </a:lnTo>
                <a:lnTo>
                  <a:pt x="3287" y="1710"/>
                </a:lnTo>
                <a:lnTo>
                  <a:pt x="3275" y="1740"/>
                </a:lnTo>
                <a:lnTo>
                  <a:pt x="3260" y="1771"/>
                </a:lnTo>
                <a:lnTo>
                  <a:pt x="3243" y="1800"/>
                </a:lnTo>
                <a:lnTo>
                  <a:pt x="3225" y="1830"/>
                </a:lnTo>
                <a:lnTo>
                  <a:pt x="3209" y="1860"/>
                </a:lnTo>
                <a:lnTo>
                  <a:pt x="3193" y="1890"/>
                </a:lnTo>
                <a:lnTo>
                  <a:pt x="3181" y="1919"/>
                </a:lnTo>
                <a:lnTo>
                  <a:pt x="3173" y="1950"/>
                </a:lnTo>
                <a:lnTo>
                  <a:pt x="3169" y="1981"/>
                </a:lnTo>
                <a:lnTo>
                  <a:pt x="3169" y="2014"/>
                </a:lnTo>
                <a:lnTo>
                  <a:pt x="3171" y="2048"/>
                </a:lnTo>
                <a:lnTo>
                  <a:pt x="3175" y="2082"/>
                </a:lnTo>
                <a:lnTo>
                  <a:pt x="3180" y="2116"/>
                </a:lnTo>
                <a:lnTo>
                  <a:pt x="3184" y="2150"/>
                </a:lnTo>
                <a:lnTo>
                  <a:pt x="3187" y="2184"/>
                </a:lnTo>
                <a:lnTo>
                  <a:pt x="3186" y="2216"/>
                </a:lnTo>
                <a:lnTo>
                  <a:pt x="3182" y="2247"/>
                </a:lnTo>
                <a:lnTo>
                  <a:pt x="3173" y="2277"/>
                </a:lnTo>
                <a:lnTo>
                  <a:pt x="3160" y="2302"/>
                </a:lnTo>
                <a:lnTo>
                  <a:pt x="3143" y="2326"/>
                </a:lnTo>
                <a:lnTo>
                  <a:pt x="3123" y="2347"/>
                </a:lnTo>
                <a:lnTo>
                  <a:pt x="3100" y="2368"/>
                </a:lnTo>
                <a:lnTo>
                  <a:pt x="3076" y="2387"/>
                </a:lnTo>
                <a:lnTo>
                  <a:pt x="3051" y="2406"/>
                </a:lnTo>
                <a:lnTo>
                  <a:pt x="3025" y="2425"/>
                </a:lnTo>
                <a:lnTo>
                  <a:pt x="3001" y="2444"/>
                </a:lnTo>
                <a:lnTo>
                  <a:pt x="2978" y="2464"/>
                </a:lnTo>
                <a:lnTo>
                  <a:pt x="2958" y="2487"/>
                </a:lnTo>
                <a:lnTo>
                  <a:pt x="2940" y="2509"/>
                </a:lnTo>
                <a:lnTo>
                  <a:pt x="2926" y="2534"/>
                </a:lnTo>
                <a:lnTo>
                  <a:pt x="2914" y="2561"/>
                </a:lnTo>
                <a:lnTo>
                  <a:pt x="2904" y="2590"/>
                </a:lnTo>
                <a:lnTo>
                  <a:pt x="2895" y="2620"/>
                </a:lnTo>
                <a:lnTo>
                  <a:pt x="2887" y="2650"/>
                </a:lnTo>
                <a:lnTo>
                  <a:pt x="2879" y="2681"/>
                </a:lnTo>
                <a:lnTo>
                  <a:pt x="2870" y="2710"/>
                </a:lnTo>
                <a:lnTo>
                  <a:pt x="2860" y="2739"/>
                </a:lnTo>
                <a:lnTo>
                  <a:pt x="2848" y="2766"/>
                </a:lnTo>
                <a:lnTo>
                  <a:pt x="2833" y="2790"/>
                </a:lnTo>
                <a:lnTo>
                  <a:pt x="2815" y="2812"/>
                </a:lnTo>
                <a:lnTo>
                  <a:pt x="2793" y="2830"/>
                </a:lnTo>
                <a:lnTo>
                  <a:pt x="2769" y="2845"/>
                </a:lnTo>
                <a:lnTo>
                  <a:pt x="2742" y="2857"/>
                </a:lnTo>
                <a:lnTo>
                  <a:pt x="2713" y="2867"/>
                </a:lnTo>
                <a:lnTo>
                  <a:pt x="2684" y="2876"/>
                </a:lnTo>
                <a:lnTo>
                  <a:pt x="2653" y="2884"/>
                </a:lnTo>
                <a:lnTo>
                  <a:pt x="2623" y="2892"/>
                </a:lnTo>
                <a:lnTo>
                  <a:pt x="2593" y="2901"/>
                </a:lnTo>
                <a:lnTo>
                  <a:pt x="2564" y="2911"/>
                </a:lnTo>
                <a:lnTo>
                  <a:pt x="2537" y="2923"/>
                </a:lnTo>
                <a:lnTo>
                  <a:pt x="2512" y="2937"/>
                </a:lnTo>
                <a:lnTo>
                  <a:pt x="2490" y="2955"/>
                </a:lnTo>
                <a:lnTo>
                  <a:pt x="2467" y="2975"/>
                </a:lnTo>
                <a:lnTo>
                  <a:pt x="2447" y="2998"/>
                </a:lnTo>
                <a:lnTo>
                  <a:pt x="2428" y="3022"/>
                </a:lnTo>
                <a:lnTo>
                  <a:pt x="2409" y="3047"/>
                </a:lnTo>
                <a:lnTo>
                  <a:pt x="2390" y="3072"/>
                </a:lnTo>
                <a:lnTo>
                  <a:pt x="2371" y="3096"/>
                </a:lnTo>
                <a:lnTo>
                  <a:pt x="2350" y="3119"/>
                </a:lnTo>
                <a:lnTo>
                  <a:pt x="2329" y="3139"/>
                </a:lnTo>
                <a:lnTo>
                  <a:pt x="2305" y="3156"/>
                </a:lnTo>
                <a:lnTo>
                  <a:pt x="2280" y="3169"/>
                </a:lnTo>
                <a:lnTo>
                  <a:pt x="2250" y="3178"/>
                </a:lnTo>
                <a:lnTo>
                  <a:pt x="2219" y="3182"/>
                </a:lnTo>
                <a:lnTo>
                  <a:pt x="2187" y="3183"/>
                </a:lnTo>
                <a:lnTo>
                  <a:pt x="2153" y="3180"/>
                </a:lnTo>
                <a:lnTo>
                  <a:pt x="2119" y="3176"/>
                </a:lnTo>
                <a:lnTo>
                  <a:pt x="2085" y="3171"/>
                </a:lnTo>
                <a:lnTo>
                  <a:pt x="2051" y="3167"/>
                </a:lnTo>
                <a:lnTo>
                  <a:pt x="2017" y="3165"/>
                </a:lnTo>
                <a:lnTo>
                  <a:pt x="1984" y="3165"/>
                </a:lnTo>
                <a:lnTo>
                  <a:pt x="1953" y="3169"/>
                </a:lnTo>
                <a:lnTo>
                  <a:pt x="1921" y="3177"/>
                </a:lnTo>
                <a:lnTo>
                  <a:pt x="1892" y="3189"/>
                </a:lnTo>
                <a:lnTo>
                  <a:pt x="1862" y="3205"/>
                </a:lnTo>
                <a:lnTo>
                  <a:pt x="1832" y="3221"/>
                </a:lnTo>
                <a:lnTo>
                  <a:pt x="1802" y="3239"/>
                </a:lnTo>
                <a:lnTo>
                  <a:pt x="1773" y="3256"/>
                </a:lnTo>
                <a:lnTo>
                  <a:pt x="1742" y="3271"/>
                </a:lnTo>
                <a:lnTo>
                  <a:pt x="1712" y="3283"/>
                </a:lnTo>
                <a:lnTo>
                  <a:pt x="1681" y="3291"/>
                </a:lnTo>
                <a:lnTo>
                  <a:pt x="1649" y="3294"/>
                </a:lnTo>
                <a:lnTo>
                  <a:pt x="1617" y="3291"/>
                </a:lnTo>
                <a:lnTo>
                  <a:pt x="1586" y="3283"/>
                </a:lnTo>
                <a:lnTo>
                  <a:pt x="1556" y="3271"/>
                </a:lnTo>
                <a:lnTo>
                  <a:pt x="1525" y="3256"/>
                </a:lnTo>
                <a:lnTo>
                  <a:pt x="1496" y="3239"/>
                </a:lnTo>
                <a:lnTo>
                  <a:pt x="1466" y="3221"/>
                </a:lnTo>
                <a:lnTo>
                  <a:pt x="1436" y="3205"/>
                </a:lnTo>
                <a:lnTo>
                  <a:pt x="1406" y="3189"/>
                </a:lnTo>
                <a:lnTo>
                  <a:pt x="1376" y="3177"/>
                </a:lnTo>
                <a:lnTo>
                  <a:pt x="1345" y="3169"/>
                </a:lnTo>
                <a:lnTo>
                  <a:pt x="1314" y="3165"/>
                </a:lnTo>
                <a:lnTo>
                  <a:pt x="1281" y="3165"/>
                </a:lnTo>
                <a:lnTo>
                  <a:pt x="1247" y="3167"/>
                </a:lnTo>
                <a:lnTo>
                  <a:pt x="1213" y="3171"/>
                </a:lnTo>
                <a:lnTo>
                  <a:pt x="1179" y="3176"/>
                </a:lnTo>
                <a:lnTo>
                  <a:pt x="1145" y="3180"/>
                </a:lnTo>
                <a:lnTo>
                  <a:pt x="1111" y="3183"/>
                </a:lnTo>
                <a:lnTo>
                  <a:pt x="1079" y="3182"/>
                </a:lnTo>
                <a:lnTo>
                  <a:pt x="1048" y="3178"/>
                </a:lnTo>
                <a:lnTo>
                  <a:pt x="1018" y="3169"/>
                </a:lnTo>
                <a:lnTo>
                  <a:pt x="993" y="3156"/>
                </a:lnTo>
                <a:lnTo>
                  <a:pt x="969" y="3139"/>
                </a:lnTo>
                <a:lnTo>
                  <a:pt x="948" y="3119"/>
                </a:lnTo>
                <a:lnTo>
                  <a:pt x="927" y="3096"/>
                </a:lnTo>
                <a:lnTo>
                  <a:pt x="908" y="3072"/>
                </a:lnTo>
                <a:lnTo>
                  <a:pt x="889" y="3047"/>
                </a:lnTo>
                <a:lnTo>
                  <a:pt x="870" y="3022"/>
                </a:lnTo>
                <a:lnTo>
                  <a:pt x="851" y="2998"/>
                </a:lnTo>
                <a:lnTo>
                  <a:pt x="831" y="2975"/>
                </a:lnTo>
                <a:lnTo>
                  <a:pt x="808" y="2955"/>
                </a:lnTo>
                <a:lnTo>
                  <a:pt x="786" y="2937"/>
                </a:lnTo>
                <a:lnTo>
                  <a:pt x="761" y="2923"/>
                </a:lnTo>
                <a:lnTo>
                  <a:pt x="734" y="2911"/>
                </a:lnTo>
                <a:lnTo>
                  <a:pt x="705" y="2901"/>
                </a:lnTo>
                <a:lnTo>
                  <a:pt x="675" y="2892"/>
                </a:lnTo>
                <a:lnTo>
                  <a:pt x="645" y="2884"/>
                </a:lnTo>
                <a:lnTo>
                  <a:pt x="614" y="2876"/>
                </a:lnTo>
                <a:lnTo>
                  <a:pt x="585" y="2867"/>
                </a:lnTo>
                <a:lnTo>
                  <a:pt x="556" y="2857"/>
                </a:lnTo>
                <a:lnTo>
                  <a:pt x="529" y="2845"/>
                </a:lnTo>
                <a:lnTo>
                  <a:pt x="505" y="2830"/>
                </a:lnTo>
                <a:lnTo>
                  <a:pt x="483" y="2812"/>
                </a:lnTo>
                <a:lnTo>
                  <a:pt x="465" y="2790"/>
                </a:lnTo>
                <a:lnTo>
                  <a:pt x="450" y="2766"/>
                </a:lnTo>
                <a:lnTo>
                  <a:pt x="438" y="2739"/>
                </a:lnTo>
                <a:lnTo>
                  <a:pt x="428" y="2710"/>
                </a:lnTo>
                <a:lnTo>
                  <a:pt x="419" y="2681"/>
                </a:lnTo>
                <a:lnTo>
                  <a:pt x="411" y="2650"/>
                </a:lnTo>
                <a:lnTo>
                  <a:pt x="403" y="2620"/>
                </a:lnTo>
                <a:lnTo>
                  <a:pt x="394" y="2590"/>
                </a:lnTo>
                <a:lnTo>
                  <a:pt x="384" y="2561"/>
                </a:lnTo>
                <a:lnTo>
                  <a:pt x="372" y="2534"/>
                </a:lnTo>
                <a:lnTo>
                  <a:pt x="358" y="2509"/>
                </a:lnTo>
                <a:lnTo>
                  <a:pt x="340" y="2487"/>
                </a:lnTo>
                <a:lnTo>
                  <a:pt x="320" y="2464"/>
                </a:lnTo>
                <a:lnTo>
                  <a:pt x="297" y="2444"/>
                </a:lnTo>
                <a:lnTo>
                  <a:pt x="272" y="2425"/>
                </a:lnTo>
                <a:lnTo>
                  <a:pt x="247" y="2406"/>
                </a:lnTo>
                <a:lnTo>
                  <a:pt x="222" y="2387"/>
                </a:lnTo>
                <a:lnTo>
                  <a:pt x="198" y="2368"/>
                </a:lnTo>
                <a:lnTo>
                  <a:pt x="175" y="2347"/>
                </a:lnTo>
                <a:lnTo>
                  <a:pt x="155" y="2326"/>
                </a:lnTo>
                <a:lnTo>
                  <a:pt x="138" y="2302"/>
                </a:lnTo>
                <a:lnTo>
                  <a:pt x="125" y="2277"/>
                </a:lnTo>
                <a:lnTo>
                  <a:pt x="116" y="2247"/>
                </a:lnTo>
                <a:lnTo>
                  <a:pt x="112" y="2216"/>
                </a:lnTo>
                <a:lnTo>
                  <a:pt x="111" y="2184"/>
                </a:lnTo>
                <a:lnTo>
                  <a:pt x="114" y="2150"/>
                </a:lnTo>
                <a:lnTo>
                  <a:pt x="118" y="2116"/>
                </a:lnTo>
                <a:lnTo>
                  <a:pt x="123" y="2082"/>
                </a:lnTo>
                <a:lnTo>
                  <a:pt x="127" y="2048"/>
                </a:lnTo>
                <a:lnTo>
                  <a:pt x="129" y="2014"/>
                </a:lnTo>
                <a:lnTo>
                  <a:pt x="129" y="1981"/>
                </a:lnTo>
                <a:lnTo>
                  <a:pt x="125" y="1950"/>
                </a:lnTo>
                <a:lnTo>
                  <a:pt x="117" y="1919"/>
                </a:lnTo>
                <a:lnTo>
                  <a:pt x="105" y="1890"/>
                </a:lnTo>
                <a:lnTo>
                  <a:pt x="90" y="1860"/>
                </a:lnTo>
                <a:lnTo>
                  <a:pt x="73" y="1830"/>
                </a:lnTo>
                <a:lnTo>
                  <a:pt x="55" y="1800"/>
                </a:lnTo>
                <a:lnTo>
                  <a:pt x="38" y="1771"/>
                </a:lnTo>
                <a:lnTo>
                  <a:pt x="23" y="1740"/>
                </a:lnTo>
                <a:lnTo>
                  <a:pt x="11" y="1710"/>
                </a:lnTo>
                <a:lnTo>
                  <a:pt x="3" y="1679"/>
                </a:lnTo>
                <a:lnTo>
                  <a:pt x="0" y="1647"/>
                </a:lnTo>
                <a:lnTo>
                  <a:pt x="3" y="1615"/>
                </a:lnTo>
                <a:lnTo>
                  <a:pt x="11" y="1584"/>
                </a:lnTo>
                <a:lnTo>
                  <a:pt x="23" y="1554"/>
                </a:lnTo>
                <a:lnTo>
                  <a:pt x="38" y="1523"/>
                </a:lnTo>
                <a:lnTo>
                  <a:pt x="55" y="1494"/>
                </a:lnTo>
                <a:lnTo>
                  <a:pt x="73" y="1464"/>
                </a:lnTo>
                <a:lnTo>
                  <a:pt x="90" y="1434"/>
                </a:lnTo>
                <a:lnTo>
                  <a:pt x="105" y="1404"/>
                </a:lnTo>
                <a:lnTo>
                  <a:pt x="117" y="1375"/>
                </a:lnTo>
                <a:lnTo>
                  <a:pt x="125" y="1344"/>
                </a:lnTo>
                <a:lnTo>
                  <a:pt x="129" y="1313"/>
                </a:lnTo>
                <a:lnTo>
                  <a:pt x="129" y="1280"/>
                </a:lnTo>
                <a:lnTo>
                  <a:pt x="127" y="1246"/>
                </a:lnTo>
                <a:lnTo>
                  <a:pt x="123" y="1212"/>
                </a:lnTo>
                <a:lnTo>
                  <a:pt x="118" y="1178"/>
                </a:lnTo>
                <a:lnTo>
                  <a:pt x="114" y="1144"/>
                </a:lnTo>
                <a:lnTo>
                  <a:pt x="111" y="1110"/>
                </a:lnTo>
                <a:lnTo>
                  <a:pt x="112" y="1078"/>
                </a:lnTo>
                <a:lnTo>
                  <a:pt x="116" y="1047"/>
                </a:lnTo>
                <a:lnTo>
                  <a:pt x="125" y="1017"/>
                </a:lnTo>
                <a:lnTo>
                  <a:pt x="138" y="992"/>
                </a:lnTo>
                <a:lnTo>
                  <a:pt x="155" y="968"/>
                </a:lnTo>
                <a:lnTo>
                  <a:pt x="175" y="947"/>
                </a:lnTo>
                <a:lnTo>
                  <a:pt x="198" y="926"/>
                </a:lnTo>
                <a:lnTo>
                  <a:pt x="222" y="907"/>
                </a:lnTo>
                <a:lnTo>
                  <a:pt x="247" y="888"/>
                </a:lnTo>
                <a:lnTo>
                  <a:pt x="272" y="869"/>
                </a:lnTo>
                <a:lnTo>
                  <a:pt x="297" y="850"/>
                </a:lnTo>
                <a:lnTo>
                  <a:pt x="320" y="830"/>
                </a:lnTo>
                <a:lnTo>
                  <a:pt x="340" y="807"/>
                </a:lnTo>
                <a:lnTo>
                  <a:pt x="358" y="785"/>
                </a:lnTo>
                <a:lnTo>
                  <a:pt x="372" y="760"/>
                </a:lnTo>
                <a:lnTo>
                  <a:pt x="384" y="733"/>
                </a:lnTo>
                <a:lnTo>
                  <a:pt x="394" y="704"/>
                </a:lnTo>
                <a:lnTo>
                  <a:pt x="403" y="674"/>
                </a:lnTo>
                <a:lnTo>
                  <a:pt x="411" y="644"/>
                </a:lnTo>
                <a:lnTo>
                  <a:pt x="419" y="613"/>
                </a:lnTo>
                <a:lnTo>
                  <a:pt x="428" y="584"/>
                </a:lnTo>
                <a:lnTo>
                  <a:pt x="438" y="555"/>
                </a:lnTo>
                <a:lnTo>
                  <a:pt x="450" y="528"/>
                </a:lnTo>
                <a:lnTo>
                  <a:pt x="465" y="504"/>
                </a:lnTo>
                <a:lnTo>
                  <a:pt x="483" y="482"/>
                </a:lnTo>
                <a:lnTo>
                  <a:pt x="505" y="464"/>
                </a:lnTo>
                <a:lnTo>
                  <a:pt x="529" y="449"/>
                </a:lnTo>
                <a:lnTo>
                  <a:pt x="556" y="437"/>
                </a:lnTo>
                <a:lnTo>
                  <a:pt x="585" y="427"/>
                </a:lnTo>
                <a:lnTo>
                  <a:pt x="614" y="418"/>
                </a:lnTo>
                <a:lnTo>
                  <a:pt x="645" y="410"/>
                </a:lnTo>
                <a:lnTo>
                  <a:pt x="675" y="402"/>
                </a:lnTo>
                <a:lnTo>
                  <a:pt x="705" y="393"/>
                </a:lnTo>
                <a:lnTo>
                  <a:pt x="734" y="383"/>
                </a:lnTo>
                <a:lnTo>
                  <a:pt x="761" y="371"/>
                </a:lnTo>
                <a:lnTo>
                  <a:pt x="786" y="357"/>
                </a:lnTo>
                <a:lnTo>
                  <a:pt x="808" y="339"/>
                </a:lnTo>
                <a:lnTo>
                  <a:pt x="831" y="319"/>
                </a:lnTo>
                <a:lnTo>
                  <a:pt x="851" y="296"/>
                </a:lnTo>
                <a:lnTo>
                  <a:pt x="870" y="272"/>
                </a:lnTo>
                <a:lnTo>
                  <a:pt x="889" y="247"/>
                </a:lnTo>
                <a:lnTo>
                  <a:pt x="908" y="222"/>
                </a:lnTo>
                <a:lnTo>
                  <a:pt x="927" y="198"/>
                </a:lnTo>
                <a:lnTo>
                  <a:pt x="948" y="175"/>
                </a:lnTo>
                <a:lnTo>
                  <a:pt x="969" y="155"/>
                </a:lnTo>
                <a:lnTo>
                  <a:pt x="993" y="138"/>
                </a:lnTo>
                <a:lnTo>
                  <a:pt x="1018" y="125"/>
                </a:lnTo>
                <a:lnTo>
                  <a:pt x="1048" y="116"/>
                </a:lnTo>
                <a:lnTo>
                  <a:pt x="1079" y="112"/>
                </a:lnTo>
                <a:lnTo>
                  <a:pt x="1111" y="111"/>
                </a:lnTo>
                <a:lnTo>
                  <a:pt x="1145" y="114"/>
                </a:lnTo>
                <a:lnTo>
                  <a:pt x="1179" y="118"/>
                </a:lnTo>
                <a:lnTo>
                  <a:pt x="1213" y="123"/>
                </a:lnTo>
                <a:lnTo>
                  <a:pt x="1247" y="127"/>
                </a:lnTo>
                <a:lnTo>
                  <a:pt x="1281" y="129"/>
                </a:lnTo>
                <a:lnTo>
                  <a:pt x="1314" y="129"/>
                </a:lnTo>
                <a:lnTo>
                  <a:pt x="1345" y="125"/>
                </a:lnTo>
                <a:lnTo>
                  <a:pt x="1376" y="117"/>
                </a:lnTo>
                <a:lnTo>
                  <a:pt x="1406" y="105"/>
                </a:lnTo>
                <a:lnTo>
                  <a:pt x="1436" y="89"/>
                </a:lnTo>
                <a:lnTo>
                  <a:pt x="1466" y="73"/>
                </a:lnTo>
                <a:lnTo>
                  <a:pt x="1496" y="55"/>
                </a:lnTo>
                <a:lnTo>
                  <a:pt x="1525" y="38"/>
                </a:lnTo>
                <a:lnTo>
                  <a:pt x="1556" y="23"/>
                </a:lnTo>
                <a:lnTo>
                  <a:pt x="1586" y="11"/>
                </a:lnTo>
                <a:lnTo>
                  <a:pt x="1617" y="3"/>
                </a:lnTo>
                <a:lnTo>
                  <a:pt x="1649" y="0"/>
                </a:lnTo>
                <a:close/>
              </a:path>
            </a:pathLst>
          </a:custGeom>
          <a:solidFill>
            <a:schemeClr val="bg2"/>
          </a:solidFill>
          <a:ln w="0">
            <a:noFill/>
            <a:prstDash val="solid"/>
            <a:round/>
            <a:headEnd/>
            <a:tailEnd/>
          </a:ln>
        </p:spPr>
      </p:sp>
      <p:sp>
        <p:nvSpPr>
          <p:cNvPr id="2" name="Title 1"/>
          <p:cNvSpPr>
            <a:spLocks noGrp="1"/>
          </p:cNvSpPr>
          <p:nvPr>
            <p:ph type="ctrTitle"/>
          </p:nvPr>
        </p:nvSpPr>
        <p:spPr>
          <a:xfrm>
            <a:off x="1078523" y="1098388"/>
            <a:ext cx="10318418" cy="4394988"/>
          </a:xfrm>
        </p:spPr>
        <p:txBody>
          <a:bodyPr anchor="ctr">
            <a:noAutofit/>
          </a:bodyPr>
          <a:lstStyle>
            <a:lvl1pPr algn="ctr">
              <a:defRPr sz="10000" spc="800" baseline="0"/>
            </a:lvl1pPr>
          </a:lstStyle>
          <a:p>
            <a:r>
              <a:rPr lang="en-US"/>
              <a:t>Click to edit Master title style</a:t>
            </a:r>
            <a:endParaRPr lang="en-US" dirty="0"/>
          </a:p>
        </p:txBody>
      </p:sp>
      <p:sp>
        <p:nvSpPr>
          <p:cNvPr id="3" name="Subtitle 2"/>
          <p:cNvSpPr>
            <a:spLocks noGrp="1"/>
          </p:cNvSpPr>
          <p:nvPr>
            <p:ph type="subTitle" idx="1"/>
          </p:nvPr>
        </p:nvSpPr>
        <p:spPr>
          <a:xfrm>
            <a:off x="2215045" y="5979196"/>
            <a:ext cx="8045373" cy="742279"/>
          </a:xfrm>
        </p:spPr>
        <p:txBody>
          <a:bodyPr anchor="t">
            <a:normAutofit/>
          </a:bodyPr>
          <a:lstStyle>
            <a:lvl1pPr marL="0" indent="0" algn="ctr">
              <a:lnSpc>
                <a:spcPct val="100000"/>
              </a:lnSpc>
              <a:buNone/>
              <a:defRPr sz="2000" b="1" i="0" cap="all" spc="400" baseline="0">
                <a:solidFill>
                  <a:schemeClr val="tx2"/>
                </a:solidFill>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4" name="Date Placeholder 3"/>
          <p:cNvSpPr>
            <a:spLocks noGrp="1"/>
          </p:cNvSpPr>
          <p:nvPr>
            <p:ph type="dt" sz="half" idx="10"/>
          </p:nvPr>
        </p:nvSpPr>
        <p:spPr>
          <a:xfrm>
            <a:off x="1078523" y="6375679"/>
            <a:ext cx="2329722" cy="348462"/>
          </a:xfrm>
        </p:spPr>
        <p:txBody>
          <a:bodyPr/>
          <a:lstStyle>
            <a:lvl1pPr>
              <a:defRPr baseline="0">
                <a:solidFill>
                  <a:schemeClr val="accent1">
                    <a:lumMod val="50000"/>
                  </a:schemeClr>
                </a:solidFill>
              </a:defRPr>
            </a:lvl1pPr>
          </a:lstStyle>
          <a:p>
            <a:fld id="{FB2810A9-34FC-4335-A8A1-77DC7FDBDA96}" type="datetimeFigureOut">
              <a:rPr lang="en-GB" smtClean="0"/>
              <a:t>21/11/2019</a:t>
            </a:fld>
            <a:endParaRPr lang="en-GB"/>
          </a:p>
        </p:txBody>
      </p:sp>
      <p:sp>
        <p:nvSpPr>
          <p:cNvPr id="5" name="Footer Placeholder 4"/>
          <p:cNvSpPr>
            <a:spLocks noGrp="1"/>
          </p:cNvSpPr>
          <p:nvPr>
            <p:ph type="ftr" sz="quarter" idx="11"/>
          </p:nvPr>
        </p:nvSpPr>
        <p:spPr>
          <a:xfrm>
            <a:off x="4180332" y="6375679"/>
            <a:ext cx="4114800" cy="345796"/>
          </a:xfrm>
        </p:spPr>
        <p:txBody>
          <a:bodyPr/>
          <a:lstStyle>
            <a:lvl1pPr>
              <a:defRPr baseline="0">
                <a:solidFill>
                  <a:schemeClr val="accent1">
                    <a:lumMod val="50000"/>
                  </a:schemeClr>
                </a:solidFill>
              </a:defRPr>
            </a:lvl1pPr>
          </a:lstStyle>
          <a:p>
            <a:endParaRPr lang="en-GB"/>
          </a:p>
        </p:txBody>
      </p:sp>
      <p:sp>
        <p:nvSpPr>
          <p:cNvPr id="6" name="Slide Number Placeholder 5"/>
          <p:cNvSpPr>
            <a:spLocks noGrp="1"/>
          </p:cNvSpPr>
          <p:nvPr>
            <p:ph type="sldNum" sz="quarter" idx="12"/>
          </p:nvPr>
        </p:nvSpPr>
        <p:spPr>
          <a:xfrm>
            <a:off x="9067218" y="6375679"/>
            <a:ext cx="2329723" cy="345796"/>
          </a:xfrm>
        </p:spPr>
        <p:txBody>
          <a:bodyPr/>
          <a:lstStyle>
            <a:lvl1pPr>
              <a:defRPr baseline="0">
                <a:solidFill>
                  <a:schemeClr val="accent1">
                    <a:lumMod val="50000"/>
                  </a:schemeClr>
                </a:solidFill>
              </a:defRPr>
            </a:lvl1pPr>
          </a:lstStyle>
          <a:p>
            <a:fld id="{32D968A1-89BC-41CB-B0CF-3F3FDD90BD03}" type="slidenum">
              <a:rPr lang="en-GB" smtClean="0"/>
              <a:t>‹#›</a:t>
            </a:fld>
            <a:endParaRPr lang="en-GB"/>
          </a:p>
        </p:txBody>
      </p:sp>
      <p:sp>
        <p:nvSpPr>
          <p:cNvPr id="13" name="Rectangle 12" title="left edge border"/>
          <p:cNvSpPr/>
          <p:nvPr/>
        </p:nvSpPr>
        <p:spPr>
          <a:xfrm>
            <a:off x="0" y="0"/>
            <a:ext cx="283464" cy="6858000"/>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sp>
    </p:spTree>
    <p:extLst>
      <p:ext uri="{BB962C8B-B14F-4D97-AF65-F5344CB8AC3E}">
        <p14:creationId xmlns:p14="http://schemas.microsoft.com/office/powerpoint/2010/main" val="1007477957"/>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FB2810A9-34FC-4335-A8A1-77DC7FDBDA96}" type="datetimeFigureOut">
              <a:rPr lang="en-GB" smtClean="0"/>
              <a:t>21/11/2019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2D968A1-89BC-41CB-B0CF-3F3FDD90BD03}" type="slidenum">
              <a:rPr lang="en-GB" smtClean="0"/>
              <a:t>‹#›</a:t>
            </a:fld>
            <a:endParaRPr lang="en-GB"/>
          </a:p>
        </p:txBody>
      </p:sp>
    </p:spTree>
    <p:extLst>
      <p:ext uri="{BB962C8B-B14F-4D97-AF65-F5344CB8AC3E}">
        <p14:creationId xmlns:p14="http://schemas.microsoft.com/office/powerpoint/2010/main" val="3024744979"/>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bg>
      <p:bgPr>
        <a:solidFill>
          <a:schemeClr val="bg2"/>
        </a:soli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a:xfrm>
            <a:off x="3242929" y="1073888"/>
            <a:ext cx="8187071" cy="4064627"/>
          </a:xfrm>
        </p:spPr>
        <p:txBody>
          <a:bodyPr anchor="b">
            <a:normAutofit/>
          </a:bodyPr>
          <a:lstStyle>
            <a:lvl1pPr>
              <a:defRPr sz="8400" spc="800" baseline="0">
                <a:solidFill>
                  <a:schemeClr val="tx2"/>
                </a:solidFill>
              </a:defRPr>
            </a:lvl1pPr>
          </a:lstStyle>
          <a:p>
            <a:r>
              <a:rPr lang="en-US"/>
              <a:t>Click to edit Master title style</a:t>
            </a:r>
            <a:endParaRPr lang="en-US" dirty="0"/>
          </a:p>
        </p:txBody>
      </p:sp>
      <p:sp>
        <p:nvSpPr>
          <p:cNvPr id="3" name="Text Placeholder 2"/>
          <p:cNvSpPr>
            <a:spLocks noGrp="1"/>
          </p:cNvSpPr>
          <p:nvPr>
            <p:ph type="body" idx="1"/>
          </p:nvPr>
        </p:nvSpPr>
        <p:spPr>
          <a:xfrm>
            <a:off x="3242930" y="5159781"/>
            <a:ext cx="7017488" cy="951135"/>
          </a:xfrm>
        </p:spPr>
        <p:txBody>
          <a:bodyPr>
            <a:normAutofit/>
          </a:bodyPr>
          <a:lstStyle>
            <a:lvl1pPr marL="0" indent="0">
              <a:lnSpc>
                <a:spcPct val="100000"/>
              </a:lnSpc>
              <a:buNone/>
              <a:defRPr sz="2000" b="1" i="0" cap="all" spc="400" baseline="0">
                <a:solidFill>
                  <a:schemeClr val="accent1"/>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a:xfrm>
            <a:off x="3236546" y="6375679"/>
            <a:ext cx="1493947" cy="348462"/>
          </a:xfrm>
        </p:spPr>
        <p:txBody>
          <a:bodyPr/>
          <a:lstStyle>
            <a:lvl1pPr>
              <a:defRPr baseline="0">
                <a:solidFill>
                  <a:schemeClr val="tx2"/>
                </a:solidFill>
              </a:defRPr>
            </a:lvl1pPr>
          </a:lstStyle>
          <a:p>
            <a:fld id="{FB2810A9-34FC-4335-A8A1-77DC7FDBDA96}" type="datetimeFigureOut">
              <a:rPr lang="en-GB" smtClean="0"/>
              <a:t>21/11/2019</a:t>
            </a:fld>
            <a:endParaRPr lang="en-GB"/>
          </a:p>
        </p:txBody>
      </p:sp>
      <p:sp>
        <p:nvSpPr>
          <p:cNvPr id="5" name="Footer Placeholder 4"/>
          <p:cNvSpPr>
            <a:spLocks noGrp="1"/>
          </p:cNvSpPr>
          <p:nvPr>
            <p:ph type="ftr" sz="quarter" idx="11"/>
          </p:nvPr>
        </p:nvSpPr>
        <p:spPr>
          <a:xfrm>
            <a:off x="5279064" y="6375679"/>
            <a:ext cx="4114800" cy="345796"/>
          </a:xfrm>
        </p:spPr>
        <p:txBody>
          <a:bodyPr/>
          <a:lstStyle>
            <a:lvl1pPr>
              <a:defRPr baseline="0">
                <a:solidFill>
                  <a:schemeClr val="tx2"/>
                </a:solidFill>
              </a:defRPr>
            </a:lvl1pPr>
          </a:lstStyle>
          <a:p>
            <a:endParaRPr lang="en-GB"/>
          </a:p>
        </p:txBody>
      </p:sp>
      <p:sp>
        <p:nvSpPr>
          <p:cNvPr id="6" name="Slide Number Placeholder 5"/>
          <p:cNvSpPr>
            <a:spLocks noGrp="1"/>
          </p:cNvSpPr>
          <p:nvPr>
            <p:ph type="sldNum" sz="quarter" idx="12"/>
          </p:nvPr>
        </p:nvSpPr>
        <p:spPr>
          <a:xfrm>
            <a:off x="9942434" y="6375679"/>
            <a:ext cx="1487566" cy="345796"/>
          </a:xfrm>
        </p:spPr>
        <p:txBody>
          <a:bodyPr/>
          <a:lstStyle>
            <a:lvl1pPr>
              <a:defRPr baseline="0">
                <a:solidFill>
                  <a:schemeClr val="tx2"/>
                </a:solidFill>
              </a:defRPr>
            </a:lvl1pPr>
          </a:lstStyle>
          <a:p>
            <a:fld id="{32D968A1-89BC-41CB-B0CF-3F3FDD90BD03}" type="slidenum">
              <a:rPr lang="en-GB" smtClean="0"/>
              <a:t>‹#›</a:t>
            </a:fld>
            <a:endParaRPr lang="en-GB"/>
          </a:p>
        </p:txBody>
      </p:sp>
      <p:grpSp>
        <p:nvGrpSpPr>
          <p:cNvPr id="7" name="Group 6" title="left scallop shape"/>
          <p:cNvGrpSpPr/>
          <p:nvPr/>
        </p:nvGrpSpPr>
        <p:grpSpPr>
          <a:xfrm>
            <a:off x="0" y="0"/>
            <a:ext cx="2814638" cy="6858000"/>
            <a:chOff x="0" y="0"/>
            <a:chExt cx="2814638" cy="6858000"/>
          </a:xfrm>
        </p:grpSpPr>
        <p:sp>
          <p:nvSpPr>
            <p:cNvPr id="11" name="Freeform 6" title="left scallop shape"/>
            <p:cNvSpPr/>
            <p:nvPr/>
          </p:nvSpPr>
          <p:spPr bwMode="auto">
            <a:xfrm>
              <a:off x="0" y="0"/>
              <a:ext cx="2814638" cy="6858000"/>
            </a:xfrm>
            <a:custGeom>
              <a:avLst/>
              <a:gdLst/>
              <a:ahLst/>
              <a:cxnLst/>
              <a:rect l="0" t="0" r="r" b="b"/>
              <a:pathLst>
                <a:path w="1773" h="4320">
                  <a:moveTo>
                    <a:pt x="0" y="0"/>
                  </a:moveTo>
                  <a:lnTo>
                    <a:pt x="891" y="0"/>
                  </a:lnTo>
                  <a:lnTo>
                    <a:pt x="906" y="56"/>
                  </a:lnTo>
                  <a:lnTo>
                    <a:pt x="921" y="111"/>
                  </a:lnTo>
                  <a:lnTo>
                    <a:pt x="938" y="165"/>
                  </a:lnTo>
                  <a:lnTo>
                    <a:pt x="957" y="217"/>
                  </a:lnTo>
                  <a:lnTo>
                    <a:pt x="980" y="266"/>
                  </a:lnTo>
                  <a:lnTo>
                    <a:pt x="1007" y="312"/>
                  </a:lnTo>
                  <a:lnTo>
                    <a:pt x="1036" y="351"/>
                  </a:lnTo>
                  <a:lnTo>
                    <a:pt x="1069" y="387"/>
                  </a:lnTo>
                  <a:lnTo>
                    <a:pt x="1105" y="422"/>
                  </a:lnTo>
                  <a:lnTo>
                    <a:pt x="1145" y="456"/>
                  </a:lnTo>
                  <a:lnTo>
                    <a:pt x="1185" y="487"/>
                  </a:lnTo>
                  <a:lnTo>
                    <a:pt x="1227" y="520"/>
                  </a:lnTo>
                  <a:lnTo>
                    <a:pt x="1270" y="551"/>
                  </a:lnTo>
                  <a:lnTo>
                    <a:pt x="1311" y="584"/>
                  </a:lnTo>
                  <a:lnTo>
                    <a:pt x="1352" y="617"/>
                  </a:lnTo>
                  <a:lnTo>
                    <a:pt x="1390" y="651"/>
                  </a:lnTo>
                  <a:lnTo>
                    <a:pt x="1425" y="687"/>
                  </a:lnTo>
                  <a:lnTo>
                    <a:pt x="1456" y="725"/>
                  </a:lnTo>
                  <a:lnTo>
                    <a:pt x="1484" y="765"/>
                  </a:lnTo>
                  <a:lnTo>
                    <a:pt x="1505" y="808"/>
                  </a:lnTo>
                  <a:lnTo>
                    <a:pt x="1521" y="856"/>
                  </a:lnTo>
                  <a:lnTo>
                    <a:pt x="1530" y="907"/>
                  </a:lnTo>
                  <a:lnTo>
                    <a:pt x="1534" y="960"/>
                  </a:lnTo>
                  <a:lnTo>
                    <a:pt x="1534" y="1013"/>
                  </a:lnTo>
                  <a:lnTo>
                    <a:pt x="1530" y="1068"/>
                  </a:lnTo>
                  <a:lnTo>
                    <a:pt x="1523" y="1125"/>
                  </a:lnTo>
                  <a:lnTo>
                    <a:pt x="1515" y="1181"/>
                  </a:lnTo>
                  <a:lnTo>
                    <a:pt x="1508" y="1237"/>
                  </a:lnTo>
                  <a:lnTo>
                    <a:pt x="1501" y="1293"/>
                  </a:lnTo>
                  <a:lnTo>
                    <a:pt x="1496" y="1350"/>
                  </a:lnTo>
                  <a:lnTo>
                    <a:pt x="1494" y="1405"/>
                  </a:lnTo>
                  <a:lnTo>
                    <a:pt x="1497" y="1458"/>
                  </a:lnTo>
                  <a:lnTo>
                    <a:pt x="1504" y="1511"/>
                  </a:lnTo>
                  <a:lnTo>
                    <a:pt x="1517" y="1560"/>
                  </a:lnTo>
                  <a:lnTo>
                    <a:pt x="1535" y="1610"/>
                  </a:lnTo>
                  <a:lnTo>
                    <a:pt x="1557" y="1659"/>
                  </a:lnTo>
                  <a:lnTo>
                    <a:pt x="1583" y="1708"/>
                  </a:lnTo>
                  <a:lnTo>
                    <a:pt x="1611" y="1757"/>
                  </a:lnTo>
                  <a:lnTo>
                    <a:pt x="1640" y="1807"/>
                  </a:lnTo>
                  <a:lnTo>
                    <a:pt x="1669" y="1855"/>
                  </a:lnTo>
                  <a:lnTo>
                    <a:pt x="1696" y="1905"/>
                  </a:lnTo>
                  <a:lnTo>
                    <a:pt x="1721" y="1954"/>
                  </a:lnTo>
                  <a:lnTo>
                    <a:pt x="1742" y="2006"/>
                  </a:lnTo>
                  <a:lnTo>
                    <a:pt x="1759" y="2057"/>
                  </a:lnTo>
                  <a:lnTo>
                    <a:pt x="1769" y="2108"/>
                  </a:lnTo>
                  <a:lnTo>
                    <a:pt x="1773" y="2160"/>
                  </a:lnTo>
                  <a:lnTo>
                    <a:pt x="1769" y="2212"/>
                  </a:lnTo>
                  <a:lnTo>
                    <a:pt x="1759" y="2263"/>
                  </a:lnTo>
                  <a:lnTo>
                    <a:pt x="1742" y="2314"/>
                  </a:lnTo>
                  <a:lnTo>
                    <a:pt x="1721" y="2366"/>
                  </a:lnTo>
                  <a:lnTo>
                    <a:pt x="1696" y="2415"/>
                  </a:lnTo>
                  <a:lnTo>
                    <a:pt x="1669" y="2465"/>
                  </a:lnTo>
                  <a:lnTo>
                    <a:pt x="1640" y="2513"/>
                  </a:lnTo>
                  <a:lnTo>
                    <a:pt x="1611" y="2563"/>
                  </a:lnTo>
                  <a:lnTo>
                    <a:pt x="1583" y="2612"/>
                  </a:lnTo>
                  <a:lnTo>
                    <a:pt x="1557" y="2661"/>
                  </a:lnTo>
                  <a:lnTo>
                    <a:pt x="1535" y="2710"/>
                  </a:lnTo>
                  <a:lnTo>
                    <a:pt x="1517" y="2760"/>
                  </a:lnTo>
                  <a:lnTo>
                    <a:pt x="1504" y="2809"/>
                  </a:lnTo>
                  <a:lnTo>
                    <a:pt x="1497" y="2862"/>
                  </a:lnTo>
                  <a:lnTo>
                    <a:pt x="1494" y="2915"/>
                  </a:lnTo>
                  <a:lnTo>
                    <a:pt x="1496" y="2970"/>
                  </a:lnTo>
                  <a:lnTo>
                    <a:pt x="1501" y="3027"/>
                  </a:lnTo>
                  <a:lnTo>
                    <a:pt x="1508" y="3083"/>
                  </a:lnTo>
                  <a:lnTo>
                    <a:pt x="1515" y="3139"/>
                  </a:lnTo>
                  <a:lnTo>
                    <a:pt x="1523" y="3195"/>
                  </a:lnTo>
                  <a:lnTo>
                    <a:pt x="1530" y="3252"/>
                  </a:lnTo>
                  <a:lnTo>
                    <a:pt x="1534" y="3307"/>
                  </a:lnTo>
                  <a:lnTo>
                    <a:pt x="1534" y="3360"/>
                  </a:lnTo>
                  <a:lnTo>
                    <a:pt x="1530" y="3413"/>
                  </a:lnTo>
                  <a:lnTo>
                    <a:pt x="1521" y="3464"/>
                  </a:lnTo>
                  <a:lnTo>
                    <a:pt x="1505" y="3512"/>
                  </a:lnTo>
                  <a:lnTo>
                    <a:pt x="1484" y="3555"/>
                  </a:lnTo>
                  <a:lnTo>
                    <a:pt x="1456" y="3595"/>
                  </a:lnTo>
                  <a:lnTo>
                    <a:pt x="1425" y="3633"/>
                  </a:lnTo>
                  <a:lnTo>
                    <a:pt x="1390" y="3669"/>
                  </a:lnTo>
                  <a:lnTo>
                    <a:pt x="1352" y="3703"/>
                  </a:lnTo>
                  <a:lnTo>
                    <a:pt x="1311" y="3736"/>
                  </a:lnTo>
                  <a:lnTo>
                    <a:pt x="1270" y="3769"/>
                  </a:lnTo>
                  <a:lnTo>
                    <a:pt x="1227" y="3800"/>
                  </a:lnTo>
                  <a:lnTo>
                    <a:pt x="1185" y="3833"/>
                  </a:lnTo>
                  <a:lnTo>
                    <a:pt x="1145" y="3864"/>
                  </a:lnTo>
                  <a:lnTo>
                    <a:pt x="1105" y="3898"/>
                  </a:lnTo>
                  <a:lnTo>
                    <a:pt x="1069" y="3933"/>
                  </a:lnTo>
                  <a:lnTo>
                    <a:pt x="1036" y="3969"/>
                  </a:lnTo>
                  <a:lnTo>
                    <a:pt x="1007" y="4008"/>
                  </a:lnTo>
                  <a:lnTo>
                    <a:pt x="980" y="4054"/>
                  </a:lnTo>
                  <a:lnTo>
                    <a:pt x="957" y="4103"/>
                  </a:lnTo>
                  <a:lnTo>
                    <a:pt x="938" y="4155"/>
                  </a:lnTo>
                  <a:lnTo>
                    <a:pt x="921" y="4209"/>
                  </a:lnTo>
                  <a:lnTo>
                    <a:pt x="906" y="4264"/>
                  </a:lnTo>
                  <a:lnTo>
                    <a:pt x="891" y="4320"/>
                  </a:lnTo>
                  <a:lnTo>
                    <a:pt x="0" y="4320"/>
                  </a:lnTo>
                  <a:lnTo>
                    <a:pt x="0" y="0"/>
                  </a:lnTo>
                  <a:close/>
                </a:path>
              </a:pathLst>
            </a:custGeom>
            <a:solidFill>
              <a:schemeClr val="tx2"/>
            </a:solidFill>
            <a:ln w="0">
              <a:noFill/>
              <a:prstDash val="solid"/>
              <a:round/>
              <a:headEnd/>
              <a:tailEnd/>
            </a:ln>
          </p:spPr>
        </p:sp>
        <p:sp>
          <p:nvSpPr>
            <p:cNvPr id="16" name="Freeform 11" title="left scallop inline"/>
            <p:cNvSpPr/>
            <p:nvPr/>
          </p:nvSpPr>
          <p:spPr bwMode="auto">
            <a:xfrm>
              <a:off x="874382" y="0"/>
              <a:ext cx="1646238" cy="6858000"/>
            </a:xfrm>
            <a:custGeom>
              <a:avLst/>
              <a:gdLst/>
              <a:ahLst/>
              <a:cxnLst/>
              <a:rect l="0" t="0" r="r" b="b"/>
              <a:pathLst>
                <a:path w="1037" h="4320">
                  <a:moveTo>
                    <a:pt x="0" y="0"/>
                  </a:moveTo>
                  <a:lnTo>
                    <a:pt x="171" y="0"/>
                  </a:lnTo>
                  <a:lnTo>
                    <a:pt x="188" y="55"/>
                  </a:lnTo>
                  <a:lnTo>
                    <a:pt x="204" y="110"/>
                  </a:lnTo>
                  <a:lnTo>
                    <a:pt x="220" y="166"/>
                  </a:lnTo>
                  <a:lnTo>
                    <a:pt x="234" y="223"/>
                  </a:lnTo>
                  <a:lnTo>
                    <a:pt x="251" y="278"/>
                  </a:lnTo>
                  <a:lnTo>
                    <a:pt x="269" y="331"/>
                  </a:lnTo>
                  <a:lnTo>
                    <a:pt x="292" y="381"/>
                  </a:lnTo>
                  <a:lnTo>
                    <a:pt x="319" y="427"/>
                  </a:lnTo>
                  <a:lnTo>
                    <a:pt x="349" y="466"/>
                  </a:lnTo>
                  <a:lnTo>
                    <a:pt x="382" y="503"/>
                  </a:lnTo>
                  <a:lnTo>
                    <a:pt x="420" y="537"/>
                  </a:lnTo>
                  <a:lnTo>
                    <a:pt x="460" y="571"/>
                  </a:lnTo>
                  <a:lnTo>
                    <a:pt x="502" y="603"/>
                  </a:lnTo>
                  <a:lnTo>
                    <a:pt x="544" y="635"/>
                  </a:lnTo>
                  <a:lnTo>
                    <a:pt x="587" y="668"/>
                  </a:lnTo>
                  <a:lnTo>
                    <a:pt x="628" y="700"/>
                  </a:lnTo>
                  <a:lnTo>
                    <a:pt x="667" y="734"/>
                  </a:lnTo>
                  <a:lnTo>
                    <a:pt x="703" y="771"/>
                  </a:lnTo>
                  <a:lnTo>
                    <a:pt x="736" y="808"/>
                  </a:lnTo>
                  <a:lnTo>
                    <a:pt x="763" y="848"/>
                  </a:lnTo>
                  <a:lnTo>
                    <a:pt x="786" y="893"/>
                  </a:lnTo>
                  <a:lnTo>
                    <a:pt x="800" y="937"/>
                  </a:lnTo>
                  <a:lnTo>
                    <a:pt x="809" y="986"/>
                  </a:lnTo>
                  <a:lnTo>
                    <a:pt x="813" y="1034"/>
                  </a:lnTo>
                  <a:lnTo>
                    <a:pt x="812" y="1085"/>
                  </a:lnTo>
                  <a:lnTo>
                    <a:pt x="808" y="1136"/>
                  </a:lnTo>
                  <a:lnTo>
                    <a:pt x="803" y="1189"/>
                  </a:lnTo>
                  <a:lnTo>
                    <a:pt x="796" y="1242"/>
                  </a:lnTo>
                  <a:lnTo>
                    <a:pt x="788" y="1295"/>
                  </a:lnTo>
                  <a:lnTo>
                    <a:pt x="782" y="1348"/>
                  </a:lnTo>
                  <a:lnTo>
                    <a:pt x="778" y="1401"/>
                  </a:lnTo>
                  <a:lnTo>
                    <a:pt x="775" y="1452"/>
                  </a:lnTo>
                  <a:lnTo>
                    <a:pt x="778" y="1502"/>
                  </a:lnTo>
                  <a:lnTo>
                    <a:pt x="784" y="1551"/>
                  </a:lnTo>
                  <a:lnTo>
                    <a:pt x="797" y="1602"/>
                  </a:lnTo>
                  <a:lnTo>
                    <a:pt x="817" y="1652"/>
                  </a:lnTo>
                  <a:lnTo>
                    <a:pt x="841" y="1702"/>
                  </a:lnTo>
                  <a:lnTo>
                    <a:pt x="868" y="1752"/>
                  </a:lnTo>
                  <a:lnTo>
                    <a:pt x="896" y="1801"/>
                  </a:lnTo>
                  <a:lnTo>
                    <a:pt x="926" y="1851"/>
                  </a:lnTo>
                  <a:lnTo>
                    <a:pt x="953" y="1901"/>
                  </a:lnTo>
                  <a:lnTo>
                    <a:pt x="980" y="1952"/>
                  </a:lnTo>
                  <a:lnTo>
                    <a:pt x="1003" y="2003"/>
                  </a:lnTo>
                  <a:lnTo>
                    <a:pt x="1021" y="2054"/>
                  </a:lnTo>
                  <a:lnTo>
                    <a:pt x="1031" y="2106"/>
                  </a:lnTo>
                  <a:lnTo>
                    <a:pt x="1037" y="2160"/>
                  </a:lnTo>
                  <a:lnTo>
                    <a:pt x="1031" y="2214"/>
                  </a:lnTo>
                  <a:lnTo>
                    <a:pt x="1021" y="2266"/>
                  </a:lnTo>
                  <a:lnTo>
                    <a:pt x="1003" y="2317"/>
                  </a:lnTo>
                  <a:lnTo>
                    <a:pt x="980" y="2368"/>
                  </a:lnTo>
                  <a:lnTo>
                    <a:pt x="953" y="2419"/>
                  </a:lnTo>
                  <a:lnTo>
                    <a:pt x="926" y="2469"/>
                  </a:lnTo>
                  <a:lnTo>
                    <a:pt x="896" y="2519"/>
                  </a:lnTo>
                  <a:lnTo>
                    <a:pt x="868" y="2568"/>
                  </a:lnTo>
                  <a:lnTo>
                    <a:pt x="841" y="2618"/>
                  </a:lnTo>
                  <a:lnTo>
                    <a:pt x="817" y="2668"/>
                  </a:lnTo>
                  <a:lnTo>
                    <a:pt x="797" y="2718"/>
                  </a:lnTo>
                  <a:lnTo>
                    <a:pt x="784" y="2769"/>
                  </a:lnTo>
                  <a:lnTo>
                    <a:pt x="778" y="2818"/>
                  </a:lnTo>
                  <a:lnTo>
                    <a:pt x="775" y="2868"/>
                  </a:lnTo>
                  <a:lnTo>
                    <a:pt x="778" y="2919"/>
                  </a:lnTo>
                  <a:lnTo>
                    <a:pt x="782" y="2972"/>
                  </a:lnTo>
                  <a:lnTo>
                    <a:pt x="788" y="3025"/>
                  </a:lnTo>
                  <a:lnTo>
                    <a:pt x="796" y="3078"/>
                  </a:lnTo>
                  <a:lnTo>
                    <a:pt x="803" y="3131"/>
                  </a:lnTo>
                  <a:lnTo>
                    <a:pt x="808" y="3184"/>
                  </a:lnTo>
                  <a:lnTo>
                    <a:pt x="812" y="3235"/>
                  </a:lnTo>
                  <a:lnTo>
                    <a:pt x="813" y="3286"/>
                  </a:lnTo>
                  <a:lnTo>
                    <a:pt x="809" y="3334"/>
                  </a:lnTo>
                  <a:lnTo>
                    <a:pt x="800" y="3383"/>
                  </a:lnTo>
                  <a:lnTo>
                    <a:pt x="786" y="3427"/>
                  </a:lnTo>
                  <a:lnTo>
                    <a:pt x="763" y="3472"/>
                  </a:lnTo>
                  <a:lnTo>
                    <a:pt x="736" y="3512"/>
                  </a:lnTo>
                  <a:lnTo>
                    <a:pt x="703" y="3549"/>
                  </a:lnTo>
                  <a:lnTo>
                    <a:pt x="667" y="3586"/>
                  </a:lnTo>
                  <a:lnTo>
                    <a:pt x="628" y="3620"/>
                  </a:lnTo>
                  <a:lnTo>
                    <a:pt x="587" y="3652"/>
                  </a:lnTo>
                  <a:lnTo>
                    <a:pt x="544" y="3685"/>
                  </a:lnTo>
                  <a:lnTo>
                    <a:pt x="502" y="3717"/>
                  </a:lnTo>
                  <a:lnTo>
                    <a:pt x="460" y="3749"/>
                  </a:lnTo>
                  <a:lnTo>
                    <a:pt x="420" y="3783"/>
                  </a:lnTo>
                  <a:lnTo>
                    <a:pt x="382" y="3817"/>
                  </a:lnTo>
                  <a:lnTo>
                    <a:pt x="349" y="3854"/>
                  </a:lnTo>
                  <a:lnTo>
                    <a:pt x="319" y="3893"/>
                  </a:lnTo>
                  <a:lnTo>
                    <a:pt x="292" y="3939"/>
                  </a:lnTo>
                  <a:lnTo>
                    <a:pt x="269" y="3989"/>
                  </a:lnTo>
                  <a:lnTo>
                    <a:pt x="251" y="4042"/>
                  </a:lnTo>
                  <a:lnTo>
                    <a:pt x="234" y="4097"/>
                  </a:lnTo>
                  <a:lnTo>
                    <a:pt x="220" y="4154"/>
                  </a:lnTo>
                  <a:lnTo>
                    <a:pt x="204" y="4210"/>
                  </a:lnTo>
                  <a:lnTo>
                    <a:pt x="188" y="4265"/>
                  </a:lnTo>
                  <a:lnTo>
                    <a:pt x="171" y="4320"/>
                  </a:lnTo>
                  <a:lnTo>
                    <a:pt x="0" y="4320"/>
                  </a:lnTo>
                  <a:lnTo>
                    <a:pt x="17" y="4278"/>
                  </a:lnTo>
                  <a:lnTo>
                    <a:pt x="33" y="4232"/>
                  </a:lnTo>
                  <a:lnTo>
                    <a:pt x="46" y="4183"/>
                  </a:lnTo>
                  <a:lnTo>
                    <a:pt x="60" y="4131"/>
                  </a:lnTo>
                  <a:lnTo>
                    <a:pt x="75" y="4075"/>
                  </a:lnTo>
                  <a:lnTo>
                    <a:pt x="90" y="4019"/>
                  </a:lnTo>
                  <a:lnTo>
                    <a:pt x="109" y="3964"/>
                  </a:lnTo>
                  <a:lnTo>
                    <a:pt x="129" y="3909"/>
                  </a:lnTo>
                  <a:lnTo>
                    <a:pt x="156" y="3855"/>
                  </a:lnTo>
                  <a:lnTo>
                    <a:pt x="186" y="3804"/>
                  </a:lnTo>
                  <a:lnTo>
                    <a:pt x="222" y="3756"/>
                  </a:lnTo>
                  <a:lnTo>
                    <a:pt x="261" y="3713"/>
                  </a:lnTo>
                  <a:lnTo>
                    <a:pt x="303" y="3672"/>
                  </a:lnTo>
                  <a:lnTo>
                    <a:pt x="348" y="3634"/>
                  </a:lnTo>
                  <a:lnTo>
                    <a:pt x="392" y="3599"/>
                  </a:lnTo>
                  <a:lnTo>
                    <a:pt x="438" y="3565"/>
                  </a:lnTo>
                  <a:lnTo>
                    <a:pt x="482" y="3531"/>
                  </a:lnTo>
                  <a:lnTo>
                    <a:pt x="523" y="3499"/>
                  </a:lnTo>
                  <a:lnTo>
                    <a:pt x="561" y="3466"/>
                  </a:lnTo>
                  <a:lnTo>
                    <a:pt x="594" y="3434"/>
                  </a:lnTo>
                  <a:lnTo>
                    <a:pt x="620" y="3400"/>
                  </a:lnTo>
                  <a:lnTo>
                    <a:pt x="638" y="3367"/>
                  </a:lnTo>
                  <a:lnTo>
                    <a:pt x="647" y="3336"/>
                  </a:lnTo>
                  <a:lnTo>
                    <a:pt x="652" y="3302"/>
                  </a:lnTo>
                  <a:lnTo>
                    <a:pt x="654" y="3265"/>
                  </a:lnTo>
                  <a:lnTo>
                    <a:pt x="651" y="3224"/>
                  </a:lnTo>
                  <a:lnTo>
                    <a:pt x="647" y="3181"/>
                  </a:lnTo>
                  <a:lnTo>
                    <a:pt x="642" y="3137"/>
                  </a:lnTo>
                  <a:lnTo>
                    <a:pt x="637" y="3091"/>
                  </a:lnTo>
                  <a:lnTo>
                    <a:pt x="626" y="3021"/>
                  </a:lnTo>
                  <a:lnTo>
                    <a:pt x="620" y="2952"/>
                  </a:lnTo>
                  <a:lnTo>
                    <a:pt x="616" y="2881"/>
                  </a:lnTo>
                  <a:lnTo>
                    <a:pt x="618" y="2809"/>
                  </a:lnTo>
                  <a:lnTo>
                    <a:pt x="628" y="2737"/>
                  </a:lnTo>
                  <a:lnTo>
                    <a:pt x="642" y="2681"/>
                  </a:lnTo>
                  <a:lnTo>
                    <a:pt x="661" y="2626"/>
                  </a:lnTo>
                  <a:lnTo>
                    <a:pt x="685" y="2574"/>
                  </a:lnTo>
                  <a:lnTo>
                    <a:pt x="711" y="2521"/>
                  </a:lnTo>
                  <a:lnTo>
                    <a:pt x="739" y="2472"/>
                  </a:lnTo>
                  <a:lnTo>
                    <a:pt x="767" y="2423"/>
                  </a:lnTo>
                  <a:lnTo>
                    <a:pt x="791" y="2381"/>
                  </a:lnTo>
                  <a:lnTo>
                    <a:pt x="813" y="2342"/>
                  </a:lnTo>
                  <a:lnTo>
                    <a:pt x="834" y="2303"/>
                  </a:lnTo>
                  <a:lnTo>
                    <a:pt x="851" y="2265"/>
                  </a:lnTo>
                  <a:lnTo>
                    <a:pt x="864" y="2228"/>
                  </a:lnTo>
                  <a:lnTo>
                    <a:pt x="873" y="2194"/>
                  </a:lnTo>
                  <a:lnTo>
                    <a:pt x="876" y="2160"/>
                  </a:lnTo>
                  <a:lnTo>
                    <a:pt x="873" y="2126"/>
                  </a:lnTo>
                  <a:lnTo>
                    <a:pt x="864" y="2092"/>
                  </a:lnTo>
                  <a:lnTo>
                    <a:pt x="851" y="2055"/>
                  </a:lnTo>
                  <a:lnTo>
                    <a:pt x="834" y="2017"/>
                  </a:lnTo>
                  <a:lnTo>
                    <a:pt x="813" y="1978"/>
                  </a:lnTo>
                  <a:lnTo>
                    <a:pt x="791" y="1939"/>
                  </a:lnTo>
                  <a:lnTo>
                    <a:pt x="767" y="1897"/>
                  </a:lnTo>
                  <a:lnTo>
                    <a:pt x="739" y="1848"/>
                  </a:lnTo>
                  <a:lnTo>
                    <a:pt x="711" y="1799"/>
                  </a:lnTo>
                  <a:lnTo>
                    <a:pt x="685" y="1746"/>
                  </a:lnTo>
                  <a:lnTo>
                    <a:pt x="661" y="1694"/>
                  </a:lnTo>
                  <a:lnTo>
                    <a:pt x="642" y="1639"/>
                  </a:lnTo>
                  <a:lnTo>
                    <a:pt x="628" y="1583"/>
                  </a:lnTo>
                  <a:lnTo>
                    <a:pt x="618" y="1511"/>
                  </a:lnTo>
                  <a:lnTo>
                    <a:pt x="616" y="1439"/>
                  </a:lnTo>
                  <a:lnTo>
                    <a:pt x="620" y="1368"/>
                  </a:lnTo>
                  <a:lnTo>
                    <a:pt x="626" y="1299"/>
                  </a:lnTo>
                  <a:lnTo>
                    <a:pt x="637" y="1229"/>
                  </a:lnTo>
                  <a:lnTo>
                    <a:pt x="642" y="1183"/>
                  </a:lnTo>
                  <a:lnTo>
                    <a:pt x="647" y="1139"/>
                  </a:lnTo>
                  <a:lnTo>
                    <a:pt x="651" y="1096"/>
                  </a:lnTo>
                  <a:lnTo>
                    <a:pt x="654" y="1055"/>
                  </a:lnTo>
                  <a:lnTo>
                    <a:pt x="652" y="1018"/>
                  </a:lnTo>
                  <a:lnTo>
                    <a:pt x="647" y="984"/>
                  </a:lnTo>
                  <a:lnTo>
                    <a:pt x="638" y="953"/>
                  </a:lnTo>
                  <a:lnTo>
                    <a:pt x="620" y="920"/>
                  </a:lnTo>
                  <a:lnTo>
                    <a:pt x="594" y="886"/>
                  </a:lnTo>
                  <a:lnTo>
                    <a:pt x="561" y="854"/>
                  </a:lnTo>
                  <a:lnTo>
                    <a:pt x="523" y="822"/>
                  </a:lnTo>
                  <a:lnTo>
                    <a:pt x="482" y="789"/>
                  </a:lnTo>
                  <a:lnTo>
                    <a:pt x="438" y="755"/>
                  </a:lnTo>
                  <a:lnTo>
                    <a:pt x="392" y="721"/>
                  </a:lnTo>
                  <a:lnTo>
                    <a:pt x="348" y="686"/>
                  </a:lnTo>
                  <a:lnTo>
                    <a:pt x="303" y="648"/>
                  </a:lnTo>
                  <a:lnTo>
                    <a:pt x="261" y="607"/>
                  </a:lnTo>
                  <a:lnTo>
                    <a:pt x="222" y="564"/>
                  </a:lnTo>
                  <a:lnTo>
                    <a:pt x="186" y="516"/>
                  </a:lnTo>
                  <a:lnTo>
                    <a:pt x="156" y="465"/>
                  </a:lnTo>
                  <a:lnTo>
                    <a:pt x="129" y="411"/>
                  </a:lnTo>
                  <a:lnTo>
                    <a:pt x="109" y="356"/>
                  </a:lnTo>
                  <a:lnTo>
                    <a:pt x="90" y="301"/>
                  </a:lnTo>
                  <a:lnTo>
                    <a:pt x="75" y="245"/>
                  </a:lnTo>
                  <a:lnTo>
                    <a:pt x="60" y="189"/>
                  </a:lnTo>
                  <a:lnTo>
                    <a:pt x="46" y="137"/>
                  </a:lnTo>
                  <a:lnTo>
                    <a:pt x="33" y="88"/>
                  </a:lnTo>
                  <a:lnTo>
                    <a:pt x="17" y="42"/>
                  </a:lnTo>
                  <a:lnTo>
                    <a:pt x="0" y="0"/>
                  </a:lnTo>
                  <a:lnTo>
                    <a:pt x="0" y="0"/>
                  </a:lnTo>
                  <a:close/>
                </a:path>
              </a:pathLst>
            </a:custGeom>
            <a:solidFill>
              <a:schemeClr val="accent1"/>
            </a:solidFill>
            <a:ln w="0">
              <a:noFill/>
              <a:prstDash val="solid"/>
              <a:round/>
              <a:headEnd/>
              <a:tailEnd/>
            </a:ln>
          </p:spPr>
        </p:sp>
      </p:grpSp>
    </p:spTree>
    <p:extLst>
      <p:ext uri="{BB962C8B-B14F-4D97-AF65-F5344CB8AC3E}">
        <p14:creationId xmlns:p14="http://schemas.microsoft.com/office/powerpoint/2010/main" val="2304890630"/>
      </p:ext>
    </p:extLst>
  </p:cSld>
  <p:clrMapOvr>
    <a:overrideClrMapping bg1="dk1" tx1="lt1" bg2="dk2" tx2="lt2" accent1="accent1" accent2="accent2" accent3="accent3" accent4="accent4" accent5="accent5" accent6="accent6" hlink="hlink" folHlink="folHlink"/>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1257300" y="2286000"/>
            <a:ext cx="4800600" cy="361950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647796" y="2286000"/>
            <a:ext cx="4800600" cy="361950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FB2810A9-34FC-4335-A8A1-77DC7FDBDA96}" type="datetimeFigureOut">
              <a:rPr lang="en-GB" smtClean="0"/>
              <a:t>21/11/2019</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32D968A1-89BC-41CB-B0CF-3F3FDD90BD03}" type="slidenum">
              <a:rPr lang="en-GB" smtClean="0"/>
              <a:t>‹#›</a:t>
            </a:fld>
            <a:endParaRPr lang="en-GB"/>
          </a:p>
        </p:txBody>
      </p:sp>
    </p:spTree>
    <p:extLst>
      <p:ext uri="{BB962C8B-B14F-4D97-AF65-F5344CB8AC3E}">
        <p14:creationId xmlns:p14="http://schemas.microsoft.com/office/powerpoint/2010/main" val="113660405"/>
      </p:ext>
    </p:extLst>
  </p:cSld>
  <p:clrMapOvr>
    <a:masterClrMapping/>
  </p:clrMapOvr>
  <p:extLst>
    <p:ext uri="{DCECCB84-F9BA-43D5-87BE-67443E8EF086}">
      <p15:sldGuideLst xmlns:p15="http://schemas.microsoft.com/office/powerpoint/2012/main"/>
    </p:ext>
  </p:extLst>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1252728" y="381000"/>
            <a:ext cx="10172700" cy="1493517"/>
          </a:xfrm>
        </p:spPr>
        <p:txBody>
          <a:bodyPr/>
          <a:lstStyle/>
          <a:p>
            <a:r>
              <a:rPr lang="en-US"/>
              <a:t>Click to edit Master title style</a:t>
            </a:r>
            <a:endParaRPr lang="en-US" dirty="0"/>
          </a:p>
        </p:txBody>
      </p:sp>
      <p:sp>
        <p:nvSpPr>
          <p:cNvPr id="3" name="Text Placeholder 2"/>
          <p:cNvSpPr>
            <a:spLocks noGrp="1"/>
          </p:cNvSpPr>
          <p:nvPr>
            <p:ph type="body" idx="1"/>
          </p:nvPr>
        </p:nvSpPr>
        <p:spPr>
          <a:xfrm>
            <a:off x="1251678" y="2199633"/>
            <a:ext cx="4800600" cy="632529"/>
          </a:xfrm>
        </p:spPr>
        <p:txBody>
          <a:bodyPr anchor="b">
            <a:noAutofit/>
          </a:bodyPr>
          <a:lstStyle>
            <a:lvl1pPr marL="0" indent="0">
              <a:lnSpc>
                <a:spcPct val="100000"/>
              </a:lnSpc>
              <a:buNone/>
              <a:defRPr sz="1900" b="1" cap="all" spc="200" baseline="0">
                <a:solidFill>
                  <a:schemeClr val="tx2"/>
                </a:solidFill>
              </a:defRPr>
            </a:lvl1pPr>
            <a:lvl2pPr marL="457200" indent="0">
              <a:buNone/>
              <a:defRPr sz="19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1257300" y="2909102"/>
            <a:ext cx="4800600" cy="299639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633864" y="2199633"/>
            <a:ext cx="4800600" cy="632529"/>
          </a:xfrm>
        </p:spPr>
        <p:txBody>
          <a:bodyPr anchor="b">
            <a:noAutofit/>
          </a:bodyPr>
          <a:lstStyle>
            <a:lvl1pPr marL="0" indent="0">
              <a:lnSpc>
                <a:spcPct val="100000"/>
              </a:lnSpc>
              <a:buNone/>
              <a:defRPr sz="1900" b="1" cap="all" spc="200" baseline="0">
                <a:solidFill>
                  <a:schemeClr val="tx2"/>
                </a:solidFill>
              </a:defRPr>
            </a:lvl1pPr>
            <a:lvl2pPr marL="457200" indent="0">
              <a:buNone/>
              <a:defRPr sz="19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633864" y="2909102"/>
            <a:ext cx="4800600" cy="299639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FB2810A9-34FC-4335-A8A1-77DC7FDBDA96}" type="datetimeFigureOut">
              <a:rPr lang="en-GB" smtClean="0"/>
              <a:t>21/11/2019</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32D968A1-89BC-41CB-B0CF-3F3FDD90BD03}" type="slidenum">
              <a:rPr lang="en-GB" smtClean="0"/>
              <a:t>‹#›</a:t>
            </a:fld>
            <a:endParaRPr lang="en-GB"/>
          </a:p>
        </p:txBody>
      </p:sp>
    </p:spTree>
    <p:extLst>
      <p:ext uri="{BB962C8B-B14F-4D97-AF65-F5344CB8AC3E}">
        <p14:creationId xmlns:p14="http://schemas.microsoft.com/office/powerpoint/2010/main" val="3200503306"/>
      </p:ext>
    </p:extLst>
  </p:cSld>
  <p:clrMapOvr>
    <a:masterClrMapping/>
  </p:clrMapOvr>
  <p:extLst>
    <p:ext uri="{DCECCB84-F9BA-43D5-87BE-67443E8EF086}">
      <p15:sldGuideLst xmlns:p15="http://schemas.microsoft.com/office/powerpoint/2012/main"/>
    </p:ext>
  </p:extLst>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FB2810A9-34FC-4335-A8A1-77DC7FDBDA96}" type="datetimeFigureOut">
              <a:rPr lang="en-GB" smtClean="0"/>
              <a:t>21/11/2019</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32D968A1-89BC-41CB-B0CF-3F3FDD90BD03}" type="slidenum">
              <a:rPr lang="en-GB" smtClean="0"/>
              <a:t>‹#›</a:t>
            </a:fld>
            <a:endParaRPr lang="en-GB"/>
          </a:p>
        </p:txBody>
      </p:sp>
    </p:spTree>
    <p:extLst>
      <p:ext uri="{BB962C8B-B14F-4D97-AF65-F5344CB8AC3E}">
        <p14:creationId xmlns:p14="http://schemas.microsoft.com/office/powerpoint/2010/main" val="81576783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FB2810A9-34FC-4335-A8A1-77DC7FDBDA96}" type="datetimeFigureOut">
              <a:rPr lang="en-GB" smtClean="0"/>
              <a:t>21/11/2019</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32D968A1-89BC-41CB-B0CF-3F3FDD90BD03}" type="slidenum">
              <a:rPr lang="en-GB" smtClean="0"/>
              <a:t>‹#›</a:t>
            </a:fld>
            <a:endParaRPr lang="en-GB"/>
          </a:p>
        </p:txBody>
      </p:sp>
    </p:spTree>
    <p:extLst>
      <p:ext uri="{BB962C8B-B14F-4D97-AF65-F5344CB8AC3E}">
        <p14:creationId xmlns:p14="http://schemas.microsoft.com/office/powerpoint/2010/main" val="2834044127"/>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spTree>
      <p:nvGrpSpPr>
        <p:cNvPr id="1" name=""/>
        <p:cNvGrpSpPr/>
        <p:nvPr/>
      </p:nvGrpSpPr>
      <p:grpSpPr>
        <a:xfrm>
          <a:off x="0" y="0"/>
          <a:ext cx="0" cy="0"/>
          <a:chOff x="0" y="0"/>
          <a:chExt cx="0" cy="0"/>
        </a:xfrm>
      </p:grpSpPr>
      <p:sp>
        <p:nvSpPr>
          <p:cNvPr id="17" name="Freeform 11" title="right scallop background shape"/>
          <p:cNvSpPr/>
          <p:nvPr/>
        </p:nvSpPr>
        <p:spPr bwMode="auto">
          <a:xfrm>
            <a:off x="7389812" y="0"/>
            <a:ext cx="4802188" cy="6858000"/>
          </a:xfrm>
          <a:custGeom>
            <a:avLst/>
            <a:gdLst/>
            <a:ahLst/>
            <a:cxnLst/>
            <a:rect l="0" t="0" r="r" b="b"/>
            <a:pathLst>
              <a:path w="3025" h="4320">
                <a:moveTo>
                  <a:pt x="0" y="0"/>
                </a:moveTo>
                <a:lnTo>
                  <a:pt x="3025" y="0"/>
                </a:lnTo>
                <a:lnTo>
                  <a:pt x="3025" y="4320"/>
                </a:lnTo>
                <a:lnTo>
                  <a:pt x="0" y="4320"/>
                </a:lnTo>
                <a:lnTo>
                  <a:pt x="3" y="4278"/>
                </a:lnTo>
                <a:lnTo>
                  <a:pt x="8" y="4243"/>
                </a:lnTo>
                <a:lnTo>
                  <a:pt x="14" y="4210"/>
                </a:lnTo>
                <a:lnTo>
                  <a:pt x="24" y="4183"/>
                </a:lnTo>
                <a:lnTo>
                  <a:pt x="34" y="4156"/>
                </a:lnTo>
                <a:lnTo>
                  <a:pt x="46" y="4133"/>
                </a:lnTo>
                <a:lnTo>
                  <a:pt x="58" y="4109"/>
                </a:lnTo>
                <a:lnTo>
                  <a:pt x="69" y="4087"/>
                </a:lnTo>
                <a:lnTo>
                  <a:pt x="80" y="4062"/>
                </a:lnTo>
                <a:lnTo>
                  <a:pt x="90" y="4036"/>
                </a:lnTo>
                <a:lnTo>
                  <a:pt x="99" y="4007"/>
                </a:lnTo>
                <a:lnTo>
                  <a:pt x="106" y="3976"/>
                </a:lnTo>
                <a:lnTo>
                  <a:pt x="111" y="3938"/>
                </a:lnTo>
                <a:lnTo>
                  <a:pt x="113" y="3895"/>
                </a:lnTo>
                <a:lnTo>
                  <a:pt x="111" y="3851"/>
                </a:lnTo>
                <a:lnTo>
                  <a:pt x="106" y="3815"/>
                </a:lnTo>
                <a:lnTo>
                  <a:pt x="99" y="3782"/>
                </a:lnTo>
                <a:lnTo>
                  <a:pt x="90" y="3752"/>
                </a:lnTo>
                <a:lnTo>
                  <a:pt x="80" y="3726"/>
                </a:lnTo>
                <a:lnTo>
                  <a:pt x="68" y="3702"/>
                </a:lnTo>
                <a:lnTo>
                  <a:pt x="56" y="3679"/>
                </a:lnTo>
                <a:lnTo>
                  <a:pt x="44" y="3655"/>
                </a:lnTo>
                <a:lnTo>
                  <a:pt x="33" y="3630"/>
                </a:lnTo>
                <a:lnTo>
                  <a:pt x="22" y="3604"/>
                </a:lnTo>
                <a:lnTo>
                  <a:pt x="13" y="3575"/>
                </a:lnTo>
                <a:lnTo>
                  <a:pt x="7" y="3542"/>
                </a:lnTo>
                <a:lnTo>
                  <a:pt x="1" y="3504"/>
                </a:lnTo>
                <a:lnTo>
                  <a:pt x="0" y="3461"/>
                </a:lnTo>
                <a:lnTo>
                  <a:pt x="1" y="3418"/>
                </a:lnTo>
                <a:lnTo>
                  <a:pt x="7" y="3380"/>
                </a:lnTo>
                <a:lnTo>
                  <a:pt x="13" y="3347"/>
                </a:lnTo>
                <a:lnTo>
                  <a:pt x="22" y="3319"/>
                </a:lnTo>
                <a:lnTo>
                  <a:pt x="33" y="3292"/>
                </a:lnTo>
                <a:lnTo>
                  <a:pt x="44" y="3267"/>
                </a:lnTo>
                <a:lnTo>
                  <a:pt x="56" y="3244"/>
                </a:lnTo>
                <a:lnTo>
                  <a:pt x="68" y="3222"/>
                </a:lnTo>
                <a:lnTo>
                  <a:pt x="80" y="3197"/>
                </a:lnTo>
                <a:lnTo>
                  <a:pt x="90" y="3171"/>
                </a:lnTo>
                <a:lnTo>
                  <a:pt x="99" y="3142"/>
                </a:lnTo>
                <a:lnTo>
                  <a:pt x="106" y="3109"/>
                </a:lnTo>
                <a:lnTo>
                  <a:pt x="111" y="3071"/>
                </a:lnTo>
                <a:lnTo>
                  <a:pt x="113" y="3028"/>
                </a:lnTo>
                <a:lnTo>
                  <a:pt x="111" y="2985"/>
                </a:lnTo>
                <a:lnTo>
                  <a:pt x="106" y="2947"/>
                </a:lnTo>
                <a:lnTo>
                  <a:pt x="99" y="2914"/>
                </a:lnTo>
                <a:lnTo>
                  <a:pt x="90" y="2885"/>
                </a:lnTo>
                <a:lnTo>
                  <a:pt x="80" y="2858"/>
                </a:lnTo>
                <a:lnTo>
                  <a:pt x="68" y="2834"/>
                </a:lnTo>
                <a:lnTo>
                  <a:pt x="44" y="2787"/>
                </a:lnTo>
                <a:lnTo>
                  <a:pt x="33" y="2763"/>
                </a:lnTo>
                <a:lnTo>
                  <a:pt x="22" y="2736"/>
                </a:lnTo>
                <a:lnTo>
                  <a:pt x="13" y="2707"/>
                </a:lnTo>
                <a:lnTo>
                  <a:pt x="7" y="2674"/>
                </a:lnTo>
                <a:lnTo>
                  <a:pt x="1" y="2637"/>
                </a:lnTo>
                <a:lnTo>
                  <a:pt x="0" y="2593"/>
                </a:lnTo>
                <a:lnTo>
                  <a:pt x="1" y="2550"/>
                </a:lnTo>
                <a:lnTo>
                  <a:pt x="7" y="2512"/>
                </a:lnTo>
                <a:lnTo>
                  <a:pt x="13" y="2479"/>
                </a:lnTo>
                <a:lnTo>
                  <a:pt x="22" y="2451"/>
                </a:lnTo>
                <a:lnTo>
                  <a:pt x="33" y="2424"/>
                </a:lnTo>
                <a:lnTo>
                  <a:pt x="44" y="2401"/>
                </a:lnTo>
                <a:lnTo>
                  <a:pt x="68" y="2354"/>
                </a:lnTo>
                <a:lnTo>
                  <a:pt x="80" y="2329"/>
                </a:lnTo>
                <a:lnTo>
                  <a:pt x="90" y="2303"/>
                </a:lnTo>
                <a:lnTo>
                  <a:pt x="99" y="2274"/>
                </a:lnTo>
                <a:lnTo>
                  <a:pt x="106" y="2241"/>
                </a:lnTo>
                <a:lnTo>
                  <a:pt x="111" y="2203"/>
                </a:lnTo>
                <a:lnTo>
                  <a:pt x="113" y="2159"/>
                </a:lnTo>
                <a:lnTo>
                  <a:pt x="111" y="2117"/>
                </a:lnTo>
                <a:lnTo>
                  <a:pt x="106" y="2079"/>
                </a:lnTo>
                <a:lnTo>
                  <a:pt x="99" y="2046"/>
                </a:lnTo>
                <a:lnTo>
                  <a:pt x="90" y="2017"/>
                </a:lnTo>
                <a:lnTo>
                  <a:pt x="80" y="1991"/>
                </a:lnTo>
                <a:lnTo>
                  <a:pt x="68" y="1966"/>
                </a:lnTo>
                <a:lnTo>
                  <a:pt x="56" y="1943"/>
                </a:lnTo>
                <a:lnTo>
                  <a:pt x="44" y="1919"/>
                </a:lnTo>
                <a:lnTo>
                  <a:pt x="33" y="1896"/>
                </a:lnTo>
                <a:lnTo>
                  <a:pt x="22" y="1869"/>
                </a:lnTo>
                <a:lnTo>
                  <a:pt x="13" y="1841"/>
                </a:lnTo>
                <a:lnTo>
                  <a:pt x="7" y="1807"/>
                </a:lnTo>
                <a:lnTo>
                  <a:pt x="1" y="1770"/>
                </a:lnTo>
                <a:lnTo>
                  <a:pt x="0" y="1727"/>
                </a:lnTo>
                <a:lnTo>
                  <a:pt x="1" y="1683"/>
                </a:lnTo>
                <a:lnTo>
                  <a:pt x="7" y="1646"/>
                </a:lnTo>
                <a:lnTo>
                  <a:pt x="13" y="1613"/>
                </a:lnTo>
                <a:lnTo>
                  <a:pt x="22" y="1583"/>
                </a:lnTo>
                <a:lnTo>
                  <a:pt x="33" y="1557"/>
                </a:lnTo>
                <a:lnTo>
                  <a:pt x="44" y="1533"/>
                </a:lnTo>
                <a:lnTo>
                  <a:pt x="56" y="1509"/>
                </a:lnTo>
                <a:lnTo>
                  <a:pt x="68" y="1486"/>
                </a:lnTo>
                <a:lnTo>
                  <a:pt x="80" y="1461"/>
                </a:lnTo>
                <a:lnTo>
                  <a:pt x="90" y="1435"/>
                </a:lnTo>
                <a:lnTo>
                  <a:pt x="99" y="1406"/>
                </a:lnTo>
                <a:lnTo>
                  <a:pt x="106" y="1373"/>
                </a:lnTo>
                <a:lnTo>
                  <a:pt x="111" y="1335"/>
                </a:lnTo>
                <a:lnTo>
                  <a:pt x="113" y="1292"/>
                </a:lnTo>
                <a:lnTo>
                  <a:pt x="111" y="1249"/>
                </a:lnTo>
                <a:lnTo>
                  <a:pt x="106" y="1211"/>
                </a:lnTo>
                <a:lnTo>
                  <a:pt x="99" y="1178"/>
                </a:lnTo>
                <a:lnTo>
                  <a:pt x="90" y="1149"/>
                </a:lnTo>
                <a:lnTo>
                  <a:pt x="80" y="1123"/>
                </a:lnTo>
                <a:lnTo>
                  <a:pt x="68" y="1098"/>
                </a:lnTo>
                <a:lnTo>
                  <a:pt x="56" y="1076"/>
                </a:lnTo>
                <a:lnTo>
                  <a:pt x="44" y="1053"/>
                </a:lnTo>
                <a:lnTo>
                  <a:pt x="33" y="1028"/>
                </a:lnTo>
                <a:lnTo>
                  <a:pt x="22" y="1001"/>
                </a:lnTo>
                <a:lnTo>
                  <a:pt x="13" y="973"/>
                </a:lnTo>
                <a:lnTo>
                  <a:pt x="7" y="940"/>
                </a:lnTo>
                <a:lnTo>
                  <a:pt x="1" y="902"/>
                </a:lnTo>
                <a:lnTo>
                  <a:pt x="0" y="859"/>
                </a:lnTo>
                <a:lnTo>
                  <a:pt x="1" y="816"/>
                </a:lnTo>
                <a:lnTo>
                  <a:pt x="7" y="778"/>
                </a:lnTo>
                <a:lnTo>
                  <a:pt x="13" y="745"/>
                </a:lnTo>
                <a:lnTo>
                  <a:pt x="22" y="716"/>
                </a:lnTo>
                <a:lnTo>
                  <a:pt x="33" y="690"/>
                </a:lnTo>
                <a:lnTo>
                  <a:pt x="44" y="665"/>
                </a:lnTo>
                <a:lnTo>
                  <a:pt x="56" y="641"/>
                </a:lnTo>
                <a:lnTo>
                  <a:pt x="68" y="618"/>
                </a:lnTo>
                <a:lnTo>
                  <a:pt x="80" y="594"/>
                </a:lnTo>
                <a:lnTo>
                  <a:pt x="90" y="568"/>
                </a:lnTo>
                <a:lnTo>
                  <a:pt x="99" y="538"/>
                </a:lnTo>
                <a:lnTo>
                  <a:pt x="106" y="505"/>
                </a:lnTo>
                <a:lnTo>
                  <a:pt x="111" y="469"/>
                </a:lnTo>
                <a:lnTo>
                  <a:pt x="113" y="424"/>
                </a:lnTo>
                <a:lnTo>
                  <a:pt x="111" y="382"/>
                </a:lnTo>
                <a:lnTo>
                  <a:pt x="106" y="344"/>
                </a:lnTo>
                <a:lnTo>
                  <a:pt x="99" y="313"/>
                </a:lnTo>
                <a:lnTo>
                  <a:pt x="90" y="284"/>
                </a:lnTo>
                <a:lnTo>
                  <a:pt x="80" y="258"/>
                </a:lnTo>
                <a:lnTo>
                  <a:pt x="69" y="233"/>
                </a:lnTo>
                <a:lnTo>
                  <a:pt x="58" y="211"/>
                </a:lnTo>
                <a:lnTo>
                  <a:pt x="46" y="187"/>
                </a:lnTo>
                <a:lnTo>
                  <a:pt x="34" y="164"/>
                </a:lnTo>
                <a:lnTo>
                  <a:pt x="24" y="137"/>
                </a:lnTo>
                <a:lnTo>
                  <a:pt x="14" y="110"/>
                </a:lnTo>
                <a:lnTo>
                  <a:pt x="8" y="77"/>
                </a:lnTo>
                <a:lnTo>
                  <a:pt x="3" y="42"/>
                </a:lnTo>
                <a:lnTo>
                  <a:pt x="0" y="0"/>
                </a:lnTo>
                <a:close/>
              </a:path>
            </a:pathLst>
          </a:custGeom>
          <a:solidFill>
            <a:schemeClr val="tx2"/>
          </a:solidFill>
          <a:ln w="0">
            <a:noFill/>
            <a:prstDash val="solid"/>
            <a:round/>
            <a:headEnd/>
            <a:tailEnd/>
          </a:ln>
        </p:spPr>
      </p:sp>
      <p:sp>
        <p:nvSpPr>
          <p:cNvPr id="2" name="Title 1"/>
          <p:cNvSpPr>
            <a:spLocks noGrp="1"/>
          </p:cNvSpPr>
          <p:nvPr>
            <p:ph type="title"/>
          </p:nvPr>
        </p:nvSpPr>
        <p:spPr>
          <a:xfrm>
            <a:off x="8337884" y="457199"/>
            <a:ext cx="3092115" cy="1196671"/>
          </a:xfrm>
        </p:spPr>
        <p:txBody>
          <a:bodyPr anchor="b">
            <a:normAutofit/>
          </a:bodyPr>
          <a:lstStyle>
            <a:lvl1pPr>
              <a:lnSpc>
                <a:spcPct val="100000"/>
              </a:lnSpc>
              <a:defRPr sz="1900" b="1" i="0" cap="all" spc="300" baseline="0">
                <a:solidFill>
                  <a:schemeClr val="accent1"/>
                </a:solidFill>
                <a:latin typeface="+mn-lt"/>
              </a:defRPr>
            </a:lvl1pPr>
          </a:lstStyle>
          <a:p>
            <a:r>
              <a:rPr lang="en-US"/>
              <a:t>Click to edit Master title style</a:t>
            </a:r>
            <a:endParaRPr lang="en-US" dirty="0"/>
          </a:p>
        </p:txBody>
      </p:sp>
      <p:sp>
        <p:nvSpPr>
          <p:cNvPr id="3" name="Content Placeholder 2"/>
          <p:cNvSpPr>
            <a:spLocks noGrp="1"/>
          </p:cNvSpPr>
          <p:nvPr>
            <p:ph idx="1"/>
          </p:nvPr>
        </p:nvSpPr>
        <p:spPr>
          <a:xfrm>
            <a:off x="765051" y="920377"/>
            <a:ext cx="6158418" cy="4985124"/>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8337885" y="1741336"/>
            <a:ext cx="3092115" cy="4164164"/>
          </a:xfrm>
        </p:spPr>
        <p:txBody>
          <a:bodyPr/>
          <a:lstStyle>
            <a:lvl1pPr marL="0" indent="0">
              <a:lnSpc>
                <a:spcPct val="120000"/>
              </a:lnSpc>
              <a:spcBef>
                <a:spcPts val="1200"/>
              </a:spcBef>
              <a:buNone/>
              <a:defRPr sz="1600" baseline="0">
                <a:solidFill>
                  <a:schemeClr val="bg2"/>
                </a:solidFill>
              </a:defRPr>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a:xfrm>
            <a:off x="765051" y="6375679"/>
            <a:ext cx="1233355" cy="348462"/>
          </a:xfrm>
        </p:spPr>
        <p:txBody>
          <a:bodyPr/>
          <a:lstStyle/>
          <a:p>
            <a:fld id="{FB2810A9-34FC-4335-A8A1-77DC7FDBDA96}" type="datetimeFigureOut">
              <a:rPr lang="en-GB" smtClean="0"/>
              <a:t>21/11/2019</a:t>
            </a:fld>
            <a:endParaRPr lang="en-GB"/>
          </a:p>
        </p:txBody>
      </p:sp>
      <p:sp>
        <p:nvSpPr>
          <p:cNvPr id="6" name="Footer Placeholder 5"/>
          <p:cNvSpPr>
            <a:spLocks noGrp="1"/>
          </p:cNvSpPr>
          <p:nvPr>
            <p:ph type="ftr" sz="quarter" idx="11"/>
          </p:nvPr>
        </p:nvSpPr>
        <p:spPr>
          <a:xfrm>
            <a:off x="2103620" y="6375679"/>
            <a:ext cx="3482179" cy="345796"/>
          </a:xfrm>
        </p:spPr>
        <p:txBody>
          <a:bodyPr/>
          <a:lstStyle/>
          <a:p>
            <a:endParaRPr lang="en-GB"/>
          </a:p>
        </p:txBody>
      </p:sp>
      <p:sp>
        <p:nvSpPr>
          <p:cNvPr id="7" name="Slide Number Placeholder 6"/>
          <p:cNvSpPr>
            <a:spLocks noGrp="1"/>
          </p:cNvSpPr>
          <p:nvPr>
            <p:ph type="sldNum" sz="quarter" idx="12"/>
          </p:nvPr>
        </p:nvSpPr>
        <p:spPr>
          <a:xfrm>
            <a:off x="5691014" y="6375679"/>
            <a:ext cx="1232456" cy="345796"/>
          </a:xfrm>
        </p:spPr>
        <p:txBody>
          <a:bodyPr/>
          <a:lstStyle/>
          <a:p>
            <a:fld id="{32D968A1-89BC-41CB-B0CF-3F3FDD90BD03}" type="slidenum">
              <a:rPr lang="en-GB" smtClean="0"/>
              <a:t>‹#›</a:t>
            </a:fld>
            <a:endParaRPr lang="en-GB"/>
          </a:p>
        </p:txBody>
      </p:sp>
      <p:sp>
        <p:nvSpPr>
          <p:cNvPr id="8" name="Rectangle 7" title="left edge border"/>
          <p:cNvSpPr/>
          <p:nvPr/>
        </p:nvSpPr>
        <p:spPr>
          <a:xfrm>
            <a:off x="0" y="0"/>
            <a:ext cx="283464" cy="68580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Tree>
    <p:extLst>
      <p:ext uri="{BB962C8B-B14F-4D97-AF65-F5344CB8AC3E}">
        <p14:creationId xmlns:p14="http://schemas.microsoft.com/office/powerpoint/2010/main" val="3935053856"/>
      </p:ext>
    </p:extLst>
  </p:cSld>
  <p:clrMapOvr>
    <a:masterClrMapping/>
  </p:clrMapOvr>
  <p:extLst>
    <p:ext uri="{DCECCB84-F9BA-43D5-87BE-67443E8EF086}">
      <p15:sldGuideLst xmlns:p15="http://schemas.microsoft.com/office/powerpoint/2012/main">
        <p15:guide id="1" orient="horz" pos="696">
          <p15:clr>
            <a:srgbClr val="FBAE40"/>
          </p15:clr>
        </p15:guide>
      </p15:sldGuideLst>
    </p:ext>
  </p:extLst>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sp>
        <p:nvSpPr>
          <p:cNvPr id="3" name="Picture Placeholder 2"/>
          <p:cNvSpPr>
            <a:spLocks noGrp="1" noChangeAspect="1"/>
          </p:cNvSpPr>
          <p:nvPr>
            <p:ph type="pic" idx="1"/>
          </p:nvPr>
        </p:nvSpPr>
        <p:spPr>
          <a:xfrm>
            <a:off x="283464" y="0"/>
            <a:ext cx="7355585" cy="6857999"/>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11" name="Freeform 11" title="right scallop background shape"/>
          <p:cNvSpPr/>
          <p:nvPr/>
        </p:nvSpPr>
        <p:spPr bwMode="auto">
          <a:xfrm>
            <a:off x="7389812" y="0"/>
            <a:ext cx="4802188" cy="6858000"/>
          </a:xfrm>
          <a:custGeom>
            <a:avLst/>
            <a:gdLst/>
            <a:ahLst/>
            <a:cxnLst/>
            <a:rect l="0" t="0" r="r" b="b"/>
            <a:pathLst>
              <a:path w="3025" h="4320">
                <a:moveTo>
                  <a:pt x="0" y="0"/>
                </a:moveTo>
                <a:lnTo>
                  <a:pt x="3025" y="0"/>
                </a:lnTo>
                <a:lnTo>
                  <a:pt x="3025" y="4320"/>
                </a:lnTo>
                <a:lnTo>
                  <a:pt x="0" y="4320"/>
                </a:lnTo>
                <a:lnTo>
                  <a:pt x="3" y="4278"/>
                </a:lnTo>
                <a:lnTo>
                  <a:pt x="8" y="4243"/>
                </a:lnTo>
                <a:lnTo>
                  <a:pt x="14" y="4210"/>
                </a:lnTo>
                <a:lnTo>
                  <a:pt x="24" y="4183"/>
                </a:lnTo>
                <a:lnTo>
                  <a:pt x="34" y="4156"/>
                </a:lnTo>
                <a:lnTo>
                  <a:pt x="46" y="4133"/>
                </a:lnTo>
                <a:lnTo>
                  <a:pt x="58" y="4109"/>
                </a:lnTo>
                <a:lnTo>
                  <a:pt x="69" y="4087"/>
                </a:lnTo>
                <a:lnTo>
                  <a:pt x="80" y="4062"/>
                </a:lnTo>
                <a:lnTo>
                  <a:pt x="90" y="4036"/>
                </a:lnTo>
                <a:lnTo>
                  <a:pt x="99" y="4007"/>
                </a:lnTo>
                <a:lnTo>
                  <a:pt x="106" y="3976"/>
                </a:lnTo>
                <a:lnTo>
                  <a:pt x="111" y="3938"/>
                </a:lnTo>
                <a:lnTo>
                  <a:pt x="113" y="3895"/>
                </a:lnTo>
                <a:lnTo>
                  <a:pt x="111" y="3851"/>
                </a:lnTo>
                <a:lnTo>
                  <a:pt x="106" y="3815"/>
                </a:lnTo>
                <a:lnTo>
                  <a:pt x="99" y="3782"/>
                </a:lnTo>
                <a:lnTo>
                  <a:pt x="90" y="3752"/>
                </a:lnTo>
                <a:lnTo>
                  <a:pt x="80" y="3726"/>
                </a:lnTo>
                <a:lnTo>
                  <a:pt x="68" y="3702"/>
                </a:lnTo>
                <a:lnTo>
                  <a:pt x="56" y="3679"/>
                </a:lnTo>
                <a:lnTo>
                  <a:pt x="44" y="3655"/>
                </a:lnTo>
                <a:lnTo>
                  <a:pt x="33" y="3630"/>
                </a:lnTo>
                <a:lnTo>
                  <a:pt x="22" y="3604"/>
                </a:lnTo>
                <a:lnTo>
                  <a:pt x="13" y="3575"/>
                </a:lnTo>
                <a:lnTo>
                  <a:pt x="7" y="3542"/>
                </a:lnTo>
                <a:lnTo>
                  <a:pt x="1" y="3504"/>
                </a:lnTo>
                <a:lnTo>
                  <a:pt x="0" y="3461"/>
                </a:lnTo>
                <a:lnTo>
                  <a:pt x="1" y="3418"/>
                </a:lnTo>
                <a:lnTo>
                  <a:pt x="7" y="3380"/>
                </a:lnTo>
                <a:lnTo>
                  <a:pt x="13" y="3347"/>
                </a:lnTo>
                <a:lnTo>
                  <a:pt x="22" y="3319"/>
                </a:lnTo>
                <a:lnTo>
                  <a:pt x="33" y="3292"/>
                </a:lnTo>
                <a:lnTo>
                  <a:pt x="44" y="3267"/>
                </a:lnTo>
                <a:lnTo>
                  <a:pt x="56" y="3244"/>
                </a:lnTo>
                <a:lnTo>
                  <a:pt x="68" y="3222"/>
                </a:lnTo>
                <a:lnTo>
                  <a:pt x="80" y="3197"/>
                </a:lnTo>
                <a:lnTo>
                  <a:pt x="90" y="3171"/>
                </a:lnTo>
                <a:lnTo>
                  <a:pt x="99" y="3142"/>
                </a:lnTo>
                <a:lnTo>
                  <a:pt x="106" y="3109"/>
                </a:lnTo>
                <a:lnTo>
                  <a:pt x="111" y="3071"/>
                </a:lnTo>
                <a:lnTo>
                  <a:pt x="113" y="3028"/>
                </a:lnTo>
                <a:lnTo>
                  <a:pt x="111" y="2985"/>
                </a:lnTo>
                <a:lnTo>
                  <a:pt x="106" y="2947"/>
                </a:lnTo>
                <a:lnTo>
                  <a:pt x="99" y="2914"/>
                </a:lnTo>
                <a:lnTo>
                  <a:pt x="90" y="2885"/>
                </a:lnTo>
                <a:lnTo>
                  <a:pt x="80" y="2858"/>
                </a:lnTo>
                <a:lnTo>
                  <a:pt x="68" y="2834"/>
                </a:lnTo>
                <a:lnTo>
                  <a:pt x="44" y="2787"/>
                </a:lnTo>
                <a:lnTo>
                  <a:pt x="33" y="2763"/>
                </a:lnTo>
                <a:lnTo>
                  <a:pt x="22" y="2736"/>
                </a:lnTo>
                <a:lnTo>
                  <a:pt x="13" y="2707"/>
                </a:lnTo>
                <a:lnTo>
                  <a:pt x="7" y="2674"/>
                </a:lnTo>
                <a:lnTo>
                  <a:pt x="1" y="2637"/>
                </a:lnTo>
                <a:lnTo>
                  <a:pt x="0" y="2593"/>
                </a:lnTo>
                <a:lnTo>
                  <a:pt x="1" y="2550"/>
                </a:lnTo>
                <a:lnTo>
                  <a:pt x="7" y="2512"/>
                </a:lnTo>
                <a:lnTo>
                  <a:pt x="13" y="2479"/>
                </a:lnTo>
                <a:lnTo>
                  <a:pt x="22" y="2451"/>
                </a:lnTo>
                <a:lnTo>
                  <a:pt x="33" y="2424"/>
                </a:lnTo>
                <a:lnTo>
                  <a:pt x="44" y="2401"/>
                </a:lnTo>
                <a:lnTo>
                  <a:pt x="68" y="2354"/>
                </a:lnTo>
                <a:lnTo>
                  <a:pt x="80" y="2329"/>
                </a:lnTo>
                <a:lnTo>
                  <a:pt x="90" y="2303"/>
                </a:lnTo>
                <a:lnTo>
                  <a:pt x="99" y="2274"/>
                </a:lnTo>
                <a:lnTo>
                  <a:pt x="106" y="2241"/>
                </a:lnTo>
                <a:lnTo>
                  <a:pt x="111" y="2203"/>
                </a:lnTo>
                <a:lnTo>
                  <a:pt x="113" y="2159"/>
                </a:lnTo>
                <a:lnTo>
                  <a:pt x="111" y="2117"/>
                </a:lnTo>
                <a:lnTo>
                  <a:pt x="106" y="2079"/>
                </a:lnTo>
                <a:lnTo>
                  <a:pt x="99" y="2046"/>
                </a:lnTo>
                <a:lnTo>
                  <a:pt x="90" y="2017"/>
                </a:lnTo>
                <a:lnTo>
                  <a:pt x="80" y="1991"/>
                </a:lnTo>
                <a:lnTo>
                  <a:pt x="68" y="1966"/>
                </a:lnTo>
                <a:lnTo>
                  <a:pt x="56" y="1943"/>
                </a:lnTo>
                <a:lnTo>
                  <a:pt x="44" y="1919"/>
                </a:lnTo>
                <a:lnTo>
                  <a:pt x="33" y="1896"/>
                </a:lnTo>
                <a:lnTo>
                  <a:pt x="22" y="1869"/>
                </a:lnTo>
                <a:lnTo>
                  <a:pt x="13" y="1841"/>
                </a:lnTo>
                <a:lnTo>
                  <a:pt x="7" y="1807"/>
                </a:lnTo>
                <a:lnTo>
                  <a:pt x="1" y="1770"/>
                </a:lnTo>
                <a:lnTo>
                  <a:pt x="0" y="1727"/>
                </a:lnTo>
                <a:lnTo>
                  <a:pt x="1" y="1683"/>
                </a:lnTo>
                <a:lnTo>
                  <a:pt x="7" y="1646"/>
                </a:lnTo>
                <a:lnTo>
                  <a:pt x="13" y="1613"/>
                </a:lnTo>
                <a:lnTo>
                  <a:pt x="22" y="1583"/>
                </a:lnTo>
                <a:lnTo>
                  <a:pt x="33" y="1557"/>
                </a:lnTo>
                <a:lnTo>
                  <a:pt x="44" y="1533"/>
                </a:lnTo>
                <a:lnTo>
                  <a:pt x="56" y="1509"/>
                </a:lnTo>
                <a:lnTo>
                  <a:pt x="68" y="1486"/>
                </a:lnTo>
                <a:lnTo>
                  <a:pt x="80" y="1461"/>
                </a:lnTo>
                <a:lnTo>
                  <a:pt x="90" y="1435"/>
                </a:lnTo>
                <a:lnTo>
                  <a:pt x="99" y="1406"/>
                </a:lnTo>
                <a:lnTo>
                  <a:pt x="106" y="1373"/>
                </a:lnTo>
                <a:lnTo>
                  <a:pt x="111" y="1335"/>
                </a:lnTo>
                <a:lnTo>
                  <a:pt x="113" y="1292"/>
                </a:lnTo>
                <a:lnTo>
                  <a:pt x="111" y="1249"/>
                </a:lnTo>
                <a:lnTo>
                  <a:pt x="106" y="1211"/>
                </a:lnTo>
                <a:lnTo>
                  <a:pt x="99" y="1178"/>
                </a:lnTo>
                <a:lnTo>
                  <a:pt x="90" y="1149"/>
                </a:lnTo>
                <a:lnTo>
                  <a:pt x="80" y="1123"/>
                </a:lnTo>
                <a:lnTo>
                  <a:pt x="68" y="1098"/>
                </a:lnTo>
                <a:lnTo>
                  <a:pt x="56" y="1076"/>
                </a:lnTo>
                <a:lnTo>
                  <a:pt x="44" y="1053"/>
                </a:lnTo>
                <a:lnTo>
                  <a:pt x="33" y="1028"/>
                </a:lnTo>
                <a:lnTo>
                  <a:pt x="22" y="1001"/>
                </a:lnTo>
                <a:lnTo>
                  <a:pt x="13" y="973"/>
                </a:lnTo>
                <a:lnTo>
                  <a:pt x="7" y="940"/>
                </a:lnTo>
                <a:lnTo>
                  <a:pt x="1" y="902"/>
                </a:lnTo>
                <a:lnTo>
                  <a:pt x="0" y="859"/>
                </a:lnTo>
                <a:lnTo>
                  <a:pt x="1" y="816"/>
                </a:lnTo>
                <a:lnTo>
                  <a:pt x="7" y="778"/>
                </a:lnTo>
                <a:lnTo>
                  <a:pt x="13" y="745"/>
                </a:lnTo>
                <a:lnTo>
                  <a:pt x="22" y="716"/>
                </a:lnTo>
                <a:lnTo>
                  <a:pt x="33" y="690"/>
                </a:lnTo>
                <a:lnTo>
                  <a:pt x="44" y="665"/>
                </a:lnTo>
                <a:lnTo>
                  <a:pt x="56" y="641"/>
                </a:lnTo>
                <a:lnTo>
                  <a:pt x="68" y="618"/>
                </a:lnTo>
                <a:lnTo>
                  <a:pt x="80" y="594"/>
                </a:lnTo>
                <a:lnTo>
                  <a:pt x="90" y="568"/>
                </a:lnTo>
                <a:lnTo>
                  <a:pt x="99" y="538"/>
                </a:lnTo>
                <a:lnTo>
                  <a:pt x="106" y="505"/>
                </a:lnTo>
                <a:lnTo>
                  <a:pt x="111" y="469"/>
                </a:lnTo>
                <a:lnTo>
                  <a:pt x="113" y="424"/>
                </a:lnTo>
                <a:lnTo>
                  <a:pt x="111" y="382"/>
                </a:lnTo>
                <a:lnTo>
                  <a:pt x="106" y="344"/>
                </a:lnTo>
                <a:lnTo>
                  <a:pt x="99" y="313"/>
                </a:lnTo>
                <a:lnTo>
                  <a:pt x="90" y="284"/>
                </a:lnTo>
                <a:lnTo>
                  <a:pt x="80" y="258"/>
                </a:lnTo>
                <a:lnTo>
                  <a:pt x="69" y="233"/>
                </a:lnTo>
                <a:lnTo>
                  <a:pt x="58" y="211"/>
                </a:lnTo>
                <a:lnTo>
                  <a:pt x="46" y="187"/>
                </a:lnTo>
                <a:lnTo>
                  <a:pt x="34" y="164"/>
                </a:lnTo>
                <a:lnTo>
                  <a:pt x="24" y="137"/>
                </a:lnTo>
                <a:lnTo>
                  <a:pt x="14" y="110"/>
                </a:lnTo>
                <a:lnTo>
                  <a:pt x="8" y="77"/>
                </a:lnTo>
                <a:lnTo>
                  <a:pt x="3" y="42"/>
                </a:lnTo>
                <a:lnTo>
                  <a:pt x="0" y="0"/>
                </a:lnTo>
                <a:close/>
              </a:path>
            </a:pathLst>
          </a:custGeom>
          <a:solidFill>
            <a:schemeClr val="tx2"/>
          </a:solidFill>
          <a:ln w="0">
            <a:noFill/>
            <a:prstDash val="solid"/>
            <a:round/>
            <a:headEnd/>
            <a:tailEnd/>
          </a:ln>
        </p:spPr>
      </p:sp>
      <p:sp>
        <p:nvSpPr>
          <p:cNvPr id="12" name="Rectangle 11" title="left edge border"/>
          <p:cNvSpPr/>
          <p:nvPr/>
        </p:nvSpPr>
        <p:spPr>
          <a:xfrm>
            <a:off x="0" y="0"/>
            <a:ext cx="283464" cy="68580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8337883" y="457200"/>
            <a:ext cx="3092117" cy="1196670"/>
          </a:xfrm>
        </p:spPr>
        <p:txBody>
          <a:bodyPr anchor="b">
            <a:normAutofit/>
          </a:bodyPr>
          <a:lstStyle>
            <a:lvl1pPr>
              <a:lnSpc>
                <a:spcPct val="100000"/>
              </a:lnSpc>
              <a:defRPr sz="1900" b="1" i="0" spc="300" baseline="0">
                <a:solidFill>
                  <a:schemeClr val="accent1"/>
                </a:solidFill>
                <a:latin typeface="+mn-lt"/>
              </a:defRPr>
            </a:lvl1pPr>
          </a:lstStyle>
          <a:p>
            <a:r>
              <a:rPr lang="en-US"/>
              <a:t>Click to edit Master title style</a:t>
            </a:r>
            <a:endParaRPr lang="en-US" dirty="0"/>
          </a:p>
        </p:txBody>
      </p:sp>
      <p:sp>
        <p:nvSpPr>
          <p:cNvPr id="4" name="Text Placeholder 3"/>
          <p:cNvSpPr>
            <a:spLocks noGrp="1"/>
          </p:cNvSpPr>
          <p:nvPr>
            <p:ph type="body" sz="half" idx="2"/>
          </p:nvPr>
        </p:nvSpPr>
        <p:spPr>
          <a:xfrm>
            <a:off x="8337883" y="1741336"/>
            <a:ext cx="3092117" cy="4164164"/>
          </a:xfrm>
        </p:spPr>
        <p:txBody>
          <a:bodyPr/>
          <a:lstStyle>
            <a:lvl1pPr marL="0" indent="0">
              <a:lnSpc>
                <a:spcPct val="120000"/>
              </a:lnSpc>
              <a:spcBef>
                <a:spcPts val="1200"/>
              </a:spcBef>
              <a:buNone/>
              <a:defRPr sz="1600" baseline="0">
                <a:solidFill>
                  <a:schemeClr val="bg2"/>
                </a:solidFill>
              </a:defRPr>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a:xfrm>
            <a:off x="765950" y="6375679"/>
            <a:ext cx="1232456" cy="348462"/>
          </a:xfrm>
        </p:spPr>
        <p:txBody>
          <a:bodyPr/>
          <a:lstStyle/>
          <a:p>
            <a:fld id="{FB2810A9-34FC-4335-A8A1-77DC7FDBDA96}" type="datetimeFigureOut">
              <a:rPr lang="en-GB" smtClean="0"/>
              <a:t>21/11/2019</a:t>
            </a:fld>
            <a:endParaRPr lang="en-GB"/>
          </a:p>
        </p:txBody>
      </p:sp>
      <p:sp>
        <p:nvSpPr>
          <p:cNvPr id="6" name="Footer Placeholder 5"/>
          <p:cNvSpPr>
            <a:spLocks noGrp="1"/>
          </p:cNvSpPr>
          <p:nvPr>
            <p:ph type="ftr" sz="quarter" idx="11"/>
          </p:nvPr>
        </p:nvSpPr>
        <p:spPr>
          <a:xfrm>
            <a:off x="2103621" y="6375679"/>
            <a:ext cx="3482178" cy="345796"/>
          </a:xfrm>
        </p:spPr>
        <p:txBody>
          <a:bodyPr/>
          <a:lstStyle/>
          <a:p>
            <a:endParaRPr lang="en-GB"/>
          </a:p>
        </p:txBody>
      </p:sp>
      <p:sp>
        <p:nvSpPr>
          <p:cNvPr id="7" name="Slide Number Placeholder 6"/>
          <p:cNvSpPr>
            <a:spLocks noGrp="1"/>
          </p:cNvSpPr>
          <p:nvPr>
            <p:ph type="sldNum" sz="quarter" idx="12"/>
          </p:nvPr>
        </p:nvSpPr>
        <p:spPr>
          <a:xfrm>
            <a:off x="5687568" y="6375679"/>
            <a:ext cx="1234440" cy="345796"/>
          </a:xfrm>
        </p:spPr>
        <p:txBody>
          <a:bodyPr/>
          <a:lstStyle/>
          <a:p>
            <a:fld id="{32D968A1-89BC-41CB-B0CF-3F3FDD90BD03}" type="slidenum">
              <a:rPr lang="en-GB" smtClean="0"/>
              <a:t>‹#›</a:t>
            </a:fld>
            <a:endParaRPr lang="en-GB"/>
          </a:p>
        </p:txBody>
      </p:sp>
    </p:spTree>
    <p:extLst>
      <p:ext uri="{BB962C8B-B14F-4D97-AF65-F5344CB8AC3E}">
        <p14:creationId xmlns:p14="http://schemas.microsoft.com/office/powerpoint/2010/main" val="1377429948"/>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FB2810A9-34FC-4335-A8A1-77DC7FDBDA96}" type="datetimeFigureOut">
              <a:rPr lang="en-GB" smtClean="0"/>
              <a:t>21/11/2019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2D968A1-89BC-41CB-B0CF-3F3FDD90BD03}" type="slidenum">
              <a:rPr lang="en-GB" smtClean="0"/>
              <a:t>‹#›</a:t>
            </a:fld>
            <a:endParaRPr lang="en-GB"/>
          </a:p>
        </p:txBody>
      </p:sp>
    </p:spTree>
    <p:extLst>
      <p:ext uri="{BB962C8B-B14F-4D97-AF65-F5344CB8AC3E}">
        <p14:creationId xmlns:p14="http://schemas.microsoft.com/office/powerpoint/2010/main" val="2146278238"/>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10066321" y="382386"/>
            <a:ext cx="1492132" cy="5600404"/>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1257300" y="382385"/>
            <a:ext cx="8392585" cy="5600405"/>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FB2810A9-34FC-4335-A8A1-77DC7FDBDA96}" type="datetimeFigureOut">
              <a:rPr lang="en-GB" smtClean="0"/>
              <a:t>21/11/2019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2D968A1-89BC-41CB-B0CF-3F3FDD90BD03}" type="slidenum">
              <a:rPr lang="en-GB" smtClean="0"/>
              <a:t>‹#›</a:t>
            </a:fld>
            <a:endParaRPr lang="en-GB"/>
          </a:p>
        </p:txBody>
      </p:sp>
    </p:spTree>
    <p:extLst>
      <p:ext uri="{BB962C8B-B14F-4D97-AF65-F5344CB8AC3E}">
        <p14:creationId xmlns:p14="http://schemas.microsoft.com/office/powerpoint/2010/main" val="3244515602"/>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1251678" y="382385"/>
            <a:ext cx="10178322" cy="1492132"/>
          </a:xfrm>
          <a:prstGeom prst="rect">
            <a:avLst/>
          </a:prstGeom>
        </p:spPr>
        <p:txBody>
          <a:bodyPr vert="horz" lIns="91440" tIns="45720" rIns="91440" bIns="45720" rtlCol="0" anchor="t">
            <a:normAutofit/>
          </a:bodyPr>
          <a:lstStyle/>
          <a:p>
            <a:r>
              <a:rPr lang="en-US"/>
              <a:t>Click to edit Master title style</a:t>
            </a:r>
            <a:endParaRPr lang="en-US" dirty="0"/>
          </a:p>
        </p:txBody>
      </p:sp>
      <p:sp>
        <p:nvSpPr>
          <p:cNvPr id="3" name="Text Placeholder 2"/>
          <p:cNvSpPr>
            <a:spLocks noGrp="1"/>
          </p:cNvSpPr>
          <p:nvPr>
            <p:ph type="body" idx="1"/>
          </p:nvPr>
        </p:nvSpPr>
        <p:spPr>
          <a:xfrm>
            <a:off x="1251678" y="2286001"/>
            <a:ext cx="10178322" cy="3593591"/>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1251678" y="6375679"/>
            <a:ext cx="2329722" cy="348462"/>
          </a:xfrm>
          <a:prstGeom prst="rect">
            <a:avLst/>
          </a:prstGeom>
        </p:spPr>
        <p:txBody>
          <a:bodyPr vert="horz" lIns="91440" tIns="45720" rIns="91440" bIns="45720" rtlCol="0" anchor="ctr"/>
          <a:lstStyle>
            <a:lvl1pPr algn="l">
              <a:defRPr sz="1200">
                <a:solidFill>
                  <a:schemeClr val="tx1">
                    <a:lumMod val="65000"/>
                    <a:lumOff val="35000"/>
                  </a:schemeClr>
                </a:solidFill>
              </a:defRPr>
            </a:lvl1pPr>
          </a:lstStyle>
          <a:p>
            <a:fld id="{FB2810A9-34FC-4335-A8A1-77DC7FDBDA96}" type="datetimeFigureOut">
              <a:rPr lang="en-GB" smtClean="0"/>
              <a:t>21/11/2019</a:t>
            </a:fld>
            <a:endParaRPr lang="en-GB"/>
          </a:p>
        </p:txBody>
      </p:sp>
      <p:sp>
        <p:nvSpPr>
          <p:cNvPr id="5" name="Footer Placeholder 4"/>
          <p:cNvSpPr>
            <a:spLocks noGrp="1"/>
          </p:cNvSpPr>
          <p:nvPr>
            <p:ph type="ftr" sz="quarter" idx="3"/>
          </p:nvPr>
        </p:nvSpPr>
        <p:spPr>
          <a:xfrm>
            <a:off x="4038600" y="6375679"/>
            <a:ext cx="4114800" cy="345796"/>
          </a:xfrm>
          <a:prstGeom prst="rect">
            <a:avLst/>
          </a:prstGeom>
        </p:spPr>
        <p:txBody>
          <a:bodyPr vert="horz" lIns="91440" tIns="45720" rIns="91440" bIns="45720" rtlCol="0" anchor="ctr"/>
          <a:lstStyle>
            <a:lvl1pPr algn="ctr">
              <a:defRPr sz="1200">
                <a:solidFill>
                  <a:schemeClr val="tx1">
                    <a:lumMod val="65000"/>
                    <a:lumOff val="35000"/>
                  </a:schemeClr>
                </a:solidFill>
              </a:defRPr>
            </a:lvl1pPr>
          </a:lstStyle>
          <a:p>
            <a:endParaRPr lang="en-GB"/>
          </a:p>
        </p:txBody>
      </p:sp>
      <p:sp>
        <p:nvSpPr>
          <p:cNvPr id="6" name="Slide Number Placeholder 5"/>
          <p:cNvSpPr>
            <a:spLocks noGrp="1"/>
          </p:cNvSpPr>
          <p:nvPr>
            <p:ph type="sldNum" sz="quarter" idx="4"/>
          </p:nvPr>
        </p:nvSpPr>
        <p:spPr>
          <a:xfrm>
            <a:off x="8610601" y="6375679"/>
            <a:ext cx="2819399" cy="345796"/>
          </a:xfrm>
          <a:prstGeom prst="rect">
            <a:avLst/>
          </a:prstGeom>
        </p:spPr>
        <p:txBody>
          <a:bodyPr vert="horz" lIns="91440" tIns="45720" rIns="91440" bIns="45720" rtlCol="0" anchor="ctr"/>
          <a:lstStyle>
            <a:lvl1pPr algn="r">
              <a:defRPr sz="1200">
                <a:solidFill>
                  <a:schemeClr val="tx1">
                    <a:lumMod val="65000"/>
                    <a:lumOff val="35000"/>
                  </a:schemeClr>
                </a:solidFill>
              </a:defRPr>
            </a:lvl1pPr>
          </a:lstStyle>
          <a:p>
            <a:fld id="{32D968A1-89BC-41CB-B0CF-3F3FDD90BD03}" type="slidenum">
              <a:rPr lang="en-GB" smtClean="0"/>
              <a:t>‹#›</a:t>
            </a:fld>
            <a:endParaRPr lang="en-GB"/>
          </a:p>
        </p:txBody>
      </p:sp>
      <p:sp>
        <p:nvSpPr>
          <p:cNvPr id="11" name="Freeform 6" title="Left scallop edge"/>
          <p:cNvSpPr/>
          <p:nvPr/>
        </p:nvSpPr>
        <p:spPr bwMode="auto">
          <a:xfrm>
            <a:off x="0" y="0"/>
            <a:ext cx="885825" cy="6858000"/>
          </a:xfrm>
          <a:custGeom>
            <a:avLst/>
            <a:gdLst/>
            <a:ahLst/>
            <a:cxnLst/>
            <a:rect l="0" t="0" r="r" b="b"/>
            <a:pathLst>
              <a:path w="558" h="4320">
                <a:moveTo>
                  <a:pt x="0" y="0"/>
                </a:moveTo>
                <a:lnTo>
                  <a:pt x="447" y="0"/>
                </a:lnTo>
                <a:lnTo>
                  <a:pt x="448" y="43"/>
                </a:lnTo>
                <a:lnTo>
                  <a:pt x="453" y="81"/>
                </a:lnTo>
                <a:lnTo>
                  <a:pt x="460" y="114"/>
                </a:lnTo>
                <a:lnTo>
                  <a:pt x="469" y="143"/>
                </a:lnTo>
                <a:lnTo>
                  <a:pt x="479" y="169"/>
                </a:lnTo>
                <a:lnTo>
                  <a:pt x="491" y="192"/>
                </a:lnTo>
                <a:lnTo>
                  <a:pt x="503" y="216"/>
                </a:lnTo>
                <a:lnTo>
                  <a:pt x="515" y="240"/>
                </a:lnTo>
                <a:lnTo>
                  <a:pt x="525" y="263"/>
                </a:lnTo>
                <a:lnTo>
                  <a:pt x="535" y="289"/>
                </a:lnTo>
                <a:lnTo>
                  <a:pt x="545" y="318"/>
                </a:lnTo>
                <a:lnTo>
                  <a:pt x="552" y="351"/>
                </a:lnTo>
                <a:lnTo>
                  <a:pt x="556" y="389"/>
                </a:lnTo>
                <a:lnTo>
                  <a:pt x="558" y="432"/>
                </a:lnTo>
                <a:lnTo>
                  <a:pt x="556" y="475"/>
                </a:lnTo>
                <a:lnTo>
                  <a:pt x="552" y="513"/>
                </a:lnTo>
                <a:lnTo>
                  <a:pt x="545" y="546"/>
                </a:lnTo>
                <a:lnTo>
                  <a:pt x="535" y="575"/>
                </a:lnTo>
                <a:lnTo>
                  <a:pt x="525" y="601"/>
                </a:lnTo>
                <a:lnTo>
                  <a:pt x="515" y="624"/>
                </a:lnTo>
                <a:lnTo>
                  <a:pt x="503" y="648"/>
                </a:lnTo>
                <a:lnTo>
                  <a:pt x="491" y="672"/>
                </a:lnTo>
                <a:lnTo>
                  <a:pt x="479" y="695"/>
                </a:lnTo>
                <a:lnTo>
                  <a:pt x="469" y="721"/>
                </a:lnTo>
                <a:lnTo>
                  <a:pt x="460" y="750"/>
                </a:lnTo>
                <a:lnTo>
                  <a:pt x="453" y="783"/>
                </a:lnTo>
                <a:lnTo>
                  <a:pt x="448" y="821"/>
                </a:lnTo>
                <a:lnTo>
                  <a:pt x="447" y="864"/>
                </a:lnTo>
                <a:lnTo>
                  <a:pt x="448" y="907"/>
                </a:lnTo>
                <a:lnTo>
                  <a:pt x="453" y="945"/>
                </a:lnTo>
                <a:lnTo>
                  <a:pt x="460" y="978"/>
                </a:lnTo>
                <a:lnTo>
                  <a:pt x="469" y="1007"/>
                </a:lnTo>
                <a:lnTo>
                  <a:pt x="479" y="1033"/>
                </a:lnTo>
                <a:lnTo>
                  <a:pt x="491" y="1056"/>
                </a:lnTo>
                <a:lnTo>
                  <a:pt x="503" y="1080"/>
                </a:lnTo>
                <a:lnTo>
                  <a:pt x="515" y="1104"/>
                </a:lnTo>
                <a:lnTo>
                  <a:pt x="525" y="1127"/>
                </a:lnTo>
                <a:lnTo>
                  <a:pt x="535" y="1153"/>
                </a:lnTo>
                <a:lnTo>
                  <a:pt x="545" y="1182"/>
                </a:lnTo>
                <a:lnTo>
                  <a:pt x="552" y="1215"/>
                </a:lnTo>
                <a:lnTo>
                  <a:pt x="556" y="1253"/>
                </a:lnTo>
                <a:lnTo>
                  <a:pt x="558" y="1296"/>
                </a:lnTo>
                <a:lnTo>
                  <a:pt x="556" y="1339"/>
                </a:lnTo>
                <a:lnTo>
                  <a:pt x="552" y="1377"/>
                </a:lnTo>
                <a:lnTo>
                  <a:pt x="545" y="1410"/>
                </a:lnTo>
                <a:lnTo>
                  <a:pt x="535" y="1439"/>
                </a:lnTo>
                <a:lnTo>
                  <a:pt x="525" y="1465"/>
                </a:lnTo>
                <a:lnTo>
                  <a:pt x="515" y="1488"/>
                </a:lnTo>
                <a:lnTo>
                  <a:pt x="503" y="1512"/>
                </a:lnTo>
                <a:lnTo>
                  <a:pt x="491" y="1536"/>
                </a:lnTo>
                <a:lnTo>
                  <a:pt x="479" y="1559"/>
                </a:lnTo>
                <a:lnTo>
                  <a:pt x="469" y="1585"/>
                </a:lnTo>
                <a:lnTo>
                  <a:pt x="460" y="1614"/>
                </a:lnTo>
                <a:lnTo>
                  <a:pt x="453" y="1647"/>
                </a:lnTo>
                <a:lnTo>
                  <a:pt x="448" y="1685"/>
                </a:lnTo>
                <a:lnTo>
                  <a:pt x="447" y="1728"/>
                </a:lnTo>
                <a:lnTo>
                  <a:pt x="448" y="1771"/>
                </a:lnTo>
                <a:lnTo>
                  <a:pt x="453" y="1809"/>
                </a:lnTo>
                <a:lnTo>
                  <a:pt x="460" y="1842"/>
                </a:lnTo>
                <a:lnTo>
                  <a:pt x="469" y="1871"/>
                </a:lnTo>
                <a:lnTo>
                  <a:pt x="479" y="1897"/>
                </a:lnTo>
                <a:lnTo>
                  <a:pt x="491" y="1920"/>
                </a:lnTo>
                <a:lnTo>
                  <a:pt x="503" y="1944"/>
                </a:lnTo>
                <a:lnTo>
                  <a:pt x="515" y="1968"/>
                </a:lnTo>
                <a:lnTo>
                  <a:pt x="525" y="1991"/>
                </a:lnTo>
                <a:lnTo>
                  <a:pt x="535" y="2017"/>
                </a:lnTo>
                <a:lnTo>
                  <a:pt x="545" y="2046"/>
                </a:lnTo>
                <a:lnTo>
                  <a:pt x="552" y="2079"/>
                </a:lnTo>
                <a:lnTo>
                  <a:pt x="556" y="2117"/>
                </a:lnTo>
                <a:lnTo>
                  <a:pt x="558" y="2159"/>
                </a:lnTo>
                <a:lnTo>
                  <a:pt x="556" y="2203"/>
                </a:lnTo>
                <a:lnTo>
                  <a:pt x="552" y="2241"/>
                </a:lnTo>
                <a:lnTo>
                  <a:pt x="545" y="2274"/>
                </a:lnTo>
                <a:lnTo>
                  <a:pt x="535" y="2303"/>
                </a:lnTo>
                <a:lnTo>
                  <a:pt x="525" y="2329"/>
                </a:lnTo>
                <a:lnTo>
                  <a:pt x="515" y="2352"/>
                </a:lnTo>
                <a:lnTo>
                  <a:pt x="503" y="2376"/>
                </a:lnTo>
                <a:lnTo>
                  <a:pt x="491" y="2400"/>
                </a:lnTo>
                <a:lnTo>
                  <a:pt x="479" y="2423"/>
                </a:lnTo>
                <a:lnTo>
                  <a:pt x="469" y="2449"/>
                </a:lnTo>
                <a:lnTo>
                  <a:pt x="460" y="2478"/>
                </a:lnTo>
                <a:lnTo>
                  <a:pt x="453" y="2511"/>
                </a:lnTo>
                <a:lnTo>
                  <a:pt x="448" y="2549"/>
                </a:lnTo>
                <a:lnTo>
                  <a:pt x="447" y="2592"/>
                </a:lnTo>
                <a:lnTo>
                  <a:pt x="448" y="2635"/>
                </a:lnTo>
                <a:lnTo>
                  <a:pt x="453" y="2673"/>
                </a:lnTo>
                <a:lnTo>
                  <a:pt x="460" y="2706"/>
                </a:lnTo>
                <a:lnTo>
                  <a:pt x="469" y="2735"/>
                </a:lnTo>
                <a:lnTo>
                  <a:pt x="479" y="2761"/>
                </a:lnTo>
                <a:lnTo>
                  <a:pt x="491" y="2784"/>
                </a:lnTo>
                <a:lnTo>
                  <a:pt x="515" y="2832"/>
                </a:lnTo>
                <a:lnTo>
                  <a:pt x="525" y="2855"/>
                </a:lnTo>
                <a:lnTo>
                  <a:pt x="535" y="2881"/>
                </a:lnTo>
                <a:lnTo>
                  <a:pt x="545" y="2910"/>
                </a:lnTo>
                <a:lnTo>
                  <a:pt x="552" y="2943"/>
                </a:lnTo>
                <a:lnTo>
                  <a:pt x="556" y="2981"/>
                </a:lnTo>
                <a:lnTo>
                  <a:pt x="558" y="3024"/>
                </a:lnTo>
                <a:lnTo>
                  <a:pt x="556" y="3067"/>
                </a:lnTo>
                <a:lnTo>
                  <a:pt x="552" y="3105"/>
                </a:lnTo>
                <a:lnTo>
                  <a:pt x="545" y="3138"/>
                </a:lnTo>
                <a:lnTo>
                  <a:pt x="535" y="3167"/>
                </a:lnTo>
                <a:lnTo>
                  <a:pt x="525" y="3193"/>
                </a:lnTo>
                <a:lnTo>
                  <a:pt x="515" y="3216"/>
                </a:lnTo>
                <a:lnTo>
                  <a:pt x="503" y="3240"/>
                </a:lnTo>
                <a:lnTo>
                  <a:pt x="491" y="3264"/>
                </a:lnTo>
                <a:lnTo>
                  <a:pt x="479" y="3287"/>
                </a:lnTo>
                <a:lnTo>
                  <a:pt x="469" y="3313"/>
                </a:lnTo>
                <a:lnTo>
                  <a:pt x="460" y="3342"/>
                </a:lnTo>
                <a:lnTo>
                  <a:pt x="453" y="3375"/>
                </a:lnTo>
                <a:lnTo>
                  <a:pt x="448" y="3413"/>
                </a:lnTo>
                <a:lnTo>
                  <a:pt x="447" y="3456"/>
                </a:lnTo>
                <a:lnTo>
                  <a:pt x="448" y="3499"/>
                </a:lnTo>
                <a:lnTo>
                  <a:pt x="453" y="3537"/>
                </a:lnTo>
                <a:lnTo>
                  <a:pt x="460" y="3570"/>
                </a:lnTo>
                <a:lnTo>
                  <a:pt x="469" y="3599"/>
                </a:lnTo>
                <a:lnTo>
                  <a:pt x="479" y="3625"/>
                </a:lnTo>
                <a:lnTo>
                  <a:pt x="491" y="3648"/>
                </a:lnTo>
                <a:lnTo>
                  <a:pt x="503" y="3672"/>
                </a:lnTo>
                <a:lnTo>
                  <a:pt x="515" y="3696"/>
                </a:lnTo>
                <a:lnTo>
                  <a:pt x="525" y="3719"/>
                </a:lnTo>
                <a:lnTo>
                  <a:pt x="535" y="3745"/>
                </a:lnTo>
                <a:lnTo>
                  <a:pt x="545" y="3774"/>
                </a:lnTo>
                <a:lnTo>
                  <a:pt x="552" y="3807"/>
                </a:lnTo>
                <a:lnTo>
                  <a:pt x="556" y="3845"/>
                </a:lnTo>
                <a:lnTo>
                  <a:pt x="558" y="3888"/>
                </a:lnTo>
                <a:lnTo>
                  <a:pt x="556" y="3931"/>
                </a:lnTo>
                <a:lnTo>
                  <a:pt x="552" y="3969"/>
                </a:lnTo>
                <a:lnTo>
                  <a:pt x="545" y="4002"/>
                </a:lnTo>
                <a:lnTo>
                  <a:pt x="535" y="4031"/>
                </a:lnTo>
                <a:lnTo>
                  <a:pt x="525" y="4057"/>
                </a:lnTo>
                <a:lnTo>
                  <a:pt x="515" y="4080"/>
                </a:lnTo>
                <a:lnTo>
                  <a:pt x="503" y="4104"/>
                </a:lnTo>
                <a:lnTo>
                  <a:pt x="491" y="4128"/>
                </a:lnTo>
                <a:lnTo>
                  <a:pt x="479" y="4151"/>
                </a:lnTo>
                <a:lnTo>
                  <a:pt x="469" y="4177"/>
                </a:lnTo>
                <a:lnTo>
                  <a:pt x="460" y="4206"/>
                </a:lnTo>
                <a:lnTo>
                  <a:pt x="453" y="4239"/>
                </a:lnTo>
                <a:lnTo>
                  <a:pt x="448" y="4277"/>
                </a:lnTo>
                <a:lnTo>
                  <a:pt x="447" y="4320"/>
                </a:lnTo>
                <a:lnTo>
                  <a:pt x="0" y="4320"/>
                </a:lnTo>
                <a:lnTo>
                  <a:pt x="0" y="0"/>
                </a:lnTo>
                <a:close/>
              </a:path>
            </a:pathLst>
          </a:custGeom>
          <a:solidFill>
            <a:schemeClr val="tx2"/>
          </a:solidFill>
          <a:ln w="0">
            <a:noFill/>
            <a:prstDash val="solid"/>
            <a:round/>
            <a:headEnd/>
            <a:tailEnd/>
          </a:ln>
        </p:spPr>
      </p:sp>
      <p:sp>
        <p:nvSpPr>
          <p:cNvPr id="12" name="Rectangle 11" title="right edge border"/>
          <p:cNvSpPr/>
          <p:nvPr/>
        </p:nvSpPr>
        <p:spPr>
          <a:xfrm>
            <a:off x="11908536" y="0"/>
            <a:ext cx="283464" cy="68580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Tree>
    <p:extLst>
      <p:ext uri="{BB962C8B-B14F-4D97-AF65-F5344CB8AC3E}">
        <p14:creationId xmlns:p14="http://schemas.microsoft.com/office/powerpoint/2010/main" val="1642668545"/>
      </p:ext>
    </p:extLst>
  </p:cSld>
  <p:clrMap bg1="lt1" tx1="dk1" bg2="lt2" tx2="dk2" accent1="accent1" accent2="accent2" accent3="accent3" accent4="accent4" accent5="accent5" accent6="accent6" hlink="hlink" folHlink="folHlink"/>
  <p:sldLayoutIdLst>
    <p:sldLayoutId id="2147483673" r:id="rId1"/>
    <p:sldLayoutId id="2147483674" r:id="rId2"/>
    <p:sldLayoutId id="2147483675" r:id="rId3"/>
    <p:sldLayoutId id="2147483676" r:id="rId4"/>
    <p:sldLayoutId id="2147483677" r:id="rId5"/>
    <p:sldLayoutId id="2147483678" r:id="rId6"/>
    <p:sldLayoutId id="2147483679" r:id="rId7"/>
    <p:sldLayoutId id="2147483680" r:id="rId8"/>
    <p:sldLayoutId id="2147483681" r:id="rId9"/>
    <p:sldLayoutId id="2147483682" r:id="rId10"/>
    <p:sldLayoutId id="2147483683" r:id="rId11"/>
  </p:sldLayoutIdLst>
  <p:txStyles>
    <p:titleStyle>
      <a:lvl1pPr algn="l" defTabSz="914400" rtl="0" eaLnBrk="1" latinLnBrk="0" hangingPunct="1">
        <a:lnSpc>
          <a:spcPct val="90000"/>
        </a:lnSpc>
        <a:spcBef>
          <a:spcPct val="0"/>
        </a:spcBef>
        <a:buNone/>
        <a:defRPr sz="5100" kern="1200" cap="all" spc="200" baseline="0">
          <a:solidFill>
            <a:schemeClr val="tx2"/>
          </a:solidFill>
          <a:latin typeface="+mj-lt"/>
          <a:ea typeface="+mj-ea"/>
          <a:cs typeface="+mj-cs"/>
        </a:defRPr>
      </a:lvl1pPr>
    </p:titleStyle>
    <p:bodyStyle>
      <a:lvl1pPr marL="228600" indent="-228600" algn="l" defTabSz="914400" rtl="0" eaLnBrk="1" latinLnBrk="0" hangingPunct="1">
        <a:lnSpc>
          <a:spcPct val="110000"/>
        </a:lnSpc>
        <a:spcBef>
          <a:spcPts val="700"/>
        </a:spcBef>
        <a:buClr>
          <a:schemeClr val="tx2"/>
        </a:buClr>
        <a:buFont typeface="Arial" panose="020B0604020202020204" pitchFamily="34" charset="0"/>
        <a:buChar char="•"/>
        <a:defRPr sz="2000" kern="1200">
          <a:solidFill>
            <a:schemeClr val="tx1">
              <a:lumMod val="65000"/>
              <a:lumOff val="35000"/>
            </a:schemeClr>
          </a:solidFill>
          <a:latin typeface="+mn-lt"/>
          <a:ea typeface="+mn-ea"/>
          <a:cs typeface="+mn-cs"/>
        </a:defRPr>
      </a:lvl1pPr>
      <a:lvl2pPr marL="685800" indent="-228600" algn="l" defTabSz="914400" rtl="0" eaLnBrk="1" latinLnBrk="0" hangingPunct="1">
        <a:lnSpc>
          <a:spcPct val="110000"/>
        </a:lnSpc>
        <a:spcBef>
          <a:spcPts val="700"/>
        </a:spcBef>
        <a:buClr>
          <a:schemeClr val="tx2"/>
        </a:buClr>
        <a:buFont typeface="Gill Sans MT" panose="020B0502020104020203" pitchFamily="34" charset="0"/>
        <a:buChar char="–"/>
        <a:defRPr sz="1800" kern="1200">
          <a:solidFill>
            <a:schemeClr val="tx1">
              <a:lumMod val="65000"/>
              <a:lumOff val="35000"/>
            </a:schemeClr>
          </a:solidFill>
          <a:latin typeface="+mn-lt"/>
          <a:ea typeface="+mn-ea"/>
          <a:cs typeface="+mn-cs"/>
        </a:defRPr>
      </a:lvl2pPr>
      <a:lvl3pPr marL="1143000" indent="-228600" algn="l" defTabSz="914400" rtl="0" eaLnBrk="1" latinLnBrk="0" hangingPunct="1">
        <a:lnSpc>
          <a:spcPct val="110000"/>
        </a:lnSpc>
        <a:spcBef>
          <a:spcPts val="700"/>
        </a:spcBef>
        <a:buClr>
          <a:schemeClr val="tx2"/>
        </a:buClr>
        <a:buFont typeface="Arial" panose="020B0604020202020204" pitchFamily="34" charset="0"/>
        <a:buChar char="•"/>
        <a:defRPr sz="1600" kern="1200">
          <a:solidFill>
            <a:schemeClr val="tx1">
              <a:lumMod val="65000"/>
              <a:lumOff val="35000"/>
            </a:schemeClr>
          </a:solidFill>
          <a:latin typeface="+mn-lt"/>
          <a:ea typeface="+mn-ea"/>
          <a:cs typeface="+mn-cs"/>
        </a:defRPr>
      </a:lvl3pPr>
      <a:lvl4pPr marL="1600200" indent="-228600" algn="l" defTabSz="914400" rtl="0" eaLnBrk="1" latinLnBrk="0" hangingPunct="1">
        <a:lnSpc>
          <a:spcPct val="110000"/>
        </a:lnSpc>
        <a:spcBef>
          <a:spcPts val="700"/>
        </a:spcBef>
        <a:buClr>
          <a:schemeClr val="tx2"/>
        </a:buClr>
        <a:buFont typeface="Gill Sans MT" panose="020B0502020104020203" pitchFamily="34" charset="0"/>
        <a:buChar char="–"/>
        <a:defRPr sz="1400" kern="1200">
          <a:solidFill>
            <a:schemeClr val="tx1">
              <a:lumMod val="65000"/>
              <a:lumOff val="35000"/>
            </a:schemeClr>
          </a:solidFill>
          <a:latin typeface="+mn-lt"/>
          <a:ea typeface="+mn-ea"/>
          <a:cs typeface="+mn-cs"/>
        </a:defRPr>
      </a:lvl4pPr>
      <a:lvl5pPr marL="2057400" indent="-228600" algn="l" defTabSz="914400" rtl="0" eaLnBrk="1" latinLnBrk="0" hangingPunct="1">
        <a:lnSpc>
          <a:spcPct val="110000"/>
        </a:lnSpc>
        <a:spcBef>
          <a:spcPts val="700"/>
        </a:spcBef>
        <a:buClr>
          <a:schemeClr val="tx2"/>
        </a:buClr>
        <a:buFont typeface="Arial" panose="020B0604020202020204" pitchFamily="34" charset="0"/>
        <a:buChar char="•"/>
        <a:defRPr sz="1400" kern="1200">
          <a:solidFill>
            <a:schemeClr val="tx1">
              <a:lumMod val="65000"/>
              <a:lumOff val="35000"/>
            </a:schemeClr>
          </a:solidFill>
          <a:latin typeface="+mn-lt"/>
          <a:ea typeface="+mn-ea"/>
          <a:cs typeface="+mn-cs"/>
        </a:defRPr>
      </a:lvl5pPr>
      <a:lvl6pPr marL="2514600" indent="-228600" algn="l" defTabSz="914400" rtl="0" eaLnBrk="1" latinLnBrk="0" hangingPunct="1">
        <a:lnSpc>
          <a:spcPct val="110000"/>
        </a:lnSpc>
        <a:spcBef>
          <a:spcPts val="700"/>
        </a:spcBef>
        <a:buClr>
          <a:schemeClr val="tx2"/>
        </a:buClr>
        <a:buFont typeface="Gill Sans MT" panose="020B0502020104020203" pitchFamily="34" charset="0"/>
        <a:buChar char="–"/>
        <a:defRPr sz="1400" kern="1200">
          <a:solidFill>
            <a:schemeClr val="tx1">
              <a:lumMod val="65000"/>
              <a:lumOff val="35000"/>
            </a:schemeClr>
          </a:solidFill>
          <a:latin typeface="+mn-lt"/>
          <a:ea typeface="+mn-ea"/>
          <a:cs typeface="+mn-cs"/>
        </a:defRPr>
      </a:lvl6pPr>
      <a:lvl7pPr marL="2971800" indent="-228600" algn="l" defTabSz="914400" rtl="0" eaLnBrk="1" latinLnBrk="0" hangingPunct="1">
        <a:lnSpc>
          <a:spcPct val="110000"/>
        </a:lnSpc>
        <a:spcBef>
          <a:spcPts val="700"/>
        </a:spcBef>
        <a:buClr>
          <a:schemeClr val="tx2"/>
        </a:buClr>
        <a:buFont typeface="Arial" panose="020B0604020202020204" pitchFamily="34" charset="0"/>
        <a:buChar char="•"/>
        <a:defRPr sz="1400" kern="1200">
          <a:solidFill>
            <a:schemeClr val="tx1">
              <a:lumMod val="65000"/>
              <a:lumOff val="35000"/>
            </a:schemeClr>
          </a:solidFill>
          <a:latin typeface="+mn-lt"/>
          <a:ea typeface="+mn-ea"/>
          <a:cs typeface="+mn-cs"/>
        </a:defRPr>
      </a:lvl7pPr>
      <a:lvl8pPr marL="3429000" indent="-228600" algn="l" defTabSz="914400" rtl="0" eaLnBrk="1" latinLnBrk="0" hangingPunct="1">
        <a:lnSpc>
          <a:spcPct val="110000"/>
        </a:lnSpc>
        <a:spcBef>
          <a:spcPts val="700"/>
        </a:spcBef>
        <a:buClr>
          <a:schemeClr val="tx2"/>
        </a:buClr>
        <a:buFont typeface="Gill Sans MT" panose="020B0502020104020203" pitchFamily="34" charset="0"/>
        <a:buChar char="–"/>
        <a:defRPr sz="1400" kern="1200" baseline="0">
          <a:solidFill>
            <a:schemeClr val="tx1">
              <a:lumMod val="65000"/>
              <a:lumOff val="35000"/>
            </a:schemeClr>
          </a:solidFill>
          <a:latin typeface="+mn-lt"/>
          <a:ea typeface="+mn-ea"/>
          <a:cs typeface="+mn-cs"/>
        </a:defRPr>
      </a:lvl8pPr>
      <a:lvl9pPr marL="3886200" indent="-228600" algn="l" defTabSz="914400" rtl="0" eaLnBrk="1" latinLnBrk="0" hangingPunct="1">
        <a:lnSpc>
          <a:spcPct val="110000"/>
        </a:lnSpc>
        <a:spcBef>
          <a:spcPts val="700"/>
        </a:spcBef>
        <a:buClr>
          <a:schemeClr val="tx2"/>
        </a:buClr>
        <a:buFont typeface="Arial" panose="020B0604020202020204" pitchFamily="34" charset="0"/>
        <a:buChar char="•"/>
        <a:defRPr sz="1400" kern="1200" baseline="0">
          <a:solidFill>
            <a:schemeClr val="tx1">
              <a:lumMod val="65000"/>
              <a:lumOff val="35000"/>
            </a:schemeClr>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extLst>
    <p:ext uri="{27BBF7A9-308A-43DC-89C8-2F10F3537804}">
      <p15:sldGuideLst xmlns:p15="http://schemas.microsoft.com/office/powerpoint/2012/main">
        <p15:guide id="1" pos="792">
          <p15:clr>
            <a:srgbClr val="F26B43"/>
          </p15:clr>
        </p15:guide>
        <p15:guide id="2" pos="7200">
          <p15:clr>
            <a:srgbClr val="F26B43"/>
          </p15:clr>
        </p15:guide>
        <p15:guide id="3" orient="horz" pos="4008">
          <p15:clr>
            <a:srgbClr val="F26B43"/>
          </p15:clr>
        </p15:guide>
        <p15:guide id="4" orient="horz" pos="1440">
          <p15:clr>
            <a:srgbClr val="F26B43"/>
          </p15:clr>
        </p15:guide>
        <p15:guide id="5" orient="horz" pos="3720">
          <p15:clr>
            <a:srgbClr val="F26B43"/>
          </p15:clr>
        </p15:guide>
        <p15:guide id="6" orient="horz" pos="240">
          <p15:clr>
            <a:srgbClr val="F26B43"/>
          </p15:clr>
        </p15:guide>
      </p15:sldGuideLst>
    </p:ext>
  </p:extLst>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8" Type="http://schemas.openxmlformats.org/officeDocument/2006/relationships/hyperlink" Target="https://www.theguardian.com/commentisfree/2013/feb/11/students-act-university-privatisation-education" TargetMode="External"/><Relationship Id="rId3" Type="http://schemas.openxmlformats.org/officeDocument/2006/relationships/hyperlink" Target="https://www.unite4education.org/about/a-global-response-to-education-commercialisation/" TargetMode="External"/><Relationship Id="rId7" Type="http://schemas.openxmlformats.org/officeDocument/2006/relationships/image" Target="../media/image5.png"/><Relationship Id="rId2" Type="http://schemas.openxmlformats.org/officeDocument/2006/relationships/image" Target="../media/image1.png"/><Relationship Id="rId1" Type="http://schemas.openxmlformats.org/officeDocument/2006/relationships/slideLayout" Target="../slideLayouts/slideLayout2.xml"/><Relationship Id="rId6" Type="http://schemas.openxmlformats.org/officeDocument/2006/relationships/image" Target="../media/image4.png"/><Relationship Id="rId5" Type="http://schemas.openxmlformats.org/officeDocument/2006/relationships/image" Target="../media/image3.png"/><Relationship Id="rId4" Type="http://schemas.openxmlformats.org/officeDocument/2006/relationships/image" Target="../media/image2.png"/></Relationships>
</file>

<file path=ppt/slides/_rels/slide4.xml.rels><?xml version="1.0" encoding="UTF-8" standalone="yes"?>
<Relationships xmlns="http://schemas.openxmlformats.org/package/2006/relationships"><Relationship Id="rId3" Type="http://schemas.openxmlformats.org/officeDocument/2006/relationships/image" Target="../media/image7.png"/><Relationship Id="rId7" Type="http://schemas.openxmlformats.org/officeDocument/2006/relationships/image" Target="../media/image11.png"/><Relationship Id="rId2" Type="http://schemas.openxmlformats.org/officeDocument/2006/relationships/image" Target="../media/image6.png"/><Relationship Id="rId1" Type="http://schemas.openxmlformats.org/officeDocument/2006/relationships/slideLayout" Target="../slideLayouts/slideLayout2.xml"/><Relationship Id="rId6" Type="http://schemas.openxmlformats.org/officeDocument/2006/relationships/image" Target="../media/image10.png"/><Relationship Id="rId5" Type="http://schemas.openxmlformats.org/officeDocument/2006/relationships/image" Target="../media/image9.png"/><Relationship Id="rId4" Type="http://schemas.openxmlformats.org/officeDocument/2006/relationships/image" Target="../media/image8.png"/></Relationships>
</file>

<file path=ppt/slides/_rels/slide5.xml.rels><?xml version="1.0" encoding="UTF-8" standalone="yes"?>
<Relationships xmlns="http://schemas.openxmlformats.org/package/2006/relationships"><Relationship Id="rId8" Type="http://schemas.openxmlformats.org/officeDocument/2006/relationships/image" Target="../media/image17.png"/><Relationship Id="rId3" Type="http://schemas.openxmlformats.org/officeDocument/2006/relationships/image" Target="../media/image13.png"/><Relationship Id="rId7" Type="http://schemas.openxmlformats.org/officeDocument/2006/relationships/image" Target="../media/image16.png"/><Relationship Id="rId2" Type="http://schemas.openxmlformats.org/officeDocument/2006/relationships/image" Target="../media/image12.png"/><Relationship Id="rId1" Type="http://schemas.openxmlformats.org/officeDocument/2006/relationships/slideLayout" Target="../slideLayouts/slideLayout2.xml"/><Relationship Id="rId6" Type="http://schemas.openxmlformats.org/officeDocument/2006/relationships/image" Target="../media/image15.png"/><Relationship Id="rId5" Type="http://schemas.openxmlformats.org/officeDocument/2006/relationships/image" Target="../media/image14.png"/><Relationship Id="rId10" Type="http://schemas.openxmlformats.org/officeDocument/2006/relationships/hyperlink" Target="https://www.telegraph.co.uk/education/2016/04/14/too-many-universities-teach-pointless-degrees-that-offer-nothing/" TargetMode="External"/><Relationship Id="rId4" Type="http://schemas.openxmlformats.org/officeDocument/2006/relationships/hyperlink" Target="https://www.gov.uk/types-of-school/academies" TargetMode="External"/><Relationship Id="rId9" Type="http://schemas.openxmlformats.org/officeDocument/2006/relationships/hyperlink" Target="https://www.youtube.com/channel/UCJPV0XL98YmfATvFmomjQrw/featured" TargetMode="Externa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hyperlink" Target="https://www.gov.uk/types-of-school/academies" TargetMode="External"/><Relationship Id="rId2" Type="http://schemas.openxmlformats.org/officeDocument/2006/relationships/hyperlink" Target="https://www.theguardian.com/commentisfree/2013/feb/11/students-act-university-privatisation-education" TargetMode="External"/><Relationship Id="rId1" Type="http://schemas.openxmlformats.org/officeDocument/2006/relationships/slideLayout" Target="../slideLayouts/slideLayout2.xml"/><Relationship Id="rId4" Type="http://schemas.openxmlformats.org/officeDocument/2006/relationships/hyperlink" Target="https://doi-org.ezproxy.uwtsd.ac.uk/10.1007/s10734-010-9333-7" TargetMode="Externa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8" Type="http://schemas.openxmlformats.org/officeDocument/2006/relationships/hyperlink" Target="https://www.theguardian.com/education/2015/apr/04/school-league-tables-measures-pupils-stress-nut-attainment-gap" TargetMode="External"/><Relationship Id="rId3" Type="http://schemas.openxmlformats.org/officeDocument/2006/relationships/image" Target="../media/image19.png"/><Relationship Id="rId7" Type="http://schemas.openxmlformats.org/officeDocument/2006/relationships/image" Target="../media/image22.png"/><Relationship Id="rId2" Type="http://schemas.openxmlformats.org/officeDocument/2006/relationships/image" Target="../media/image18.png"/><Relationship Id="rId1" Type="http://schemas.openxmlformats.org/officeDocument/2006/relationships/slideLayout" Target="../slideLayouts/slideLayout2.xml"/><Relationship Id="rId6" Type="http://schemas.openxmlformats.org/officeDocument/2006/relationships/image" Target="../media/image21.png"/><Relationship Id="rId5" Type="http://schemas.openxmlformats.org/officeDocument/2006/relationships/hyperlink" Target="https://www.bbc.co.uk/news/education-42310494" TargetMode="External"/><Relationship Id="rId4" Type="http://schemas.openxmlformats.org/officeDocument/2006/relationships/image" Target="../media/image20.png"/></Relationships>
</file>

<file path=ppt/slides/_rels/slide10.xml.rels><?xml version="1.0" encoding="UTF-8" standalone="yes"?>
<Relationships xmlns="http://schemas.openxmlformats.org/package/2006/relationships"><Relationship Id="rId8" Type="http://schemas.openxmlformats.org/officeDocument/2006/relationships/image" Target="../media/image27.png"/><Relationship Id="rId3" Type="http://schemas.openxmlformats.org/officeDocument/2006/relationships/image" Target="../media/image24.png"/><Relationship Id="rId7" Type="http://schemas.openxmlformats.org/officeDocument/2006/relationships/hyperlink" Target="https://www.telegraph.co.uk/education/2017/12/10/stop-expelling-troublesome-pupils-boost-league-table-performance/" TargetMode="External"/><Relationship Id="rId2" Type="http://schemas.openxmlformats.org/officeDocument/2006/relationships/image" Target="../media/image23.png"/><Relationship Id="rId1" Type="http://schemas.openxmlformats.org/officeDocument/2006/relationships/slideLayout" Target="../slideLayouts/slideLayout2.xml"/><Relationship Id="rId6" Type="http://schemas.openxmlformats.org/officeDocument/2006/relationships/image" Target="../media/image26.png"/><Relationship Id="rId5" Type="http://schemas.openxmlformats.org/officeDocument/2006/relationships/image" Target="../media/image25.png"/><Relationship Id="rId10" Type="http://schemas.openxmlformats.org/officeDocument/2006/relationships/hyperlink" Target="https://www.teachers.org.uk/edufacts/school-league-tables" TargetMode="External"/><Relationship Id="rId4" Type="http://schemas.openxmlformats.org/officeDocument/2006/relationships/hyperlink" Target="https://fullfact.org/education/why-reforms-school-league-tables-have-caused-such-controversy/" TargetMode="External"/><Relationship Id="rId9" Type="http://schemas.openxmlformats.org/officeDocument/2006/relationships/image" Target="../media/image28.png"/></Relationships>
</file>

<file path=ppt/slides/_rels/slide11.xml.rels><?xml version="1.0" encoding="UTF-8" standalone="yes"?>
<Relationships xmlns="http://schemas.openxmlformats.org/package/2006/relationships"><Relationship Id="rId3" Type="http://schemas.openxmlformats.org/officeDocument/2006/relationships/image" Target="../media/image30.png"/><Relationship Id="rId2" Type="http://schemas.openxmlformats.org/officeDocument/2006/relationships/image" Target="../media/image29.png"/><Relationship Id="rId1" Type="http://schemas.openxmlformats.org/officeDocument/2006/relationships/slideLayout" Target="../slideLayouts/slideLayout2.xml"/><Relationship Id="rId6" Type="http://schemas.openxmlformats.org/officeDocument/2006/relationships/hyperlink" Target="https://primarysite-prod-sorted.s3.amazonaws.com/cila-primary-school/UploadedDocument/b23457cd9b344ea09c707be79e9f316a/inspection-report-cila-primary-2013.pdf" TargetMode="External"/><Relationship Id="rId5" Type="http://schemas.openxmlformats.org/officeDocument/2006/relationships/image" Target="../media/image32.png"/><Relationship Id="rId4" Type="http://schemas.openxmlformats.org/officeDocument/2006/relationships/image" Target="../media/image31.png"/></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3" Type="http://schemas.openxmlformats.org/officeDocument/2006/relationships/hyperlink" Target="https://www.bbc.co.uk/news/education-42310494" TargetMode="External"/><Relationship Id="rId2" Type="http://schemas.openxmlformats.org/officeDocument/2006/relationships/hyperlink" Target="https://www.theguardian.com/education/2015/apr/04/school-league-tables-measures-pupils-stress-nut-attainment-gap" TargetMode="External"/><Relationship Id="rId1" Type="http://schemas.openxmlformats.org/officeDocument/2006/relationships/slideLayout" Target="../slideLayouts/slideLayout2.xml"/><Relationship Id="rId6" Type="http://schemas.openxmlformats.org/officeDocument/2006/relationships/hyperlink" Target="https://www.telegraph.co.uk/education/2017/12/10/stop-expelling-troublesome-pupils-boost-league-table-performance/" TargetMode="External"/><Relationship Id="rId5" Type="http://schemas.openxmlformats.org/officeDocument/2006/relationships/hyperlink" Target="https://www.teachers.org.uk/edufacts/school-league-tables" TargetMode="External"/><Relationship Id="rId4" Type="http://schemas.openxmlformats.org/officeDocument/2006/relationships/hyperlink" Target="https://fullfact.org/education/why-reforms-school-league-tables-have-caused-such-controversy/" TargetMode="Externa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3" Type="http://schemas.openxmlformats.org/officeDocument/2006/relationships/image" Target="../media/image34.png"/><Relationship Id="rId7" Type="http://schemas.openxmlformats.org/officeDocument/2006/relationships/hyperlink" Target="https://www.iwa.wales/click/2017/05/cautious-welcome-additional-learning-needs-reform/" TargetMode="External"/><Relationship Id="rId2" Type="http://schemas.openxmlformats.org/officeDocument/2006/relationships/image" Target="../media/image33.png"/><Relationship Id="rId1" Type="http://schemas.openxmlformats.org/officeDocument/2006/relationships/slideLayout" Target="../slideLayouts/slideLayout2.xml"/><Relationship Id="rId6" Type="http://schemas.openxmlformats.org/officeDocument/2006/relationships/image" Target="../media/image36.png"/><Relationship Id="rId5" Type="http://schemas.openxmlformats.org/officeDocument/2006/relationships/image" Target="../media/image35.png"/><Relationship Id="rId4" Type="http://schemas.openxmlformats.org/officeDocument/2006/relationships/hyperlink" Target="https://www.educatefirst.co.uk/student-parent-zone/special-educational-needs/" TargetMode="External"/></Relationships>
</file>

<file path=ppt/slides/_rels/slide16.xml.rels><?xml version="1.0" encoding="UTF-8" standalone="yes"?>
<Relationships xmlns="http://schemas.openxmlformats.org/package/2006/relationships"><Relationship Id="rId3" Type="http://schemas.openxmlformats.org/officeDocument/2006/relationships/hyperlink" Target="https://senmagazine.co.uk/home/articles/senarticles-2/left-behind" TargetMode="External"/><Relationship Id="rId7" Type="http://schemas.openxmlformats.org/officeDocument/2006/relationships/hyperlink" Target="https://assets.publishing.service.gov.uk/government/uploads/system/uploads/attachment_data/file/413816/Summary_-_Special_education_needs_and_disability_review.pdf" TargetMode="External"/><Relationship Id="rId2" Type="http://schemas.openxmlformats.org/officeDocument/2006/relationships/image" Target="../media/image37.png"/><Relationship Id="rId1" Type="http://schemas.openxmlformats.org/officeDocument/2006/relationships/slideLayout" Target="../slideLayouts/slideLayout2.xml"/><Relationship Id="rId6" Type="http://schemas.openxmlformats.org/officeDocument/2006/relationships/image" Target="../media/image40.png"/><Relationship Id="rId5" Type="http://schemas.openxmlformats.org/officeDocument/2006/relationships/image" Target="../media/image39.png"/><Relationship Id="rId4" Type="http://schemas.openxmlformats.org/officeDocument/2006/relationships/image" Target="../media/image38.png"/></Relationships>
</file>

<file path=ppt/slides/_rels/slide17.xml.rels><?xml version="1.0" encoding="UTF-8" standalone="yes"?>
<Relationships xmlns="http://schemas.openxmlformats.org/package/2006/relationships"><Relationship Id="rId8" Type="http://schemas.openxmlformats.org/officeDocument/2006/relationships/image" Target="../media/image46.png"/><Relationship Id="rId3" Type="http://schemas.openxmlformats.org/officeDocument/2006/relationships/hyperlink" Target="https://www.gov.uk/government/news/new-funding-to-support-children-with-special-educational-needs" TargetMode="External"/><Relationship Id="rId7" Type="http://schemas.openxmlformats.org/officeDocument/2006/relationships/image" Target="../media/image45.png"/><Relationship Id="rId2" Type="http://schemas.openxmlformats.org/officeDocument/2006/relationships/image" Target="../media/image41.png"/><Relationship Id="rId1" Type="http://schemas.openxmlformats.org/officeDocument/2006/relationships/slideLayout" Target="../slideLayouts/slideLayout2.xml"/><Relationship Id="rId6" Type="http://schemas.openxmlformats.org/officeDocument/2006/relationships/image" Target="../media/image44.png"/><Relationship Id="rId5" Type="http://schemas.openxmlformats.org/officeDocument/2006/relationships/image" Target="../media/image43.png"/><Relationship Id="rId10" Type="http://schemas.openxmlformats.org/officeDocument/2006/relationships/hyperlink" Target="https://ore.exeter.ac.uk/repository/bitstream/handle/10036/42336/The%20Role%20of%20Special%20Schools%20for%20Children%20with%20PMLD.pdf?sequence=1" TargetMode="External"/><Relationship Id="rId4" Type="http://schemas.openxmlformats.org/officeDocument/2006/relationships/image" Target="../media/image42.png"/><Relationship Id="rId9" Type="http://schemas.openxmlformats.org/officeDocument/2006/relationships/image" Target="../media/image47.png"/></Relationships>
</file>

<file path=ppt/slides/_rels/slide18.xml.rels><?xml version="1.0" encoding="UTF-8" standalone="yes"?>
<Relationships xmlns="http://schemas.openxmlformats.org/package/2006/relationships"><Relationship Id="rId3" Type="http://schemas.openxmlformats.org/officeDocument/2006/relationships/image" Target="../media/image49.png"/><Relationship Id="rId2" Type="http://schemas.openxmlformats.org/officeDocument/2006/relationships/image" Target="../media/image48.png"/><Relationship Id="rId1" Type="http://schemas.openxmlformats.org/officeDocument/2006/relationships/slideLayout" Target="../slideLayouts/slideLayout2.xml"/><Relationship Id="rId6" Type="http://schemas.openxmlformats.org/officeDocument/2006/relationships/hyperlink" Target="https://www.bbc.co.uk/news/magazine-17755247" TargetMode="External"/><Relationship Id="rId5" Type="http://schemas.openxmlformats.org/officeDocument/2006/relationships/image" Target="../media/image51.png"/><Relationship Id="rId4" Type="http://schemas.openxmlformats.org/officeDocument/2006/relationships/image" Target="../media/image50.png"/></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3" Type="http://schemas.openxmlformats.org/officeDocument/2006/relationships/hyperlink" Target="https://ore.exeter.ac.uk/repository/bitstream/handle/10036/42336/The%20Role%20of%20Special%20Schools%20for%20Children%20with%20PMLD.pdf?sequence=1" TargetMode="External"/><Relationship Id="rId2" Type="http://schemas.openxmlformats.org/officeDocument/2006/relationships/hyperlink" Target="https://assets.publishing.service.gov.uk/government/uploads/system/uploads/attachment_data/file/413816/Summary_-_Special_education_needs_and_disability_review.pdf" TargetMode="External"/><Relationship Id="rId1" Type="http://schemas.openxmlformats.org/officeDocument/2006/relationships/slideLayout" Target="../slideLayouts/slideLayout2.xml"/><Relationship Id="rId5" Type="http://schemas.openxmlformats.org/officeDocument/2006/relationships/hyperlink" Target="https://www.gov.uk/government/news/new-funding-to-support-children-with-special-educational-needs" TargetMode="External"/><Relationship Id="rId4" Type="http://schemas.openxmlformats.org/officeDocument/2006/relationships/hyperlink" Target="https://www.bbc.co.uk/news/magazine-17755247"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43549C2-E077-4A33-844A-516403DE5315}"/>
              </a:ext>
            </a:extLst>
          </p:cNvPr>
          <p:cNvSpPr>
            <a:spLocks noGrp="1"/>
          </p:cNvSpPr>
          <p:nvPr>
            <p:ph type="ctrTitle"/>
          </p:nvPr>
        </p:nvSpPr>
        <p:spPr/>
        <p:txBody>
          <a:bodyPr/>
          <a:lstStyle/>
          <a:p>
            <a:r>
              <a:rPr lang="en-GB" dirty="0"/>
              <a:t>Scrap book</a:t>
            </a:r>
            <a:br>
              <a:rPr lang="en-GB" dirty="0"/>
            </a:br>
            <a:r>
              <a:rPr lang="en-GB" sz="2400" dirty="0"/>
              <a:t>key issues in modern education</a:t>
            </a:r>
            <a:endParaRPr lang="en-GB" dirty="0"/>
          </a:p>
        </p:txBody>
      </p:sp>
      <p:sp>
        <p:nvSpPr>
          <p:cNvPr id="3" name="Subtitle 2">
            <a:extLst>
              <a:ext uri="{FF2B5EF4-FFF2-40B4-BE49-F238E27FC236}">
                <a16:creationId xmlns:a16="http://schemas.microsoft.com/office/drawing/2014/main" id="{BE789133-E953-4DC9-A1D1-A404828A1E15}"/>
              </a:ext>
            </a:extLst>
          </p:cNvPr>
          <p:cNvSpPr>
            <a:spLocks noGrp="1"/>
          </p:cNvSpPr>
          <p:nvPr>
            <p:ph type="subTitle" idx="1"/>
          </p:nvPr>
        </p:nvSpPr>
        <p:spPr/>
        <p:txBody>
          <a:bodyPr/>
          <a:lstStyle/>
          <a:p>
            <a:r>
              <a:rPr lang="en-GB" dirty="0"/>
              <a:t>Luke </a:t>
            </a:r>
            <a:r>
              <a:rPr lang="en-GB" dirty="0" err="1"/>
              <a:t>Reimnitz</a:t>
            </a:r>
            <a:endParaRPr lang="en-GB" dirty="0"/>
          </a:p>
        </p:txBody>
      </p:sp>
    </p:spTree>
    <p:extLst>
      <p:ext uri="{BB962C8B-B14F-4D97-AF65-F5344CB8AC3E}">
        <p14:creationId xmlns:p14="http://schemas.microsoft.com/office/powerpoint/2010/main" val="1194464246"/>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AC90D07-146C-4D3B-8BF3-9BE8807800EB}"/>
              </a:ext>
            </a:extLst>
          </p:cNvPr>
          <p:cNvSpPr>
            <a:spLocks noGrp="1"/>
          </p:cNvSpPr>
          <p:nvPr>
            <p:ph type="title"/>
          </p:nvPr>
        </p:nvSpPr>
        <p:spPr>
          <a:xfrm>
            <a:off x="1587238" y="2588690"/>
            <a:ext cx="10178322" cy="1492132"/>
          </a:xfrm>
        </p:spPr>
        <p:txBody>
          <a:bodyPr/>
          <a:lstStyle/>
          <a:p>
            <a:r>
              <a:rPr lang="en-GB" dirty="0"/>
              <a:t>Marketisation of education</a:t>
            </a:r>
          </a:p>
        </p:txBody>
      </p:sp>
    </p:spTree>
    <p:extLst>
      <p:ext uri="{BB962C8B-B14F-4D97-AF65-F5344CB8AC3E}">
        <p14:creationId xmlns:p14="http://schemas.microsoft.com/office/powerpoint/2010/main" val="326029391"/>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7" name="Content Placeholder 6">
            <a:extLst>
              <a:ext uri="{FF2B5EF4-FFF2-40B4-BE49-F238E27FC236}">
                <a16:creationId xmlns:a16="http://schemas.microsoft.com/office/drawing/2014/main" id="{3FF48F06-4511-4157-B75B-9AD8CC8D5432}"/>
              </a:ext>
            </a:extLst>
          </p:cNvPr>
          <p:cNvPicPr>
            <a:picLocks noGrp="1" noChangeAspect="1"/>
          </p:cNvPicPr>
          <p:nvPr>
            <p:ph idx="1"/>
          </p:nvPr>
        </p:nvPicPr>
        <p:blipFill>
          <a:blip r:embed="rId2"/>
          <a:stretch>
            <a:fillRect/>
          </a:stretch>
        </p:blipFill>
        <p:spPr>
          <a:xfrm>
            <a:off x="2067287" y="717072"/>
            <a:ext cx="6375728" cy="1828214"/>
          </a:xfrm>
          <a:prstGeom prst="rect">
            <a:avLst/>
          </a:prstGeom>
        </p:spPr>
      </p:pic>
      <p:sp>
        <p:nvSpPr>
          <p:cNvPr id="8" name="TextBox 7">
            <a:extLst>
              <a:ext uri="{FF2B5EF4-FFF2-40B4-BE49-F238E27FC236}">
                <a16:creationId xmlns:a16="http://schemas.microsoft.com/office/drawing/2014/main" id="{22F42083-7723-4372-A23D-4748CFE52B74}"/>
              </a:ext>
            </a:extLst>
          </p:cNvPr>
          <p:cNvSpPr txBox="1"/>
          <p:nvPr/>
        </p:nvSpPr>
        <p:spPr>
          <a:xfrm>
            <a:off x="2217205" y="2358023"/>
            <a:ext cx="8636378" cy="261610"/>
          </a:xfrm>
          <a:prstGeom prst="rect">
            <a:avLst/>
          </a:prstGeom>
          <a:noFill/>
        </p:spPr>
        <p:txBody>
          <a:bodyPr wrap="square" rtlCol="0">
            <a:spAutoFit/>
          </a:bodyPr>
          <a:lstStyle/>
          <a:p>
            <a:r>
              <a:rPr lang="en-GB" sz="1100" dirty="0"/>
              <a:t>(Education International, 2018, </a:t>
            </a:r>
            <a:r>
              <a:rPr lang="en-GB" sz="1100" dirty="0">
                <a:hlinkClick r:id="rId3"/>
              </a:rPr>
              <a:t>https://www.unite4education.org/about/a-global-response-to-education-commercialisation/</a:t>
            </a:r>
            <a:r>
              <a:rPr lang="en-GB" sz="1100" dirty="0"/>
              <a:t>, accessed 19/11/2019)</a:t>
            </a:r>
          </a:p>
        </p:txBody>
      </p:sp>
      <p:pic>
        <p:nvPicPr>
          <p:cNvPr id="14" name="Picture 13">
            <a:extLst>
              <a:ext uri="{FF2B5EF4-FFF2-40B4-BE49-F238E27FC236}">
                <a16:creationId xmlns:a16="http://schemas.microsoft.com/office/drawing/2014/main" id="{E60CE42F-C268-4737-8D35-ADE6801EEF3C}"/>
              </a:ext>
            </a:extLst>
          </p:cNvPr>
          <p:cNvPicPr>
            <a:picLocks noChangeAspect="1"/>
          </p:cNvPicPr>
          <p:nvPr/>
        </p:nvPicPr>
        <p:blipFill>
          <a:blip r:embed="rId4"/>
          <a:stretch>
            <a:fillRect/>
          </a:stretch>
        </p:blipFill>
        <p:spPr>
          <a:xfrm>
            <a:off x="1251677" y="3359235"/>
            <a:ext cx="3859038" cy="3116380"/>
          </a:xfrm>
          <a:prstGeom prst="rect">
            <a:avLst/>
          </a:prstGeom>
        </p:spPr>
      </p:pic>
      <p:sp>
        <p:nvSpPr>
          <p:cNvPr id="15" name="TextBox 14">
            <a:extLst>
              <a:ext uri="{FF2B5EF4-FFF2-40B4-BE49-F238E27FC236}">
                <a16:creationId xmlns:a16="http://schemas.microsoft.com/office/drawing/2014/main" id="{0F6EF9CB-CB54-4A0B-8B86-FE14DCFA24D2}"/>
              </a:ext>
            </a:extLst>
          </p:cNvPr>
          <p:cNvSpPr txBox="1"/>
          <p:nvPr/>
        </p:nvSpPr>
        <p:spPr>
          <a:xfrm>
            <a:off x="1251677" y="6430265"/>
            <a:ext cx="2901222" cy="430887"/>
          </a:xfrm>
          <a:prstGeom prst="rect">
            <a:avLst/>
          </a:prstGeom>
          <a:noFill/>
        </p:spPr>
        <p:txBody>
          <a:bodyPr wrap="square" rtlCol="0">
            <a:spAutoFit/>
          </a:bodyPr>
          <a:lstStyle/>
          <a:p>
            <a:r>
              <a:rPr lang="en-GB" sz="1100" dirty="0"/>
              <a:t>(Labour party, 2017, Manifesto: For the many not the few, Cramlington, Potts Print)</a:t>
            </a:r>
          </a:p>
        </p:txBody>
      </p:sp>
      <p:pic>
        <p:nvPicPr>
          <p:cNvPr id="16" name="Picture 15">
            <a:extLst>
              <a:ext uri="{FF2B5EF4-FFF2-40B4-BE49-F238E27FC236}">
                <a16:creationId xmlns:a16="http://schemas.microsoft.com/office/drawing/2014/main" id="{20CF6713-F4F4-4778-B703-492610F7DA5A}"/>
              </a:ext>
            </a:extLst>
          </p:cNvPr>
          <p:cNvPicPr>
            <a:picLocks noChangeAspect="1"/>
          </p:cNvPicPr>
          <p:nvPr/>
        </p:nvPicPr>
        <p:blipFill>
          <a:blip r:embed="rId5"/>
          <a:stretch>
            <a:fillRect/>
          </a:stretch>
        </p:blipFill>
        <p:spPr>
          <a:xfrm>
            <a:off x="5410061" y="3472964"/>
            <a:ext cx="3855860" cy="771891"/>
          </a:xfrm>
          <a:prstGeom prst="rect">
            <a:avLst/>
          </a:prstGeom>
        </p:spPr>
      </p:pic>
      <p:pic>
        <p:nvPicPr>
          <p:cNvPr id="17" name="Picture 16">
            <a:extLst>
              <a:ext uri="{FF2B5EF4-FFF2-40B4-BE49-F238E27FC236}">
                <a16:creationId xmlns:a16="http://schemas.microsoft.com/office/drawing/2014/main" id="{D6E6FB98-0DB9-4695-A126-40E9E998A9D7}"/>
              </a:ext>
            </a:extLst>
          </p:cNvPr>
          <p:cNvPicPr>
            <a:picLocks noChangeAspect="1"/>
          </p:cNvPicPr>
          <p:nvPr/>
        </p:nvPicPr>
        <p:blipFill>
          <a:blip r:embed="rId6"/>
          <a:stretch>
            <a:fillRect/>
          </a:stretch>
        </p:blipFill>
        <p:spPr>
          <a:xfrm>
            <a:off x="5410061" y="4189661"/>
            <a:ext cx="4003473" cy="379891"/>
          </a:xfrm>
          <a:prstGeom prst="rect">
            <a:avLst/>
          </a:prstGeom>
        </p:spPr>
      </p:pic>
      <p:pic>
        <p:nvPicPr>
          <p:cNvPr id="18" name="Picture 17">
            <a:extLst>
              <a:ext uri="{FF2B5EF4-FFF2-40B4-BE49-F238E27FC236}">
                <a16:creationId xmlns:a16="http://schemas.microsoft.com/office/drawing/2014/main" id="{82578650-1A23-4C47-B89A-8955A895D3A5}"/>
              </a:ext>
            </a:extLst>
          </p:cNvPr>
          <p:cNvPicPr>
            <a:picLocks noChangeAspect="1"/>
          </p:cNvPicPr>
          <p:nvPr/>
        </p:nvPicPr>
        <p:blipFill>
          <a:blip r:embed="rId7"/>
          <a:stretch>
            <a:fillRect/>
          </a:stretch>
        </p:blipFill>
        <p:spPr>
          <a:xfrm>
            <a:off x="5410061" y="4596695"/>
            <a:ext cx="4003473" cy="1061366"/>
          </a:xfrm>
          <a:prstGeom prst="rect">
            <a:avLst/>
          </a:prstGeom>
        </p:spPr>
      </p:pic>
      <p:sp>
        <p:nvSpPr>
          <p:cNvPr id="21" name="TextBox 20">
            <a:extLst>
              <a:ext uri="{FF2B5EF4-FFF2-40B4-BE49-F238E27FC236}">
                <a16:creationId xmlns:a16="http://schemas.microsoft.com/office/drawing/2014/main" id="{83E6EE04-42FA-46FF-B9AA-615EF00FD6B4}"/>
              </a:ext>
            </a:extLst>
          </p:cNvPr>
          <p:cNvSpPr txBox="1"/>
          <p:nvPr/>
        </p:nvSpPr>
        <p:spPr>
          <a:xfrm>
            <a:off x="5410061" y="5658061"/>
            <a:ext cx="4372114" cy="769441"/>
          </a:xfrm>
          <a:prstGeom prst="rect">
            <a:avLst/>
          </a:prstGeom>
          <a:noFill/>
        </p:spPr>
        <p:txBody>
          <a:bodyPr wrap="square" rtlCol="0">
            <a:spAutoFit/>
          </a:bodyPr>
          <a:lstStyle/>
          <a:p>
            <a:r>
              <a:rPr lang="en-GB" sz="1100" dirty="0"/>
              <a:t>(</a:t>
            </a:r>
            <a:r>
              <a:rPr lang="en-GB" sz="1100" dirty="0" err="1"/>
              <a:t>Chessum</a:t>
            </a:r>
            <a:r>
              <a:rPr lang="en-GB" sz="1100" dirty="0"/>
              <a:t>. M, 2013, Students must act, or watch university privatisation become irreversible, </a:t>
            </a:r>
            <a:r>
              <a:rPr lang="en-GB" sz="1100" i="1" dirty="0"/>
              <a:t>The Guardian </a:t>
            </a:r>
            <a:r>
              <a:rPr lang="en-GB" sz="1100" dirty="0"/>
              <a:t>[online] </a:t>
            </a:r>
            <a:r>
              <a:rPr lang="en-GB" sz="1100" dirty="0">
                <a:hlinkClick r:id="rId8"/>
              </a:rPr>
              <a:t>https://www.theguardian.com/commentisfree/2013/feb/11/students-act-university-privatisation-education</a:t>
            </a:r>
            <a:r>
              <a:rPr lang="en-GB" sz="1100" dirty="0"/>
              <a:t>, accessed 18/11/2019)</a:t>
            </a:r>
          </a:p>
        </p:txBody>
      </p:sp>
      <p:cxnSp>
        <p:nvCxnSpPr>
          <p:cNvPr id="23" name="Straight Connector 22">
            <a:extLst>
              <a:ext uri="{FF2B5EF4-FFF2-40B4-BE49-F238E27FC236}">
                <a16:creationId xmlns:a16="http://schemas.microsoft.com/office/drawing/2014/main" id="{86589E2A-D134-4604-87F0-F6183BCDCDEF}"/>
              </a:ext>
            </a:extLst>
          </p:cNvPr>
          <p:cNvCxnSpPr>
            <a:cxnSpLocks/>
          </p:cNvCxnSpPr>
          <p:nvPr/>
        </p:nvCxnSpPr>
        <p:spPr>
          <a:xfrm>
            <a:off x="1251678" y="3210729"/>
            <a:ext cx="8863872" cy="0"/>
          </a:xfrm>
          <a:prstGeom prst="line">
            <a:avLst/>
          </a:prstGeom>
        </p:spPr>
        <p:style>
          <a:lnRef idx="1">
            <a:schemeClr val="accent1"/>
          </a:lnRef>
          <a:fillRef idx="0">
            <a:schemeClr val="accent1"/>
          </a:fillRef>
          <a:effectRef idx="0">
            <a:schemeClr val="accent1"/>
          </a:effectRef>
          <a:fontRef idx="minor">
            <a:schemeClr val="tx1"/>
          </a:fontRef>
        </p:style>
      </p:cxnSp>
      <p:cxnSp>
        <p:nvCxnSpPr>
          <p:cNvPr id="28" name="Straight Connector 27">
            <a:extLst>
              <a:ext uri="{FF2B5EF4-FFF2-40B4-BE49-F238E27FC236}">
                <a16:creationId xmlns:a16="http://schemas.microsoft.com/office/drawing/2014/main" id="{6D69BCA7-5BDA-4003-AA92-20D3A35DB16D}"/>
              </a:ext>
            </a:extLst>
          </p:cNvPr>
          <p:cNvCxnSpPr/>
          <p:nvPr/>
        </p:nvCxnSpPr>
        <p:spPr>
          <a:xfrm>
            <a:off x="5255151" y="3333750"/>
            <a:ext cx="0" cy="3190875"/>
          </a:xfrm>
          <a:prstGeom prst="line">
            <a:avLst/>
          </a:prstGeom>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16483258"/>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a:extLst>
              <a:ext uri="{FF2B5EF4-FFF2-40B4-BE49-F238E27FC236}">
                <a16:creationId xmlns:a16="http://schemas.microsoft.com/office/drawing/2014/main" id="{D6567CDF-2678-4132-BE86-2DB981FE3B31}"/>
              </a:ext>
            </a:extLst>
          </p:cNvPr>
          <p:cNvPicPr>
            <a:picLocks noChangeAspect="1"/>
          </p:cNvPicPr>
          <p:nvPr/>
        </p:nvPicPr>
        <p:blipFill>
          <a:blip r:embed="rId2"/>
          <a:stretch>
            <a:fillRect/>
          </a:stretch>
        </p:blipFill>
        <p:spPr>
          <a:xfrm>
            <a:off x="1333330" y="427964"/>
            <a:ext cx="10184505" cy="1553236"/>
          </a:xfrm>
          <a:prstGeom prst="rect">
            <a:avLst/>
          </a:prstGeom>
        </p:spPr>
      </p:pic>
      <p:pic>
        <p:nvPicPr>
          <p:cNvPr id="5" name="Picture 4">
            <a:extLst>
              <a:ext uri="{FF2B5EF4-FFF2-40B4-BE49-F238E27FC236}">
                <a16:creationId xmlns:a16="http://schemas.microsoft.com/office/drawing/2014/main" id="{2E648B55-950D-4BE1-B87A-11049179B5A7}"/>
              </a:ext>
            </a:extLst>
          </p:cNvPr>
          <p:cNvPicPr>
            <a:picLocks noChangeAspect="1"/>
          </p:cNvPicPr>
          <p:nvPr/>
        </p:nvPicPr>
        <p:blipFill>
          <a:blip r:embed="rId3"/>
          <a:stretch>
            <a:fillRect/>
          </a:stretch>
        </p:blipFill>
        <p:spPr>
          <a:xfrm>
            <a:off x="1333331" y="1981201"/>
            <a:ext cx="5311310" cy="715538"/>
          </a:xfrm>
          <a:prstGeom prst="rect">
            <a:avLst/>
          </a:prstGeom>
        </p:spPr>
      </p:pic>
      <p:pic>
        <p:nvPicPr>
          <p:cNvPr id="8" name="Picture 7">
            <a:extLst>
              <a:ext uri="{FF2B5EF4-FFF2-40B4-BE49-F238E27FC236}">
                <a16:creationId xmlns:a16="http://schemas.microsoft.com/office/drawing/2014/main" id="{34919469-F937-4229-980D-C4D6FA623440}"/>
              </a:ext>
            </a:extLst>
          </p:cNvPr>
          <p:cNvPicPr>
            <a:picLocks noChangeAspect="1"/>
          </p:cNvPicPr>
          <p:nvPr/>
        </p:nvPicPr>
        <p:blipFill>
          <a:blip r:embed="rId4"/>
          <a:stretch>
            <a:fillRect/>
          </a:stretch>
        </p:blipFill>
        <p:spPr>
          <a:xfrm>
            <a:off x="7139759" y="3925479"/>
            <a:ext cx="4249601" cy="2124801"/>
          </a:xfrm>
          <a:prstGeom prst="rect">
            <a:avLst/>
          </a:prstGeom>
        </p:spPr>
      </p:pic>
      <p:pic>
        <p:nvPicPr>
          <p:cNvPr id="9" name="Picture 8">
            <a:extLst>
              <a:ext uri="{FF2B5EF4-FFF2-40B4-BE49-F238E27FC236}">
                <a16:creationId xmlns:a16="http://schemas.microsoft.com/office/drawing/2014/main" id="{46EE888E-6334-432C-A370-2E5DBEF9D624}"/>
              </a:ext>
            </a:extLst>
          </p:cNvPr>
          <p:cNvPicPr>
            <a:picLocks noChangeAspect="1"/>
          </p:cNvPicPr>
          <p:nvPr/>
        </p:nvPicPr>
        <p:blipFill>
          <a:blip r:embed="rId5"/>
          <a:stretch>
            <a:fillRect/>
          </a:stretch>
        </p:blipFill>
        <p:spPr>
          <a:xfrm>
            <a:off x="7141429" y="1464839"/>
            <a:ext cx="4247931" cy="2463800"/>
          </a:xfrm>
          <a:prstGeom prst="rect">
            <a:avLst/>
          </a:prstGeom>
        </p:spPr>
      </p:pic>
      <p:pic>
        <p:nvPicPr>
          <p:cNvPr id="10" name="Picture 9">
            <a:extLst>
              <a:ext uri="{FF2B5EF4-FFF2-40B4-BE49-F238E27FC236}">
                <a16:creationId xmlns:a16="http://schemas.microsoft.com/office/drawing/2014/main" id="{091BCDFD-4238-4221-B685-ADEDCE8176ED}"/>
              </a:ext>
            </a:extLst>
          </p:cNvPr>
          <p:cNvPicPr>
            <a:picLocks noChangeAspect="1"/>
          </p:cNvPicPr>
          <p:nvPr/>
        </p:nvPicPr>
        <p:blipFill>
          <a:blip r:embed="rId6"/>
          <a:stretch>
            <a:fillRect/>
          </a:stretch>
        </p:blipFill>
        <p:spPr>
          <a:xfrm>
            <a:off x="1333331" y="2781267"/>
            <a:ext cx="5679624" cy="535417"/>
          </a:xfrm>
          <a:prstGeom prst="rect">
            <a:avLst/>
          </a:prstGeom>
        </p:spPr>
      </p:pic>
      <p:pic>
        <p:nvPicPr>
          <p:cNvPr id="11" name="Picture 10">
            <a:extLst>
              <a:ext uri="{FF2B5EF4-FFF2-40B4-BE49-F238E27FC236}">
                <a16:creationId xmlns:a16="http://schemas.microsoft.com/office/drawing/2014/main" id="{EBF52330-252B-4C32-9FD8-67C7DABB58BC}"/>
              </a:ext>
            </a:extLst>
          </p:cNvPr>
          <p:cNvPicPr>
            <a:picLocks noChangeAspect="1"/>
          </p:cNvPicPr>
          <p:nvPr/>
        </p:nvPicPr>
        <p:blipFill>
          <a:blip r:embed="rId7"/>
          <a:stretch>
            <a:fillRect/>
          </a:stretch>
        </p:blipFill>
        <p:spPr>
          <a:xfrm>
            <a:off x="1333330" y="3541317"/>
            <a:ext cx="4798954" cy="1800153"/>
          </a:xfrm>
          <a:prstGeom prst="rect">
            <a:avLst/>
          </a:prstGeom>
        </p:spPr>
      </p:pic>
      <p:sp>
        <p:nvSpPr>
          <p:cNvPr id="12" name="TextBox 11">
            <a:extLst>
              <a:ext uri="{FF2B5EF4-FFF2-40B4-BE49-F238E27FC236}">
                <a16:creationId xmlns:a16="http://schemas.microsoft.com/office/drawing/2014/main" id="{C87F88D9-C643-4435-A6A3-F7A8DC33F455}"/>
              </a:ext>
            </a:extLst>
          </p:cNvPr>
          <p:cNvSpPr txBox="1"/>
          <p:nvPr/>
        </p:nvSpPr>
        <p:spPr>
          <a:xfrm>
            <a:off x="1333330" y="6316830"/>
            <a:ext cx="7820830" cy="261610"/>
          </a:xfrm>
          <a:prstGeom prst="rect">
            <a:avLst/>
          </a:prstGeom>
          <a:noFill/>
        </p:spPr>
        <p:txBody>
          <a:bodyPr wrap="square" rtlCol="0">
            <a:spAutoFit/>
          </a:bodyPr>
          <a:lstStyle/>
          <a:p>
            <a:r>
              <a:rPr lang="en-GB" sz="1100" dirty="0"/>
              <a:t>(</a:t>
            </a:r>
            <a:r>
              <a:rPr lang="en-GB" sz="1100" dirty="0" err="1"/>
              <a:t>Susanti</a:t>
            </a:r>
            <a:r>
              <a:rPr lang="en-GB" sz="1100" dirty="0"/>
              <a:t>. D, 2011, Higher Education, 61:209, https://doi-org.ezproxy.uwtsd.ac.uk/10.1007/s10734-010-9333-7)</a:t>
            </a:r>
          </a:p>
        </p:txBody>
      </p:sp>
      <p:cxnSp>
        <p:nvCxnSpPr>
          <p:cNvPr id="14" name="Straight Connector 13">
            <a:extLst>
              <a:ext uri="{FF2B5EF4-FFF2-40B4-BE49-F238E27FC236}">
                <a16:creationId xmlns:a16="http://schemas.microsoft.com/office/drawing/2014/main" id="{F47E6548-F7BE-4C45-A518-28911402472F}"/>
              </a:ext>
            </a:extLst>
          </p:cNvPr>
          <p:cNvCxnSpPr/>
          <p:nvPr/>
        </p:nvCxnSpPr>
        <p:spPr>
          <a:xfrm>
            <a:off x="1257300" y="2696739"/>
            <a:ext cx="5648325" cy="0"/>
          </a:xfrm>
          <a:prstGeom prst="line">
            <a:avLst/>
          </a:prstGeom>
        </p:spPr>
        <p:style>
          <a:lnRef idx="1">
            <a:schemeClr val="accent1"/>
          </a:lnRef>
          <a:fillRef idx="0">
            <a:schemeClr val="accent1"/>
          </a:fillRef>
          <a:effectRef idx="0">
            <a:schemeClr val="accent1"/>
          </a:effectRef>
          <a:fontRef idx="minor">
            <a:schemeClr val="tx1"/>
          </a:fontRef>
        </p:style>
      </p:cxnSp>
      <p:cxnSp>
        <p:nvCxnSpPr>
          <p:cNvPr id="16" name="Straight Connector 15">
            <a:extLst>
              <a:ext uri="{FF2B5EF4-FFF2-40B4-BE49-F238E27FC236}">
                <a16:creationId xmlns:a16="http://schemas.microsoft.com/office/drawing/2014/main" id="{BCF66093-0EFC-46CA-923F-573F367968B8}"/>
              </a:ext>
            </a:extLst>
          </p:cNvPr>
          <p:cNvCxnSpPr/>
          <p:nvPr/>
        </p:nvCxnSpPr>
        <p:spPr>
          <a:xfrm>
            <a:off x="1333330" y="3429000"/>
            <a:ext cx="5591345" cy="0"/>
          </a:xfrm>
          <a:prstGeom prst="line">
            <a:avLst/>
          </a:prstGeom>
        </p:spPr>
        <p:style>
          <a:lnRef idx="1">
            <a:schemeClr val="accent1"/>
          </a:lnRef>
          <a:fillRef idx="0">
            <a:schemeClr val="accent1"/>
          </a:fillRef>
          <a:effectRef idx="0">
            <a:schemeClr val="accent1"/>
          </a:effectRef>
          <a:fontRef idx="minor">
            <a:schemeClr val="tx1"/>
          </a:fontRef>
        </p:style>
      </p:cxnSp>
      <p:cxnSp>
        <p:nvCxnSpPr>
          <p:cNvPr id="18" name="Straight Connector 17">
            <a:extLst>
              <a:ext uri="{FF2B5EF4-FFF2-40B4-BE49-F238E27FC236}">
                <a16:creationId xmlns:a16="http://schemas.microsoft.com/office/drawing/2014/main" id="{1E524AED-578C-4900-8625-B74E59CA1D6D}"/>
              </a:ext>
            </a:extLst>
          </p:cNvPr>
          <p:cNvCxnSpPr/>
          <p:nvPr/>
        </p:nvCxnSpPr>
        <p:spPr>
          <a:xfrm>
            <a:off x="7012955" y="1543050"/>
            <a:ext cx="0" cy="4648200"/>
          </a:xfrm>
          <a:prstGeom prst="line">
            <a:avLst/>
          </a:prstGeom>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834436488"/>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a:extLst>
              <a:ext uri="{FF2B5EF4-FFF2-40B4-BE49-F238E27FC236}">
                <a16:creationId xmlns:a16="http://schemas.microsoft.com/office/drawing/2014/main" id="{5073A820-A6BB-4D34-B48F-6742D0E3487A}"/>
              </a:ext>
            </a:extLst>
          </p:cNvPr>
          <p:cNvPicPr>
            <a:picLocks noChangeAspect="1"/>
          </p:cNvPicPr>
          <p:nvPr/>
        </p:nvPicPr>
        <p:blipFill>
          <a:blip r:embed="rId2"/>
          <a:stretch>
            <a:fillRect/>
          </a:stretch>
        </p:blipFill>
        <p:spPr>
          <a:xfrm>
            <a:off x="1173346" y="415274"/>
            <a:ext cx="3427890" cy="407686"/>
          </a:xfrm>
          <a:prstGeom prst="rect">
            <a:avLst/>
          </a:prstGeom>
        </p:spPr>
      </p:pic>
      <p:pic>
        <p:nvPicPr>
          <p:cNvPr id="5" name="Picture 4">
            <a:extLst>
              <a:ext uri="{FF2B5EF4-FFF2-40B4-BE49-F238E27FC236}">
                <a16:creationId xmlns:a16="http://schemas.microsoft.com/office/drawing/2014/main" id="{EB90D8DE-11FF-4E71-93B9-AD3EFF7E02FE}"/>
              </a:ext>
            </a:extLst>
          </p:cNvPr>
          <p:cNvPicPr>
            <a:picLocks noChangeAspect="1"/>
          </p:cNvPicPr>
          <p:nvPr/>
        </p:nvPicPr>
        <p:blipFill>
          <a:blip r:embed="rId3"/>
          <a:stretch>
            <a:fillRect/>
          </a:stretch>
        </p:blipFill>
        <p:spPr>
          <a:xfrm>
            <a:off x="1173345" y="822960"/>
            <a:ext cx="3427890" cy="2136915"/>
          </a:xfrm>
          <a:prstGeom prst="rect">
            <a:avLst/>
          </a:prstGeom>
        </p:spPr>
      </p:pic>
      <p:sp>
        <p:nvSpPr>
          <p:cNvPr id="7" name="TextBox 6">
            <a:extLst>
              <a:ext uri="{FF2B5EF4-FFF2-40B4-BE49-F238E27FC236}">
                <a16:creationId xmlns:a16="http://schemas.microsoft.com/office/drawing/2014/main" id="{7DBC53B0-6F9F-47E0-9971-EDBF7733E5A3}"/>
              </a:ext>
            </a:extLst>
          </p:cNvPr>
          <p:cNvSpPr txBox="1"/>
          <p:nvPr/>
        </p:nvSpPr>
        <p:spPr>
          <a:xfrm>
            <a:off x="1085850" y="2959875"/>
            <a:ext cx="3515385" cy="430887"/>
          </a:xfrm>
          <a:prstGeom prst="rect">
            <a:avLst/>
          </a:prstGeom>
          <a:noFill/>
        </p:spPr>
        <p:txBody>
          <a:bodyPr wrap="square" rtlCol="0">
            <a:spAutoFit/>
          </a:bodyPr>
          <a:lstStyle/>
          <a:p>
            <a:r>
              <a:rPr lang="en-GB" sz="1100" dirty="0"/>
              <a:t>(UK government, no date, </a:t>
            </a:r>
            <a:r>
              <a:rPr lang="en-GB" sz="1100" dirty="0">
                <a:hlinkClick r:id="rId4"/>
              </a:rPr>
              <a:t>https://www.gov.uk/types-of-school/academies</a:t>
            </a:r>
            <a:r>
              <a:rPr lang="en-GB" sz="1100" dirty="0"/>
              <a:t>, accessed 15/11/2019)</a:t>
            </a:r>
          </a:p>
        </p:txBody>
      </p:sp>
      <p:pic>
        <p:nvPicPr>
          <p:cNvPr id="8" name="Picture 7">
            <a:extLst>
              <a:ext uri="{FF2B5EF4-FFF2-40B4-BE49-F238E27FC236}">
                <a16:creationId xmlns:a16="http://schemas.microsoft.com/office/drawing/2014/main" id="{A0E9BC66-137E-4DF1-8DA1-9E1565BA079C}"/>
              </a:ext>
            </a:extLst>
          </p:cNvPr>
          <p:cNvPicPr>
            <a:picLocks noChangeAspect="1"/>
          </p:cNvPicPr>
          <p:nvPr/>
        </p:nvPicPr>
        <p:blipFill>
          <a:blip r:embed="rId5"/>
          <a:stretch>
            <a:fillRect/>
          </a:stretch>
        </p:blipFill>
        <p:spPr>
          <a:xfrm>
            <a:off x="5857756" y="415274"/>
            <a:ext cx="4975860" cy="1614911"/>
          </a:xfrm>
          <a:prstGeom prst="rect">
            <a:avLst/>
          </a:prstGeom>
        </p:spPr>
      </p:pic>
      <p:pic>
        <p:nvPicPr>
          <p:cNvPr id="9" name="Picture 8">
            <a:extLst>
              <a:ext uri="{FF2B5EF4-FFF2-40B4-BE49-F238E27FC236}">
                <a16:creationId xmlns:a16="http://schemas.microsoft.com/office/drawing/2014/main" id="{2A1562A0-5FE6-47EC-81C2-0E7A119A3ED4}"/>
              </a:ext>
            </a:extLst>
          </p:cNvPr>
          <p:cNvPicPr>
            <a:picLocks noChangeAspect="1"/>
          </p:cNvPicPr>
          <p:nvPr/>
        </p:nvPicPr>
        <p:blipFill>
          <a:blip r:embed="rId6"/>
          <a:stretch>
            <a:fillRect/>
          </a:stretch>
        </p:blipFill>
        <p:spPr>
          <a:xfrm>
            <a:off x="5110873" y="2054985"/>
            <a:ext cx="3368553" cy="1723833"/>
          </a:xfrm>
          <a:prstGeom prst="rect">
            <a:avLst/>
          </a:prstGeom>
        </p:spPr>
      </p:pic>
      <p:pic>
        <p:nvPicPr>
          <p:cNvPr id="10" name="Picture 9">
            <a:extLst>
              <a:ext uri="{FF2B5EF4-FFF2-40B4-BE49-F238E27FC236}">
                <a16:creationId xmlns:a16="http://schemas.microsoft.com/office/drawing/2014/main" id="{DB1C8754-CF77-4D8C-8C4C-BFFFEE8DFE83}"/>
              </a:ext>
            </a:extLst>
          </p:cNvPr>
          <p:cNvPicPr>
            <a:picLocks noChangeAspect="1"/>
          </p:cNvPicPr>
          <p:nvPr/>
        </p:nvPicPr>
        <p:blipFill>
          <a:blip r:embed="rId7"/>
          <a:stretch>
            <a:fillRect/>
          </a:stretch>
        </p:blipFill>
        <p:spPr>
          <a:xfrm>
            <a:off x="8416563" y="2073438"/>
            <a:ext cx="3297674" cy="1352254"/>
          </a:xfrm>
          <a:prstGeom prst="rect">
            <a:avLst/>
          </a:prstGeom>
        </p:spPr>
      </p:pic>
      <p:pic>
        <p:nvPicPr>
          <p:cNvPr id="11" name="Picture 10">
            <a:extLst>
              <a:ext uri="{FF2B5EF4-FFF2-40B4-BE49-F238E27FC236}">
                <a16:creationId xmlns:a16="http://schemas.microsoft.com/office/drawing/2014/main" id="{91F7E978-8C85-4B36-8EBA-CE67C9B21BD1}"/>
              </a:ext>
            </a:extLst>
          </p:cNvPr>
          <p:cNvPicPr>
            <a:picLocks noChangeAspect="1"/>
          </p:cNvPicPr>
          <p:nvPr/>
        </p:nvPicPr>
        <p:blipFill>
          <a:blip r:embed="rId8"/>
          <a:stretch>
            <a:fillRect/>
          </a:stretch>
        </p:blipFill>
        <p:spPr>
          <a:xfrm>
            <a:off x="1085850" y="4284872"/>
            <a:ext cx="7393576" cy="2316060"/>
          </a:xfrm>
          <a:prstGeom prst="rect">
            <a:avLst/>
          </a:prstGeom>
        </p:spPr>
      </p:pic>
      <p:sp>
        <p:nvSpPr>
          <p:cNvPr id="12" name="TextBox 11">
            <a:extLst>
              <a:ext uri="{FF2B5EF4-FFF2-40B4-BE49-F238E27FC236}">
                <a16:creationId xmlns:a16="http://schemas.microsoft.com/office/drawing/2014/main" id="{7501850B-4113-4E1C-A29A-CB1793CFA7FC}"/>
              </a:ext>
            </a:extLst>
          </p:cNvPr>
          <p:cNvSpPr txBox="1"/>
          <p:nvPr/>
        </p:nvSpPr>
        <p:spPr>
          <a:xfrm>
            <a:off x="1007943" y="6470127"/>
            <a:ext cx="8010524" cy="261610"/>
          </a:xfrm>
          <a:prstGeom prst="rect">
            <a:avLst/>
          </a:prstGeom>
          <a:noFill/>
        </p:spPr>
        <p:txBody>
          <a:bodyPr wrap="square" rtlCol="0">
            <a:spAutoFit/>
          </a:bodyPr>
          <a:lstStyle/>
          <a:p>
            <a:r>
              <a:rPr lang="en-GB" sz="1100" dirty="0"/>
              <a:t>(</a:t>
            </a:r>
            <a:r>
              <a:rPr lang="en-GB" sz="1100" dirty="0" err="1"/>
              <a:t>WeAreTheUniversity</a:t>
            </a:r>
            <a:r>
              <a:rPr lang="en-GB" sz="1100" dirty="0"/>
              <a:t>, 2018, videos, </a:t>
            </a:r>
            <a:r>
              <a:rPr lang="en-GB" sz="1100" dirty="0">
                <a:hlinkClick r:id="rId9"/>
              </a:rPr>
              <a:t>https://www.youtube.com/channel/UCJPV0XL98YmfATvFmomjQrw/featured</a:t>
            </a:r>
            <a:r>
              <a:rPr lang="en-GB" sz="1100" dirty="0"/>
              <a:t>, accessed 18/11/2019)</a:t>
            </a:r>
          </a:p>
        </p:txBody>
      </p:sp>
      <p:sp>
        <p:nvSpPr>
          <p:cNvPr id="13" name="TextBox 12">
            <a:extLst>
              <a:ext uri="{FF2B5EF4-FFF2-40B4-BE49-F238E27FC236}">
                <a16:creationId xmlns:a16="http://schemas.microsoft.com/office/drawing/2014/main" id="{D52D94C1-C80C-4210-AA96-54F0363812E6}"/>
              </a:ext>
            </a:extLst>
          </p:cNvPr>
          <p:cNvSpPr txBox="1"/>
          <p:nvPr/>
        </p:nvSpPr>
        <p:spPr>
          <a:xfrm>
            <a:off x="8479426" y="3425692"/>
            <a:ext cx="3234811" cy="1107996"/>
          </a:xfrm>
          <a:prstGeom prst="rect">
            <a:avLst/>
          </a:prstGeom>
          <a:noFill/>
        </p:spPr>
        <p:txBody>
          <a:bodyPr wrap="square" rtlCol="0">
            <a:spAutoFit/>
          </a:bodyPr>
          <a:lstStyle/>
          <a:p>
            <a:r>
              <a:rPr lang="en-GB" sz="1100" dirty="0"/>
              <a:t>(Nelson. F, 2016, Too ,any universities teach pointless degrees that offer nothing to their students or society,</a:t>
            </a:r>
            <a:r>
              <a:rPr lang="en-GB" sz="1100" i="1" dirty="0"/>
              <a:t> The Telegraph </a:t>
            </a:r>
            <a:r>
              <a:rPr lang="en-GB" sz="1100" dirty="0"/>
              <a:t>[online] </a:t>
            </a:r>
            <a:r>
              <a:rPr lang="en-GB" sz="1100" dirty="0">
                <a:hlinkClick r:id="rId10"/>
              </a:rPr>
              <a:t>https://www.telegraph.co.uk/education/2016/04/14/too-many-universities-teach-pointless-degrees-that-offer-nothing/</a:t>
            </a:r>
            <a:r>
              <a:rPr lang="en-GB" sz="1100" dirty="0"/>
              <a:t>, accessed 18/11/19)</a:t>
            </a:r>
          </a:p>
        </p:txBody>
      </p:sp>
      <p:cxnSp>
        <p:nvCxnSpPr>
          <p:cNvPr id="15" name="Straight Connector 14">
            <a:extLst>
              <a:ext uri="{FF2B5EF4-FFF2-40B4-BE49-F238E27FC236}">
                <a16:creationId xmlns:a16="http://schemas.microsoft.com/office/drawing/2014/main" id="{D8894654-F42B-436F-8B7D-D774B2862354}"/>
              </a:ext>
            </a:extLst>
          </p:cNvPr>
          <p:cNvCxnSpPr/>
          <p:nvPr/>
        </p:nvCxnSpPr>
        <p:spPr>
          <a:xfrm>
            <a:off x="4886325" y="257175"/>
            <a:ext cx="0" cy="3771900"/>
          </a:xfrm>
          <a:prstGeom prst="line">
            <a:avLst/>
          </a:prstGeom>
        </p:spPr>
        <p:style>
          <a:lnRef idx="1">
            <a:schemeClr val="accent1"/>
          </a:lnRef>
          <a:fillRef idx="0">
            <a:schemeClr val="accent1"/>
          </a:fillRef>
          <a:effectRef idx="0">
            <a:schemeClr val="accent1"/>
          </a:effectRef>
          <a:fontRef idx="minor">
            <a:schemeClr val="tx1"/>
          </a:fontRef>
        </p:style>
      </p:cxnSp>
      <p:cxnSp>
        <p:nvCxnSpPr>
          <p:cNvPr id="17" name="Straight Connector 16">
            <a:extLst>
              <a:ext uri="{FF2B5EF4-FFF2-40B4-BE49-F238E27FC236}">
                <a16:creationId xmlns:a16="http://schemas.microsoft.com/office/drawing/2014/main" id="{34E39563-25F8-4837-8C36-1ACD809D3B24}"/>
              </a:ext>
            </a:extLst>
          </p:cNvPr>
          <p:cNvCxnSpPr/>
          <p:nvPr/>
        </p:nvCxnSpPr>
        <p:spPr>
          <a:xfrm>
            <a:off x="1085850" y="3962400"/>
            <a:ext cx="3657600" cy="0"/>
          </a:xfrm>
          <a:prstGeom prst="line">
            <a:avLst/>
          </a:prstGeom>
        </p:spPr>
        <p:style>
          <a:lnRef idx="1">
            <a:schemeClr val="accent1"/>
          </a:lnRef>
          <a:fillRef idx="0">
            <a:schemeClr val="accent1"/>
          </a:fillRef>
          <a:effectRef idx="0">
            <a:schemeClr val="accent1"/>
          </a:effectRef>
          <a:fontRef idx="minor">
            <a:schemeClr val="tx1"/>
          </a:fontRef>
        </p:style>
      </p:cxnSp>
      <p:cxnSp>
        <p:nvCxnSpPr>
          <p:cNvPr id="19" name="Straight Connector 18">
            <a:extLst>
              <a:ext uri="{FF2B5EF4-FFF2-40B4-BE49-F238E27FC236}">
                <a16:creationId xmlns:a16="http://schemas.microsoft.com/office/drawing/2014/main" id="{B42B32A2-1950-41CC-A804-42E50AC26BD7}"/>
              </a:ext>
            </a:extLst>
          </p:cNvPr>
          <p:cNvCxnSpPr/>
          <p:nvPr/>
        </p:nvCxnSpPr>
        <p:spPr>
          <a:xfrm>
            <a:off x="5019675" y="4029075"/>
            <a:ext cx="3396888" cy="0"/>
          </a:xfrm>
          <a:prstGeom prst="line">
            <a:avLst/>
          </a:prstGeom>
        </p:spPr>
        <p:style>
          <a:lnRef idx="1">
            <a:schemeClr val="accent1"/>
          </a:lnRef>
          <a:fillRef idx="0">
            <a:schemeClr val="accent1"/>
          </a:fillRef>
          <a:effectRef idx="0">
            <a:schemeClr val="accent1"/>
          </a:effectRef>
          <a:fontRef idx="minor">
            <a:schemeClr val="tx1"/>
          </a:fontRef>
        </p:style>
      </p:cxnSp>
      <p:cxnSp>
        <p:nvCxnSpPr>
          <p:cNvPr id="23" name="Straight Connector 22">
            <a:extLst>
              <a:ext uri="{FF2B5EF4-FFF2-40B4-BE49-F238E27FC236}">
                <a16:creationId xmlns:a16="http://schemas.microsoft.com/office/drawing/2014/main" id="{08D13762-78D2-44DE-8F88-A288356E597D}"/>
              </a:ext>
            </a:extLst>
          </p:cNvPr>
          <p:cNvCxnSpPr>
            <a:stCxn id="13" idx="1"/>
          </p:cNvCxnSpPr>
          <p:nvPr/>
        </p:nvCxnSpPr>
        <p:spPr>
          <a:xfrm>
            <a:off x="8479426" y="3979690"/>
            <a:ext cx="0" cy="658985"/>
          </a:xfrm>
          <a:prstGeom prst="line">
            <a:avLst/>
          </a:prstGeom>
        </p:spPr>
        <p:style>
          <a:lnRef idx="1">
            <a:schemeClr val="accent1"/>
          </a:lnRef>
          <a:fillRef idx="0">
            <a:schemeClr val="accent1"/>
          </a:fillRef>
          <a:effectRef idx="0">
            <a:schemeClr val="accent1"/>
          </a:effectRef>
          <a:fontRef idx="minor">
            <a:schemeClr val="tx1"/>
          </a:fontRef>
        </p:style>
      </p:cxnSp>
      <p:cxnSp>
        <p:nvCxnSpPr>
          <p:cNvPr id="25" name="Straight Connector 24">
            <a:extLst>
              <a:ext uri="{FF2B5EF4-FFF2-40B4-BE49-F238E27FC236}">
                <a16:creationId xmlns:a16="http://schemas.microsoft.com/office/drawing/2014/main" id="{F8EBFDA2-F182-46CF-AB90-60F6C10E2016}"/>
              </a:ext>
            </a:extLst>
          </p:cNvPr>
          <p:cNvCxnSpPr/>
          <p:nvPr/>
        </p:nvCxnSpPr>
        <p:spPr>
          <a:xfrm>
            <a:off x="8479426" y="4667250"/>
            <a:ext cx="3234811" cy="0"/>
          </a:xfrm>
          <a:prstGeom prst="line">
            <a:avLst/>
          </a:prstGeom>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424090634"/>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442606B-7B67-4D98-9F47-E1DD1B3A92FF}"/>
              </a:ext>
            </a:extLst>
          </p:cNvPr>
          <p:cNvSpPr>
            <a:spLocks noGrp="1"/>
          </p:cNvSpPr>
          <p:nvPr>
            <p:ph type="title"/>
          </p:nvPr>
        </p:nvSpPr>
        <p:spPr>
          <a:xfrm>
            <a:off x="1251678" y="382385"/>
            <a:ext cx="10178322" cy="722515"/>
          </a:xfrm>
        </p:spPr>
        <p:txBody>
          <a:bodyPr>
            <a:normAutofit fontScale="90000"/>
          </a:bodyPr>
          <a:lstStyle/>
          <a:p>
            <a:r>
              <a:rPr lang="en-GB" dirty="0"/>
              <a:t>Evaluation</a:t>
            </a:r>
          </a:p>
        </p:txBody>
      </p:sp>
      <p:sp>
        <p:nvSpPr>
          <p:cNvPr id="3" name="Content Placeholder 2">
            <a:extLst>
              <a:ext uri="{FF2B5EF4-FFF2-40B4-BE49-F238E27FC236}">
                <a16:creationId xmlns:a16="http://schemas.microsoft.com/office/drawing/2014/main" id="{BC89B5C0-6871-4ED9-9319-A53C58DB9497}"/>
              </a:ext>
            </a:extLst>
          </p:cNvPr>
          <p:cNvSpPr>
            <a:spLocks noGrp="1"/>
          </p:cNvSpPr>
          <p:nvPr>
            <p:ph idx="1"/>
          </p:nvPr>
        </p:nvSpPr>
        <p:spPr>
          <a:xfrm>
            <a:off x="1251678" y="1000125"/>
            <a:ext cx="10178322" cy="4879467"/>
          </a:xfrm>
        </p:spPr>
        <p:txBody>
          <a:bodyPr>
            <a:normAutofit fontScale="55000" lnSpcReduction="20000"/>
          </a:bodyPr>
          <a:lstStyle/>
          <a:p>
            <a:pPr marL="0" indent="0">
              <a:buNone/>
            </a:pPr>
            <a:r>
              <a:rPr lang="en-GB" dirty="0"/>
              <a:t>As with all services, whether education should be funded by the state or provided privately is an issue contended by two ideologies. The socialist perspective argues that education is a fundamental service that should be provided by the state and has been an influence on the progression of the education system in the UK. As far back as the late nineteenth century we can see evidence of state funded education in the 1870 Forster Act which required partial state funding of board schools and the 1891 Free Education Act which provided “state payment of school fees up to 10 shillings per week” (Bartlett and Burton  2016). The mid twentieth century witnessed a greater manifestation of this ideology with the 1944 Education act which saw education as a right and sought to provide secondary education to all regardless of their ability to pay for it through the establishment of the tripartite system of secondary education.(Bartlett and Burton 2016) </a:t>
            </a:r>
          </a:p>
          <a:p>
            <a:pPr marL="0" indent="0">
              <a:buNone/>
            </a:pPr>
            <a:r>
              <a:rPr lang="en-GB" dirty="0"/>
              <a:t>In contrast, the neo-liberal manifestation of conservatism that has been prevalent in the UK since 1979 draws more on the </a:t>
            </a:r>
            <a:r>
              <a:rPr lang="en-GB" i="1" dirty="0"/>
              <a:t>laissez-faire </a:t>
            </a:r>
            <a:r>
              <a:rPr lang="en-GB" dirty="0"/>
              <a:t>liberal ideology of the nineteenth century along with the ideas of Von Hayek (1991, cited in Ward 2013) who argued that individual freedom creates greater prosperity than the welfare state. The 1988 Education Reform Act embodies Hayek’s ideas in that it devolved power back to schools, undoing the central management system established by the 1944 act and allowing schools to largely determine their own operations. (Ward 2013) This allowed for competition between schools and, coupled with the act’s establishment of inspections and published league tables, created a marketplace where lesser schools could lose pupils to more efficient schools forcing them to “improve or close”. (Bartlett and Burton 2016)</a:t>
            </a:r>
          </a:p>
          <a:p>
            <a:pPr marL="0" indent="0">
              <a:buNone/>
            </a:pPr>
            <a:r>
              <a:rPr lang="en-GB" dirty="0"/>
              <a:t>This marketisation of education has increased into the twenty-first century. The coalition government of 2010 expanded on the previous Labour government’s academies programme extending it to primary schools. Under the new government, failing schools were to be forced to become academies (Ward 2013) opening them up to sponsorship from non-governmental organisations. (UK government N.D) Considering that academies are free to teach outside the national curriculum, it is worth questioning how much influence these outside interests have over academy curriculums and whether they pursue their own interests over the interest of the student’s education. Klein (2000) points out that business has long been infiltrating the school environment by means of providing catering, technological and sports equipment and various branding opportunities.</a:t>
            </a:r>
          </a:p>
          <a:p>
            <a:pPr marL="0" indent="0">
              <a:buNone/>
            </a:pPr>
            <a:r>
              <a:rPr lang="en-GB" dirty="0"/>
              <a:t>Under the coalition government, the UK saw the trebling of university tuition fees, a move that the Labour party claims disenfranchises many potential students citing that 2016 saw the “steepest fall in university applications in 30 years”. (Labour party 2017) It could be argued that the increase in fees allows universities to deliver better programmes, however, citing development at University College London, </a:t>
            </a:r>
            <a:r>
              <a:rPr lang="en-GB" dirty="0" err="1"/>
              <a:t>Chessum</a:t>
            </a:r>
            <a:r>
              <a:rPr lang="en-GB" dirty="0"/>
              <a:t> (2013) notes that money is being allocated to managerial offices and luxury apartments which “will displace the history department”. We could ascertain from this that marketisation is shifting the focus of universities from academia onto consumer satisfaction. </a:t>
            </a:r>
            <a:r>
              <a:rPr lang="en-GB" dirty="0" err="1"/>
              <a:t>Susanti</a:t>
            </a:r>
            <a:r>
              <a:rPr lang="en-GB" dirty="0"/>
              <a:t> (2011) refers to the admissions protocol for universities in Indonesia encouraging the admittance of lesser achieving students over higher achieving students providing they can pay. This highlights the negative effect marketisation is having on education in that accessibility is restricted for those who cannot afford the fees. </a:t>
            </a:r>
          </a:p>
          <a:p>
            <a:pPr marL="0" indent="0">
              <a:buNone/>
            </a:pPr>
            <a:endParaRPr lang="en-GB" dirty="0"/>
          </a:p>
        </p:txBody>
      </p:sp>
    </p:spTree>
    <p:extLst>
      <p:ext uri="{BB962C8B-B14F-4D97-AF65-F5344CB8AC3E}">
        <p14:creationId xmlns:p14="http://schemas.microsoft.com/office/powerpoint/2010/main" val="3377057170"/>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FD28821-535E-4767-A51B-5C92F6E211B8}"/>
              </a:ext>
            </a:extLst>
          </p:cNvPr>
          <p:cNvSpPr>
            <a:spLocks noGrp="1"/>
          </p:cNvSpPr>
          <p:nvPr>
            <p:ph type="title"/>
          </p:nvPr>
        </p:nvSpPr>
        <p:spPr>
          <a:xfrm>
            <a:off x="1251678" y="382385"/>
            <a:ext cx="10178322" cy="676795"/>
          </a:xfrm>
        </p:spPr>
        <p:txBody>
          <a:bodyPr>
            <a:normAutofit fontScale="90000"/>
          </a:bodyPr>
          <a:lstStyle/>
          <a:p>
            <a:r>
              <a:rPr lang="en-GB" dirty="0"/>
              <a:t>references</a:t>
            </a:r>
          </a:p>
        </p:txBody>
      </p:sp>
      <p:sp>
        <p:nvSpPr>
          <p:cNvPr id="3" name="Content Placeholder 2">
            <a:extLst>
              <a:ext uri="{FF2B5EF4-FFF2-40B4-BE49-F238E27FC236}">
                <a16:creationId xmlns:a16="http://schemas.microsoft.com/office/drawing/2014/main" id="{B75D5C45-0339-4567-B835-410759DFA268}"/>
              </a:ext>
            </a:extLst>
          </p:cNvPr>
          <p:cNvSpPr>
            <a:spLocks noGrp="1"/>
          </p:cNvSpPr>
          <p:nvPr>
            <p:ph idx="1"/>
          </p:nvPr>
        </p:nvSpPr>
        <p:spPr>
          <a:xfrm>
            <a:off x="1251678" y="1059181"/>
            <a:ext cx="10178322" cy="4820412"/>
          </a:xfrm>
        </p:spPr>
        <p:txBody>
          <a:bodyPr/>
          <a:lstStyle/>
          <a:p>
            <a:r>
              <a:rPr lang="en-GB" sz="1100" dirty="0"/>
              <a:t>(Bartlett. S, Burton. D, 2016, Introduction to Education Studies, 4</a:t>
            </a:r>
            <a:r>
              <a:rPr lang="en-GB" sz="1100" baseline="30000" dirty="0"/>
              <a:t>th</a:t>
            </a:r>
            <a:r>
              <a:rPr lang="en-GB" sz="1100" dirty="0"/>
              <a:t> edition, London, Sage)</a:t>
            </a:r>
          </a:p>
          <a:p>
            <a:r>
              <a:rPr lang="en-GB" sz="1100" dirty="0"/>
              <a:t>(</a:t>
            </a:r>
            <a:r>
              <a:rPr lang="en-GB" sz="1100" dirty="0" err="1"/>
              <a:t>Chessum</a:t>
            </a:r>
            <a:r>
              <a:rPr lang="en-GB" sz="1100" dirty="0"/>
              <a:t>. M, 2013, Students must act, or watch university privatisation become irreversible, </a:t>
            </a:r>
            <a:r>
              <a:rPr lang="en-GB" sz="1100" i="1" dirty="0"/>
              <a:t>The Guardian </a:t>
            </a:r>
            <a:r>
              <a:rPr lang="en-GB" sz="1100" dirty="0"/>
              <a:t>[online] </a:t>
            </a:r>
            <a:r>
              <a:rPr lang="en-GB" sz="1100" u="sng" dirty="0">
                <a:hlinkClick r:id="rId2"/>
              </a:rPr>
              <a:t>https://www.theguardian.com/commentisfree/2013/feb/11/students-act-university-privatisation-education</a:t>
            </a:r>
            <a:r>
              <a:rPr lang="en-GB" sz="1100" dirty="0"/>
              <a:t>, accessed 18/11/2019)</a:t>
            </a:r>
          </a:p>
          <a:p>
            <a:r>
              <a:rPr lang="en-GB" sz="1100" dirty="0"/>
              <a:t>(Klein. N, 2010, No Logo, 10</a:t>
            </a:r>
            <a:r>
              <a:rPr lang="en-GB" sz="1100" baseline="30000" dirty="0"/>
              <a:t>th</a:t>
            </a:r>
            <a:r>
              <a:rPr lang="en-GB" sz="1100" dirty="0"/>
              <a:t> anniversary edition, London, Fourth Estate)</a:t>
            </a:r>
          </a:p>
          <a:p>
            <a:r>
              <a:rPr lang="en-GB" sz="1100" dirty="0"/>
              <a:t>(Labour party, 2017, Manifesto: For the many not the few, Cramlington, Potts Print)</a:t>
            </a:r>
          </a:p>
          <a:p>
            <a:r>
              <a:rPr lang="en-GB" sz="1100" dirty="0"/>
              <a:t>(UK government, No date, </a:t>
            </a:r>
            <a:r>
              <a:rPr lang="en-GB" sz="1100" u="sng" dirty="0">
                <a:hlinkClick r:id="rId3"/>
              </a:rPr>
              <a:t>https://www.gov.uk/types-of-school/academies</a:t>
            </a:r>
            <a:r>
              <a:rPr lang="en-GB" sz="1100" dirty="0"/>
              <a:t>, accessed 19/11/2019)</a:t>
            </a:r>
          </a:p>
          <a:p>
            <a:r>
              <a:rPr lang="en-GB" sz="1100" dirty="0"/>
              <a:t>(</a:t>
            </a:r>
            <a:r>
              <a:rPr lang="en-GB" sz="1100" dirty="0" err="1"/>
              <a:t>Susanti</a:t>
            </a:r>
            <a:r>
              <a:rPr lang="en-GB" sz="1100" dirty="0"/>
              <a:t>. D, 2011, Higher Education, 61:209, </a:t>
            </a:r>
            <a:r>
              <a:rPr lang="en-GB" sz="1100" u="sng" dirty="0">
                <a:hlinkClick r:id="rId4"/>
              </a:rPr>
              <a:t>https://doi-org.ezproxy.uwtsd.ac.uk/10.1007/s10734-010-9333-7</a:t>
            </a:r>
            <a:r>
              <a:rPr lang="en-GB" sz="1100" dirty="0"/>
              <a:t>)</a:t>
            </a:r>
          </a:p>
          <a:p>
            <a:r>
              <a:rPr lang="en-GB" sz="1100" dirty="0"/>
              <a:t>(Ward. S, 2013, A students guide to Education Studies, 3</a:t>
            </a:r>
            <a:r>
              <a:rPr lang="en-GB" sz="1100" baseline="30000" dirty="0"/>
              <a:t>rd </a:t>
            </a:r>
            <a:r>
              <a:rPr lang="en-GB" sz="1100" dirty="0"/>
              <a:t>edition, Oxon, Routledge)</a:t>
            </a:r>
          </a:p>
          <a:p>
            <a:endParaRPr lang="en-GB" dirty="0"/>
          </a:p>
        </p:txBody>
      </p:sp>
    </p:spTree>
    <p:extLst>
      <p:ext uri="{BB962C8B-B14F-4D97-AF65-F5344CB8AC3E}">
        <p14:creationId xmlns:p14="http://schemas.microsoft.com/office/powerpoint/2010/main" val="2907828418"/>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74FD9CF-CB0B-4DD5-B579-31668D242EAD}"/>
              </a:ext>
            </a:extLst>
          </p:cNvPr>
          <p:cNvSpPr>
            <a:spLocks noGrp="1"/>
          </p:cNvSpPr>
          <p:nvPr>
            <p:ph type="title"/>
          </p:nvPr>
        </p:nvSpPr>
        <p:spPr>
          <a:xfrm>
            <a:off x="2778473" y="2682934"/>
            <a:ext cx="10178322" cy="1492132"/>
          </a:xfrm>
        </p:spPr>
        <p:txBody>
          <a:bodyPr/>
          <a:lstStyle/>
          <a:p>
            <a:r>
              <a:rPr lang="en-GB" dirty="0"/>
              <a:t>School league tables</a:t>
            </a:r>
          </a:p>
        </p:txBody>
      </p:sp>
    </p:spTree>
    <p:extLst>
      <p:ext uri="{BB962C8B-B14F-4D97-AF65-F5344CB8AC3E}">
        <p14:creationId xmlns:p14="http://schemas.microsoft.com/office/powerpoint/2010/main" val="3969987684"/>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a:extLst>
              <a:ext uri="{FF2B5EF4-FFF2-40B4-BE49-F238E27FC236}">
                <a16:creationId xmlns:a16="http://schemas.microsoft.com/office/drawing/2014/main" id="{0497D869-A122-4B05-9A3F-B32A6320D320}"/>
              </a:ext>
            </a:extLst>
          </p:cNvPr>
          <p:cNvPicPr>
            <a:picLocks noChangeAspect="1"/>
          </p:cNvPicPr>
          <p:nvPr/>
        </p:nvPicPr>
        <p:blipFill>
          <a:blip r:embed="rId2"/>
          <a:stretch>
            <a:fillRect/>
          </a:stretch>
        </p:blipFill>
        <p:spPr>
          <a:xfrm>
            <a:off x="1251678" y="1414126"/>
            <a:ext cx="4225197" cy="487191"/>
          </a:xfrm>
          <a:prstGeom prst="rect">
            <a:avLst/>
          </a:prstGeom>
        </p:spPr>
      </p:pic>
      <p:pic>
        <p:nvPicPr>
          <p:cNvPr id="5" name="Picture 4">
            <a:extLst>
              <a:ext uri="{FF2B5EF4-FFF2-40B4-BE49-F238E27FC236}">
                <a16:creationId xmlns:a16="http://schemas.microsoft.com/office/drawing/2014/main" id="{7595C526-0C82-46EB-A609-BBC84A5241B2}"/>
              </a:ext>
            </a:extLst>
          </p:cNvPr>
          <p:cNvPicPr>
            <a:picLocks noChangeAspect="1"/>
          </p:cNvPicPr>
          <p:nvPr/>
        </p:nvPicPr>
        <p:blipFill>
          <a:blip r:embed="rId3"/>
          <a:stretch>
            <a:fillRect/>
          </a:stretch>
        </p:blipFill>
        <p:spPr>
          <a:xfrm>
            <a:off x="1251678" y="1986254"/>
            <a:ext cx="4225197" cy="514003"/>
          </a:xfrm>
          <a:prstGeom prst="rect">
            <a:avLst/>
          </a:prstGeom>
        </p:spPr>
      </p:pic>
      <p:pic>
        <p:nvPicPr>
          <p:cNvPr id="6" name="Picture 5">
            <a:extLst>
              <a:ext uri="{FF2B5EF4-FFF2-40B4-BE49-F238E27FC236}">
                <a16:creationId xmlns:a16="http://schemas.microsoft.com/office/drawing/2014/main" id="{FF91C3A2-3508-490C-A38C-2741D3AB844F}"/>
              </a:ext>
            </a:extLst>
          </p:cNvPr>
          <p:cNvPicPr>
            <a:picLocks noChangeAspect="1"/>
          </p:cNvPicPr>
          <p:nvPr/>
        </p:nvPicPr>
        <p:blipFill>
          <a:blip r:embed="rId4"/>
          <a:stretch>
            <a:fillRect/>
          </a:stretch>
        </p:blipFill>
        <p:spPr>
          <a:xfrm>
            <a:off x="1251678" y="2505832"/>
            <a:ext cx="4225197" cy="1566115"/>
          </a:xfrm>
          <a:prstGeom prst="rect">
            <a:avLst/>
          </a:prstGeom>
        </p:spPr>
      </p:pic>
      <p:sp>
        <p:nvSpPr>
          <p:cNvPr id="7" name="TextBox 6">
            <a:extLst>
              <a:ext uri="{FF2B5EF4-FFF2-40B4-BE49-F238E27FC236}">
                <a16:creationId xmlns:a16="http://schemas.microsoft.com/office/drawing/2014/main" id="{8D6F8B80-33B2-4251-BB06-1024DE11C3C2}"/>
              </a:ext>
            </a:extLst>
          </p:cNvPr>
          <p:cNvSpPr txBox="1"/>
          <p:nvPr/>
        </p:nvSpPr>
        <p:spPr>
          <a:xfrm>
            <a:off x="1146903" y="4071947"/>
            <a:ext cx="5281202" cy="430887"/>
          </a:xfrm>
          <a:prstGeom prst="rect">
            <a:avLst/>
          </a:prstGeom>
          <a:noFill/>
        </p:spPr>
        <p:txBody>
          <a:bodyPr wrap="square" rtlCol="0">
            <a:spAutoFit/>
          </a:bodyPr>
          <a:lstStyle/>
          <a:p>
            <a:r>
              <a:rPr lang="en-GB" sz="1100" dirty="0"/>
              <a:t>(BBC, 2019, What are school league tables and why do they matter?, </a:t>
            </a:r>
            <a:r>
              <a:rPr lang="en-GB" sz="1100" dirty="0">
                <a:hlinkClick r:id="rId5"/>
              </a:rPr>
              <a:t>https://www.bbc.co.uk/news/education-42310494</a:t>
            </a:r>
            <a:r>
              <a:rPr lang="en-GB" sz="1100" dirty="0"/>
              <a:t>, accessed 21/11/2019)</a:t>
            </a:r>
          </a:p>
        </p:txBody>
      </p:sp>
      <p:pic>
        <p:nvPicPr>
          <p:cNvPr id="3" name="Picture 2">
            <a:extLst>
              <a:ext uri="{FF2B5EF4-FFF2-40B4-BE49-F238E27FC236}">
                <a16:creationId xmlns:a16="http://schemas.microsoft.com/office/drawing/2014/main" id="{5F37AF51-7C67-4CD6-BF8E-9F1278A90FEA}"/>
              </a:ext>
            </a:extLst>
          </p:cNvPr>
          <p:cNvPicPr>
            <a:picLocks noChangeAspect="1"/>
          </p:cNvPicPr>
          <p:nvPr/>
        </p:nvPicPr>
        <p:blipFill>
          <a:blip r:embed="rId6"/>
          <a:stretch>
            <a:fillRect/>
          </a:stretch>
        </p:blipFill>
        <p:spPr>
          <a:xfrm>
            <a:off x="5785995" y="1366501"/>
            <a:ext cx="5747045" cy="755689"/>
          </a:xfrm>
          <a:prstGeom prst="rect">
            <a:avLst/>
          </a:prstGeom>
        </p:spPr>
      </p:pic>
      <p:pic>
        <p:nvPicPr>
          <p:cNvPr id="8" name="Picture 7">
            <a:extLst>
              <a:ext uri="{FF2B5EF4-FFF2-40B4-BE49-F238E27FC236}">
                <a16:creationId xmlns:a16="http://schemas.microsoft.com/office/drawing/2014/main" id="{3EBBB659-CD4C-4FED-8AB2-11F3BD632074}"/>
              </a:ext>
            </a:extLst>
          </p:cNvPr>
          <p:cNvPicPr>
            <a:picLocks noChangeAspect="1"/>
          </p:cNvPicPr>
          <p:nvPr/>
        </p:nvPicPr>
        <p:blipFill>
          <a:blip r:embed="rId7"/>
          <a:stretch>
            <a:fillRect/>
          </a:stretch>
        </p:blipFill>
        <p:spPr>
          <a:xfrm>
            <a:off x="5785995" y="2122190"/>
            <a:ext cx="2889398" cy="2952902"/>
          </a:xfrm>
          <a:prstGeom prst="rect">
            <a:avLst/>
          </a:prstGeom>
        </p:spPr>
      </p:pic>
      <p:sp>
        <p:nvSpPr>
          <p:cNvPr id="9" name="TextBox 8">
            <a:extLst>
              <a:ext uri="{FF2B5EF4-FFF2-40B4-BE49-F238E27FC236}">
                <a16:creationId xmlns:a16="http://schemas.microsoft.com/office/drawing/2014/main" id="{302DF119-1079-443C-B75D-9048AF1340C8}"/>
              </a:ext>
            </a:extLst>
          </p:cNvPr>
          <p:cNvSpPr txBox="1"/>
          <p:nvPr/>
        </p:nvSpPr>
        <p:spPr>
          <a:xfrm>
            <a:off x="8675393" y="2243255"/>
            <a:ext cx="2094207" cy="1615827"/>
          </a:xfrm>
          <a:prstGeom prst="rect">
            <a:avLst/>
          </a:prstGeom>
          <a:noFill/>
        </p:spPr>
        <p:txBody>
          <a:bodyPr wrap="square" rtlCol="0">
            <a:spAutoFit/>
          </a:bodyPr>
          <a:lstStyle/>
          <a:p>
            <a:r>
              <a:rPr lang="en-GB" sz="1100" dirty="0"/>
              <a:t>(Adams. R, 2015, School league tables raise pupil’s stress but fail to reduce attainment gaps, </a:t>
            </a:r>
            <a:r>
              <a:rPr lang="en-GB" sz="1100" i="1" dirty="0"/>
              <a:t>The Guardian </a:t>
            </a:r>
            <a:r>
              <a:rPr lang="en-GB" sz="1100" dirty="0"/>
              <a:t>[online] </a:t>
            </a:r>
            <a:r>
              <a:rPr lang="en-GB" sz="1100" dirty="0">
                <a:hlinkClick r:id="rId8"/>
              </a:rPr>
              <a:t>https://www.theguardian.com/education/2015/apr/04/school-league-tables-measures-pupils-stress-nut-attainment-gap</a:t>
            </a:r>
            <a:r>
              <a:rPr lang="en-GB" sz="1100" dirty="0"/>
              <a:t>, accessed 21/11/19)</a:t>
            </a:r>
          </a:p>
        </p:txBody>
      </p:sp>
      <p:cxnSp>
        <p:nvCxnSpPr>
          <p:cNvPr id="15" name="Straight Connector 14">
            <a:extLst>
              <a:ext uri="{FF2B5EF4-FFF2-40B4-BE49-F238E27FC236}">
                <a16:creationId xmlns:a16="http://schemas.microsoft.com/office/drawing/2014/main" id="{436D7E83-983A-4824-98DB-8E6200FC7142}"/>
              </a:ext>
            </a:extLst>
          </p:cNvPr>
          <p:cNvCxnSpPr/>
          <p:nvPr/>
        </p:nvCxnSpPr>
        <p:spPr>
          <a:xfrm>
            <a:off x="5645791" y="394283"/>
            <a:ext cx="0" cy="5310231"/>
          </a:xfrm>
          <a:prstGeom prst="line">
            <a:avLst/>
          </a:prstGeom>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683806904"/>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a:extLst>
              <a:ext uri="{FF2B5EF4-FFF2-40B4-BE49-F238E27FC236}">
                <a16:creationId xmlns:a16="http://schemas.microsoft.com/office/drawing/2014/main" id="{3EF326CD-41C2-458C-924C-90BBC5B29948}"/>
              </a:ext>
            </a:extLst>
          </p:cNvPr>
          <p:cNvPicPr>
            <a:picLocks noChangeAspect="1"/>
          </p:cNvPicPr>
          <p:nvPr/>
        </p:nvPicPr>
        <p:blipFill>
          <a:blip r:embed="rId2"/>
          <a:stretch>
            <a:fillRect/>
          </a:stretch>
        </p:blipFill>
        <p:spPr>
          <a:xfrm>
            <a:off x="1024973" y="171419"/>
            <a:ext cx="4062707" cy="458502"/>
          </a:xfrm>
          <a:prstGeom prst="rect">
            <a:avLst/>
          </a:prstGeom>
        </p:spPr>
      </p:pic>
      <p:pic>
        <p:nvPicPr>
          <p:cNvPr id="5" name="Picture 4">
            <a:extLst>
              <a:ext uri="{FF2B5EF4-FFF2-40B4-BE49-F238E27FC236}">
                <a16:creationId xmlns:a16="http://schemas.microsoft.com/office/drawing/2014/main" id="{D7492E2F-04A5-44C3-9B82-0ACDD8A259B0}"/>
              </a:ext>
            </a:extLst>
          </p:cNvPr>
          <p:cNvPicPr>
            <a:picLocks noChangeAspect="1"/>
          </p:cNvPicPr>
          <p:nvPr/>
        </p:nvPicPr>
        <p:blipFill>
          <a:blip r:embed="rId3"/>
          <a:stretch>
            <a:fillRect/>
          </a:stretch>
        </p:blipFill>
        <p:spPr>
          <a:xfrm>
            <a:off x="1024973" y="629921"/>
            <a:ext cx="4163619" cy="1391919"/>
          </a:xfrm>
          <a:prstGeom prst="rect">
            <a:avLst/>
          </a:prstGeom>
        </p:spPr>
      </p:pic>
      <p:sp>
        <p:nvSpPr>
          <p:cNvPr id="7" name="TextBox 6">
            <a:extLst>
              <a:ext uri="{FF2B5EF4-FFF2-40B4-BE49-F238E27FC236}">
                <a16:creationId xmlns:a16="http://schemas.microsoft.com/office/drawing/2014/main" id="{37B78606-BCF1-42B4-9924-974C14157905}"/>
              </a:ext>
            </a:extLst>
          </p:cNvPr>
          <p:cNvSpPr txBox="1"/>
          <p:nvPr/>
        </p:nvSpPr>
        <p:spPr>
          <a:xfrm>
            <a:off x="514375" y="1931019"/>
            <a:ext cx="3242227" cy="938719"/>
          </a:xfrm>
          <a:prstGeom prst="rect">
            <a:avLst/>
          </a:prstGeom>
          <a:noFill/>
        </p:spPr>
        <p:txBody>
          <a:bodyPr wrap="square" rtlCol="0">
            <a:spAutoFit/>
          </a:bodyPr>
          <a:lstStyle/>
          <a:p>
            <a:pPr lvl="1"/>
            <a:r>
              <a:rPr lang="en-GB" sz="1100" dirty="0"/>
              <a:t>(</a:t>
            </a:r>
            <a:r>
              <a:rPr lang="en-GB" sz="1100" dirty="0" err="1"/>
              <a:t>FullFact</a:t>
            </a:r>
            <a:r>
              <a:rPr lang="en-GB" sz="1100" dirty="0"/>
              <a:t>, 2015, Why reforms to school league tables have caused such controversy, </a:t>
            </a:r>
            <a:r>
              <a:rPr lang="en-GB" sz="1100" dirty="0">
                <a:hlinkClick r:id="rId4"/>
              </a:rPr>
              <a:t>https://fullfact.org/education/why-reforms-school-league-tables-have-caused-such-controversy/</a:t>
            </a:r>
            <a:r>
              <a:rPr lang="en-GB" sz="1100" dirty="0"/>
              <a:t>, accessed 21/11/19)</a:t>
            </a:r>
          </a:p>
        </p:txBody>
      </p:sp>
      <p:pic>
        <p:nvPicPr>
          <p:cNvPr id="8" name="Picture 7">
            <a:extLst>
              <a:ext uri="{FF2B5EF4-FFF2-40B4-BE49-F238E27FC236}">
                <a16:creationId xmlns:a16="http://schemas.microsoft.com/office/drawing/2014/main" id="{879D14A2-4F24-487D-B6D9-88F02870A100}"/>
              </a:ext>
            </a:extLst>
          </p:cNvPr>
          <p:cNvPicPr>
            <a:picLocks noChangeAspect="1"/>
          </p:cNvPicPr>
          <p:nvPr/>
        </p:nvPicPr>
        <p:blipFill>
          <a:blip r:embed="rId5"/>
          <a:stretch>
            <a:fillRect/>
          </a:stretch>
        </p:blipFill>
        <p:spPr>
          <a:xfrm>
            <a:off x="1024973" y="2959076"/>
            <a:ext cx="4163619" cy="762643"/>
          </a:xfrm>
          <a:prstGeom prst="rect">
            <a:avLst/>
          </a:prstGeom>
        </p:spPr>
      </p:pic>
      <p:pic>
        <p:nvPicPr>
          <p:cNvPr id="9" name="Picture 8">
            <a:extLst>
              <a:ext uri="{FF2B5EF4-FFF2-40B4-BE49-F238E27FC236}">
                <a16:creationId xmlns:a16="http://schemas.microsoft.com/office/drawing/2014/main" id="{E2BEEC29-B2FD-460B-85AF-730DD9F4F655}"/>
              </a:ext>
            </a:extLst>
          </p:cNvPr>
          <p:cNvPicPr>
            <a:picLocks noChangeAspect="1"/>
          </p:cNvPicPr>
          <p:nvPr/>
        </p:nvPicPr>
        <p:blipFill>
          <a:blip r:embed="rId6"/>
          <a:stretch>
            <a:fillRect/>
          </a:stretch>
        </p:blipFill>
        <p:spPr>
          <a:xfrm>
            <a:off x="1024973" y="3726815"/>
            <a:ext cx="4163620" cy="2220249"/>
          </a:xfrm>
          <a:prstGeom prst="rect">
            <a:avLst/>
          </a:prstGeom>
        </p:spPr>
      </p:pic>
      <p:sp>
        <p:nvSpPr>
          <p:cNvPr id="10" name="TextBox 9">
            <a:extLst>
              <a:ext uri="{FF2B5EF4-FFF2-40B4-BE49-F238E27FC236}">
                <a16:creationId xmlns:a16="http://schemas.microsoft.com/office/drawing/2014/main" id="{23C7BF23-4670-4888-A7B9-58047DBF3D2B}"/>
              </a:ext>
            </a:extLst>
          </p:cNvPr>
          <p:cNvSpPr txBox="1"/>
          <p:nvPr/>
        </p:nvSpPr>
        <p:spPr>
          <a:xfrm>
            <a:off x="939844" y="5947064"/>
            <a:ext cx="4333875" cy="769441"/>
          </a:xfrm>
          <a:prstGeom prst="rect">
            <a:avLst/>
          </a:prstGeom>
          <a:noFill/>
        </p:spPr>
        <p:txBody>
          <a:bodyPr wrap="square" rtlCol="0">
            <a:spAutoFit/>
          </a:bodyPr>
          <a:lstStyle/>
          <a:p>
            <a:r>
              <a:rPr lang="en-GB" sz="1100" dirty="0"/>
              <a:t>(Turner. C, 2017, Stop expelling troublesome pupils to boost league table performance, Chief Inspector says, </a:t>
            </a:r>
            <a:r>
              <a:rPr lang="en-GB" sz="1100" i="1" dirty="0"/>
              <a:t>The Telegraph </a:t>
            </a:r>
            <a:r>
              <a:rPr lang="en-GB" sz="1100" dirty="0"/>
              <a:t>[online], </a:t>
            </a:r>
            <a:r>
              <a:rPr lang="en-GB" sz="1100" dirty="0">
                <a:hlinkClick r:id="rId7"/>
              </a:rPr>
              <a:t>https://www.telegraph.co.uk/education/2017/12/10/stop-expelling-troublesome-pupils-boost-league-table-performance/</a:t>
            </a:r>
            <a:r>
              <a:rPr lang="en-GB" sz="1100" dirty="0"/>
              <a:t>, accessed 21/11/19</a:t>
            </a:r>
          </a:p>
        </p:txBody>
      </p:sp>
      <p:cxnSp>
        <p:nvCxnSpPr>
          <p:cNvPr id="12" name="Straight Connector 11">
            <a:extLst>
              <a:ext uri="{FF2B5EF4-FFF2-40B4-BE49-F238E27FC236}">
                <a16:creationId xmlns:a16="http://schemas.microsoft.com/office/drawing/2014/main" id="{0E8F38F8-7571-430E-8CF4-35E34422D1AF}"/>
              </a:ext>
            </a:extLst>
          </p:cNvPr>
          <p:cNvCxnSpPr/>
          <p:nvPr/>
        </p:nvCxnSpPr>
        <p:spPr>
          <a:xfrm>
            <a:off x="5340394" y="325377"/>
            <a:ext cx="0" cy="6207245"/>
          </a:xfrm>
          <a:prstGeom prst="line">
            <a:avLst/>
          </a:prstGeom>
        </p:spPr>
        <p:style>
          <a:lnRef idx="1">
            <a:schemeClr val="accent1"/>
          </a:lnRef>
          <a:fillRef idx="0">
            <a:schemeClr val="accent1"/>
          </a:fillRef>
          <a:effectRef idx="0">
            <a:schemeClr val="accent1"/>
          </a:effectRef>
          <a:fontRef idx="minor">
            <a:schemeClr val="tx1"/>
          </a:fontRef>
        </p:style>
      </p:cxnSp>
      <p:cxnSp>
        <p:nvCxnSpPr>
          <p:cNvPr id="14" name="Straight Connector 13">
            <a:extLst>
              <a:ext uri="{FF2B5EF4-FFF2-40B4-BE49-F238E27FC236}">
                <a16:creationId xmlns:a16="http://schemas.microsoft.com/office/drawing/2014/main" id="{55977F8D-7F62-45C4-B1CE-95209822CBF1}"/>
              </a:ext>
            </a:extLst>
          </p:cNvPr>
          <p:cNvCxnSpPr/>
          <p:nvPr/>
        </p:nvCxnSpPr>
        <p:spPr>
          <a:xfrm>
            <a:off x="1024973" y="2874834"/>
            <a:ext cx="4248746" cy="0"/>
          </a:xfrm>
          <a:prstGeom prst="line">
            <a:avLst/>
          </a:prstGeom>
        </p:spPr>
        <p:style>
          <a:lnRef idx="1">
            <a:schemeClr val="accent1"/>
          </a:lnRef>
          <a:fillRef idx="0">
            <a:schemeClr val="accent1"/>
          </a:fillRef>
          <a:effectRef idx="0">
            <a:schemeClr val="accent1"/>
          </a:effectRef>
          <a:fontRef idx="minor">
            <a:schemeClr val="tx1"/>
          </a:fontRef>
        </p:style>
      </p:cxnSp>
      <p:pic>
        <p:nvPicPr>
          <p:cNvPr id="15" name="Picture 14">
            <a:extLst>
              <a:ext uri="{FF2B5EF4-FFF2-40B4-BE49-F238E27FC236}">
                <a16:creationId xmlns:a16="http://schemas.microsoft.com/office/drawing/2014/main" id="{01DE3EC1-F4AC-42E7-A780-6DEB53213A8E}"/>
              </a:ext>
            </a:extLst>
          </p:cNvPr>
          <p:cNvPicPr>
            <a:picLocks noChangeAspect="1"/>
          </p:cNvPicPr>
          <p:nvPr/>
        </p:nvPicPr>
        <p:blipFill>
          <a:blip r:embed="rId8"/>
          <a:stretch>
            <a:fillRect/>
          </a:stretch>
        </p:blipFill>
        <p:spPr>
          <a:xfrm>
            <a:off x="6750759" y="212236"/>
            <a:ext cx="3089815" cy="1214285"/>
          </a:xfrm>
          <a:prstGeom prst="rect">
            <a:avLst/>
          </a:prstGeom>
        </p:spPr>
      </p:pic>
      <p:pic>
        <p:nvPicPr>
          <p:cNvPr id="17" name="Picture 16">
            <a:extLst>
              <a:ext uri="{FF2B5EF4-FFF2-40B4-BE49-F238E27FC236}">
                <a16:creationId xmlns:a16="http://schemas.microsoft.com/office/drawing/2014/main" id="{B6B9E653-4743-42AA-ABCA-1F6560670EB1}"/>
              </a:ext>
            </a:extLst>
          </p:cNvPr>
          <p:cNvPicPr>
            <a:picLocks noChangeAspect="1"/>
          </p:cNvPicPr>
          <p:nvPr/>
        </p:nvPicPr>
        <p:blipFill>
          <a:blip r:embed="rId9"/>
          <a:stretch>
            <a:fillRect/>
          </a:stretch>
        </p:blipFill>
        <p:spPr>
          <a:xfrm>
            <a:off x="6750759" y="1426521"/>
            <a:ext cx="3089825" cy="5260060"/>
          </a:xfrm>
          <a:prstGeom prst="rect">
            <a:avLst/>
          </a:prstGeom>
        </p:spPr>
      </p:pic>
      <p:sp>
        <p:nvSpPr>
          <p:cNvPr id="18" name="TextBox 17">
            <a:extLst>
              <a:ext uri="{FF2B5EF4-FFF2-40B4-BE49-F238E27FC236}">
                <a16:creationId xmlns:a16="http://schemas.microsoft.com/office/drawing/2014/main" id="{A31E84A6-7496-43F7-BDD6-DF361E52D54D}"/>
              </a:ext>
            </a:extLst>
          </p:cNvPr>
          <p:cNvSpPr txBox="1"/>
          <p:nvPr/>
        </p:nvSpPr>
        <p:spPr>
          <a:xfrm>
            <a:off x="9944100" y="212236"/>
            <a:ext cx="1914525" cy="938719"/>
          </a:xfrm>
          <a:prstGeom prst="rect">
            <a:avLst/>
          </a:prstGeom>
          <a:noFill/>
        </p:spPr>
        <p:txBody>
          <a:bodyPr wrap="square" rtlCol="0">
            <a:spAutoFit/>
          </a:bodyPr>
          <a:lstStyle/>
          <a:p>
            <a:r>
              <a:rPr lang="en-GB" sz="1100" dirty="0"/>
              <a:t>(NEU, no date, School performance tables, </a:t>
            </a:r>
            <a:r>
              <a:rPr lang="en-GB" sz="1100" dirty="0">
                <a:hlinkClick r:id="rId10"/>
              </a:rPr>
              <a:t>https://www.teachers.org.uk/edufacts/school-league-tables</a:t>
            </a:r>
            <a:r>
              <a:rPr lang="en-GB" sz="1100" dirty="0"/>
              <a:t>, accessed 21/11/19)</a:t>
            </a:r>
          </a:p>
        </p:txBody>
      </p:sp>
    </p:spTree>
    <p:extLst>
      <p:ext uri="{BB962C8B-B14F-4D97-AF65-F5344CB8AC3E}">
        <p14:creationId xmlns:p14="http://schemas.microsoft.com/office/powerpoint/2010/main" val="3049246793"/>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a:extLst>
              <a:ext uri="{FF2B5EF4-FFF2-40B4-BE49-F238E27FC236}">
                <a16:creationId xmlns:a16="http://schemas.microsoft.com/office/drawing/2014/main" id="{2199FE01-4EF3-4F1E-8642-DBC620A22FDB}"/>
              </a:ext>
            </a:extLst>
          </p:cNvPr>
          <p:cNvPicPr>
            <a:picLocks noChangeAspect="1"/>
          </p:cNvPicPr>
          <p:nvPr/>
        </p:nvPicPr>
        <p:blipFill>
          <a:blip r:embed="rId2"/>
          <a:stretch>
            <a:fillRect/>
          </a:stretch>
        </p:blipFill>
        <p:spPr>
          <a:xfrm>
            <a:off x="1554960" y="1996333"/>
            <a:ext cx="2997354" cy="4165814"/>
          </a:xfrm>
          <a:prstGeom prst="rect">
            <a:avLst/>
          </a:prstGeom>
        </p:spPr>
      </p:pic>
      <p:pic>
        <p:nvPicPr>
          <p:cNvPr id="5" name="Picture 4">
            <a:extLst>
              <a:ext uri="{FF2B5EF4-FFF2-40B4-BE49-F238E27FC236}">
                <a16:creationId xmlns:a16="http://schemas.microsoft.com/office/drawing/2014/main" id="{3716C092-599A-4647-B4B4-233215657248}"/>
              </a:ext>
            </a:extLst>
          </p:cNvPr>
          <p:cNvPicPr>
            <a:picLocks noChangeAspect="1"/>
          </p:cNvPicPr>
          <p:nvPr/>
        </p:nvPicPr>
        <p:blipFill>
          <a:blip r:embed="rId3"/>
          <a:stretch>
            <a:fillRect/>
          </a:stretch>
        </p:blipFill>
        <p:spPr>
          <a:xfrm>
            <a:off x="4696976" y="1996333"/>
            <a:ext cx="3118010" cy="4864350"/>
          </a:xfrm>
          <a:prstGeom prst="rect">
            <a:avLst/>
          </a:prstGeom>
        </p:spPr>
      </p:pic>
      <p:pic>
        <p:nvPicPr>
          <p:cNvPr id="6" name="Picture 5">
            <a:extLst>
              <a:ext uri="{FF2B5EF4-FFF2-40B4-BE49-F238E27FC236}">
                <a16:creationId xmlns:a16="http://schemas.microsoft.com/office/drawing/2014/main" id="{FCD35194-735F-4723-AA24-09A4F262D5E2}"/>
              </a:ext>
            </a:extLst>
          </p:cNvPr>
          <p:cNvPicPr>
            <a:picLocks noChangeAspect="1"/>
          </p:cNvPicPr>
          <p:nvPr/>
        </p:nvPicPr>
        <p:blipFill>
          <a:blip r:embed="rId4"/>
          <a:stretch>
            <a:fillRect/>
          </a:stretch>
        </p:blipFill>
        <p:spPr>
          <a:xfrm>
            <a:off x="8081568" y="1996333"/>
            <a:ext cx="2978303" cy="4540483"/>
          </a:xfrm>
          <a:prstGeom prst="rect">
            <a:avLst/>
          </a:prstGeom>
        </p:spPr>
      </p:pic>
      <p:pic>
        <p:nvPicPr>
          <p:cNvPr id="7" name="Picture 6">
            <a:extLst>
              <a:ext uri="{FF2B5EF4-FFF2-40B4-BE49-F238E27FC236}">
                <a16:creationId xmlns:a16="http://schemas.microsoft.com/office/drawing/2014/main" id="{7348754F-DFED-46CF-827C-625CEB22FC54}"/>
              </a:ext>
            </a:extLst>
          </p:cNvPr>
          <p:cNvPicPr>
            <a:picLocks noChangeAspect="1"/>
          </p:cNvPicPr>
          <p:nvPr/>
        </p:nvPicPr>
        <p:blipFill>
          <a:blip r:embed="rId5"/>
          <a:stretch>
            <a:fillRect/>
          </a:stretch>
        </p:blipFill>
        <p:spPr>
          <a:xfrm>
            <a:off x="4951949" y="64433"/>
            <a:ext cx="2608064" cy="1931900"/>
          </a:xfrm>
          <a:prstGeom prst="rect">
            <a:avLst/>
          </a:prstGeom>
        </p:spPr>
      </p:pic>
      <p:sp>
        <p:nvSpPr>
          <p:cNvPr id="8" name="TextBox 7">
            <a:extLst>
              <a:ext uri="{FF2B5EF4-FFF2-40B4-BE49-F238E27FC236}">
                <a16:creationId xmlns:a16="http://schemas.microsoft.com/office/drawing/2014/main" id="{576C69FE-00C8-42B7-ADD4-75A97626B070}"/>
              </a:ext>
            </a:extLst>
          </p:cNvPr>
          <p:cNvSpPr txBox="1"/>
          <p:nvPr/>
        </p:nvSpPr>
        <p:spPr>
          <a:xfrm>
            <a:off x="7894320" y="335280"/>
            <a:ext cx="3058160" cy="1446550"/>
          </a:xfrm>
          <a:prstGeom prst="rect">
            <a:avLst/>
          </a:prstGeom>
          <a:noFill/>
        </p:spPr>
        <p:txBody>
          <a:bodyPr wrap="square" rtlCol="0">
            <a:spAutoFit/>
          </a:bodyPr>
          <a:lstStyle/>
          <a:p>
            <a:r>
              <a:rPr lang="en-GB" sz="1100" dirty="0"/>
              <a:t>(Estyn, 2013, A report on </a:t>
            </a:r>
            <a:r>
              <a:rPr lang="en-GB" sz="1100" dirty="0" err="1"/>
              <a:t>Cila</a:t>
            </a:r>
            <a:r>
              <a:rPr lang="en-GB" sz="1100" dirty="0"/>
              <a:t> Primary School, </a:t>
            </a:r>
            <a:r>
              <a:rPr lang="en-GB" sz="1100" dirty="0">
                <a:hlinkClick r:id="rId6"/>
              </a:rPr>
              <a:t>https://primarysite-prod-sorted.s3.amazonaws.com/cila-primary-school/UploadedDocument/b23457cd9b344ea09c707be79e9f316a/inspection-report-cila-primary-2013.pdf</a:t>
            </a:r>
            <a:r>
              <a:rPr lang="en-GB" sz="1100" dirty="0"/>
              <a:t>, accessed 21/11/2019)</a:t>
            </a:r>
          </a:p>
          <a:p>
            <a:endParaRPr lang="en-GB" sz="1100" dirty="0"/>
          </a:p>
          <a:p>
            <a:r>
              <a:rPr lang="en-GB" sz="1100" dirty="0"/>
              <a:t> </a:t>
            </a:r>
          </a:p>
        </p:txBody>
      </p:sp>
    </p:spTree>
    <p:extLst>
      <p:ext uri="{BB962C8B-B14F-4D97-AF65-F5344CB8AC3E}">
        <p14:creationId xmlns:p14="http://schemas.microsoft.com/office/powerpoint/2010/main" val="2682732796"/>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8D5304F-48FF-432E-B244-E1364A1FAB3C}"/>
              </a:ext>
            </a:extLst>
          </p:cNvPr>
          <p:cNvSpPr>
            <a:spLocks noGrp="1"/>
          </p:cNvSpPr>
          <p:nvPr>
            <p:ph type="title"/>
          </p:nvPr>
        </p:nvSpPr>
        <p:spPr>
          <a:xfrm>
            <a:off x="1251678" y="382385"/>
            <a:ext cx="10178322" cy="732040"/>
          </a:xfrm>
        </p:spPr>
        <p:txBody>
          <a:bodyPr>
            <a:normAutofit fontScale="90000"/>
          </a:bodyPr>
          <a:lstStyle/>
          <a:p>
            <a:r>
              <a:rPr lang="en-GB" dirty="0"/>
              <a:t>Evaluation</a:t>
            </a:r>
          </a:p>
        </p:txBody>
      </p:sp>
      <p:sp>
        <p:nvSpPr>
          <p:cNvPr id="3" name="Content Placeholder 2">
            <a:extLst>
              <a:ext uri="{FF2B5EF4-FFF2-40B4-BE49-F238E27FC236}">
                <a16:creationId xmlns:a16="http://schemas.microsoft.com/office/drawing/2014/main" id="{EC31886B-CBC4-4587-B1ED-4CCF3415B82F}"/>
              </a:ext>
            </a:extLst>
          </p:cNvPr>
          <p:cNvSpPr>
            <a:spLocks noGrp="1"/>
          </p:cNvSpPr>
          <p:nvPr>
            <p:ph idx="1"/>
          </p:nvPr>
        </p:nvSpPr>
        <p:spPr>
          <a:xfrm>
            <a:off x="1251678" y="1114425"/>
            <a:ext cx="10178322" cy="4765167"/>
          </a:xfrm>
        </p:spPr>
        <p:txBody>
          <a:bodyPr>
            <a:normAutofit fontScale="47500" lnSpcReduction="20000"/>
          </a:bodyPr>
          <a:lstStyle/>
          <a:p>
            <a:pPr marL="0" indent="0">
              <a:buNone/>
            </a:pPr>
            <a:r>
              <a:rPr lang="en-GB" sz="2400" dirty="0"/>
              <a:t>School league tables were introduced in the UK in 1992 with the creation of OFSTED under the John Major government and ranked schools based on GCSE results. They were established as a means of informing consumer choice after the marketisation of the education system following the 1988 Education Reform Act. (Ward 2013)</a:t>
            </a:r>
          </a:p>
          <a:p>
            <a:pPr marL="0" indent="0">
              <a:buNone/>
            </a:pPr>
            <a:r>
              <a:rPr lang="en-GB" sz="2400" dirty="0"/>
              <a:t>An effect of this, with parents being free to choose the schools of their children, was that more successful schools would become oversubscribed forcing schools to select pupils on a catchment basis thus removing the element of choice it was intended to serve. (Bartlett and Burton 2016) As stated by the BBC (2019), there is also an effect on the poorer performing schools with the exodus of middle-class students further driving down the already poorer standards.</a:t>
            </a:r>
          </a:p>
          <a:p>
            <a:pPr marL="0" indent="0">
              <a:buNone/>
            </a:pPr>
            <a:r>
              <a:rPr lang="en-GB" sz="2400" dirty="0"/>
              <a:t>The NUT (no date) argues that the league tables definition of pupil performance is too narrow and does not consider the wider benefits of personal development that schools can offer. Full fact (2015) highlights that “around 3000 qualifications no longer count towards the performance measure.” This is contradictory to the notion that the tables exist to inform consumer choice as it obscures the amount of choice that is actually available by ranking schools only on their performance within a core set of subjects. It is also worth noting that schools can offer more than just good test results. Extra-curricular activities like sports and art clubs which the success of may influence parental decisions on which school to send their children to.</a:t>
            </a:r>
          </a:p>
          <a:p>
            <a:pPr marL="0" indent="0">
              <a:buNone/>
            </a:pPr>
            <a:r>
              <a:rPr lang="en-GB" sz="2400" dirty="0"/>
              <a:t>With only certain subjects carrying weight in the league tables, pupils are pushed to succeed in those areas sometimes at the expense of others. Writing in The Guardian, Adams (2015) highlights the fact that lower attaining students are being removed from other lessons in order to further develop their core subjects. Turner (2017) exposes a more sinister outcome being that in some cases, children are being expelled from schools before they are able to sit their GCSEs in an attempt to stop a schools ranking being brought down by poor results, a practise known as “off rolling”.</a:t>
            </a:r>
          </a:p>
          <a:p>
            <a:pPr marL="0" indent="0">
              <a:buNone/>
            </a:pPr>
            <a:r>
              <a:rPr lang="en-GB" sz="2400" dirty="0"/>
              <a:t>Furthermore, in terms of schools making attempts to put only high achieving pupils through exams, the NUT (no date) claims that the drive to attain a high rank can cause schools to refuse admission of SEN students and students with behavioural problems. This is detrimental to inclusive education and the NUT (no date) suggests that efforts should be made to move away from narrow measures of attainment to a focus on all-round achievement.</a:t>
            </a:r>
          </a:p>
          <a:p>
            <a:pPr marL="0" indent="0">
              <a:buNone/>
            </a:pPr>
            <a:r>
              <a:rPr lang="en-GB" sz="2400" dirty="0"/>
              <a:t>It is worth considering that performance tables have never been published in Scotland with no affect on the quality of education or on parent satisfaction. (NUT no date). The BBC (2019), citing Bristol University, however, states that the abolition of league table publication in Wales has led to a drop in standards of seventy five percent of schools.</a:t>
            </a:r>
          </a:p>
          <a:p>
            <a:pPr marL="0" indent="0">
              <a:buNone/>
            </a:pPr>
            <a:r>
              <a:rPr lang="en-GB" sz="2400" dirty="0"/>
              <a:t>To conclude, league tables are an issue in modern education as they affect the delivery of a broad education by focusing on core subjects and hinder the prospects for disadvantaged and challenged pupils through the ambition of schools to attain a high rank.</a:t>
            </a:r>
          </a:p>
          <a:p>
            <a:pPr marL="0" indent="0">
              <a:buNone/>
            </a:pPr>
            <a:endParaRPr lang="en-GB" dirty="0"/>
          </a:p>
        </p:txBody>
      </p:sp>
    </p:spTree>
    <p:extLst>
      <p:ext uri="{BB962C8B-B14F-4D97-AF65-F5344CB8AC3E}">
        <p14:creationId xmlns:p14="http://schemas.microsoft.com/office/powerpoint/2010/main" val="4206483545"/>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6A08A9F-8516-4F93-B437-EC1EE154FE70}"/>
              </a:ext>
            </a:extLst>
          </p:cNvPr>
          <p:cNvSpPr>
            <a:spLocks noGrp="1"/>
          </p:cNvSpPr>
          <p:nvPr>
            <p:ph type="title"/>
          </p:nvPr>
        </p:nvSpPr>
        <p:spPr>
          <a:xfrm>
            <a:off x="1251678" y="382385"/>
            <a:ext cx="10178322" cy="707506"/>
          </a:xfrm>
        </p:spPr>
        <p:txBody>
          <a:bodyPr>
            <a:normAutofit fontScale="90000"/>
          </a:bodyPr>
          <a:lstStyle/>
          <a:p>
            <a:r>
              <a:rPr lang="en-GB" dirty="0"/>
              <a:t>references</a:t>
            </a:r>
          </a:p>
        </p:txBody>
      </p:sp>
      <p:sp>
        <p:nvSpPr>
          <p:cNvPr id="3" name="Content Placeholder 2">
            <a:extLst>
              <a:ext uri="{FF2B5EF4-FFF2-40B4-BE49-F238E27FC236}">
                <a16:creationId xmlns:a16="http://schemas.microsoft.com/office/drawing/2014/main" id="{5FB86D57-B0FC-4848-9720-13A443260CC7}"/>
              </a:ext>
            </a:extLst>
          </p:cNvPr>
          <p:cNvSpPr>
            <a:spLocks noGrp="1"/>
          </p:cNvSpPr>
          <p:nvPr>
            <p:ph idx="1"/>
          </p:nvPr>
        </p:nvSpPr>
        <p:spPr>
          <a:xfrm>
            <a:off x="1251678" y="1089891"/>
            <a:ext cx="10178322" cy="4789701"/>
          </a:xfrm>
        </p:spPr>
        <p:txBody>
          <a:bodyPr>
            <a:normAutofit/>
          </a:bodyPr>
          <a:lstStyle/>
          <a:p>
            <a:r>
              <a:rPr lang="en-GB" sz="1200" dirty="0"/>
              <a:t>(Adams. R, 2015, School league tables raise pupil’s stress but fail to reduce attainment gaps, </a:t>
            </a:r>
            <a:r>
              <a:rPr lang="en-GB" sz="1200" i="1" dirty="0"/>
              <a:t>The Guardian </a:t>
            </a:r>
            <a:r>
              <a:rPr lang="en-GB" sz="1200" dirty="0"/>
              <a:t>[online] </a:t>
            </a:r>
            <a:r>
              <a:rPr lang="en-GB" sz="1200" u="sng" dirty="0">
                <a:hlinkClick r:id="rId2"/>
              </a:rPr>
              <a:t>https://www.theguardian.com/education/2015/apr/04/school-league-tables-measures-pupils-stress-nut-attainment-gap</a:t>
            </a:r>
            <a:r>
              <a:rPr lang="en-GB" sz="1200" dirty="0"/>
              <a:t>, accessed 21/11/19)</a:t>
            </a:r>
          </a:p>
          <a:p>
            <a:r>
              <a:rPr lang="en-GB" sz="1200" dirty="0"/>
              <a:t>(Bartlett. S, Burton. D, 2016, Introduction to Education Studies, 4</a:t>
            </a:r>
            <a:r>
              <a:rPr lang="en-GB" sz="1200" baseline="30000" dirty="0"/>
              <a:t>th</a:t>
            </a:r>
            <a:r>
              <a:rPr lang="en-GB" sz="1200" dirty="0"/>
              <a:t> edition, London, Sage)</a:t>
            </a:r>
          </a:p>
          <a:p>
            <a:r>
              <a:rPr lang="en-GB" sz="1200" dirty="0"/>
              <a:t>(BBC, 2019, What are school league tables and why do they matter?, </a:t>
            </a:r>
            <a:r>
              <a:rPr lang="en-GB" sz="1200" u="sng" dirty="0">
                <a:hlinkClick r:id="rId3"/>
              </a:rPr>
              <a:t>https://www.bbc.co.uk/news/education-42310494</a:t>
            </a:r>
            <a:r>
              <a:rPr lang="en-GB" sz="1200" dirty="0"/>
              <a:t>, accessed 21/11/2019)</a:t>
            </a:r>
          </a:p>
          <a:p>
            <a:r>
              <a:rPr lang="en-GB" sz="1200" dirty="0"/>
              <a:t>(</a:t>
            </a:r>
            <a:r>
              <a:rPr lang="en-GB" sz="1200" dirty="0" err="1"/>
              <a:t>FullFact</a:t>
            </a:r>
            <a:r>
              <a:rPr lang="en-GB" sz="1200" dirty="0"/>
              <a:t>, 2015, Why reforms to school league tables have caused such controversy, </a:t>
            </a:r>
            <a:r>
              <a:rPr lang="en-GB" sz="1200" u="sng" dirty="0">
                <a:hlinkClick r:id="rId4"/>
              </a:rPr>
              <a:t>https://fullfact.org/education/why-reforms-school-league-tables-have-caused-such-controversy/</a:t>
            </a:r>
            <a:r>
              <a:rPr lang="en-GB" sz="1200" dirty="0"/>
              <a:t>, accessed 21/11/19)</a:t>
            </a:r>
          </a:p>
          <a:p>
            <a:r>
              <a:rPr lang="en-GB" sz="1200" dirty="0"/>
              <a:t>(NUT, no date, School performance tables, </a:t>
            </a:r>
            <a:r>
              <a:rPr lang="en-GB" sz="1200" u="sng" dirty="0">
                <a:hlinkClick r:id="rId5"/>
              </a:rPr>
              <a:t>https://www.teachers.org.uk/edufacts/school-league-tables</a:t>
            </a:r>
            <a:r>
              <a:rPr lang="en-GB" sz="1200" dirty="0"/>
              <a:t>, accessed 21/11/2019)</a:t>
            </a:r>
          </a:p>
          <a:p>
            <a:r>
              <a:rPr lang="en-GB" sz="1200" dirty="0"/>
              <a:t>(Turner. C, 2017, Stop expelling troublesome pupils to boost league table performance, Chief Inspector says, </a:t>
            </a:r>
            <a:r>
              <a:rPr lang="en-GB" sz="1200" i="1" dirty="0"/>
              <a:t>The Telegraph </a:t>
            </a:r>
            <a:r>
              <a:rPr lang="en-GB" sz="1200" dirty="0"/>
              <a:t>[online], </a:t>
            </a:r>
            <a:r>
              <a:rPr lang="en-GB" sz="1200" u="sng" dirty="0">
                <a:hlinkClick r:id="rId6"/>
              </a:rPr>
              <a:t>https://www.telegraph.co.uk/education/2017/12/10/stop-expelling-troublesome-pupils-boost-league-table-performance/</a:t>
            </a:r>
            <a:r>
              <a:rPr lang="en-GB" sz="1200" dirty="0"/>
              <a:t>, accessed 21/11/19</a:t>
            </a:r>
          </a:p>
          <a:p>
            <a:r>
              <a:rPr lang="en-GB" sz="1200" dirty="0"/>
              <a:t>(Ward. S, 2013, A students guide to Education Studies, 3</a:t>
            </a:r>
            <a:r>
              <a:rPr lang="en-GB" sz="1200" baseline="30000" dirty="0"/>
              <a:t>rd </a:t>
            </a:r>
            <a:r>
              <a:rPr lang="en-GB" sz="1200" dirty="0"/>
              <a:t>edition, Oxon, Routledge)</a:t>
            </a:r>
          </a:p>
          <a:p>
            <a:pPr marL="0" indent="0">
              <a:buNone/>
            </a:pPr>
            <a:endParaRPr lang="en-GB" sz="1100" dirty="0"/>
          </a:p>
        </p:txBody>
      </p:sp>
    </p:spTree>
    <p:extLst>
      <p:ext uri="{BB962C8B-B14F-4D97-AF65-F5344CB8AC3E}">
        <p14:creationId xmlns:p14="http://schemas.microsoft.com/office/powerpoint/2010/main" val="1157796078"/>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4C95C3D-639B-479F-9F76-3B19B908CAD6}"/>
              </a:ext>
            </a:extLst>
          </p:cNvPr>
          <p:cNvSpPr>
            <a:spLocks noGrp="1"/>
          </p:cNvSpPr>
          <p:nvPr>
            <p:ph type="title"/>
          </p:nvPr>
        </p:nvSpPr>
        <p:spPr>
          <a:xfrm>
            <a:off x="2199634" y="2748080"/>
            <a:ext cx="10178322" cy="1492132"/>
          </a:xfrm>
        </p:spPr>
        <p:txBody>
          <a:bodyPr/>
          <a:lstStyle/>
          <a:p>
            <a:r>
              <a:rPr lang="en-GB" dirty="0"/>
              <a:t>Send / </a:t>
            </a:r>
            <a:r>
              <a:rPr lang="en-GB" dirty="0" err="1"/>
              <a:t>aln</a:t>
            </a:r>
            <a:r>
              <a:rPr lang="en-GB" dirty="0"/>
              <a:t> and inclusion</a:t>
            </a:r>
          </a:p>
        </p:txBody>
      </p:sp>
    </p:spTree>
    <p:extLst>
      <p:ext uri="{BB962C8B-B14F-4D97-AF65-F5344CB8AC3E}">
        <p14:creationId xmlns:p14="http://schemas.microsoft.com/office/powerpoint/2010/main" val="347701216"/>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a:extLst>
              <a:ext uri="{FF2B5EF4-FFF2-40B4-BE49-F238E27FC236}">
                <a16:creationId xmlns:a16="http://schemas.microsoft.com/office/drawing/2014/main" id="{FA778BD7-B65C-468C-8001-94668E1BEF3B}"/>
              </a:ext>
            </a:extLst>
          </p:cNvPr>
          <p:cNvPicPr>
            <a:picLocks noChangeAspect="1"/>
          </p:cNvPicPr>
          <p:nvPr/>
        </p:nvPicPr>
        <p:blipFill>
          <a:blip r:embed="rId2"/>
          <a:stretch>
            <a:fillRect/>
          </a:stretch>
        </p:blipFill>
        <p:spPr>
          <a:xfrm>
            <a:off x="1251678" y="1147617"/>
            <a:ext cx="4336322" cy="1299715"/>
          </a:xfrm>
          <a:prstGeom prst="rect">
            <a:avLst/>
          </a:prstGeom>
        </p:spPr>
      </p:pic>
      <p:pic>
        <p:nvPicPr>
          <p:cNvPr id="5" name="Picture 4">
            <a:extLst>
              <a:ext uri="{FF2B5EF4-FFF2-40B4-BE49-F238E27FC236}">
                <a16:creationId xmlns:a16="http://schemas.microsoft.com/office/drawing/2014/main" id="{1E619242-8716-407E-BD37-5C730E2B03EF}"/>
              </a:ext>
            </a:extLst>
          </p:cNvPr>
          <p:cNvPicPr>
            <a:picLocks noChangeAspect="1"/>
          </p:cNvPicPr>
          <p:nvPr/>
        </p:nvPicPr>
        <p:blipFill>
          <a:blip r:embed="rId3"/>
          <a:stretch>
            <a:fillRect/>
          </a:stretch>
        </p:blipFill>
        <p:spPr>
          <a:xfrm>
            <a:off x="1251678" y="2447332"/>
            <a:ext cx="4336322" cy="1613154"/>
          </a:xfrm>
          <a:prstGeom prst="rect">
            <a:avLst/>
          </a:prstGeom>
        </p:spPr>
      </p:pic>
      <p:sp>
        <p:nvSpPr>
          <p:cNvPr id="6" name="TextBox 5">
            <a:extLst>
              <a:ext uri="{FF2B5EF4-FFF2-40B4-BE49-F238E27FC236}">
                <a16:creationId xmlns:a16="http://schemas.microsoft.com/office/drawing/2014/main" id="{214AE463-5DF1-4F2E-9132-D797A5916D61}"/>
              </a:ext>
            </a:extLst>
          </p:cNvPr>
          <p:cNvSpPr txBox="1"/>
          <p:nvPr/>
        </p:nvSpPr>
        <p:spPr>
          <a:xfrm>
            <a:off x="1251678" y="4147127"/>
            <a:ext cx="3929922" cy="600164"/>
          </a:xfrm>
          <a:prstGeom prst="rect">
            <a:avLst/>
          </a:prstGeom>
          <a:noFill/>
        </p:spPr>
        <p:txBody>
          <a:bodyPr wrap="square" rtlCol="0">
            <a:spAutoFit/>
          </a:bodyPr>
          <a:lstStyle/>
          <a:p>
            <a:r>
              <a:rPr lang="en-GB" sz="1100" dirty="0"/>
              <a:t>(Educate First, no date, Special Educational needs (SEN) Understanding SEN, </a:t>
            </a:r>
            <a:r>
              <a:rPr lang="en-GB" sz="1100" dirty="0">
                <a:hlinkClick r:id="rId4"/>
              </a:rPr>
              <a:t>https://www.educatefirst.co.uk/student-parent-zone/special-educational-needs/</a:t>
            </a:r>
            <a:r>
              <a:rPr lang="en-GB" sz="1100" dirty="0"/>
              <a:t>, accessed 24/11/2019)</a:t>
            </a:r>
          </a:p>
        </p:txBody>
      </p:sp>
      <p:pic>
        <p:nvPicPr>
          <p:cNvPr id="7" name="Picture 6">
            <a:extLst>
              <a:ext uri="{FF2B5EF4-FFF2-40B4-BE49-F238E27FC236}">
                <a16:creationId xmlns:a16="http://schemas.microsoft.com/office/drawing/2014/main" id="{0AA8C893-DAB5-4F39-B7AB-7A80A963BAA5}"/>
              </a:ext>
            </a:extLst>
          </p:cNvPr>
          <p:cNvPicPr>
            <a:picLocks noChangeAspect="1"/>
          </p:cNvPicPr>
          <p:nvPr/>
        </p:nvPicPr>
        <p:blipFill>
          <a:blip r:embed="rId5"/>
          <a:stretch>
            <a:fillRect/>
          </a:stretch>
        </p:blipFill>
        <p:spPr>
          <a:xfrm>
            <a:off x="5809672" y="1134727"/>
            <a:ext cx="6041343" cy="1346694"/>
          </a:xfrm>
          <a:prstGeom prst="rect">
            <a:avLst/>
          </a:prstGeom>
        </p:spPr>
      </p:pic>
      <p:pic>
        <p:nvPicPr>
          <p:cNvPr id="8" name="Picture 7">
            <a:extLst>
              <a:ext uri="{FF2B5EF4-FFF2-40B4-BE49-F238E27FC236}">
                <a16:creationId xmlns:a16="http://schemas.microsoft.com/office/drawing/2014/main" id="{5DCF01D1-ED9E-4956-9F9B-4BE0757D865E}"/>
              </a:ext>
            </a:extLst>
          </p:cNvPr>
          <p:cNvPicPr>
            <a:picLocks noChangeAspect="1"/>
          </p:cNvPicPr>
          <p:nvPr/>
        </p:nvPicPr>
        <p:blipFill>
          <a:blip r:embed="rId6"/>
          <a:stretch>
            <a:fillRect/>
          </a:stretch>
        </p:blipFill>
        <p:spPr>
          <a:xfrm>
            <a:off x="5809671" y="2447332"/>
            <a:ext cx="6041343" cy="1073094"/>
          </a:xfrm>
          <a:prstGeom prst="rect">
            <a:avLst/>
          </a:prstGeom>
        </p:spPr>
      </p:pic>
      <p:sp>
        <p:nvSpPr>
          <p:cNvPr id="9" name="TextBox 8">
            <a:extLst>
              <a:ext uri="{FF2B5EF4-FFF2-40B4-BE49-F238E27FC236}">
                <a16:creationId xmlns:a16="http://schemas.microsoft.com/office/drawing/2014/main" id="{C21761F7-42C3-49CC-BE12-F07C079DC520}"/>
              </a:ext>
            </a:extLst>
          </p:cNvPr>
          <p:cNvSpPr txBox="1"/>
          <p:nvPr/>
        </p:nvSpPr>
        <p:spPr>
          <a:xfrm>
            <a:off x="5809671" y="3520426"/>
            <a:ext cx="4336322" cy="600164"/>
          </a:xfrm>
          <a:prstGeom prst="rect">
            <a:avLst/>
          </a:prstGeom>
          <a:noFill/>
        </p:spPr>
        <p:txBody>
          <a:bodyPr wrap="square" rtlCol="0">
            <a:spAutoFit/>
          </a:bodyPr>
          <a:lstStyle/>
          <a:p>
            <a:r>
              <a:rPr lang="en-GB" sz="1100" dirty="0"/>
              <a:t>(Stroud. A, 2017, A cautious welcome to additional learning needs reform, </a:t>
            </a:r>
            <a:r>
              <a:rPr lang="en-GB" sz="1100" dirty="0">
                <a:hlinkClick r:id="rId7"/>
              </a:rPr>
              <a:t>https://www.iwa.wales/click/2017/05/cautious-welcome-additional-learning-needs-reform/</a:t>
            </a:r>
            <a:r>
              <a:rPr lang="en-GB" sz="1100" dirty="0"/>
              <a:t>, accessed 24/11/2019)</a:t>
            </a:r>
          </a:p>
        </p:txBody>
      </p:sp>
      <p:cxnSp>
        <p:nvCxnSpPr>
          <p:cNvPr id="13" name="Straight Connector 12">
            <a:extLst>
              <a:ext uri="{FF2B5EF4-FFF2-40B4-BE49-F238E27FC236}">
                <a16:creationId xmlns:a16="http://schemas.microsoft.com/office/drawing/2014/main" id="{BF0975B0-9716-4DCC-B730-841B634E019C}"/>
              </a:ext>
            </a:extLst>
          </p:cNvPr>
          <p:cNvCxnSpPr/>
          <p:nvPr/>
        </p:nvCxnSpPr>
        <p:spPr>
          <a:xfrm>
            <a:off x="5679347" y="276837"/>
            <a:ext cx="0" cy="5452844"/>
          </a:xfrm>
          <a:prstGeom prst="line">
            <a:avLst/>
          </a:prstGeom>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4224527160"/>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a:extLst>
              <a:ext uri="{FF2B5EF4-FFF2-40B4-BE49-F238E27FC236}">
                <a16:creationId xmlns:a16="http://schemas.microsoft.com/office/drawing/2014/main" id="{E2015BC5-B732-4753-866A-913C218F98FD}"/>
              </a:ext>
            </a:extLst>
          </p:cNvPr>
          <p:cNvPicPr>
            <a:picLocks noChangeAspect="1"/>
          </p:cNvPicPr>
          <p:nvPr/>
        </p:nvPicPr>
        <p:blipFill>
          <a:blip r:embed="rId2"/>
          <a:stretch>
            <a:fillRect/>
          </a:stretch>
        </p:blipFill>
        <p:spPr>
          <a:xfrm>
            <a:off x="1097866" y="253001"/>
            <a:ext cx="4950425" cy="6203217"/>
          </a:xfrm>
          <a:prstGeom prst="rect">
            <a:avLst/>
          </a:prstGeom>
        </p:spPr>
      </p:pic>
      <p:sp>
        <p:nvSpPr>
          <p:cNvPr id="5" name="TextBox 4">
            <a:extLst>
              <a:ext uri="{FF2B5EF4-FFF2-40B4-BE49-F238E27FC236}">
                <a16:creationId xmlns:a16="http://schemas.microsoft.com/office/drawing/2014/main" id="{76E0F3DF-EEF8-4258-BEE8-D97FDAC6303A}"/>
              </a:ext>
            </a:extLst>
          </p:cNvPr>
          <p:cNvSpPr txBox="1"/>
          <p:nvPr/>
        </p:nvSpPr>
        <p:spPr>
          <a:xfrm>
            <a:off x="1097866" y="6363855"/>
            <a:ext cx="4859589" cy="430887"/>
          </a:xfrm>
          <a:prstGeom prst="rect">
            <a:avLst/>
          </a:prstGeom>
          <a:noFill/>
        </p:spPr>
        <p:txBody>
          <a:bodyPr wrap="square" rtlCol="0">
            <a:spAutoFit/>
          </a:bodyPr>
          <a:lstStyle/>
          <a:p>
            <a:r>
              <a:rPr lang="en-GB" sz="1100" dirty="0"/>
              <a:t>(Austin. D, 2019, Left behind, </a:t>
            </a:r>
            <a:r>
              <a:rPr lang="en-GB" sz="1100" dirty="0">
                <a:hlinkClick r:id="rId3"/>
              </a:rPr>
              <a:t>https://senmagazine.co.uk/home/articles/senarticles-2/left-behind</a:t>
            </a:r>
            <a:r>
              <a:rPr lang="en-GB" sz="1100" dirty="0"/>
              <a:t>, accessed 24/11/2019)</a:t>
            </a:r>
          </a:p>
        </p:txBody>
      </p:sp>
      <p:pic>
        <p:nvPicPr>
          <p:cNvPr id="6" name="Picture 5">
            <a:extLst>
              <a:ext uri="{FF2B5EF4-FFF2-40B4-BE49-F238E27FC236}">
                <a16:creationId xmlns:a16="http://schemas.microsoft.com/office/drawing/2014/main" id="{10C9038E-4A72-4B19-94E5-181C4755B02E}"/>
              </a:ext>
            </a:extLst>
          </p:cNvPr>
          <p:cNvPicPr>
            <a:picLocks noChangeAspect="1"/>
          </p:cNvPicPr>
          <p:nvPr/>
        </p:nvPicPr>
        <p:blipFill>
          <a:blip r:embed="rId4"/>
          <a:stretch>
            <a:fillRect/>
          </a:stretch>
        </p:blipFill>
        <p:spPr>
          <a:xfrm>
            <a:off x="6271490" y="253001"/>
            <a:ext cx="5458691" cy="1732817"/>
          </a:xfrm>
          <a:prstGeom prst="rect">
            <a:avLst/>
          </a:prstGeom>
        </p:spPr>
      </p:pic>
      <p:pic>
        <p:nvPicPr>
          <p:cNvPr id="7" name="Picture 6">
            <a:extLst>
              <a:ext uri="{FF2B5EF4-FFF2-40B4-BE49-F238E27FC236}">
                <a16:creationId xmlns:a16="http://schemas.microsoft.com/office/drawing/2014/main" id="{D853A1B2-C916-43B7-8A20-9347493DA86B}"/>
              </a:ext>
            </a:extLst>
          </p:cNvPr>
          <p:cNvPicPr>
            <a:picLocks noChangeAspect="1"/>
          </p:cNvPicPr>
          <p:nvPr/>
        </p:nvPicPr>
        <p:blipFill>
          <a:blip r:embed="rId5"/>
          <a:stretch>
            <a:fillRect/>
          </a:stretch>
        </p:blipFill>
        <p:spPr>
          <a:xfrm>
            <a:off x="6271489" y="1985818"/>
            <a:ext cx="5458691" cy="2239009"/>
          </a:xfrm>
          <a:prstGeom prst="rect">
            <a:avLst/>
          </a:prstGeom>
        </p:spPr>
      </p:pic>
      <p:pic>
        <p:nvPicPr>
          <p:cNvPr id="8" name="Picture 7">
            <a:extLst>
              <a:ext uri="{FF2B5EF4-FFF2-40B4-BE49-F238E27FC236}">
                <a16:creationId xmlns:a16="http://schemas.microsoft.com/office/drawing/2014/main" id="{078353AA-FFB6-4750-8123-DAC4AC69FB83}"/>
              </a:ext>
            </a:extLst>
          </p:cNvPr>
          <p:cNvPicPr>
            <a:picLocks noChangeAspect="1"/>
          </p:cNvPicPr>
          <p:nvPr/>
        </p:nvPicPr>
        <p:blipFill>
          <a:blip r:embed="rId6"/>
          <a:stretch>
            <a:fillRect/>
          </a:stretch>
        </p:blipFill>
        <p:spPr>
          <a:xfrm>
            <a:off x="6271488" y="4224827"/>
            <a:ext cx="5465837" cy="1276954"/>
          </a:xfrm>
          <a:prstGeom prst="rect">
            <a:avLst/>
          </a:prstGeom>
        </p:spPr>
      </p:pic>
      <p:sp>
        <p:nvSpPr>
          <p:cNvPr id="9" name="TextBox 8">
            <a:extLst>
              <a:ext uri="{FF2B5EF4-FFF2-40B4-BE49-F238E27FC236}">
                <a16:creationId xmlns:a16="http://schemas.microsoft.com/office/drawing/2014/main" id="{E98CE819-ABBD-4B83-8B80-4B4C60B4F891}"/>
              </a:ext>
            </a:extLst>
          </p:cNvPr>
          <p:cNvSpPr txBox="1"/>
          <p:nvPr/>
        </p:nvSpPr>
        <p:spPr>
          <a:xfrm>
            <a:off x="6271488" y="5486400"/>
            <a:ext cx="5458691" cy="769441"/>
          </a:xfrm>
          <a:prstGeom prst="rect">
            <a:avLst/>
          </a:prstGeom>
          <a:noFill/>
        </p:spPr>
        <p:txBody>
          <a:bodyPr wrap="square" rtlCol="0">
            <a:spAutoFit/>
          </a:bodyPr>
          <a:lstStyle/>
          <a:p>
            <a:r>
              <a:rPr lang="en-GB" sz="1100" dirty="0"/>
              <a:t>(OFSTED, 2010, The special educational needs and disability review, </a:t>
            </a:r>
            <a:r>
              <a:rPr lang="en-GB" sz="1100" dirty="0">
                <a:hlinkClick r:id="rId7"/>
              </a:rPr>
              <a:t>https://assets.publishing.service.gov.uk/government/uploads/system/uploads/attachment_data/file/413816/Summary_-_Special_education_needs_and_disability_review.pdf</a:t>
            </a:r>
            <a:r>
              <a:rPr lang="en-GB" sz="1100" dirty="0"/>
              <a:t>, accessed 24/11/19)</a:t>
            </a:r>
          </a:p>
        </p:txBody>
      </p:sp>
      <p:cxnSp>
        <p:nvCxnSpPr>
          <p:cNvPr id="11" name="Straight Connector 10">
            <a:extLst>
              <a:ext uri="{FF2B5EF4-FFF2-40B4-BE49-F238E27FC236}">
                <a16:creationId xmlns:a16="http://schemas.microsoft.com/office/drawing/2014/main" id="{04164DC8-CC3D-4837-A9AE-456B0FE4F2E6}"/>
              </a:ext>
            </a:extLst>
          </p:cNvPr>
          <p:cNvCxnSpPr/>
          <p:nvPr/>
        </p:nvCxnSpPr>
        <p:spPr>
          <a:xfrm>
            <a:off x="6096000" y="443345"/>
            <a:ext cx="92364" cy="6096000"/>
          </a:xfrm>
          <a:prstGeom prst="line">
            <a:avLst/>
          </a:prstGeom>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762378780"/>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a:extLst>
              <a:ext uri="{FF2B5EF4-FFF2-40B4-BE49-F238E27FC236}">
                <a16:creationId xmlns:a16="http://schemas.microsoft.com/office/drawing/2014/main" id="{99EF91A6-D498-41E9-A5B7-73FF1281FD1E}"/>
              </a:ext>
            </a:extLst>
          </p:cNvPr>
          <p:cNvPicPr>
            <a:picLocks noChangeAspect="1"/>
          </p:cNvPicPr>
          <p:nvPr/>
        </p:nvPicPr>
        <p:blipFill>
          <a:blip r:embed="rId2"/>
          <a:stretch>
            <a:fillRect/>
          </a:stretch>
        </p:blipFill>
        <p:spPr>
          <a:xfrm>
            <a:off x="1027970" y="164228"/>
            <a:ext cx="3749832" cy="1423323"/>
          </a:xfrm>
          <a:prstGeom prst="rect">
            <a:avLst/>
          </a:prstGeom>
        </p:spPr>
      </p:pic>
      <p:sp>
        <p:nvSpPr>
          <p:cNvPr id="7" name="TextBox 6">
            <a:extLst>
              <a:ext uri="{FF2B5EF4-FFF2-40B4-BE49-F238E27FC236}">
                <a16:creationId xmlns:a16="http://schemas.microsoft.com/office/drawing/2014/main" id="{52327C63-339C-4D15-AFDB-AED0CEFF20DC}"/>
              </a:ext>
            </a:extLst>
          </p:cNvPr>
          <p:cNvSpPr txBox="1"/>
          <p:nvPr/>
        </p:nvSpPr>
        <p:spPr>
          <a:xfrm>
            <a:off x="1027970" y="5506158"/>
            <a:ext cx="3904248" cy="773826"/>
          </a:xfrm>
          <a:prstGeom prst="rect">
            <a:avLst/>
          </a:prstGeom>
          <a:noFill/>
        </p:spPr>
        <p:txBody>
          <a:bodyPr wrap="square" rtlCol="0">
            <a:spAutoFit/>
          </a:bodyPr>
          <a:lstStyle/>
          <a:p>
            <a:r>
              <a:rPr lang="en-GB" sz="1100" dirty="0"/>
              <a:t>(UK government, 2018, New funding to support children with special educational needs, </a:t>
            </a:r>
            <a:r>
              <a:rPr lang="en-GB" sz="1100" dirty="0">
                <a:hlinkClick r:id="rId3"/>
              </a:rPr>
              <a:t>https://www.gov.uk/government/news/new-funding-to-support-children-with-special-educational-needs</a:t>
            </a:r>
            <a:r>
              <a:rPr lang="en-GB" sz="1100" dirty="0"/>
              <a:t>, accessed 24/11/2019)</a:t>
            </a:r>
          </a:p>
        </p:txBody>
      </p:sp>
      <p:pic>
        <p:nvPicPr>
          <p:cNvPr id="8" name="Picture 7">
            <a:extLst>
              <a:ext uri="{FF2B5EF4-FFF2-40B4-BE49-F238E27FC236}">
                <a16:creationId xmlns:a16="http://schemas.microsoft.com/office/drawing/2014/main" id="{213BBCFA-C71E-4569-B852-52DFA04D68D4}"/>
              </a:ext>
            </a:extLst>
          </p:cNvPr>
          <p:cNvPicPr>
            <a:picLocks noChangeAspect="1"/>
          </p:cNvPicPr>
          <p:nvPr/>
        </p:nvPicPr>
        <p:blipFill>
          <a:blip r:embed="rId4"/>
          <a:stretch>
            <a:fillRect/>
          </a:stretch>
        </p:blipFill>
        <p:spPr>
          <a:xfrm>
            <a:off x="1020630" y="4042013"/>
            <a:ext cx="3749831" cy="1442243"/>
          </a:xfrm>
          <a:prstGeom prst="rect">
            <a:avLst/>
          </a:prstGeom>
        </p:spPr>
      </p:pic>
      <p:cxnSp>
        <p:nvCxnSpPr>
          <p:cNvPr id="10" name="Straight Connector 9">
            <a:extLst>
              <a:ext uri="{FF2B5EF4-FFF2-40B4-BE49-F238E27FC236}">
                <a16:creationId xmlns:a16="http://schemas.microsoft.com/office/drawing/2014/main" id="{BF2DB58C-4762-4F29-9DDB-40A59CFB58E3}"/>
              </a:ext>
            </a:extLst>
          </p:cNvPr>
          <p:cNvCxnSpPr/>
          <p:nvPr/>
        </p:nvCxnSpPr>
        <p:spPr>
          <a:xfrm>
            <a:off x="4849091" y="164228"/>
            <a:ext cx="0" cy="6495190"/>
          </a:xfrm>
          <a:prstGeom prst="line">
            <a:avLst/>
          </a:prstGeom>
        </p:spPr>
        <p:style>
          <a:lnRef idx="1">
            <a:schemeClr val="accent1"/>
          </a:lnRef>
          <a:fillRef idx="0">
            <a:schemeClr val="accent1"/>
          </a:fillRef>
          <a:effectRef idx="0">
            <a:schemeClr val="accent1"/>
          </a:effectRef>
          <a:fontRef idx="minor">
            <a:schemeClr val="tx1"/>
          </a:fontRef>
        </p:style>
      </p:cxnSp>
      <p:pic>
        <p:nvPicPr>
          <p:cNvPr id="11" name="Picture 10">
            <a:extLst>
              <a:ext uri="{FF2B5EF4-FFF2-40B4-BE49-F238E27FC236}">
                <a16:creationId xmlns:a16="http://schemas.microsoft.com/office/drawing/2014/main" id="{2F9DEBA0-B968-470C-A704-AC94B27367F5}"/>
              </a:ext>
            </a:extLst>
          </p:cNvPr>
          <p:cNvPicPr>
            <a:picLocks noChangeAspect="1"/>
          </p:cNvPicPr>
          <p:nvPr/>
        </p:nvPicPr>
        <p:blipFill>
          <a:blip r:embed="rId5"/>
          <a:stretch>
            <a:fillRect/>
          </a:stretch>
        </p:blipFill>
        <p:spPr>
          <a:xfrm>
            <a:off x="1023474" y="1587551"/>
            <a:ext cx="3764033" cy="2439504"/>
          </a:xfrm>
          <a:prstGeom prst="rect">
            <a:avLst/>
          </a:prstGeom>
        </p:spPr>
      </p:pic>
      <p:pic>
        <p:nvPicPr>
          <p:cNvPr id="12" name="Picture 11">
            <a:extLst>
              <a:ext uri="{FF2B5EF4-FFF2-40B4-BE49-F238E27FC236}">
                <a16:creationId xmlns:a16="http://schemas.microsoft.com/office/drawing/2014/main" id="{856A6FC7-D31E-40C0-BA1B-358B140912BA}"/>
              </a:ext>
            </a:extLst>
          </p:cNvPr>
          <p:cNvPicPr>
            <a:picLocks noChangeAspect="1"/>
          </p:cNvPicPr>
          <p:nvPr/>
        </p:nvPicPr>
        <p:blipFill>
          <a:blip r:embed="rId6"/>
          <a:stretch>
            <a:fillRect/>
          </a:stretch>
        </p:blipFill>
        <p:spPr>
          <a:xfrm>
            <a:off x="6096000" y="164228"/>
            <a:ext cx="3064836" cy="604517"/>
          </a:xfrm>
          <a:prstGeom prst="rect">
            <a:avLst/>
          </a:prstGeom>
        </p:spPr>
      </p:pic>
      <p:pic>
        <p:nvPicPr>
          <p:cNvPr id="13" name="Picture 12">
            <a:extLst>
              <a:ext uri="{FF2B5EF4-FFF2-40B4-BE49-F238E27FC236}">
                <a16:creationId xmlns:a16="http://schemas.microsoft.com/office/drawing/2014/main" id="{9041087B-8AF0-4C1B-943B-B09384C8252B}"/>
              </a:ext>
            </a:extLst>
          </p:cNvPr>
          <p:cNvPicPr>
            <a:picLocks noChangeAspect="1"/>
          </p:cNvPicPr>
          <p:nvPr/>
        </p:nvPicPr>
        <p:blipFill>
          <a:blip r:embed="rId7"/>
          <a:stretch>
            <a:fillRect/>
          </a:stretch>
        </p:blipFill>
        <p:spPr>
          <a:xfrm>
            <a:off x="6096000" y="768745"/>
            <a:ext cx="3064853" cy="1131178"/>
          </a:xfrm>
          <a:prstGeom prst="rect">
            <a:avLst/>
          </a:prstGeom>
        </p:spPr>
      </p:pic>
      <p:pic>
        <p:nvPicPr>
          <p:cNvPr id="14" name="Picture 13">
            <a:extLst>
              <a:ext uri="{FF2B5EF4-FFF2-40B4-BE49-F238E27FC236}">
                <a16:creationId xmlns:a16="http://schemas.microsoft.com/office/drawing/2014/main" id="{CCA37EB2-7808-4FAF-8BE1-DDD9A6BCF8C6}"/>
              </a:ext>
            </a:extLst>
          </p:cNvPr>
          <p:cNvPicPr>
            <a:picLocks noChangeAspect="1"/>
          </p:cNvPicPr>
          <p:nvPr/>
        </p:nvPicPr>
        <p:blipFill>
          <a:blip r:embed="rId8"/>
          <a:stretch>
            <a:fillRect/>
          </a:stretch>
        </p:blipFill>
        <p:spPr>
          <a:xfrm>
            <a:off x="6096000" y="1922853"/>
            <a:ext cx="3102395" cy="3594770"/>
          </a:xfrm>
          <a:prstGeom prst="rect">
            <a:avLst/>
          </a:prstGeom>
        </p:spPr>
      </p:pic>
      <p:pic>
        <p:nvPicPr>
          <p:cNvPr id="15" name="Picture 14">
            <a:extLst>
              <a:ext uri="{FF2B5EF4-FFF2-40B4-BE49-F238E27FC236}">
                <a16:creationId xmlns:a16="http://schemas.microsoft.com/office/drawing/2014/main" id="{E7E35148-E855-48C5-9E0C-702A64B2475B}"/>
              </a:ext>
            </a:extLst>
          </p:cNvPr>
          <p:cNvPicPr>
            <a:picLocks noChangeAspect="1"/>
          </p:cNvPicPr>
          <p:nvPr/>
        </p:nvPicPr>
        <p:blipFill>
          <a:blip r:embed="rId9"/>
          <a:stretch>
            <a:fillRect/>
          </a:stretch>
        </p:blipFill>
        <p:spPr>
          <a:xfrm>
            <a:off x="6096000" y="5484256"/>
            <a:ext cx="3191281" cy="762361"/>
          </a:xfrm>
          <a:prstGeom prst="rect">
            <a:avLst/>
          </a:prstGeom>
        </p:spPr>
      </p:pic>
      <p:sp>
        <p:nvSpPr>
          <p:cNvPr id="16" name="TextBox 15">
            <a:extLst>
              <a:ext uri="{FF2B5EF4-FFF2-40B4-BE49-F238E27FC236}">
                <a16:creationId xmlns:a16="http://schemas.microsoft.com/office/drawing/2014/main" id="{89253C77-6D14-468B-9823-E78ABCE85A27}"/>
              </a:ext>
            </a:extLst>
          </p:cNvPr>
          <p:cNvSpPr txBox="1"/>
          <p:nvPr/>
        </p:nvSpPr>
        <p:spPr>
          <a:xfrm>
            <a:off x="9198395" y="4676342"/>
            <a:ext cx="2356296" cy="1615827"/>
          </a:xfrm>
          <a:prstGeom prst="rect">
            <a:avLst/>
          </a:prstGeom>
          <a:noFill/>
        </p:spPr>
        <p:txBody>
          <a:bodyPr wrap="square" rtlCol="0">
            <a:spAutoFit/>
          </a:bodyPr>
          <a:lstStyle/>
          <a:p>
            <a:r>
              <a:rPr lang="en-GB" sz="1100" dirty="0"/>
              <a:t>(Simmons. B, Bayliss. P, 2008, The role of special schools for children with profound and multiple learning difficulties: is segregation always best?, </a:t>
            </a:r>
            <a:r>
              <a:rPr lang="en-GB" sz="1100" dirty="0">
                <a:hlinkClick r:id="rId10"/>
              </a:rPr>
              <a:t>https://ore.exeter.ac.uk/repository/bitstream/handle/10036/42336/The%20Role%20of%20Special%20Schools%20for%20Children%20with%20PMLD.pdf?sequence=1</a:t>
            </a:r>
            <a:r>
              <a:rPr lang="en-GB" sz="1100" dirty="0"/>
              <a:t>, accessed 24/11/2019)</a:t>
            </a:r>
          </a:p>
        </p:txBody>
      </p:sp>
    </p:spTree>
    <p:extLst>
      <p:ext uri="{BB962C8B-B14F-4D97-AF65-F5344CB8AC3E}">
        <p14:creationId xmlns:p14="http://schemas.microsoft.com/office/powerpoint/2010/main" val="1472664028"/>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a:extLst>
              <a:ext uri="{FF2B5EF4-FFF2-40B4-BE49-F238E27FC236}">
                <a16:creationId xmlns:a16="http://schemas.microsoft.com/office/drawing/2014/main" id="{F193A322-A4E2-4E2A-901A-D3A3F5FD984D}"/>
              </a:ext>
            </a:extLst>
          </p:cNvPr>
          <p:cNvPicPr>
            <a:picLocks noChangeAspect="1"/>
          </p:cNvPicPr>
          <p:nvPr/>
        </p:nvPicPr>
        <p:blipFill>
          <a:blip r:embed="rId2"/>
          <a:stretch>
            <a:fillRect/>
          </a:stretch>
        </p:blipFill>
        <p:spPr>
          <a:xfrm>
            <a:off x="984075" y="215467"/>
            <a:ext cx="7300943" cy="3472352"/>
          </a:xfrm>
          <a:prstGeom prst="rect">
            <a:avLst/>
          </a:prstGeom>
        </p:spPr>
      </p:pic>
      <p:sp>
        <p:nvSpPr>
          <p:cNvPr id="5" name="TextBox 4">
            <a:extLst>
              <a:ext uri="{FF2B5EF4-FFF2-40B4-BE49-F238E27FC236}">
                <a16:creationId xmlns:a16="http://schemas.microsoft.com/office/drawing/2014/main" id="{DE070468-7CD0-4FAA-8C97-077A2F7EFD63}"/>
              </a:ext>
            </a:extLst>
          </p:cNvPr>
          <p:cNvSpPr txBox="1"/>
          <p:nvPr/>
        </p:nvSpPr>
        <p:spPr>
          <a:xfrm>
            <a:off x="8368146" y="215466"/>
            <a:ext cx="2839780" cy="430887"/>
          </a:xfrm>
          <a:prstGeom prst="rect">
            <a:avLst/>
          </a:prstGeom>
          <a:noFill/>
        </p:spPr>
        <p:txBody>
          <a:bodyPr wrap="square" rtlCol="0">
            <a:spAutoFit/>
          </a:bodyPr>
          <a:lstStyle/>
          <a:p>
            <a:r>
              <a:rPr lang="en-GB" sz="1100" dirty="0"/>
              <a:t>(</a:t>
            </a:r>
            <a:r>
              <a:rPr lang="en-GB" sz="1100" dirty="0" err="1"/>
              <a:t>Theoux</a:t>
            </a:r>
            <a:r>
              <a:rPr lang="en-GB" sz="1100" dirty="0"/>
              <a:t>. L, 2012, Extreme love: 1. Autism [online], UK, BBC, 18/11/2019, BBC </a:t>
            </a:r>
            <a:r>
              <a:rPr lang="en-GB" sz="1100" dirty="0" err="1"/>
              <a:t>Iplayer</a:t>
            </a:r>
            <a:r>
              <a:rPr lang="en-GB" sz="1100" dirty="0"/>
              <a:t>)</a:t>
            </a:r>
          </a:p>
        </p:txBody>
      </p:sp>
      <p:cxnSp>
        <p:nvCxnSpPr>
          <p:cNvPr id="7" name="Straight Connector 6">
            <a:extLst>
              <a:ext uri="{FF2B5EF4-FFF2-40B4-BE49-F238E27FC236}">
                <a16:creationId xmlns:a16="http://schemas.microsoft.com/office/drawing/2014/main" id="{D9E915EE-3B9C-436E-A8A8-5C3C97A34644}"/>
              </a:ext>
            </a:extLst>
          </p:cNvPr>
          <p:cNvCxnSpPr/>
          <p:nvPr/>
        </p:nvCxnSpPr>
        <p:spPr>
          <a:xfrm>
            <a:off x="984075" y="3759200"/>
            <a:ext cx="10293525" cy="0"/>
          </a:xfrm>
          <a:prstGeom prst="line">
            <a:avLst/>
          </a:prstGeom>
        </p:spPr>
        <p:style>
          <a:lnRef idx="1">
            <a:schemeClr val="accent1"/>
          </a:lnRef>
          <a:fillRef idx="0">
            <a:schemeClr val="accent1"/>
          </a:fillRef>
          <a:effectRef idx="0">
            <a:schemeClr val="accent1"/>
          </a:effectRef>
          <a:fontRef idx="minor">
            <a:schemeClr val="tx1"/>
          </a:fontRef>
        </p:style>
      </p:cxnSp>
      <p:pic>
        <p:nvPicPr>
          <p:cNvPr id="8" name="Picture 7">
            <a:extLst>
              <a:ext uri="{FF2B5EF4-FFF2-40B4-BE49-F238E27FC236}">
                <a16:creationId xmlns:a16="http://schemas.microsoft.com/office/drawing/2014/main" id="{B78EAC80-1176-4AD1-8FA4-576811C7858B}"/>
              </a:ext>
            </a:extLst>
          </p:cNvPr>
          <p:cNvPicPr>
            <a:picLocks noChangeAspect="1"/>
          </p:cNvPicPr>
          <p:nvPr/>
        </p:nvPicPr>
        <p:blipFill>
          <a:blip r:embed="rId3"/>
          <a:stretch>
            <a:fillRect/>
          </a:stretch>
        </p:blipFill>
        <p:spPr>
          <a:xfrm>
            <a:off x="984075" y="3830582"/>
            <a:ext cx="6185218" cy="717587"/>
          </a:xfrm>
          <a:prstGeom prst="rect">
            <a:avLst/>
          </a:prstGeom>
        </p:spPr>
      </p:pic>
      <p:pic>
        <p:nvPicPr>
          <p:cNvPr id="9" name="Picture 8">
            <a:extLst>
              <a:ext uri="{FF2B5EF4-FFF2-40B4-BE49-F238E27FC236}">
                <a16:creationId xmlns:a16="http://schemas.microsoft.com/office/drawing/2014/main" id="{D265252B-A90D-4668-885F-86A9865F54CD}"/>
              </a:ext>
            </a:extLst>
          </p:cNvPr>
          <p:cNvPicPr>
            <a:picLocks noChangeAspect="1"/>
          </p:cNvPicPr>
          <p:nvPr/>
        </p:nvPicPr>
        <p:blipFill>
          <a:blip r:embed="rId4"/>
          <a:stretch>
            <a:fillRect/>
          </a:stretch>
        </p:blipFill>
        <p:spPr>
          <a:xfrm>
            <a:off x="984075" y="4548169"/>
            <a:ext cx="3670489" cy="1505027"/>
          </a:xfrm>
          <a:prstGeom prst="rect">
            <a:avLst/>
          </a:prstGeom>
        </p:spPr>
      </p:pic>
      <p:pic>
        <p:nvPicPr>
          <p:cNvPr id="10" name="Picture 9">
            <a:extLst>
              <a:ext uri="{FF2B5EF4-FFF2-40B4-BE49-F238E27FC236}">
                <a16:creationId xmlns:a16="http://schemas.microsoft.com/office/drawing/2014/main" id="{7AF87CB8-608E-423A-9FFA-39133B8EC8B0}"/>
              </a:ext>
            </a:extLst>
          </p:cNvPr>
          <p:cNvPicPr>
            <a:picLocks noChangeAspect="1"/>
          </p:cNvPicPr>
          <p:nvPr/>
        </p:nvPicPr>
        <p:blipFill>
          <a:blip r:embed="rId5"/>
          <a:stretch>
            <a:fillRect/>
          </a:stretch>
        </p:blipFill>
        <p:spPr>
          <a:xfrm>
            <a:off x="4654386" y="4548170"/>
            <a:ext cx="2514907" cy="1505026"/>
          </a:xfrm>
          <a:prstGeom prst="rect">
            <a:avLst/>
          </a:prstGeom>
        </p:spPr>
      </p:pic>
      <p:sp>
        <p:nvSpPr>
          <p:cNvPr id="11" name="TextBox 10">
            <a:extLst>
              <a:ext uri="{FF2B5EF4-FFF2-40B4-BE49-F238E27FC236}">
                <a16:creationId xmlns:a16="http://schemas.microsoft.com/office/drawing/2014/main" id="{49E221E9-79C5-4E00-9CA0-629A74DB4B6E}"/>
              </a:ext>
            </a:extLst>
          </p:cNvPr>
          <p:cNvSpPr txBox="1"/>
          <p:nvPr/>
        </p:nvSpPr>
        <p:spPr>
          <a:xfrm>
            <a:off x="7368540" y="3931920"/>
            <a:ext cx="3139440" cy="769441"/>
          </a:xfrm>
          <a:prstGeom prst="rect">
            <a:avLst/>
          </a:prstGeom>
          <a:noFill/>
        </p:spPr>
        <p:txBody>
          <a:bodyPr wrap="square" rtlCol="0">
            <a:spAutoFit/>
          </a:bodyPr>
          <a:lstStyle/>
          <a:p>
            <a:r>
              <a:rPr lang="en-GB" sz="1100" dirty="0"/>
              <a:t>(Theroux. L, 2012, Louis Theroux on autism: A very different sort of school, </a:t>
            </a:r>
            <a:r>
              <a:rPr lang="en-GB" sz="1100" dirty="0">
                <a:hlinkClick r:id="rId6"/>
              </a:rPr>
              <a:t>https://www.bbc.co.uk/news/magazine-17755247</a:t>
            </a:r>
            <a:r>
              <a:rPr lang="en-GB" sz="1100" dirty="0"/>
              <a:t>, accessed 24/11/2019)</a:t>
            </a:r>
          </a:p>
        </p:txBody>
      </p:sp>
    </p:spTree>
    <p:extLst>
      <p:ext uri="{BB962C8B-B14F-4D97-AF65-F5344CB8AC3E}">
        <p14:creationId xmlns:p14="http://schemas.microsoft.com/office/powerpoint/2010/main" val="978659872"/>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B2230C8-32C2-4844-86C8-B0A65E339DBF}"/>
              </a:ext>
            </a:extLst>
          </p:cNvPr>
          <p:cNvSpPr>
            <a:spLocks noGrp="1"/>
          </p:cNvSpPr>
          <p:nvPr>
            <p:ph type="title"/>
          </p:nvPr>
        </p:nvSpPr>
        <p:spPr>
          <a:xfrm>
            <a:off x="1251678" y="382385"/>
            <a:ext cx="10178322" cy="714895"/>
          </a:xfrm>
        </p:spPr>
        <p:txBody>
          <a:bodyPr>
            <a:normAutofit fontScale="90000"/>
          </a:bodyPr>
          <a:lstStyle/>
          <a:p>
            <a:r>
              <a:rPr lang="en-GB" dirty="0"/>
              <a:t>evaluation</a:t>
            </a:r>
          </a:p>
        </p:txBody>
      </p:sp>
      <p:sp>
        <p:nvSpPr>
          <p:cNvPr id="3" name="Content Placeholder 2">
            <a:extLst>
              <a:ext uri="{FF2B5EF4-FFF2-40B4-BE49-F238E27FC236}">
                <a16:creationId xmlns:a16="http://schemas.microsoft.com/office/drawing/2014/main" id="{391FEAD6-47CB-44F8-A60D-AEC99A711CC9}"/>
              </a:ext>
            </a:extLst>
          </p:cNvPr>
          <p:cNvSpPr>
            <a:spLocks noGrp="1"/>
          </p:cNvSpPr>
          <p:nvPr>
            <p:ph idx="1"/>
          </p:nvPr>
        </p:nvSpPr>
        <p:spPr>
          <a:xfrm>
            <a:off x="1251678" y="1013461"/>
            <a:ext cx="10178322" cy="4866132"/>
          </a:xfrm>
        </p:spPr>
        <p:txBody>
          <a:bodyPr>
            <a:normAutofit/>
          </a:bodyPr>
          <a:lstStyle/>
          <a:p>
            <a:pPr marL="0" indent="0">
              <a:buNone/>
            </a:pPr>
            <a:r>
              <a:rPr lang="en-GB" sz="1100" dirty="0"/>
              <a:t>Since the 1870 introduction of universal compulsory education for all, schools have had to deal with a broader demographic of students. (Ward 2013) Citing Copeland (2003), Ward (2013) notes that at this time, the school population was divided into two groups, one of which being labelled “the dull and deficient” who were to be educated in special schools with limited curricula. He further notes that this group was made up of pupils with physical impairments but also of children from less advantaged social backgrounds including poverty, orphan status and heart and lung disease.</a:t>
            </a:r>
          </a:p>
          <a:p>
            <a:pPr marL="0" indent="0">
              <a:buNone/>
            </a:pPr>
            <a:r>
              <a:rPr lang="en-GB" sz="1100" dirty="0"/>
              <a:t>Whilst acceptance and understanding of special educational needs has evolved drastically over time, this segregation in education is somewhat still prevalent today. Theroux (2012) documents the education provision for children with special educational needs, focusing on autism, by the Developmental Learning </a:t>
            </a:r>
            <a:r>
              <a:rPr lang="en-GB" sz="1100" dirty="0" err="1"/>
              <a:t>Center</a:t>
            </a:r>
            <a:r>
              <a:rPr lang="en-GB" sz="1100" dirty="0"/>
              <a:t> in Warren New Jersey. Theroux observes that the extremely challenging behaviour of some students, particularly violent outbursts, requires a specific learning environment in which teachers are specifically trained to deal with such behaviour. He also notes, however, that this particular school is one of the best in America and is able to perform so well due to its lavish resources and a teacher pupil ration of 1 to 1.5. Thus, whilst the element of segregation is still present, it is not a case of leaving pupils behind but rather separating them from the mainstream in order to better tailor their education specific to their needs with appropriate funding to do so.</a:t>
            </a:r>
          </a:p>
          <a:p>
            <a:pPr marL="0" indent="0">
              <a:buNone/>
            </a:pPr>
            <a:r>
              <a:rPr lang="en-GB" sz="1100" dirty="0"/>
              <a:t>This is a model accepted in the UK evidenced by the UK government (2018) pledging extra funding on top of the £6 billion already in place to provide for children with complex SEND. Part of this funding is £100 million designated to the development of SEND provision within mainstream schools but also for the creation of more free schools specifically catering to SEND.</a:t>
            </a:r>
          </a:p>
          <a:p>
            <a:pPr marL="0" indent="0">
              <a:buNone/>
            </a:pPr>
            <a:r>
              <a:rPr lang="en-GB" sz="1100" dirty="0"/>
              <a:t>It is, however, contested by Simmons and Bayliss (2008) who argue that, citing the case of one highly regarded special school in the southwest, a sufficient learning environment is not provided through a lack of staff knowledge and training which stands in contrast to Theroux’s (2012) experience of a similar school in the USA. Simmons and Bayliss (2008) go on to argue, citing Foreman et al (2004), that segregation can inhibit the development of children with learning difficulties by removing exposure to the “rich social milieu of mainstream schools” which offers its own benefits.</a:t>
            </a:r>
          </a:p>
          <a:p>
            <a:pPr marL="0" indent="0">
              <a:buNone/>
            </a:pPr>
            <a:r>
              <a:rPr lang="en-GB" sz="1100" dirty="0"/>
              <a:t>OFSTED (2010) cite an increase in the number of children needing less intensive support from 14 percent in 2003 to 18.2 percent in 2010 whilst those children needing the most intensive support has fallen in the same years from 3 percent to 2.7 percent. This suggests that a move towards support in mainstream education for SEND pupils is viable due to a rise in the number of pupils with less severe needs and a fall in those that are more severe.</a:t>
            </a:r>
          </a:p>
          <a:p>
            <a:endParaRPr lang="en-GB" dirty="0"/>
          </a:p>
        </p:txBody>
      </p:sp>
    </p:spTree>
    <p:extLst>
      <p:ext uri="{BB962C8B-B14F-4D97-AF65-F5344CB8AC3E}">
        <p14:creationId xmlns:p14="http://schemas.microsoft.com/office/powerpoint/2010/main" val="913013055"/>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A32E861-A14D-4E34-AAFA-2AA049E4B8FC}"/>
              </a:ext>
            </a:extLst>
          </p:cNvPr>
          <p:cNvSpPr>
            <a:spLocks noGrp="1"/>
          </p:cNvSpPr>
          <p:nvPr>
            <p:ph type="title"/>
          </p:nvPr>
        </p:nvSpPr>
        <p:spPr>
          <a:xfrm>
            <a:off x="1251678" y="382385"/>
            <a:ext cx="10178322" cy="699655"/>
          </a:xfrm>
        </p:spPr>
        <p:txBody>
          <a:bodyPr>
            <a:normAutofit fontScale="90000"/>
          </a:bodyPr>
          <a:lstStyle/>
          <a:p>
            <a:r>
              <a:rPr lang="en-GB" dirty="0"/>
              <a:t>references</a:t>
            </a:r>
          </a:p>
        </p:txBody>
      </p:sp>
      <p:sp>
        <p:nvSpPr>
          <p:cNvPr id="3" name="Content Placeholder 2">
            <a:extLst>
              <a:ext uri="{FF2B5EF4-FFF2-40B4-BE49-F238E27FC236}">
                <a16:creationId xmlns:a16="http://schemas.microsoft.com/office/drawing/2014/main" id="{BD5AFA7D-1793-40EA-AD41-DDB0AFB9A7B3}"/>
              </a:ext>
            </a:extLst>
          </p:cNvPr>
          <p:cNvSpPr>
            <a:spLocks noGrp="1"/>
          </p:cNvSpPr>
          <p:nvPr>
            <p:ph idx="1"/>
          </p:nvPr>
        </p:nvSpPr>
        <p:spPr>
          <a:xfrm>
            <a:off x="1251678" y="1082041"/>
            <a:ext cx="10178322" cy="4797552"/>
          </a:xfrm>
        </p:spPr>
        <p:txBody>
          <a:bodyPr>
            <a:normAutofit/>
          </a:bodyPr>
          <a:lstStyle/>
          <a:p>
            <a:r>
              <a:rPr lang="en-GB" sz="1200" dirty="0"/>
              <a:t>(OFSTED, 2010, The special educational needs and disability review, </a:t>
            </a:r>
            <a:r>
              <a:rPr lang="en-GB" sz="1200" dirty="0">
                <a:hlinkClick r:id="rId2"/>
              </a:rPr>
              <a:t>https://assets.publishing.service.gov.uk/government/uploads/system/uploads/attachment_data/file/413816/Summary_-_Special_education_needs_and_disability_review.pdf</a:t>
            </a:r>
            <a:r>
              <a:rPr lang="en-GB" sz="1200" dirty="0"/>
              <a:t>, accessed 24/11/19)</a:t>
            </a:r>
          </a:p>
          <a:p>
            <a:r>
              <a:rPr lang="en-GB" sz="1200" dirty="0"/>
              <a:t>(Simmons. B, Bayliss. P, 2008, The role of special schools for children with profound and multiple learning difficulties: is segregation always best?, </a:t>
            </a:r>
            <a:r>
              <a:rPr lang="en-GB" sz="1200" dirty="0">
                <a:hlinkClick r:id="rId3"/>
              </a:rPr>
              <a:t>https://ore.exeter.ac.uk/repository/bitstream/handle/10036/42336/The%20Role%20of%20Special%20Schools%20for%20Children%20with%20PMLD.pdf?sequence=1</a:t>
            </a:r>
            <a:r>
              <a:rPr lang="en-GB" sz="1200" dirty="0"/>
              <a:t>, accessed 24/11/2019)</a:t>
            </a:r>
          </a:p>
          <a:p>
            <a:r>
              <a:rPr lang="en-GB" sz="1200" dirty="0"/>
              <a:t>(Theroux. L, 2012, Extreme love: 1. Autism [online], UK, BBC, 18/11/2019, BBC </a:t>
            </a:r>
            <a:r>
              <a:rPr lang="en-GB" sz="1200" dirty="0" err="1"/>
              <a:t>Iplayer</a:t>
            </a:r>
            <a:r>
              <a:rPr lang="en-GB" sz="1200" dirty="0"/>
              <a:t>) (1)</a:t>
            </a:r>
          </a:p>
          <a:p>
            <a:r>
              <a:rPr lang="en-GB" sz="1200" dirty="0"/>
              <a:t>(Theroux. L, 2012, Louis Theroux on autism: A very different sort of school, </a:t>
            </a:r>
            <a:r>
              <a:rPr lang="en-GB" sz="1200" u="sng" dirty="0">
                <a:hlinkClick r:id="rId4"/>
              </a:rPr>
              <a:t>https://www.bbc.co.uk/news/magazine-17755247</a:t>
            </a:r>
            <a:r>
              <a:rPr lang="en-GB" sz="1200" dirty="0"/>
              <a:t>, accessed 24/11/2019) (2)</a:t>
            </a:r>
          </a:p>
          <a:p>
            <a:r>
              <a:rPr lang="en-GB" sz="1200" dirty="0"/>
              <a:t>(UK government, 2018, New funding to support children with special educational needs, </a:t>
            </a:r>
            <a:r>
              <a:rPr lang="en-GB" sz="1200" u="sng" dirty="0">
                <a:hlinkClick r:id="rId5"/>
              </a:rPr>
              <a:t>https://www.gov.uk/government/news/new-funding-to-support-children-with-special-educational-needs</a:t>
            </a:r>
            <a:r>
              <a:rPr lang="en-GB" sz="1200" dirty="0"/>
              <a:t>, accessed 24/11/2019)</a:t>
            </a:r>
          </a:p>
          <a:p>
            <a:r>
              <a:rPr lang="en-GB" sz="1200" dirty="0"/>
              <a:t>(Ward. S, 2013, A students guide to Education Studies, 3</a:t>
            </a:r>
            <a:r>
              <a:rPr lang="en-GB" sz="1200" baseline="30000" dirty="0"/>
              <a:t>rd </a:t>
            </a:r>
            <a:r>
              <a:rPr lang="en-GB" sz="1200" dirty="0"/>
              <a:t>edition, Oxon, Routledge)</a:t>
            </a:r>
          </a:p>
          <a:p>
            <a:endParaRPr lang="en-GB" dirty="0"/>
          </a:p>
        </p:txBody>
      </p:sp>
    </p:spTree>
    <p:extLst>
      <p:ext uri="{BB962C8B-B14F-4D97-AF65-F5344CB8AC3E}">
        <p14:creationId xmlns:p14="http://schemas.microsoft.com/office/powerpoint/2010/main" val="1130529100"/>
      </p:ext>
    </p:extLst>
  </p:cSld>
  <p:clrMapOvr>
    <a:masterClrMapping/>
  </p:clrMapOvr>
</p:sld>
</file>

<file path=ppt/theme/theme1.xml><?xml version="1.0" encoding="utf-8"?>
<a:theme xmlns:a="http://schemas.openxmlformats.org/drawingml/2006/main" name="Badge">
  <a:themeElements>
    <a:clrScheme name="Badge">
      <a:dk1>
        <a:sysClr val="windowText" lastClr="000000"/>
      </a:dk1>
      <a:lt1>
        <a:sysClr val="window" lastClr="FFFFFF"/>
      </a:lt1>
      <a:dk2>
        <a:srgbClr val="2A1A00"/>
      </a:dk2>
      <a:lt2>
        <a:srgbClr val="F3F3F2"/>
      </a:lt2>
      <a:accent1>
        <a:srgbClr val="F8B323"/>
      </a:accent1>
      <a:accent2>
        <a:srgbClr val="656A59"/>
      </a:accent2>
      <a:accent3>
        <a:srgbClr val="46B2B5"/>
      </a:accent3>
      <a:accent4>
        <a:srgbClr val="8CAA7E"/>
      </a:accent4>
      <a:accent5>
        <a:srgbClr val="D36F68"/>
      </a:accent5>
      <a:accent6>
        <a:srgbClr val="826276"/>
      </a:accent6>
      <a:hlink>
        <a:srgbClr val="46B2B5"/>
      </a:hlink>
      <a:folHlink>
        <a:srgbClr val="A46694"/>
      </a:folHlink>
    </a:clrScheme>
    <a:fontScheme name="Badge">
      <a:majorFont>
        <a:latin typeface="Impact" panose="020B0806030902050204"/>
        <a:ea typeface=""/>
        <a:cs typeface=""/>
        <a:font script="Jpan" typeface="メイリオ"/>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ajorFont>
      <a:minorFont>
        <a:latin typeface="Gill Sans MT" panose="020B0502020104020203"/>
        <a:ea typeface=""/>
        <a:cs typeface=""/>
        <a:font script="Grek" typeface="Corbel"/>
        <a:font script="Cyrl" typeface="Corbel"/>
        <a:font script="Jpan" typeface="メイリオ"/>
        <a:font script="Hang" typeface="휴먼매직체"/>
        <a:font script="Hans" typeface="华文中宋"/>
        <a:font script="Hant" typeface="微軟正黑體"/>
        <a:font script="Arab" typeface="Majalla UI"/>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inorFont>
    </a:fontScheme>
    <a:fmtScheme name="Badge">
      <a:fillStyleLst>
        <a:solidFill>
          <a:schemeClr val="phClr"/>
        </a:solidFill>
        <a:gradFill rotWithShape="1">
          <a:gsLst>
            <a:gs pos="0">
              <a:schemeClr val="phClr">
                <a:tint val="67000"/>
                <a:satMod val="105000"/>
                <a:lumMod val="110000"/>
              </a:schemeClr>
            </a:gs>
            <a:gs pos="50000">
              <a:schemeClr val="phClr">
                <a:tint val="73000"/>
                <a:satMod val="103000"/>
                <a:lumMod val="105000"/>
              </a:schemeClr>
            </a:gs>
            <a:gs pos="100000">
              <a:schemeClr val="phClr">
                <a:tint val="81000"/>
                <a:satMod val="109000"/>
                <a:lumMod val="105000"/>
              </a:schemeClr>
            </a:gs>
          </a:gsLst>
          <a:lin ang="5400000" scaled="0"/>
        </a:gradFill>
        <a:gradFill rotWithShape="1">
          <a:gsLst>
            <a:gs pos="0">
              <a:schemeClr val="phClr">
                <a:tint val="94000"/>
                <a:satMod val="103000"/>
                <a:lumMod val="102000"/>
              </a:schemeClr>
            </a:gs>
            <a:gs pos="50000">
              <a:schemeClr val="phClr">
                <a:shade val="100000"/>
                <a:satMod val="110000"/>
                <a:lumMod val="100000"/>
              </a:schemeClr>
            </a:gs>
            <a:gs pos="100000">
              <a:schemeClr val="phClr">
                <a:shade val="78000"/>
                <a:satMod val="120000"/>
                <a:lumMod val="99000"/>
              </a:schemeClr>
            </a:gs>
          </a:gsLst>
          <a:lin ang="5400000" scaled="0"/>
        </a:gradFill>
      </a:fillStyleLst>
      <a:lnStyleLst>
        <a:ln w="6350" cap="flat" cmpd="sng" algn="in">
          <a:solidFill>
            <a:schemeClr val="phClr"/>
          </a:solidFill>
          <a:prstDash val="solid"/>
        </a:ln>
        <a:ln w="12700" cap="flat" cmpd="sng" algn="in">
          <a:solidFill>
            <a:schemeClr val="phClr"/>
          </a:solidFill>
          <a:prstDash val="solid"/>
        </a:ln>
        <a:ln w="50800" cap="flat" cmpd="sng" algn="in">
          <a:solidFill>
            <a:schemeClr val="phClr"/>
          </a:solidFill>
          <a:prstDash val="solid"/>
        </a:ln>
      </a:lnStyleLst>
      <a:effectStyleLst>
        <a:effectStyle>
          <a:effectLst/>
        </a:effectStyle>
        <a:effectStyle>
          <a:effectLst/>
        </a:effectStyle>
        <a:effectStyle>
          <a:effectLst>
            <a:outerShdw blurRad="38100" dist="25400" dir="5400000" algn="ctr" rotWithShape="0">
              <a:srgbClr val="000000">
                <a:alpha val="25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hade val="98000"/>
                <a:satMod val="150000"/>
                <a:lumMod val="102000"/>
              </a:schemeClr>
            </a:gs>
            <a:gs pos="50000">
              <a:schemeClr val="phClr">
                <a:tint val="98000"/>
                <a:shade val="90000"/>
                <a:satMod val="13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Badge" id="{71A07785-5930-41D4-9A83-E23602B48E98}" vid="{771EA782-DFA6-45B1-AEA3-661F1715B310}"/>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p:properties xmlns:p="http://schemas.microsoft.com/office/2006/metadata/properties" xmlns:xsi="http://www.w3.org/2001/XMLSchema-instance" xmlns:pc="http://schemas.microsoft.com/office/infopath/2007/PartnerControls">
  <documentManagement/>
</p:properties>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ct:contentTypeSchema xmlns:ct="http://schemas.microsoft.com/office/2006/metadata/contentType" xmlns:ma="http://schemas.microsoft.com/office/2006/metadata/properties/metaAttributes" ct:_="" ma:_="" ma:contentTypeName="Document" ma:contentTypeID="0x0101009838E74B3C9A834F8A8E47B0BD2580C3" ma:contentTypeVersion="2" ma:contentTypeDescription="Create a new document." ma:contentTypeScope="" ma:versionID="0a50801ffc88f43f06a0d52c6de40299">
  <xsd:schema xmlns:xsd="http://www.w3.org/2001/XMLSchema" xmlns:xs="http://www.w3.org/2001/XMLSchema" xmlns:p="http://schemas.microsoft.com/office/2006/metadata/properties" xmlns:ns3="38a49699-8251-46aa-85ce-476a66afaff0" targetNamespace="http://schemas.microsoft.com/office/2006/metadata/properties" ma:root="true" ma:fieldsID="bb3609a59f3c37bd47fc9871ecd4da38" ns3:_="">
    <xsd:import namespace="38a49699-8251-46aa-85ce-476a66afaff0"/>
    <xsd:element name="properties">
      <xsd:complexType>
        <xsd:sequence>
          <xsd:element name="documentManagement">
            <xsd:complexType>
              <xsd:all>
                <xsd:element ref="ns3:MediaServiceMetadata" minOccurs="0"/>
                <xsd:element ref="ns3:MediaServiceFastMetadata"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38a49699-8251-46aa-85ce-476a66afaff0"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Props1.xml><?xml version="1.0" encoding="utf-8"?>
<ds:datastoreItem xmlns:ds="http://schemas.openxmlformats.org/officeDocument/2006/customXml" ds:itemID="{B1523C97-9ABB-4F48-A001-97E800F95B6D}">
  <ds:schemaRefs>
    <ds:schemaRef ds:uri="http://schemas.microsoft.com/office/infopath/2007/PartnerControls"/>
    <ds:schemaRef ds:uri="http://purl.org/dc/elements/1.1/"/>
    <ds:schemaRef ds:uri="http://purl.org/dc/terms/"/>
    <ds:schemaRef ds:uri="http://www.w3.org/XML/1998/namespace"/>
    <ds:schemaRef ds:uri="http://purl.org/dc/dcmitype/"/>
    <ds:schemaRef ds:uri="http://schemas.openxmlformats.org/package/2006/metadata/core-properties"/>
    <ds:schemaRef ds:uri="http://schemas.microsoft.com/office/2006/documentManagement/types"/>
    <ds:schemaRef ds:uri="38a49699-8251-46aa-85ce-476a66afaff0"/>
    <ds:schemaRef ds:uri="http://schemas.microsoft.com/office/2006/metadata/properties"/>
  </ds:schemaRefs>
</ds:datastoreItem>
</file>

<file path=customXml/itemProps2.xml><?xml version="1.0" encoding="utf-8"?>
<ds:datastoreItem xmlns:ds="http://schemas.openxmlformats.org/officeDocument/2006/customXml" ds:itemID="{F0CAA39F-FF37-44F7-8167-F409F2E2FF1D}">
  <ds:schemaRefs>
    <ds:schemaRef ds:uri="http://schemas.microsoft.com/sharepoint/v3/contenttype/forms"/>
  </ds:schemaRefs>
</ds:datastoreItem>
</file>

<file path=customXml/itemProps3.xml><?xml version="1.0" encoding="utf-8"?>
<ds:datastoreItem xmlns:ds="http://schemas.openxmlformats.org/officeDocument/2006/customXml" ds:itemID="{91789602-81D7-42E0-A978-B3039A069B7C}">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38a49699-8251-46aa-85ce-476a66afaff0"/>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docProps/app.xml><?xml version="1.0" encoding="utf-8"?>
<Properties xmlns="http://schemas.openxmlformats.org/officeDocument/2006/extended-properties" xmlns:vt="http://schemas.openxmlformats.org/officeDocument/2006/docPropsVTypes">
  <Template>Badge</Template>
  <TotalTime>6101</TotalTime>
  <Words>3148</Words>
  <Application>Microsoft Office PowerPoint</Application>
  <PresentationFormat>Widescreen</PresentationFormat>
  <Paragraphs>70</Paragraphs>
  <Slides>20</Slides>
  <Notes>0</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20</vt:i4>
      </vt:variant>
    </vt:vector>
  </HeadingPairs>
  <TitlesOfParts>
    <vt:vector size="24" baseType="lpstr">
      <vt:lpstr>Arial</vt:lpstr>
      <vt:lpstr>Gill Sans MT</vt:lpstr>
      <vt:lpstr>Impact</vt:lpstr>
      <vt:lpstr>Badge</vt:lpstr>
      <vt:lpstr>Scrap book key issues in modern education</vt:lpstr>
      <vt:lpstr>Marketisation of education</vt:lpstr>
      <vt:lpstr>PowerPoint Presentation</vt:lpstr>
      <vt:lpstr>PowerPoint Presentation</vt:lpstr>
      <vt:lpstr>PowerPoint Presentation</vt:lpstr>
      <vt:lpstr>Evaluation</vt:lpstr>
      <vt:lpstr>references</vt:lpstr>
      <vt:lpstr>School league tables</vt:lpstr>
      <vt:lpstr>PowerPoint Presentation</vt:lpstr>
      <vt:lpstr>PowerPoint Presentation</vt:lpstr>
      <vt:lpstr>PowerPoint Presentation</vt:lpstr>
      <vt:lpstr>Evaluation</vt:lpstr>
      <vt:lpstr>references</vt:lpstr>
      <vt:lpstr>Send / aln and inclusion</vt:lpstr>
      <vt:lpstr>PowerPoint Presentation</vt:lpstr>
      <vt:lpstr>PowerPoint Presentation</vt:lpstr>
      <vt:lpstr>PowerPoint Presentation</vt:lpstr>
      <vt:lpstr>PowerPoint Presentation</vt:lpstr>
      <vt:lpstr>evaluation</vt:lpstr>
      <vt:lpstr>references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Scrap book key issues in modern education</dc:title>
  <dc:creator>luke.reimnitz93@gmail.com</dc:creator>
  <cp:lastModifiedBy>luke.reimnitz93@gmail.com</cp:lastModifiedBy>
  <cp:revision>13</cp:revision>
  <dcterms:created xsi:type="dcterms:W3CDTF">2019-11-21T12:20:48Z</dcterms:created>
  <dcterms:modified xsi:type="dcterms:W3CDTF">2019-11-25T18:03:43Z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0x0101009838E74B3C9A834F8A8E47B0BD2580C3</vt:lpwstr>
  </property>
</Properties>
</file>