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6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Destination &amp; resort Management </a:t>
            </a:r>
            <a:br>
              <a:rPr lang="en-GB" dirty="0" smtClean="0"/>
            </a:br>
            <a:r>
              <a:rPr lang="en-GB" dirty="0" smtClean="0"/>
              <a:t>sense of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destination &amp; resort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778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Islands of Hope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“To move from (simply) managing the resource itself to managing the people who use it.</a:t>
            </a:r>
          </a:p>
          <a:p>
            <a:r>
              <a:rPr lang="en-GB" dirty="0" smtClean="0"/>
              <a:t>First &amp; foremost, the experience that the visitor gets (in a destination) is the critical thing</a:t>
            </a:r>
          </a:p>
          <a:p>
            <a:r>
              <a:rPr lang="en-GB" dirty="0" smtClean="0"/>
              <a:t>Not from the political administration approach, size or the way it is organised but from the dimension of life that visitors can experience such areas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(brown 1971)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36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6" y="685800"/>
            <a:ext cx="10851777" cy="11519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Reminder! Butler Destination Lifecycles</a:t>
            </a:r>
            <a:endParaRPr lang="en-GB" dirty="0"/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637" y="1631571"/>
            <a:ext cx="9737124" cy="3935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061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39336"/>
            <a:ext cx="10396882" cy="1349827"/>
          </a:xfrm>
        </p:spPr>
        <p:txBody>
          <a:bodyPr/>
          <a:lstStyle/>
          <a:p>
            <a:r>
              <a:rPr lang="en-GB" dirty="0" smtClean="0"/>
              <a:t>Creating a sense of 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05692"/>
            <a:ext cx="10394707" cy="4937759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Place building</a:t>
            </a:r>
          </a:p>
          <a:p>
            <a:r>
              <a:rPr lang="en-GB" dirty="0" smtClean="0"/>
              <a:t>Destination Management</a:t>
            </a:r>
          </a:p>
          <a:p>
            <a:r>
              <a:rPr lang="en-GB" dirty="0" smtClean="0"/>
              <a:t>Destination Marketing Brand building – living the brand</a:t>
            </a:r>
          </a:p>
          <a:p>
            <a:r>
              <a:rPr lang="en-GB" dirty="0" smtClean="0"/>
              <a:t>Rebrand &amp;/or Relaunch</a:t>
            </a:r>
          </a:p>
          <a:p>
            <a:r>
              <a:rPr lang="en-GB" dirty="0" smtClean="0"/>
              <a:t>Identity</a:t>
            </a:r>
          </a:p>
          <a:p>
            <a:r>
              <a:rPr lang="en-GB" dirty="0" smtClean="0"/>
              <a:t>Distinctiveness</a:t>
            </a:r>
          </a:p>
          <a:p>
            <a:r>
              <a:rPr lang="en-GB" dirty="0" smtClean="0"/>
              <a:t>Communication – construction &amp; cooperation </a:t>
            </a:r>
          </a:p>
          <a:p>
            <a:r>
              <a:rPr lang="en-GB" dirty="0" smtClean="0"/>
              <a:t>Authenticity</a:t>
            </a:r>
          </a:p>
          <a:p>
            <a:r>
              <a:rPr lang="en-GB" dirty="0" smtClean="0"/>
              <a:t>Emotional Engagement</a:t>
            </a:r>
          </a:p>
          <a:p>
            <a:r>
              <a:rPr lang="en-GB" dirty="0" smtClean="0"/>
              <a:t>Co creation with </a:t>
            </a:r>
            <a:r>
              <a:rPr lang="en-GB" dirty="0" err="1" smtClean="0"/>
              <a:t>govt</a:t>
            </a:r>
            <a:r>
              <a:rPr lang="en-GB" dirty="0" smtClean="0"/>
              <a:t>, stakeholders &amp; community</a:t>
            </a:r>
          </a:p>
          <a:p>
            <a:r>
              <a:rPr lang="en-GB" dirty="0" smtClean="0"/>
              <a:t>Stakeholder engagement &amp; Ownership</a:t>
            </a:r>
          </a:p>
          <a:p>
            <a:r>
              <a:rPr lang="en-GB" dirty="0" smtClean="0"/>
              <a:t>Sustainability &amp; Future Proofing</a:t>
            </a:r>
          </a:p>
          <a:p>
            <a:r>
              <a:rPr lang="en-GB" dirty="0" err="1" smtClean="0"/>
              <a:t>Placemaking</a:t>
            </a:r>
            <a:r>
              <a:rPr lang="en-GB" dirty="0" smtClean="0"/>
              <a:t> - Integrative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003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00148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Destination marketing &amp;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775063"/>
            <a:ext cx="10394707" cy="47374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Place branding</a:t>
            </a:r>
          </a:p>
          <a:p>
            <a:r>
              <a:rPr lang="en-GB" dirty="0" smtClean="0"/>
              <a:t>Icons</a:t>
            </a:r>
          </a:p>
          <a:p>
            <a:r>
              <a:rPr lang="en-GB" dirty="0" smtClean="0"/>
              <a:t>Attractions</a:t>
            </a:r>
          </a:p>
          <a:p>
            <a:r>
              <a:rPr lang="en-GB" dirty="0" smtClean="0"/>
              <a:t>Developments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Images</a:t>
            </a:r>
          </a:p>
          <a:p>
            <a:r>
              <a:rPr lang="en-GB" dirty="0" err="1" smtClean="0"/>
              <a:t>Verbage</a:t>
            </a:r>
            <a:endParaRPr lang="en-GB" dirty="0" smtClean="0"/>
          </a:p>
          <a:p>
            <a:r>
              <a:rPr lang="en-GB" dirty="0" smtClean="0"/>
              <a:t>Engagement</a:t>
            </a:r>
          </a:p>
          <a:p>
            <a:r>
              <a:rPr lang="en-GB" dirty="0" smtClean="0"/>
              <a:t>Logos</a:t>
            </a:r>
          </a:p>
          <a:p>
            <a:r>
              <a:rPr lang="en-GB" dirty="0" smtClean="0"/>
              <a:t>Slogans</a:t>
            </a:r>
          </a:p>
          <a:p>
            <a:r>
              <a:rPr lang="en-GB" dirty="0" smtClean="0"/>
              <a:t>Emotional engagement</a:t>
            </a:r>
          </a:p>
          <a:p>
            <a:r>
              <a:rPr lang="en-GB" dirty="0" smtClean="0"/>
              <a:t>Social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355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3463" y="78378"/>
            <a:ext cx="7869220" cy="107115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Destination infrastructure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18903"/>
            <a:ext cx="10394707" cy="508580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Initiative</a:t>
            </a:r>
          </a:p>
          <a:p>
            <a:r>
              <a:rPr lang="en-GB" dirty="0" smtClean="0"/>
              <a:t>Impact</a:t>
            </a:r>
          </a:p>
          <a:p>
            <a:r>
              <a:rPr lang="en-GB" dirty="0" smtClean="0"/>
              <a:t>Icons</a:t>
            </a:r>
          </a:p>
          <a:p>
            <a:r>
              <a:rPr lang="en-GB" dirty="0" smtClean="0"/>
              <a:t>Improvement</a:t>
            </a:r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Events</a:t>
            </a:r>
          </a:p>
          <a:p>
            <a:r>
              <a:rPr lang="en-GB" dirty="0" smtClean="0"/>
              <a:t>Activities</a:t>
            </a:r>
          </a:p>
          <a:p>
            <a:r>
              <a:rPr lang="en-GB" dirty="0" smtClean="0"/>
              <a:t>Community engagement</a:t>
            </a:r>
          </a:p>
          <a:p>
            <a:r>
              <a:rPr lang="en-GB" dirty="0" smtClean="0"/>
              <a:t>Niche market engagement</a:t>
            </a:r>
          </a:p>
          <a:p>
            <a:r>
              <a:rPr lang="en-GB" dirty="0" smtClean="0"/>
              <a:t>quality</a:t>
            </a:r>
          </a:p>
          <a:p>
            <a:r>
              <a:rPr lang="en-GB" dirty="0" smtClean="0"/>
              <a:t>Symbolism</a:t>
            </a:r>
          </a:p>
          <a:p>
            <a:r>
              <a:rPr lang="en-GB" dirty="0" smtClean="0"/>
              <a:t>Sustainability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527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 branding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89464"/>
            <a:ext cx="10394707" cy="377081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Marketing strategy</a:t>
            </a:r>
          </a:p>
          <a:p>
            <a:r>
              <a:rPr lang="en-GB" dirty="0" smtClean="0"/>
              <a:t>Competitive advantage</a:t>
            </a:r>
          </a:p>
          <a:p>
            <a:r>
              <a:rPr lang="en-GB" dirty="0" smtClean="0"/>
              <a:t>Product</a:t>
            </a:r>
          </a:p>
          <a:p>
            <a:r>
              <a:rPr lang="en-GB" dirty="0" smtClean="0"/>
              <a:t>Identity</a:t>
            </a:r>
          </a:p>
          <a:p>
            <a:r>
              <a:rPr lang="en-GB" dirty="0" smtClean="0"/>
              <a:t>Engagement</a:t>
            </a:r>
          </a:p>
          <a:p>
            <a:r>
              <a:rPr lang="en-GB" dirty="0" smtClean="0"/>
              <a:t>Loyalty</a:t>
            </a:r>
          </a:p>
          <a:p>
            <a:r>
              <a:rPr lang="en-GB" dirty="0" smtClean="0"/>
              <a:t>Culture &amp; heritage</a:t>
            </a:r>
          </a:p>
          <a:p>
            <a:r>
              <a:rPr lang="en-GB" dirty="0" smtClean="0"/>
              <a:t>Strategies</a:t>
            </a:r>
          </a:p>
          <a:p>
            <a:r>
              <a:rPr lang="en-GB" dirty="0" smtClean="0"/>
              <a:t>Niche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642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6445" y="165464"/>
            <a:ext cx="8496237" cy="1672302"/>
          </a:xfrm>
        </p:spPr>
        <p:txBody>
          <a:bodyPr/>
          <a:lstStyle/>
          <a:p>
            <a:r>
              <a:rPr lang="en-GB" dirty="0" smtClean="0"/>
              <a:t>Niche destinations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41418"/>
            <a:ext cx="10394707" cy="38331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Events</a:t>
            </a:r>
          </a:p>
          <a:p>
            <a:r>
              <a:rPr lang="en-GB" dirty="0" smtClean="0"/>
              <a:t>Themes</a:t>
            </a:r>
          </a:p>
          <a:p>
            <a:r>
              <a:rPr lang="en-GB" dirty="0" smtClean="0"/>
              <a:t>Market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Culture &amp; heritage</a:t>
            </a:r>
          </a:p>
          <a:p>
            <a:r>
              <a:rPr lang="en-GB" dirty="0" smtClean="0"/>
              <a:t>National identity</a:t>
            </a:r>
          </a:p>
          <a:p>
            <a:r>
              <a:rPr lang="en-GB" dirty="0" smtClean="0"/>
              <a:t>Regional impacts</a:t>
            </a:r>
          </a:p>
          <a:p>
            <a:r>
              <a:rPr lang="en-GB" dirty="0" smtClean="0"/>
              <a:t>City</a:t>
            </a:r>
          </a:p>
          <a:p>
            <a:r>
              <a:rPr lang="en-GB" dirty="0" smtClean="0"/>
              <a:t>Town</a:t>
            </a:r>
          </a:p>
          <a:p>
            <a:r>
              <a:rPr lang="en-GB" dirty="0" smtClean="0"/>
              <a:t>Local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16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844731"/>
          </a:xfrm>
        </p:spPr>
        <p:txBody>
          <a:bodyPr>
            <a:normAutofit/>
          </a:bodyPr>
          <a:lstStyle/>
          <a:p>
            <a:r>
              <a:rPr lang="en-GB" dirty="0" smtClean="0"/>
              <a:t>Developing a sense of 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844732"/>
            <a:ext cx="10394707" cy="477229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Engagement with niche market</a:t>
            </a:r>
          </a:p>
          <a:p>
            <a:r>
              <a:rPr lang="en-GB" dirty="0" smtClean="0"/>
              <a:t>Culture </a:t>
            </a:r>
          </a:p>
          <a:p>
            <a:r>
              <a:rPr lang="en-GB" dirty="0" smtClean="0"/>
              <a:t>Heritage</a:t>
            </a:r>
          </a:p>
          <a:p>
            <a:r>
              <a:rPr lang="en-GB" dirty="0" smtClean="0"/>
              <a:t>Events</a:t>
            </a:r>
          </a:p>
          <a:p>
            <a:r>
              <a:rPr lang="en-GB" dirty="0" smtClean="0"/>
              <a:t>Attractions</a:t>
            </a:r>
          </a:p>
          <a:p>
            <a:r>
              <a:rPr lang="en-GB" dirty="0" smtClean="0"/>
              <a:t>Ski tourism</a:t>
            </a:r>
          </a:p>
          <a:p>
            <a:r>
              <a:rPr lang="en-GB" dirty="0" smtClean="0"/>
              <a:t>Seaside</a:t>
            </a:r>
          </a:p>
          <a:p>
            <a:r>
              <a:rPr lang="en-GB" dirty="0" smtClean="0"/>
              <a:t>Spa &amp; wellness tourism</a:t>
            </a:r>
          </a:p>
          <a:p>
            <a:r>
              <a:rPr lang="en-GB" dirty="0" smtClean="0"/>
              <a:t>City breaks</a:t>
            </a:r>
          </a:p>
          <a:p>
            <a:r>
              <a:rPr lang="en-GB" dirty="0" smtClean="0"/>
              <a:t>Activity tourism</a:t>
            </a:r>
          </a:p>
          <a:p>
            <a:r>
              <a:rPr lang="en-GB" dirty="0" smtClean="0"/>
              <a:t>Sports Tourism</a:t>
            </a:r>
          </a:p>
          <a:p>
            <a:r>
              <a:rPr lang="en-GB" dirty="0" err="1" smtClean="0"/>
              <a:t>Agri</a:t>
            </a:r>
            <a:r>
              <a:rPr lang="en-GB" dirty="0" smtClean="0"/>
              <a:t> tourism</a:t>
            </a:r>
          </a:p>
          <a:p>
            <a:r>
              <a:rPr lang="en-GB" dirty="0" smtClean="0"/>
              <a:t>Gastro tourism</a:t>
            </a:r>
          </a:p>
          <a:p>
            <a:r>
              <a:rPr lang="en-GB" dirty="0" smtClean="0"/>
              <a:t>Film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64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242048"/>
            <a:ext cx="10396882" cy="11026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Destinations &amp; resorts Post </a:t>
            </a:r>
            <a:r>
              <a:rPr lang="en-GB" dirty="0" err="1" smtClean="0"/>
              <a:t>covid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43000"/>
            <a:ext cx="10394707" cy="4679576"/>
          </a:xfrm>
        </p:spPr>
        <p:txBody>
          <a:bodyPr>
            <a:normAutofit/>
          </a:bodyPr>
          <a:lstStyle/>
          <a:p>
            <a:r>
              <a:rPr lang="en-GB" smtClean="0"/>
              <a:t>Competition</a:t>
            </a:r>
          </a:p>
          <a:p>
            <a:r>
              <a:rPr lang="en-GB" smtClean="0"/>
              <a:t>Relaunch</a:t>
            </a:r>
            <a:endParaRPr lang="en-GB" dirty="0" smtClean="0"/>
          </a:p>
          <a:p>
            <a:r>
              <a:rPr lang="en-GB" dirty="0" smtClean="0"/>
              <a:t>Reset</a:t>
            </a:r>
          </a:p>
          <a:p>
            <a:r>
              <a:rPr lang="en-GB" dirty="0" smtClean="0"/>
              <a:t>responsibility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Authenticity</a:t>
            </a:r>
          </a:p>
          <a:p>
            <a:r>
              <a:rPr lang="en-GB" dirty="0" smtClean="0"/>
              <a:t>Events</a:t>
            </a:r>
          </a:p>
          <a:p>
            <a:r>
              <a:rPr lang="en-GB" dirty="0" smtClean="0"/>
              <a:t>Niche / mass</a:t>
            </a:r>
          </a:p>
          <a:p>
            <a:r>
              <a:rPr lang="en-GB" dirty="0" smtClean="0"/>
              <a:t>harmony</a:t>
            </a:r>
          </a:p>
        </p:txBody>
      </p:sp>
    </p:spTree>
    <p:extLst>
      <p:ext uri="{BB962C8B-B14F-4D97-AF65-F5344CB8AC3E}">
        <p14:creationId xmlns:p14="http://schemas.microsoft.com/office/powerpoint/2010/main" val="35753966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32</TotalTime>
  <Words>254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Impact</vt:lpstr>
      <vt:lpstr>Main Event</vt:lpstr>
      <vt:lpstr>Destination &amp; resort Management  sense of Place</vt:lpstr>
      <vt:lpstr>Islands of Hope</vt:lpstr>
      <vt:lpstr>Reminder! Butler Destination Lifecycles</vt:lpstr>
      <vt:lpstr>Creating a sense of place</vt:lpstr>
      <vt:lpstr>Destination marketing &amp; Management</vt:lpstr>
      <vt:lpstr>Destination infrastructure</vt:lpstr>
      <vt:lpstr>Place branding principles</vt:lpstr>
      <vt:lpstr>Niche destinations</vt:lpstr>
      <vt:lpstr>Developing a sense of place</vt:lpstr>
      <vt:lpstr>Destinations &amp; resorts Post covid?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Destination &amp; resort Management  sense of Place</dc:title>
  <dc:creator>Jacqui Jones</dc:creator>
  <cp:lastModifiedBy>Jacqui Jones</cp:lastModifiedBy>
  <cp:revision>2</cp:revision>
  <dcterms:created xsi:type="dcterms:W3CDTF">2020-11-01T12:25:39Z</dcterms:created>
  <dcterms:modified xsi:type="dcterms:W3CDTF">2020-11-03T13:24:33Z</dcterms:modified>
</cp:coreProperties>
</file>