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1" r:id="rId3"/>
    <p:sldId id="267" r:id="rId4"/>
    <p:sldId id="266" r:id="rId5"/>
    <p:sldId id="258" r:id="rId6"/>
    <p:sldId id="257" r:id="rId7"/>
    <p:sldId id="259" r:id="rId8"/>
    <p:sldId id="263" r:id="rId9"/>
    <p:sldId id="264" r:id="rId10"/>
    <p:sldId id="265" r:id="rId11"/>
    <p:sldId id="260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63"/>
  </p:normalViewPr>
  <p:slideViewPr>
    <p:cSldViewPr snapToGrid="0" snapToObjects="1">
      <p:cViewPr varScale="1">
        <p:scale>
          <a:sx n="117" d="100"/>
          <a:sy n="117" d="100"/>
        </p:scale>
        <p:origin x="3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55BC8-219E-D541-8A8C-734989F7D1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0743DB-1385-0A4A-AB20-16F6D726D0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4F38C-1916-E744-9B3B-85C5CDCCE1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D61E6-31B4-C641-992C-A19411CA9B09}" type="datetimeFigureOut">
              <a:rPr lang="en-US" smtClean="0"/>
              <a:t>2/15/22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EF8AAE-1C50-F545-894C-17EC136324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B2113D-D941-8545-B7DB-FA47F7B47B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ABAC0-C3B2-7949-A188-06302D4540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36139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6F4DCA-9A40-2E40-86D0-92173172F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880401-B201-714B-BA2D-F7EEC2B656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799988-E72E-5A4F-AC3F-94E6F7FC04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D61E6-31B4-C641-992C-A19411CA9B09}" type="datetimeFigureOut">
              <a:rPr lang="en-US" smtClean="0"/>
              <a:t>2/15/22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CBDB4-4821-F245-83F0-9C634DE08D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15268E-FF6D-6C46-95B7-A0DE6BD77D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ABAC0-C3B2-7949-A188-06302D4540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419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06B43-F4A2-694D-A4A8-7649701FC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EED275-A7B9-6444-BF73-C94FB3A69F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3C2C2B-7E03-1548-846B-832B525D98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D61E6-31B4-C641-992C-A19411CA9B09}" type="datetimeFigureOut">
              <a:rPr lang="en-US" smtClean="0"/>
              <a:t>2/15/22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BD89F5-9059-AB40-BC07-8470E2B26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193BDC-1673-AB4E-A8E0-24212E53B5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ABAC0-C3B2-7949-A188-06302D4540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5097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0BDD0-8D2A-D043-B6AE-ED908736CF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B1140-6C89-0B49-BD70-A4BE29A8A5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845CF5-87FF-194D-B212-B0C66DDF41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EFA33D-17DA-D845-8874-323C55D112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D61E6-31B4-C641-992C-A19411CA9B09}" type="datetimeFigureOut">
              <a:rPr lang="en-US" smtClean="0"/>
              <a:t>2/15/22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95B203-642F-9A41-8817-F02C8EC96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2B890B-875B-7C4D-99DB-8D2E39762B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ABAC0-C3B2-7949-A188-06302D4540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0142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9C592-85D7-8B4E-A6DA-2BC63AC22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E30F9-8E76-FD46-B903-2AB6D60C42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4DDC98-30F9-4C4E-975E-6B12ECC051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FB5A816-D447-C845-A06E-82065BBB27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BA130A-E794-8846-8DBD-4D03C40FFF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005A67-0790-2149-93FE-F14C1665A3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D61E6-31B4-C641-992C-A19411CA9B09}" type="datetimeFigureOut">
              <a:rPr lang="en-US" smtClean="0"/>
              <a:t>2/15/22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36A508-2FBF-2041-A64A-45BAB5A2E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C47197B-2E9C-444C-B87B-C650E8A46D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ABAC0-C3B2-7949-A188-06302D4540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041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32955-376C-4B48-BA73-29AC723699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AF7F6FC-5828-1140-B5FE-D3DFB1C827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D61E6-31B4-C641-992C-A19411CA9B09}" type="datetimeFigureOut">
              <a:rPr lang="en-US" smtClean="0"/>
              <a:t>2/15/22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200EAC-0EAC-4744-9FC3-4C15931ED0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4E60BD-B717-1B44-9664-1C0823CDC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ABAC0-C3B2-7949-A188-06302D4540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3227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A2AFC2-12C7-6F42-BC35-AA7E67B9C2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D61E6-31B4-C641-992C-A19411CA9B09}" type="datetimeFigureOut">
              <a:rPr lang="en-US" smtClean="0"/>
              <a:t>2/15/22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611E9EF-26CF-674D-9ED0-A186E65A8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5963F8-7B3C-0448-9791-CD7A6C4ADE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ABAC0-C3B2-7949-A188-06302D4540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147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0C01D-16A0-F542-BA34-4B4D5E7FF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E62AB-A461-0242-B902-3D1880CE28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6A98A2-8036-B941-BDC3-9DA9F1EF91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55C361-217A-6E40-AA0E-FFEAB5857F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D61E6-31B4-C641-992C-A19411CA9B09}" type="datetimeFigureOut">
              <a:rPr lang="en-US" smtClean="0"/>
              <a:t>2/15/22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2227AA-F27B-3F41-98BB-4BC2AB87D8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27291B-E1F6-7441-9C9F-11BC5EA3A9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ABAC0-C3B2-7949-A188-06302D4540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416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D5376-6CDA-B440-9CF0-B54231EB6D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4D9BA32-9D47-724D-BA33-DBB55C48AA3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B719BB-5114-554B-9776-413D590BFF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E9D30C-1AA3-7A4D-952E-C826EBEEA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D61E6-31B4-C641-992C-A19411CA9B09}" type="datetimeFigureOut">
              <a:rPr lang="en-US" smtClean="0"/>
              <a:t>2/15/22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1E940D-266A-1444-BBE0-C810FDD109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38A15F-9BEE-1749-A837-17C2D16097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ABAC0-C3B2-7949-A188-06302D4540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6967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AA8C2-E67E-F845-B9F6-A1C76BB91C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C66761-18B9-A344-9116-5F1B7B237C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75B815-30D7-AB48-BC97-F80E84072B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D61E6-31B4-C641-992C-A19411CA9B09}" type="datetimeFigureOut">
              <a:rPr lang="en-US" smtClean="0"/>
              <a:t>2/15/22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3B1748-66D7-434F-A547-DA0230D9FD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7DBA0C-3BC4-424B-838E-3196BA164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ABAC0-C3B2-7949-A188-06302D4540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57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92F400-467B-E94E-8C4F-F9B39D9EA63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1CAD94-F514-BE46-9735-1B4FD9CA93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D299EA-4254-344B-85BB-86F4B0CDCD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D61E6-31B4-C641-992C-A19411CA9B09}" type="datetimeFigureOut">
              <a:rPr lang="en-US" smtClean="0"/>
              <a:t>2/15/22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563D98-8891-E04C-8130-6CCBE49FBC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409941-184D-6149-94E1-1479A68F70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ABAC0-C3B2-7949-A188-06302D4540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02776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91115CE-167C-5642-8982-077EF8999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EB62A4-8C33-794E-905A-606E7EEB54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5C211B-3E93-774B-AE12-4EE014E5FA6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9D61E6-31B4-C641-992C-A19411CA9B09}" type="datetimeFigureOut">
              <a:rPr lang="en-US" smtClean="0"/>
              <a:t>2/15/22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8DA4A-E3FB-0348-8296-00824EDCA1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3875A7-D7C4-D64E-87D1-04A4FF1118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9ABAC0-C3B2-7949-A188-06302D4540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7257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5fPyA1C0Ms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9742DB9-99BA-A24A-B43C-8484F8B29C56}"/>
              </a:ext>
            </a:extLst>
          </p:cNvPr>
          <p:cNvSpPr txBox="1"/>
          <p:nvPr/>
        </p:nvSpPr>
        <p:spPr>
          <a:xfrm>
            <a:off x="4255560" y="4865007"/>
            <a:ext cx="368087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000" dirty="0"/>
              <a:t>Under Milkwood</a:t>
            </a:r>
          </a:p>
          <a:p>
            <a:pPr algn="ctr"/>
            <a:r>
              <a:rPr lang="en-US" sz="3200" dirty="0"/>
              <a:t>By Dylan Thomas</a:t>
            </a:r>
          </a:p>
        </p:txBody>
      </p:sp>
      <p:pic>
        <p:nvPicPr>
          <p:cNvPr id="6" name="Picture 5" descr="A statue of a person holding a sword&#10;&#10;Description automatically generated with medium confidence">
            <a:extLst>
              <a:ext uri="{FF2B5EF4-FFF2-40B4-BE49-F238E27FC236}">
                <a16:creationId xmlns:a16="http://schemas.microsoft.com/office/drawing/2014/main" id="{DB1E6959-9094-014B-957E-7E004E8702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0900" y="534307"/>
            <a:ext cx="2870200" cy="4330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41840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itting at a table&#10;&#10;Description automatically generated with medium confidence">
            <a:extLst>
              <a:ext uri="{FF2B5EF4-FFF2-40B4-BE49-F238E27FC236}">
                <a16:creationId xmlns:a16="http://schemas.microsoft.com/office/drawing/2014/main" id="{A097B49E-2EDD-E740-AE79-8925E5B3A1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0350" y="692150"/>
            <a:ext cx="9131300" cy="547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1268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outdoor, nature, mountain&#10;&#10;Description automatically generated">
            <a:extLst>
              <a:ext uri="{FF2B5EF4-FFF2-40B4-BE49-F238E27FC236}">
                <a16:creationId xmlns:a16="http://schemas.microsoft.com/office/drawing/2014/main" id="{848798F1-2B1C-BC43-BA0A-843DBCA63A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5643" y="511629"/>
            <a:ext cx="8780714" cy="5834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9134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ss, tree, outdoor, field&#10;&#10;Description automatically generated">
            <a:extLst>
              <a:ext uri="{FF2B5EF4-FFF2-40B4-BE49-F238E27FC236}">
                <a16:creationId xmlns:a16="http://schemas.microsoft.com/office/drawing/2014/main" id="{3391DBE9-CB71-7945-B9CC-D94DE79B8D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000" y="298450"/>
            <a:ext cx="10160000" cy="626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88948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alendar&#10;&#10;Description automatically generated">
            <a:extLst>
              <a:ext uri="{FF2B5EF4-FFF2-40B4-BE49-F238E27FC236}">
                <a16:creationId xmlns:a16="http://schemas.microsoft.com/office/drawing/2014/main" id="{3F1797D5-A39D-0F4E-8DFF-32CD1FFA48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2000" y="381000"/>
            <a:ext cx="8128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4102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91509C9D-7E74-5A41-84FA-B73B2BADF3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899" y="1600634"/>
            <a:ext cx="11312201" cy="4223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97655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colorful, decorated, painted&#10;&#10;Description automatically generated">
            <a:extLst>
              <a:ext uri="{FF2B5EF4-FFF2-40B4-BE49-F238E27FC236}">
                <a16:creationId xmlns:a16="http://schemas.microsoft.com/office/drawing/2014/main" id="{01EAD5C2-34F8-534E-AE26-02D8B72790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1750" y="228600"/>
            <a:ext cx="4508500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29268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ook with a picture of a person on it&#10;&#10;Description automatically generated with medium confidence">
            <a:extLst>
              <a:ext uri="{FF2B5EF4-FFF2-40B4-BE49-F238E27FC236}">
                <a16:creationId xmlns:a16="http://schemas.microsoft.com/office/drawing/2014/main" id="{0FED8954-31C1-DF4F-926C-C4A8ED2503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0" y="711200"/>
            <a:ext cx="7620000" cy="54356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688C922-0030-A34B-9FCC-D3A7C90CCA9F}"/>
              </a:ext>
            </a:extLst>
          </p:cNvPr>
          <p:cNvSpPr txBox="1"/>
          <p:nvPr/>
        </p:nvSpPr>
        <p:spPr>
          <a:xfrm>
            <a:off x="10243457" y="5777468"/>
            <a:ext cx="1528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Sir Peter Blake</a:t>
            </a:r>
          </a:p>
        </p:txBody>
      </p:sp>
    </p:spTree>
    <p:extLst>
      <p:ext uri="{BB962C8B-B14F-4D97-AF65-F5344CB8AC3E}">
        <p14:creationId xmlns:p14="http://schemas.microsoft.com/office/powerpoint/2010/main" val="25015001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688C922-0030-A34B-9FCC-D3A7C90CCA9F}"/>
              </a:ext>
            </a:extLst>
          </p:cNvPr>
          <p:cNvSpPr txBox="1"/>
          <p:nvPr/>
        </p:nvSpPr>
        <p:spPr>
          <a:xfrm>
            <a:off x="10243457" y="5777468"/>
            <a:ext cx="1528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Sir Peter Blake</a:t>
            </a:r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A1AE2B81-5149-7749-8451-41FA6DF389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2843" y="404132"/>
            <a:ext cx="8066314" cy="6049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7856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688C922-0030-A34B-9FCC-D3A7C90CCA9F}"/>
              </a:ext>
            </a:extLst>
          </p:cNvPr>
          <p:cNvSpPr txBox="1"/>
          <p:nvPr/>
        </p:nvSpPr>
        <p:spPr>
          <a:xfrm>
            <a:off x="10243457" y="5777468"/>
            <a:ext cx="1528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Sir Peter Blake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A8ECB7-9338-9D40-BA05-F15D9558A4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2000" y="95250"/>
            <a:ext cx="5588000" cy="666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0793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outdoor, sky, person, grass&#10;&#10;Description automatically generated">
            <a:extLst>
              <a:ext uri="{FF2B5EF4-FFF2-40B4-BE49-F238E27FC236}">
                <a16:creationId xmlns:a16="http://schemas.microsoft.com/office/drawing/2014/main" id="{902DF40B-E5A4-4B4F-B746-0436C03874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0" y="1397000"/>
            <a:ext cx="6096000" cy="4064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F94CEB8-1509-C74E-920A-DB0C46A843B2}"/>
              </a:ext>
            </a:extLst>
          </p:cNvPr>
          <p:cNvSpPr txBox="1"/>
          <p:nvPr/>
        </p:nvSpPr>
        <p:spPr>
          <a:xfrm>
            <a:off x="3548743" y="616131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793D1A-25F7-7041-968A-7A95FC99BC0B}"/>
              </a:ext>
            </a:extLst>
          </p:cNvPr>
          <p:cNvSpPr txBox="1"/>
          <p:nvPr/>
        </p:nvSpPr>
        <p:spPr>
          <a:xfrm>
            <a:off x="3641108" y="5791982"/>
            <a:ext cx="49836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hlinkClick r:id="rId3"/>
              </a:rPr>
              <a:t>https://</a:t>
            </a:r>
            <a:r>
              <a:rPr lang="en-US" dirty="0" err="1">
                <a:hlinkClick r:id="rId3"/>
              </a:rPr>
              <a:t>www.youtube.com</a:t>
            </a:r>
            <a:r>
              <a:rPr lang="en-US" dirty="0">
                <a:hlinkClick r:id="rId3"/>
              </a:rPr>
              <a:t>/</a:t>
            </a:r>
            <a:r>
              <a:rPr lang="en-US" dirty="0" err="1">
                <a:hlinkClick r:id="rId3"/>
              </a:rPr>
              <a:t>watch?v</a:t>
            </a:r>
            <a:r>
              <a:rPr lang="en-US" dirty="0">
                <a:hlinkClick r:id="rId3"/>
              </a:rPr>
              <a:t>=A5fPyA1C0Ms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93221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27</Words>
  <Application>Microsoft Macintosh PowerPoint</Application>
  <PresentationFormat>Widescreen</PresentationFormat>
  <Paragraphs>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Harrendence</dc:creator>
  <cp:lastModifiedBy>Chris Harrendence</cp:lastModifiedBy>
  <cp:revision>1</cp:revision>
  <dcterms:created xsi:type="dcterms:W3CDTF">2022-02-15T09:11:58Z</dcterms:created>
  <dcterms:modified xsi:type="dcterms:W3CDTF">2022-02-15T09:33:23Z</dcterms:modified>
</cp:coreProperties>
</file>