
<file path=[Content_Types].xml><?xml version="1.0" encoding="utf-8"?>
<Types xmlns="http://schemas.openxmlformats.org/package/2006/content-types">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0"/>
    <p:sldMasterId id="2147483987" r:id="rId11"/>
  </p:sldMasterIdLst>
  <p:notesMasterIdLst>
    <p:notesMasterId r:id="rId50"/>
  </p:notesMasterIdLst>
  <p:handoutMasterIdLst>
    <p:handoutMasterId r:id="rId51"/>
  </p:handoutMasterIdLst>
  <p:sldIdLst>
    <p:sldId id="256" r:id="rId12"/>
    <p:sldId id="270" r:id="rId13"/>
    <p:sldId id="271" r:id="rId14"/>
    <p:sldId id="318" r:id="rId15"/>
    <p:sldId id="272" r:id="rId16"/>
    <p:sldId id="273" r:id="rId17"/>
    <p:sldId id="274" r:id="rId18"/>
    <p:sldId id="275" r:id="rId19"/>
    <p:sldId id="295" r:id="rId20"/>
    <p:sldId id="296" r:id="rId21"/>
    <p:sldId id="297" r:id="rId22"/>
    <p:sldId id="298" r:id="rId23"/>
    <p:sldId id="299" r:id="rId24"/>
    <p:sldId id="279" r:id="rId25"/>
    <p:sldId id="280" r:id="rId26"/>
    <p:sldId id="281" r:id="rId27"/>
    <p:sldId id="282" r:id="rId28"/>
    <p:sldId id="283" r:id="rId29"/>
    <p:sldId id="284" r:id="rId30"/>
    <p:sldId id="285" r:id="rId31"/>
    <p:sldId id="300" r:id="rId32"/>
    <p:sldId id="301" r:id="rId33"/>
    <p:sldId id="302" r:id="rId34"/>
    <p:sldId id="310" r:id="rId35"/>
    <p:sldId id="303" r:id="rId36"/>
    <p:sldId id="313" r:id="rId37"/>
    <p:sldId id="304" r:id="rId38"/>
    <p:sldId id="314" r:id="rId39"/>
    <p:sldId id="311" r:id="rId40"/>
    <p:sldId id="315" r:id="rId41"/>
    <p:sldId id="305" r:id="rId42"/>
    <p:sldId id="316" r:id="rId43"/>
    <p:sldId id="306" r:id="rId44"/>
    <p:sldId id="317" r:id="rId45"/>
    <p:sldId id="308" r:id="rId46"/>
    <p:sldId id="309" r:id="rId47"/>
    <p:sldId id="319" r:id="rId48"/>
    <p:sldId id="261" r:id="rId49"/>
  </p:sldIdLst>
  <p:sldSz cx="12192000" cy="6858000"/>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E3AAD0-B38F-4B32-91C4-64727D3CF377}" v="161" dt="2024-12-19T11:45:26.3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47" autoAdjust="0"/>
  </p:normalViewPr>
  <p:slideViewPr>
    <p:cSldViewPr snapToGrid="0" showGuides="1">
      <p:cViewPr varScale="1">
        <p:scale>
          <a:sx n="82" d="100"/>
          <a:sy n="82" d="100"/>
        </p:scale>
        <p:origin x="102" y="630"/>
      </p:cViewPr>
      <p:guideLst/>
    </p:cSldViewPr>
  </p:slideViewPr>
  <p:notesTextViewPr>
    <p:cViewPr>
      <p:scale>
        <a:sx n="1" d="1"/>
        <a:sy n="1" d="1"/>
      </p:scale>
      <p:origin x="0" y="0"/>
    </p:cViewPr>
  </p:notesTextViewPr>
  <p:notesViewPr>
    <p:cSldViewPr snapToGrid="0" showGuide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2.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customXml" Target="../customXml/item5.xml"/><Relationship Id="rId19" Type="http://schemas.openxmlformats.org/officeDocument/2006/relationships/slide" Target="slides/slide8.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tableStyles" Target="tableStyles.xml"/><Relationship Id="rId8" Type="http://schemas.openxmlformats.org/officeDocument/2006/relationships/customXml" Target="../customXml/item8.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microsoft.com/office/2016/11/relationships/changesInfo" Target="changesInfos/changesInfo1.xml"/><Relationship Id="rId10" Type="http://schemas.openxmlformats.org/officeDocument/2006/relationships/slideMaster" Target="slideMasters/slideMaster1.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Shellem-Prince" userId="64eea5b7-e28f-4427-9756-24c846561eca" providerId="ADAL" clId="{6BE3AAD0-B38F-4B32-91C4-64727D3CF377}"/>
    <pc:docChg chg="undo custSel addSld delSld modSld">
      <pc:chgData name="Ethan Shellem-Prince" userId="64eea5b7-e28f-4427-9756-24c846561eca" providerId="ADAL" clId="{6BE3AAD0-B38F-4B32-91C4-64727D3CF377}" dt="2024-12-19T11:45:26.348" v="10621" actId="20577"/>
      <pc:docMkLst>
        <pc:docMk/>
      </pc:docMkLst>
      <pc:sldChg chg="addSp delSp modSp mod modTransition delAnim modAnim">
        <pc:chgData name="Ethan Shellem-Prince" userId="64eea5b7-e28f-4427-9756-24c846561eca" providerId="ADAL" clId="{6BE3AAD0-B38F-4B32-91C4-64727D3CF377}" dt="2024-12-19T11:45:26.348" v="10621" actId="20577"/>
        <pc:sldMkLst>
          <pc:docMk/>
          <pc:sldMk cId="2521162390" sldId="256"/>
        </pc:sldMkLst>
        <pc:spChg chg="add mod">
          <ac:chgData name="Ethan Shellem-Prince" userId="64eea5b7-e28f-4427-9756-24c846561eca" providerId="ADAL" clId="{6BE3AAD0-B38F-4B32-91C4-64727D3CF377}" dt="2024-12-19T11:45:26.348" v="10621" actId="20577"/>
          <ac:spMkLst>
            <pc:docMk/>
            <pc:sldMk cId="2521162390" sldId="256"/>
            <ac:spMk id="3" creationId="{7BC58DD3-C545-A5AC-F385-75CFD52D899A}"/>
          </ac:spMkLst>
        </pc:spChg>
        <pc:spChg chg="add mod">
          <ac:chgData name="Ethan Shellem-Prince" userId="64eea5b7-e28f-4427-9756-24c846561eca" providerId="ADAL" clId="{6BE3AAD0-B38F-4B32-91C4-64727D3CF377}" dt="2024-12-19T11:37:45.101" v="10619" actId="1076"/>
          <ac:spMkLst>
            <pc:docMk/>
            <pc:sldMk cId="2521162390" sldId="256"/>
            <ac:spMk id="4" creationId="{95887594-0CD0-5CD4-1EF7-420DD85B0454}"/>
          </ac:spMkLst>
        </pc:spChg>
        <pc:picChg chg="add del mod">
          <ac:chgData name="Ethan Shellem-Prince" userId="64eea5b7-e28f-4427-9756-24c846561eca" providerId="ADAL" clId="{6BE3AAD0-B38F-4B32-91C4-64727D3CF377}" dt="2024-12-19T10:10:11.268" v="10407" actId="478"/>
          <ac:picMkLst>
            <pc:docMk/>
            <pc:sldMk cId="2521162390" sldId="256"/>
            <ac:picMk id="2" creationId="{A0D5EF9B-3C10-9EC6-96C2-05747FA15D86}"/>
          </ac:picMkLst>
        </pc:picChg>
        <pc:picChg chg="add del mod">
          <ac:chgData name="Ethan Shellem-Prince" userId="64eea5b7-e28f-4427-9756-24c846561eca" providerId="ADAL" clId="{6BE3AAD0-B38F-4B32-91C4-64727D3CF377}" dt="2024-12-19T10:10:09.984" v="10406" actId="478"/>
          <ac:picMkLst>
            <pc:docMk/>
            <pc:sldMk cId="2521162390" sldId="256"/>
            <ac:picMk id="3" creationId="{0B71BE3E-042D-A398-3C9A-396FC30F140C}"/>
          </ac:picMkLst>
        </pc:picChg>
        <pc:picChg chg="add del mod">
          <ac:chgData name="Ethan Shellem-Prince" userId="64eea5b7-e28f-4427-9756-24c846561eca" providerId="ADAL" clId="{6BE3AAD0-B38F-4B32-91C4-64727D3CF377}" dt="2024-12-19T10:12:17.906" v="10410"/>
          <ac:picMkLst>
            <pc:docMk/>
            <pc:sldMk cId="2521162390" sldId="256"/>
            <ac:picMk id="8" creationId="{5E9C49A4-9E7F-8F98-C3E9-DB4B3CF78F5C}"/>
          </ac:picMkLst>
        </pc:picChg>
        <pc:picChg chg="add del mod">
          <ac:chgData name="Ethan Shellem-Prince" userId="64eea5b7-e28f-4427-9756-24c846561eca" providerId="ADAL" clId="{6BE3AAD0-B38F-4B32-91C4-64727D3CF377}" dt="2024-12-19T10:14:50.544" v="10416"/>
          <ac:picMkLst>
            <pc:docMk/>
            <pc:sldMk cId="2521162390" sldId="256"/>
            <ac:picMk id="9" creationId="{826CE0F8-1490-2981-F18E-AC84BAC97ACC}"/>
          </ac:picMkLst>
        </pc:picChg>
        <pc:picChg chg="add del mod ord">
          <ac:chgData name="Ethan Shellem-Prince" userId="64eea5b7-e28f-4427-9756-24c846561eca" providerId="ADAL" clId="{6BE3AAD0-B38F-4B32-91C4-64727D3CF377}" dt="2024-12-19T10:15:04.164" v="10417"/>
          <ac:picMkLst>
            <pc:docMk/>
            <pc:sldMk cId="2521162390" sldId="256"/>
            <ac:picMk id="17" creationId="{235B4CF8-D16F-7431-7471-188E5647645A}"/>
          </ac:picMkLst>
        </pc:picChg>
        <pc:picChg chg="add del mod">
          <ac:chgData name="Ethan Shellem-Prince" userId="64eea5b7-e28f-4427-9756-24c846561eca" providerId="ADAL" clId="{6BE3AAD0-B38F-4B32-91C4-64727D3CF377}" dt="2024-12-19T10:15:06.667" v="10419"/>
          <ac:picMkLst>
            <pc:docMk/>
            <pc:sldMk cId="2521162390" sldId="256"/>
            <ac:picMk id="18" creationId="{063C148A-AD1C-126E-62AB-3A436211E995}"/>
          </ac:picMkLst>
        </pc:picChg>
        <pc:picChg chg="add del mod ord">
          <ac:chgData name="Ethan Shellem-Prince" userId="64eea5b7-e28f-4427-9756-24c846561eca" providerId="ADAL" clId="{6BE3AAD0-B38F-4B32-91C4-64727D3CF377}" dt="2024-12-19T10:15:10.117" v="10420"/>
          <ac:picMkLst>
            <pc:docMk/>
            <pc:sldMk cId="2521162390" sldId="256"/>
            <ac:picMk id="21" creationId="{A46CD135-0008-C4D2-5D1D-2B01A7108AE7}"/>
          </ac:picMkLst>
        </pc:picChg>
        <pc:picChg chg="add del mod">
          <ac:chgData name="Ethan Shellem-Prince" userId="64eea5b7-e28f-4427-9756-24c846561eca" providerId="ADAL" clId="{6BE3AAD0-B38F-4B32-91C4-64727D3CF377}" dt="2024-12-19T10:15:44.374" v="10422"/>
          <ac:picMkLst>
            <pc:docMk/>
            <pc:sldMk cId="2521162390" sldId="256"/>
            <ac:picMk id="22" creationId="{CF42A38A-A93E-9793-4C58-E37CDD070FA2}"/>
          </ac:picMkLst>
        </pc:picChg>
        <pc:picChg chg="add del mod ord">
          <ac:chgData name="Ethan Shellem-Prince" userId="64eea5b7-e28f-4427-9756-24c846561eca" providerId="ADAL" clId="{6BE3AAD0-B38F-4B32-91C4-64727D3CF377}" dt="2024-12-19T10:15:59.769" v="10423"/>
          <ac:picMkLst>
            <pc:docMk/>
            <pc:sldMk cId="2521162390" sldId="256"/>
            <ac:picMk id="25" creationId="{B01B3E18-42D5-CD78-C112-758389465A01}"/>
          </ac:picMkLst>
        </pc:picChg>
        <pc:picChg chg="add mod">
          <ac:chgData name="Ethan Shellem-Prince" userId="64eea5b7-e28f-4427-9756-24c846561eca" providerId="ADAL" clId="{6BE3AAD0-B38F-4B32-91C4-64727D3CF377}" dt="2024-12-19T10:15:59.769" v="10423"/>
          <ac:picMkLst>
            <pc:docMk/>
            <pc:sldMk cId="2521162390" sldId="256"/>
            <ac:picMk id="26" creationId="{4BA0299C-094B-3076-CF12-91DB9FF9B92E}"/>
          </ac:picMkLst>
        </pc:picChg>
      </pc:sldChg>
      <pc:sldChg chg="addSp modSp modTransition">
        <pc:chgData name="Ethan Shellem-Prince" userId="64eea5b7-e28f-4427-9756-24c846561eca" providerId="ADAL" clId="{6BE3AAD0-B38F-4B32-91C4-64727D3CF377}" dt="2024-12-19T11:09:28.757" v="10529"/>
        <pc:sldMkLst>
          <pc:docMk/>
          <pc:sldMk cId="1412150450" sldId="261"/>
        </pc:sldMkLst>
        <pc:picChg chg="add mod">
          <ac:chgData name="Ethan Shellem-Prince" userId="64eea5b7-e28f-4427-9756-24c846561eca" providerId="ADAL" clId="{6BE3AAD0-B38F-4B32-91C4-64727D3CF377}" dt="2024-12-19T11:09:28.757" v="10529"/>
          <ac:picMkLst>
            <pc:docMk/>
            <pc:sldMk cId="1412150450" sldId="261"/>
            <ac:picMk id="6" creationId="{B579EE40-2FD5-1D62-AB91-5153F13AF9C7}"/>
          </ac:picMkLst>
        </pc:picChg>
      </pc:sldChg>
      <pc:sldChg chg="addSp delSp modSp mod modTransition modAnim">
        <pc:chgData name="Ethan Shellem-Prince" userId="64eea5b7-e28f-4427-9756-24c846561eca" providerId="ADAL" clId="{6BE3AAD0-B38F-4B32-91C4-64727D3CF377}" dt="2024-12-19T10:17:08.194" v="10424"/>
        <pc:sldMkLst>
          <pc:docMk/>
          <pc:sldMk cId="2676630622" sldId="270"/>
        </pc:sldMkLst>
        <pc:picChg chg="add del mod">
          <ac:chgData name="Ethan Shellem-Prince" userId="64eea5b7-e28f-4427-9756-24c846561eca" providerId="ADAL" clId="{6BE3AAD0-B38F-4B32-91C4-64727D3CF377}" dt="2024-12-19T10:14:50.544" v="10416"/>
          <ac:picMkLst>
            <pc:docMk/>
            <pc:sldMk cId="2676630622" sldId="270"/>
            <ac:picMk id="8" creationId="{E236D01E-CFAD-137D-91F7-02603FABBD33}"/>
          </ac:picMkLst>
        </pc:picChg>
        <pc:picChg chg="add del mod ord">
          <ac:chgData name="Ethan Shellem-Prince" userId="64eea5b7-e28f-4427-9756-24c846561eca" providerId="ADAL" clId="{6BE3AAD0-B38F-4B32-91C4-64727D3CF377}" dt="2024-12-19T10:17:08.194" v="10424"/>
          <ac:picMkLst>
            <pc:docMk/>
            <pc:sldMk cId="2676630622" sldId="270"/>
            <ac:picMk id="11" creationId="{A40E0E9C-718B-2B75-3874-CE22947DAAA2}"/>
          </ac:picMkLst>
        </pc:picChg>
        <pc:picChg chg="add mod">
          <ac:chgData name="Ethan Shellem-Prince" userId="64eea5b7-e28f-4427-9756-24c846561eca" providerId="ADAL" clId="{6BE3AAD0-B38F-4B32-91C4-64727D3CF377}" dt="2024-12-19T10:17:08.194" v="10424"/>
          <ac:picMkLst>
            <pc:docMk/>
            <pc:sldMk cId="2676630622" sldId="270"/>
            <ac:picMk id="12" creationId="{47368BAB-50D7-BCD3-F71A-E01A4BD36A09}"/>
          </ac:picMkLst>
        </pc:picChg>
      </pc:sldChg>
      <pc:sldChg chg="addSp delSp modSp mod modTransition modAnim">
        <pc:chgData name="Ethan Shellem-Prince" userId="64eea5b7-e28f-4427-9756-24c846561eca" providerId="ADAL" clId="{6BE3AAD0-B38F-4B32-91C4-64727D3CF377}" dt="2024-12-19T10:19:15.838" v="10472"/>
        <pc:sldMkLst>
          <pc:docMk/>
          <pc:sldMk cId="3949293445" sldId="271"/>
        </pc:sldMkLst>
        <pc:spChg chg="add mod">
          <ac:chgData name="Ethan Shellem-Prince" userId="64eea5b7-e28f-4427-9756-24c846561eca" providerId="ADAL" clId="{6BE3AAD0-B38F-4B32-91C4-64727D3CF377}" dt="2024-12-18T18:18:49.755" v="9912" actId="1076"/>
          <ac:spMkLst>
            <pc:docMk/>
            <pc:sldMk cId="3949293445" sldId="271"/>
            <ac:spMk id="3" creationId="{2669FD2E-0757-2C61-4BB8-4FD8A225CBCD}"/>
          </ac:spMkLst>
        </pc:spChg>
        <pc:spChg chg="add mod">
          <ac:chgData name="Ethan Shellem-Prince" userId="64eea5b7-e28f-4427-9756-24c846561eca" providerId="ADAL" clId="{6BE3AAD0-B38F-4B32-91C4-64727D3CF377}" dt="2024-12-18T18:19:05.009" v="9919" actId="1076"/>
          <ac:spMkLst>
            <pc:docMk/>
            <pc:sldMk cId="3949293445" sldId="271"/>
            <ac:spMk id="4" creationId="{7C883341-04E2-C12C-6B9B-F14E2C28855D}"/>
          </ac:spMkLst>
        </pc:spChg>
        <pc:spChg chg="add mod">
          <ac:chgData name="Ethan Shellem-Prince" userId="64eea5b7-e28f-4427-9756-24c846561eca" providerId="ADAL" clId="{6BE3AAD0-B38F-4B32-91C4-64727D3CF377}" dt="2024-12-18T18:19:33.231" v="9937" actId="1076"/>
          <ac:spMkLst>
            <pc:docMk/>
            <pc:sldMk cId="3949293445" sldId="271"/>
            <ac:spMk id="5" creationId="{F4095F64-7E24-6488-A38D-303EB2F1E6AE}"/>
          </ac:spMkLst>
        </pc:spChg>
        <pc:spChg chg="add mod">
          <ac:chgData name="Ethan Shellem-Prince" userId="64eea5b7-e28f-4427-9756-24c846561eca" providerId="ADAL" clId="{6BE3AAD0-B38F-4B32-91C4-64727D3CF377}" dt="2024-12-18T18:19:53.334" v="9964" actId="122"/>
          <ac:spMkLst>
            <pc:docMk/>
            <pc:sldMk cId="3949293445" sldId="271"/>
            <ac:spMk id="6" creationId="{AB23EEC6-700C-DD3E-F456-410DBA517409}"/>
          </ac:spMkLst>
        </pc:spChg>
        <pc:spChg chg="mod">
          <ac:chgData name="Ethan Shellem-Prince" userId="64eea5b7-e28f-4427-9756-24c846561eca" providerId="ADAL" clId="{6BE3AAD0-B38F-4B32-91C4-64727D3CF377}" dt="2024-12-16T14:24:55.740" v="488" actId="1076"/>
          <ac:spMkLst>
            <pc:docMk/>
            <pc:sldMk cId="3949293445" sldId="271"/>
            <ac:spMk id="7" creationId="{12DDC02A-2F69-677E-8CEC-29BF804629F2}"/>
          </ac:spMkLst>
        </pc:spChg>
        <pc:spChg chg="add mod">
          <ac:chgData name="Ethan Shellem-Prince" userId="64eea5b7-e28f-4427-9756-24c846561eca" providerId="ADAL" clId="{6BE3AAD0-B38F-4B32-91C4-64727D3CF377}" dt="2024-12-18T18:20:15.531" v="9991" actId="1076"/>
          <ac:spMkLst>
            <pc:docMk/>
            <pc:sldMk cId="3949293445" sldId="271"/>
            <ac:spMk id="8" creationId="{BFA0F71F-4FAA-065F-AC6A-E402543FD327}"/>
          </ac:spMkLst>
        </pc:spChg>
        <pc:spChg chg="add mod ord">
          <ac:chgData name="Ethan Shellem-Prince" userId="64eea5b7-e28f-4427-9756-24c846561eca" providerId="ADAL" clId="{6BE3AAD0-B38F-4B32-91C4-64727D3CF377}" dt="2024-12-18T18:20:33.951" v="9994" actId="167"/>
          <ac:spMkLst>
            <pc:docMk/>
            <pc:sldMk cId="3949293445" sldId="271"/>
            <ac:spMk id="9" creationId="{C13B0D6D-F531-C59E-803E-44AB2454E212}"/>
          </ac:spMkLst>
        </pc:spChg>
        <pc:spChg chg="add mod ord">
          <ac:chgData name="Ethan Shellem-Prince" userId="64eea5b7-e28f-4427-9756-24c846561eca" providerId="ADAL" clId="{6BE3AAD0-B38F-4B32-91C4-64727D3CF377}" dt="2024-12-18T18:20:44.032" v="9997" actId="167"/>
          <ac:spMkLst>
            <pc:docMk/>
            <pc:sldMk cId="3949293445" sldId="271"/>
            <ac:spMk id="10" creationId="{67538169-7517-20A2-6B51-161E5A109263}"/>
          </ac:spMkLst>
        </pc:spChg>
        <pc:spChg chg="add mod ord">
          <ac:chgData name="Ethan Shellem-Prince" userId="64eea5b7-e28f-4427-9756-24c846561eca" providerId="ADAL" clId="{6BE3AAD0-B38F-4B32-91C4-64727D3CF377}" dt="2024-12-18T18:21:05.227" v="10001" actId="167"/>
          <ac:spMkLst>
            <pc:docMk/>
            <pc:sldMk cId="3949293445" sldId="271"/>
            <ac:spMk id="11" creationId="{C18933C2-06F5-4860-50BF-AAE00C2335FF}"/>
          </ac:spMkLst>
        </pc:spChg>
        <pc:spChg chg="add mod ord">
          <ac:chgData name="Ethan Shellem-Prince" userId="64eea5b7-e28f-4427-9756-24c846561eca" providerId="ADAL" clId="{6BE3AAD0-B38F-4B32-91C4-64727D3CF377}" dt="2024-12-18T18:21:21.698" v="10004" actId="167"/>
          <ac:spMkLst>
            <pc:docMk/>
            <pc:sldMk cId="3949293445" sldId="271"/>
            <ac:spMk id="12" creationId="{51A11B4F-0F8F-B706-E9DD-21488FAB14E9}"/>
          </ac:spMkLst>
        </pc:spChg>
        <pc:spChg chg="mod">
          <ac:chgData name="Ethan Shellem-Prince" userId="64eea5b7-e28f-4427-9756-24c846561eca" providerId="ADAL" clId="{6BE3AAD0-B38F-4B32-91C4-64727D3CF377}" dt="2024-12-19T10:17:50.123" v="10471" actId="20577"/>
          <ac:spMkLst>
            <pc:docMk/>
            <pc:sldMk cId="3949293445" sldId="271"/>
            <ac:spMk id="1033" creationId="{345B63C7-70B7-4559-0ACD-DA377ABC07E1}"/>
          </ac:spMkLst>
        </pc:spChg>
        <pc:picChg chg="add del mod">
          <ac:chgData name="Ethan Shellem-Prince" userId="64eea5b7-e28f-4427-9756-24c846561eca" providerId="ADAL" clId="{6BE3AAD0-B38F-4B32-91C4-64727D3CF377}" dt="2024-12-19T10:14:50.544" v="10416"/>
          <ac:picMkLst>
            <pc:docMk/>
            <pc:sldMk cId="3949293445" sldId="271"/>
            <ac:picMk id="16" creationId="{B39B1ADA-1DA9-D9C0-A900-27E03A9F810E}"/>
          </ac:picMkLst>
        </pc:picChg>
        <pc:picChg chg="add del mod ord">
          <ac:chgData name="Ethan Shellem-Prince" userId="64eea5b7-e28f-4427-9756-24c846561eca" providerId="ADAL" clId="{6BE3AAD0-B38F-4B32-91C4-64727D3CF377}" dt="2024-12-19T10:19:15.838" v="10472"/>
          <ac:picMkLst>
            <pc:docMk/>
            <pc:sldMk cId="3949293445" sldId="271"/>
            <ac:picMk id="19" creationId="{674A80D5-898E-9E24-00CF-AF871ACF23E0}"/>
          </ac:picMkLst>
        </pc:picChg>
        <pc:picChg chg="add mod">
          <ac:chgData name="Ethan Shellem-Prince" userId="64eea5b7-e28f-4427-9756-24c846561eca" providerId="ADAL" clId="{6BE3AAD0-B38F-4B32-91C4-64727D3CF377}" dt="2024-12-19T10:19:15.838" v="10472"/>
          <ac:picMkLst>
            <pc:docMk/>
            <pc:sldMk cId="3949293445" sldId="271"/>
            <ac:picMk id="20" creationId="{F47E001C-0645-A6D6-8DD8-8FFF75562BD6}"/>
          </ac:picMkLst>
        </pc:picChg>
        <pc:picChg chg="del">
          <ac:chgData name="Ethan Shellem-Prince" userId="64eea5b7-e28f-4427-9756-24c846561eca" providerId="ADAL" clId="{6BE3AAD0-B38F-4B32-91C4-64727D3CF377}" dt="2024-12-18T18:18:40.230" v="9910" actId="478"/>
          <ac:picMkLst>
            <pc:docMk/>
            <pc:sldMk cId="3949293445" sldId="271"/>
            <ac:picMk id="1026" creationId="{693D9F0E-2A0A-A979-911C-C0BC71A01949}"/>
          </ac:picMkLst>
        </pc:picChg>
      </pc:sldChg>
      <pc:sldChg chg="addSp modSp mod modTransition">
        <pc:chgData name="Ethan Shellem-Prince" userId="64eea5b7-e28f-4427-9756-24c846561eca" providerId="ADAL" clId="{6BE3AAD0-B38F-4B32-91C4-64727D3CF377}" dt="2024-12-19T10:21:11.018" v="10474"/>
        <pc:sldMkLst>
          <pc:docMk/>
          <pc:sldMk cId="2185493284" sldId="272"/>
        </pc:sldMkLst>
        <pc:spChg chg="mod">
          <ac:chgData name="Ethan Shellem-Prince" userId="64eea5b7-e28f-4427-9756-24c846561eca" providerId="ADAL" clId="{6BE3AAD0-B38F-4B32-91C4-64727D3CF377}" dt="2024-12-16T14:24:39.938" v="486" actId="20577"/>
          <ac:spMkLst>
            <pc:docMk/>
            <pc:sldMk cId="2185493284" sldId="272"/>
            <ac:spMk id="2" creationId="{7F76A558-DAF9-79A3-E2A5-E88F62332642}"/>
          </ac:spMkLst>
        </pc:spChg>
        <pc:picChg chg="add mod">
          <ac:chgData name="Ethan Shellem-Prince" userId="64eea5b7-e28f-4427-9756-24c846561eca" providerId="ADAL" clId="{6BE3AAD0-B38F-4B32-91C4-64727D3CF377}" dt="2024-12-19T10:21:11.018" v="10474"/>
          <ac:picMkLst>
            <pc:docMk/>
            <pc:sldMk cId="2185493284" sldId="272"/>
            <ac:picMk id="11" creationId="{8EC2A091-4849-85B8-A8F8-33DFA4D5070A}"/>
          </ac:picMkLst>
        </pc:picChg>
      </pc:sldChg>
      <pc:sldChg chg="addSp delSp modSp new mod modTransition">
        <pc:chgData name="Ethan Shellem-Prince" userId="64eea5b7-e28f-4427-9756-24c846561eca" providerId="ADAL" clId="{6BE3AAD0-B38F-4B32-91C4-64727D3CF377}" dt="2024-12-19T10:21:48.810" v="10475"/>
        <pc:sldMkLst>
          <pc:docMk/>
          <pc:sldMk cId="4044636559" sldId="273"/>
        </pc:sldMkLst>
        <pc:spChg chg="mod">
          <ac:chgData name="Ethan Shellem-Prince" userId="64eea5b7-e28f-4427-9756-24c846561eca" providerId="ADAL" clId="{6BE3AAD0-B38F-4B32-91C4-64727D3CF377}" dt="2024-12-16T14:24:45.261" v="487"/>
          <ac:spMkLst>
            <pc:docMk/>
            <pc:sldMk cId="4044636559" sldId="273"/>
            <ac:spMk id="2" creationId="{B24DB304-A597-762A-3182-9D458EE49C5F}"/>
          </ac:spMkLst>
        </pc:spChg>
        <pc:spChg chg="del">
          <ac:chgData name="Ethan Shellem-Prince" userId="64eea5b7-e28f-4427-9756-24c846561eca" providerId="ADAL" clId="{6BE3AAD0-B38F-4B32-91C4-64727D3CF377}" dt="2024-12-16T13:24:06.916" v="2" actId="478"/>
          <ac:spMkLst>
            <pc:docMk/>
            <pc:sldMk cId="4044636559" sldId="273"/>
            <ac:spMk id="3" creationId="{50F0453E-1719-3F38-70CC-0AF4853D895D}"/>
          </ac:spMkLst>
        </pc:spChg>
        <pc:spChg chg="del">
          <ac:chgData name="Ethan Shellem-Prince" userId="64eea5b7-e28f-4427-9756-24c846561eca" providerId="ADAL" clId="{6BE3AAD0-B38F-4B32-91C4-64727D3CF377}" dt="2024-12-16T13:24:06.441" v="1" actId="478"/>
          <ac:spMkLst>
            <pc:docMk/>
            <pc:sldMk cId="4044636559" sldId="273"/>
            <ac:spMk id="4" creationId="{CCC3F83C-264B-C7B9-95BF-CAE7E6D25953}"/>
          </ac:spMkLst>
        </pc:spChg>
        <pc:spChg chg="mod">
          <ac:chgData name="Ethan Shellem-Prince" userId="64eea5b7-e28f-4427-9756-24c846561eca" providerId="ADAL" clId="{6BE3AAD0-B38F-4B32-91C4-64727D3CF377}" dt="2024-12-16T13:58:56.023" v="216" actId="20577"/>
          <ac:spMkLst>
            <pc:docMk/>
            <pc:sldMk cId="4044636559" sldId="273"/>
            <ac:spMk id="5" creationId="{CAFCE620-A4D9-CCDB-06FC-FCD1B9665FBC}"/>
          </ac:spMkLst>
        </pc:spChg>
        <pc:spChg chg="add mod">
          <ac:chgData name="Ethan Shellem-Prince" userId="64eea5b7-e28f-4427-9756-24c846561eca" providerId="ADAL" clId="{6BE3AAD0-B38F-4B32-91C4-64727D3CF377}" dt="2024-12-16T14:17:22.995" v="238" actId="14100"/>
          <ac:spMkLst>
            <pc:docMk/>
            <pc:sldMk cId="4044636559" sldId="273"/>
            <ac:spMk id="10" creationId="{69CBF8E3-D74A-2C79-BAB1-BFA7185E3233}"/>
          </ac:spMkLst>
        </pc:spChg>
        <pc:spChg chg="add mod">
          <ac:chgData name="Ethan Shellem-Prince" userId="64eea5b7-e28f-4427-9756-24c846561eca" providerId="ADAL" clId="{6BE3AAD0-B38F-4B32-91C4-64727D3CF377}" dt="2024-12-16T14:17:36.927" v="243" actId="14100"/>
          <ac:spMkLst>
            <pc:docMk/>
            <pc:sldMk cId="4044636559" sldId="273"/>
            <ac:spMk id="12" creationId="{2E939817-408E-3C25-93A7-2565636424CB}"/>
          </ac:spMkLst>
        </pc:spChg>
        <pc:picChg chg="add mod">
          <ac:chgData name="Ethan Shellem-Prince" userId="64eea5b7-e28f-4427-9756-24c846561eca" providerId="ADAL" clId="{6BE3AAD0-B38F-4B32-91C4-64727D3CF377}" dt="2024-12-16T13:58:37.186" v="182" actId="1076"/>
          <ac:picMkLst>
            <pc:docMk/>
            <pc:sldMk cId="4044636559" sldId="273"/>
            <ac:picMk id="7" creationId="{990B5BB9-17FC-3F6A-6E1E-7E9CBC0221C6}"/>
          </ac:picMkLst>
        </pc:picChg>
        <pc:picChg chg="add mod">
          <ac:chgData name="Ethan Shellem-Prince" userId="64eea5b7-e28f-4427-9756-24c846561eca" providerId="ADAL" clId="{6BE3AAD0-B38F-4B32-91C4-64727D3CF377}" dt="2024-12-19T10:21:48.810" v="10475"/>
          <ac:picMkLst>
            <pc:docMk/>
            <pc:sldMk cId="4044636559" sldId="273"/>
            <ac:picMk id="8" creationId="{D58B8232-4F56-0260-0603-569C58DA12EB}"/>
          </ac:picMkLst>
        </pc:picChg>
        <pc:picChg chg="add mod">
          <ac:chgData name="Ethan Shellem-Prince" userId="64eea5b7-e28f-4427-9756-24c846561eca" providerId="ADAL" clId="{6BE3AAD0-B38F-4B32-91C4-64727D3CF377}" dt="2024-12-16T13:58:35.983" v="181" actId="1076"/>
          <ac:picMkLst>
            <pc:docMk/>
            <pc:sldMk cId="4044636559" sldId="273"/>
            <ac:picMk id="9" creationId="{C697DD1A-4A4D-EB22-0090-D61145494468}"/>
          </ac:picMkLst>
        </pc:picChg>
        <pc:picChg chg="add mod">
          <ac:chgData name="Ethan Shellem-Prince" userId="64eea5b7-e28f-4427-9756-24c846561eca" providerId="ADAL" clId="{6BE3AAD0-B38F-4B32-91C4-64727D3CF377}" dt="2024-12-16T14:17:13.667" v="235" actId="571"/>
          <ac:picMkLst>
            <pc:docMk/>
            <pc:sldMk cId="4044636559" sldId="273"/>
            <ac:picMk id="11" creationId="{9E611EA5-FDB8-A0C0-3CA9-6ACCEC9D257B}"/>
          </ac:picMkLst>
        </pc:picChg>
      </pc:sldChg>
      <pc:sldChg chg="addSp delSp modSp new mod modTransition">
        <pc:chgData name="Ethan Shellem-Prince" userId="64eea5b7-e28f-4427-9756-24c846561eca" providerId="ADAL" clId="{6BE3AAD0-B38F-4B32-91C4-64727D3CF377}" dt="2024-12-19T10:22:36.232" v="10476"/>
        <pc:sldMkLst>
          <pc:docMk/>
          <pc:sldMk cId="3204126007" sldId="274"/>
        </pc:sldMkLst>
        <pc:spChg chg="mod">
          <ac:chgData name="Ethan Shellem-Prince" userId="64eea5b7-e28f-4427-9756-24c846561eca" providerId="ADAL" clId="{6BE3AAD0-B38F-4B32-91C4-64727D3CF377}" dt="2024-12-16T14:24:26.128" v="465" actId="20577"/>
          <ac:spMkLst>
            <pc:docMk/>
            <pc:sldMk cId="3204126007" sldId="274"/>
            <ac:spMk id="2" creationId="{F81D9988-6271-737B-F55D-D8F2DC02AF6B}"/>
          </ac:spMkLst>
        </pc:spChg>
        <pc:spChg chg="del">
          <ac:chgData name="Ethan Shellem-Prince" userId="64eea5b7-e28f-4427-9756-24c846561eca" providerId="ADAL" clId="{6BE3AAD0-B38F-4B32-91C4-64727D3CF377}" dt="2024-12-16T14:17:50.117" v="244" actId="478"/>
          <ac:spMkLst>
            <pc:docMk/>
            <pc:sldMk cId="3204126007" sldId="274"/>
            <ac:spMk id="3" creationId="{730994F0-6FDF-EEFA-6076-A0F67EC11409}"/>
          </ac:spMkLst>
        </pc:spChg>
        <pc:spChg chg="del">
          <ac:chgData name="Ethan Shellem-Prince" userId="64eea5b7-e28f-4427-9756-24c846561eca" providerId="ADAL" clId="{6BE3AAD0-B38F-4B32-91C4-64727D3CF377}" dt="2024-12-16T14:17:51.811" v="245" actId="478"/>
          <ac:spMkLst>
            <pc:docMk/>
            <pc:sldMk cId="3204126007" sldId="274"/>
            <ac:spMk id="4" creationId="{30EE22F4-FFD0-524B-4F18-B61BEF0AD347}"/>
          </ac:spMkLst>
        </pc:spChg>
        <pc:spChg chg="mod">
          <ac:chgData name="Ethan Shellem-Prince" userId="64eea5b7-e28f-4427-9756-24c846561eca" providerId="ADAL" clId="{6BE3AAD0-B38F-4B32-91C4-64727D3CF377}" dt="2024-12-16T14:20:10.614" v="449" actId="5793"/>
          <ac:spMkLst>
            <pc:docMk/>
            <pc:sldMk cId="3204126007" sldId="274"/>
            <ac:spMk id="5" creationId="{0BEBCF0C-5A26-0EB2-0302-43C4CB3A26B6}"/>
          </ac:spMkLst>
        </pc:spChg>
        <pc:picChg chg="add mod">
          <ac:chgData name="Ethan Shellem-Prince" userId="64eea5b7-e28f-4427-9756-24c846561eca" providerId="ADAL" clId="{6BE3AAD0-B38F-4B32-91C4-64727D3CF377}" dt="2024-12-16T14:19:09.067" v="249" actId="14100"/>
          <ac:picMkLst>
            <pc:docMk/>
            <pc:sldMk cId="3204126007" sldId="274"/>
            <ac:picMk id="7" creationId="{1AB016D4-C6BA-D675-7494-7A9B66D81892}"/>
          </ac:picMkLst>
        </pc:picChg>
        <pc:picChg chg="add mod">
          <ac:chgData name="Ethan Shellem-Prince" userId="64eea5b7-e28f-4427-9756-24c846561eca" providerId="ADAL" clId="{6BE3AAD0-B38F-4B32-91C4-64727D3CF377}" dt="2024-12-19T10:22:36.232" v="10476"/>
          <ac:picMkLst>
            <pc:docMk/>
            <pc:sldMk cId="3204126007" sldId="274"/>
            <ac:picMk id="8" creationId="{6C15D044-2C2F-A230-8BE0-B63939BC661A}"/>
          </ac:picMkLst>
        </pc:picChg>
        <pc:picChg chg="add mod">
          <ac:chgData name="Ethan Shellem-Prince" userId="64eea5b7-e28f-4427-9756-24c846561eca" providerId="ADAL" clId="{6BE3AAD0-B38F-4B32-91C4-64727D3CF377}" dt="2024-12-16T14:20:08.957" v="448" actId="1076"/>
          <ac:picMkLst>
            <pc:docMk/>
            <pc:sldMk cId="3204126007" sldId="274"/>
            <ac:picMk id="9" creationId="{58E68B64-13C9-A7A5-977F-D9266203C749}"/>
          </ac:picMkLst>
        </pc:picChg>
      </pc:sldChg>
      <pc:sldChg chg="addSp delSp modSp new mod modTransition">
        <pc:chgData name="Ethan Shellem-Prince" userId="64eea5b7-e28f-4427-9756-24c846561eca" providerId="ADAL" clId="{6BE3AAD0-B38F-4B32-91C4-64727D3CF377}" dt="2024-12-19T10:24:23.547" v="10477"/>
        <pc:sldMkLst>
          <pc:docMk/>
          <pc:sldMk cId="1553474982" sldId="275"/>
        </pc:sldMkLst>
        <pc:spChg chg="mod">
          <ac:chgData name="Ethan Shellem-Prince" userId="64eea5b7-e28f-4427-9756-24c846561eca" providerId="ADAL" clId="{6BE3AAD0-B38F-4B32-91C4-64727D3CF377}" dt="2024-12-16T14:24:19.204" v="462" actId="20577"/>
          <ac:spMkLst>
            <pc:docMk/>
            <pc:sldMk cId="1553474982" sldId="275"/>
            <ac:spMk id="2" creationId="{55EB0526-8FE0-5834-2810-6BEC61C4BB87}"/>
          </ac:spMkLst>
        </pc:spChg>
        <pc:spChg chg="del">
          <ac:chgData name="Ethan Shellem-Prince" userId="64eea5b7-e28f-4427-9756-24c846561eca" providerId="ADAL" clId="{6BE3AAD0-B38F-4B32-91C4-64727D3CF377}" dt="2024-12-16T14:24:21.553" v="463" actId="478"/>
          <ac:spMkLst>
            <pc:docMk/>
            <pc:sldMk cId="1553474982" sldId="275"/>
            <ac:spMk id="3" creationId="{9C665C98-D8A7-A776-8142-2C4EACD69CA3}"/>
          </ac:spMkLst>
        </pc:spChg>
        <pc:spChg chg="del">
          <ac:chgData name="Ethan Shellem-Prince" userId="64eea5b7-e28f-4427-9756-24c846561eca" providerId="ADAL" clId="{6BE3AAD0-B38F-4B32-91C4-64727D3CF377}" dt="2024-12-18T11:13:21.217" v="2117" actId="478"/>
          <ac:spMkLst>
            <pc:docMk/>
            <pc:sldMk cId="1553474982" sldId="275"/>
            <ac:spMk id="4" creationId="{1A8E250F-6189-28B7-1353-FD20FF47309F}"/>
          </ac:spMkLst>
        </pc:spChg>
        <pc:spChg chg="mod">
          <ac:chgData name="Ethan Shellem-Prince" userId="64eea5b7-e28f-4427-9756-24c846561eca" providerId="ADAL" clId="{6BE3AAD0-B38F-4B32-91C4-64727D3CF377}" dt="2024-12-18T11:47:26.247" v="2968" actId="1076"/>
          <ac:spMkLst>
            <pc:docMk/>
            <pc:sldMk cId="1553474982" sldId="275"/>
            <ac:spMk id="5" creationId="{7B2DC737-729A-C6B5-8186-37F6FB466483}"/>
          </ac:spMkLst>
        </pc:spChg>
        <pc:spChg chg="add mod">
          <ac:chgData name="Ethan Shellem-Prince" userId="64eea5b7-e28f-4427-9756-24c846561eca" providerId="ADAL" clId="{6BE3AAD0-B38F-4B32-91C4-64727D3CF377}" dt="2024-12-18T11:48:03.481" v="2976" actId="14100"/>
          <ac:spMkLst>
            <pc:docMk/>
            <pc:sldMk cId="1553474982" sldId="275"/>
            <ac:spMk id="15" creationId="{0EA596F3-3AEE-4155-F8D1-82EFB28730DC}"/>
          </ac:spMkLst>
        </pc:spChg>
        <pc:picChg chg="add mod">
          <ac:chgData name="Ethan Shellem-Prince" userId="64eea5b7-e28f-4427-9756-24c846561eca" providerId="ADAL" clId="{6BE3AAD0-B38F-4B32-91C4-64727D3CF377}" dt="2024-12-18T11:47:26.247" v="2968" actId="1076"/>
          <ac:picMkLst>
            <pc:docMk/>
            <pc:sldMk cId="1553474982" sldId="275"/>
            <ac:picMk id="6" creationId="{60E7AE19-46BA-A02D-AD42-0F2D36B76472}"/>
          </ac:picMkLst>
        </pc:picChg>
        <pc:picChg chg="add mod">
          <ac:chgData name="Ethan Shellem-Prince" userId="64eea5b7-e28f-4427-9756-24c846561eca" providerId="ADAL" clId="{6BE3AAD0-B38F-4B32-91C4-64727D3CF377}" dt="2024-12-18T11:47:35.226" v="2972" actId="1076"/>
          <ac:picMkLst>
            <pc:docMk/>
            <pc:sldMk cId="1553474982" sldId="275"/>
            <ac:picMk id="14" creationId="{24959CFC-31C0-1A4E-8CE6-286D87A05E7C}"/>
          </ac:picMkLst>
        </pc:picChg>
        <pc:picChg chg="add mod">
          <ac:chgData name="Ethan Shellem-Prince" userId="64eea5b7-e28f-4427-9756-24c846561eca" providerId="ADAL" clId="{6BE3AAD0-B38F-4B32-91C4-64727D3CF377}" dt="2024-12-19T10:24:23.547" v="10477"/>
          <ac:picMkLst>
            <pc:docMk/>
            <pc:sldMk cId="1553474982" sldId="275"/>
            <ac:picMk id="19" creationId="{45EF4CA7-A811-BFE9-75A4-187B1592D005}"/>
          </ac:picMkLst>
        </pc:picChg>
        <pc:cxnChg chg="add mod">
          <ac:chgData name="Ethan Shellem-Prince" userId="64eea5b7-e28f-4427-9756-24c846561eca" providerId="ADAL" clId="{6BE3AAD0-B38F-4B32-91C4-64727D3CF377}" dt="2024-12-18T11:47:26.247" v="2968" actId="1076"/>
          <ac:cxnSpMkLst>
            <pc:docMk/>
            <pc:sldMk cId="1553474982" sldId="275"/>
            <ac:cxnSpMk id="8" creationId="{E1BF9370-BC3B-7AEE-BDA7-706C0A83E62C}"/>
          </ac:cxnSpMkLst>
        </pc:cxnChg>
        <pc:cxnChg chg="add mod">
          <ac:chgData name="Ethan Shellem-Prince" userId="64eea5b7-e28f-4427-9756-24c846561eca" providerId="ADAL" clId="{6BE3AAD0-B38F-4B32-91C4-64727D3CF377}" dt="2024-12-18T11:47:26.247" v="2968" actId="1076"/>
          <ac:cxnSpMkLst>
            <pc:docMk/>
            <pc:sldMk cId="1553474982" sldId="275"/>
            <ac:cxnSpMk id="9" creationId="{70D58148-550E-4A24-E1A1-D16F2BEBDFE5}"/>
          </ac:cxnSpMkLst>
        </pc:cxnChg>
        <pc:cxnChg chg="add mod">
          <ac:chgData name="Ethan Shellem-Prince" userId="64eea5b7-e28f-4427-9756-24c846561eca" providerId="ADAL" clId="{6BE3AAD0-B38F-4B32-91C4-64727D3CF377}" dt="2024-12-18T11:47:26.247" v="2968" actId="1076"/>
          <ac:cxnSpMkLst>
            <pc:docMk/>
            <pc:sldMk cId="1553474982" sldId="275"/>
            <ac:cxnSpMk id="11" creationId="{19F9BA70-1EB7-2EA4-5DA7-57A861969B79}"/>
          </ac:cxnSpMkLst>
        </pc:cxnChg>
      </pc:sldChg>
      <pc:sldChg chg="modSp new del mod">
        <pc:chgData name="Ethan Shellem-Prince" userId="64eea5b7-e28f-4427-9756-24c846561eca" providerId="ADAL" clId="{6BE3AAD0-B38F-4B32-91C4-64727D3CF377}" dt="2024-12-18T11:44:36.293" v="2965" actId="47"/>
        <pc:sldMkLst>
          <pc:docMk/>
          <pc:sldMk cId="3639968728" sldId="276"/>
        </pc:sldMkLst>
        <pc:spChg chg="mod">
          <ac:chgData name="Ethan Shellem-Prince" userId="64eea5b7-e28f-4427-9756-24c846561eca" providerId="ADAL" clId="{6BE3AAD0-B38F-4B32-91C4-64727D3CF377}" dt="2024-12-16T14:46:51.305" v="508" actId="20577"/>
          <ac:spMkLst>
            <pc:docMk/>
            <pc:sldMk cId="3639968728" sldId="276"/>
            <ac:spMk id="2" creationId="{470FEC37-E0B1-F19F-4C52-28BB270ACEFF}"/>
          </ac:spMkLst>
        </pc:spChg>
        <pc:spChg chg="mod">
          <ac:chgData name="Ethan Shellem-Prince" userId="64eea5b7-e28f-4427-9756-24c846561eca" providerId="ADAL" clId="{6BE3AAD0-B38F-4B32-91C4-64727D3CF377}" dt="2024-12-16T14:47:19.268" v="594" actId="20577"/>
          <ac:spMkLst>
            <pc:docMk/>
            <pc:sldMk cId="3639968728" sldId="276"/>
            <ac:spMk id="3" creationId="{A5918EFA-F827-6535-3201-C6808D2B1353}"/>
          </ac:spMkLst>
        </pc:spChg>
      </pc:sldChg>
      <pc:sldChg chg="modSp add del mod">
        <pc:chgData name="Ethan Shellem-Prince" userId="64eea5b7-e28f-4427-9756-24c846561eca" providerId="ADAL" clId="{6BE3AAD0-B38F-4B32-91C4-64727D3CF377}" dt="2024-12-16T15:38:34.642" v="616" actId="47"/>
        <pc:sldMkLst>
          <pc:docMk/>
          <pc:sldMk cId="725826050" sldId="277"/>
        </pc:sldMkLst>
        <pc:spChg chg="mod">
          <ac:chgData name="Ethan Shellem-Prince" userId="64eea5b7-e28f-4427-9756-24c846561eca" providerId="ADAL" clId="{6BE3AAD0-B38F-4B32-91C4-64727D3CF377}" dt="2024-12-16T14:47:30.394" v="604" actId="20577"/>
          <ac:spMkLst>
            <pc:docMk/>
            <pc:sldMk cId="725826050" sldId="277"/>
            <ac:spMk id="2" creationId="{470FEC37-E0B1-F19F-4C52-28BB270ACEFF}"/>
          </ac:spMkLst>
        </pc:spChg>
      </pc:sldChg>
      <pc:sldChg chg="modSp add del mod">
        <pc:chgData name="Ethan Shellem-Prince" userId="64eea5b7-e28f-4427-9756-24c846561eca" providerId="ADAL" clId="{6BE3AAD0-B38F-4B32-91C4-64727D3CF377}" dt="2024-12-18T11:44:38.705" v="2967" actId="47"/>
        <pc:sldMkLst>
          <pc:docMk/>
          <pc:sldMk cId="505611993" sldId="278"/>
        </pc:sldMkLst>
        <pc:spChg chg="mod">
          <ac:chgData name="Ethan Shellem-Prince" userId="64eea5b7-e28f-4427-9756-24c846561eca" providerId="ADAL" clId="{6BE3AAD0-B38F-4B32-91C4-64727D3CF377}" dt="2024-12-16T14:47:36.439" v="615" actId="20577"/>
          <ac:spMkLst>
            <pc:docMk/>
            <pc:sldMk cId="505611993" sldId="278"/>
            <ac:spMk id="2" creationId="{470FEC37-E0B1-F19F-4C52-28BB270ACEFF}"/>
          </ac:spMkLst>
        </pc:spChg>
      </pc:sldChg>
      <pc:sldChg chg="addSp delSp modSp new mod modTransition">
        <pc:chgData name="Ethan Shellem-Prince" userId="64eea5b7-e28f-4427-9756-24c846561eca" providerId="ADAL" clId="{6BE3AAD0-B38F-4B32-91C4-64727D3CF377}" dt="2024-12-19T10:33:00.445" v="10489"/>
        <pc:sldMkLst>
          <pc:docMk/>
          <pc:sldMk cId="1267229781" sldId="279"/>
        </pc:sldMkLst>
        <pc:spChg chg="mod">
          <ac:chgData name="Ethan Shellem-Prince" userId="64eea5b7-e28f-4427-9756-24c846561eca" providerId="ADAL" clId="{6BE3AAD0-B38F-4B32-91C4-64727D3CF377}" dt="2024-12-17T16:25:21.609" v="639" actId="20577"/>
          <ac:spMkLst>
            <pc:docMk/>
            <pc:sldMk cId="1267229781" sldId="279"/>
            <ac:spMk id="2" creationId="{AE1D1CC4-2021-2B23-BCBC-85EDCB39F26F}"/>
          </ac:spMkLst>
        </pc:spChg>
        <pc:spChg chg="del">
          <ac:chgData name="Ethan Shellem-Prince" userId="64eea5b7-e28f-4427-9756-24c846561eca" providerId="ADAL" clId="{6BE3AAD0-B38F-4B32-91C4-64727D3CF377}" dt="2024-12-17T16:26:34.558" v="764" actId="478"/>
          <ac:spMkLst>
            <pc:docMk/>
            <pc:sldMk cId="1267229781" sldId="279"/>
            <ac:spMk id="3" creationId="{83CA9506-591D-D364-4E9D-6CF8DFAC9315}"/>
          </ac:spMkLst>
        </pc:spChg>
        <pc:spChg chg="del">
          <ac:chgData name="Ethan Shellem-Prince" userId="64eea5b7-e28f-4427-9756-24c846561eca" providerId="ADAL" clId="{6BE3AAD0-B38F-4B32-91C4-64727D3CF377}" dt="2024-12-17T16:25:23.948" v="640" actId="478"/>
          <ac:spMkLst>
            <pc:docMk/>
            <pc:sldMk cId="1267229781" sldId="279"/>
            <ac:spMk id="4" creationId="{DD4D98BC-F253-A551-74B3-43DE0402F7CD}"/>
          </ac:spMkLst>
        </pc:spChg>
        <pc:spChg chg="mod">
          <ac:chgData name="Ethan Shellem-Prince" userId="64eea5b7-e28f-4427-9756-24c846561eca" providerId="ADAL" clId="{6BE3AAD0-B38F-4B32-91C4-64727D3CF377}" dt="2024-12-17T16:25:57.150" v="697" actId="20577"/>
          <ac:spMkLst>
            <pc:docMk/>
            <pc:sldMk cId="1267229781" sldId="279"/>
            <ac:spMk id="5" creationId="{C7CF1DEE-139C-157F-3C84-F7878C8342A3}"/>
          </ac:spMkLst>
        </pc:spChg>
        <pc:picChg chg="add mod">
          <ac:chgData name="Ethan Shellem-Prince" userId="64eea5b7-e28f-4427-9756-24c846561eca" providerId="ADAL" clId="{6BE3AAD0-B38F-4B32-91C4-64727D3CF377}" dt="2024-12-17T16:25:28.485" v="643" actId="14100"/>
          <ac:picMkLst>
            <pc:docMk/>
            <pc:sldMk cId="1267229781" sldId="279"/>
            <ac:picMk id="7" creationId="{45D51A82-1FDB-1ED1-A116-000C180D9F34}"/>
          </ac:picMkLst>
        </pc:picChg>
        <pc:picChg chg="add mod">
          <ac:chgData name="Ethan Shellem-Prince" userId="64eea5b7-e28f-4427-9756-24c846561eca" providerId="ADAL" clId="{6BE3AAD0-B38F-4B32-91C4-64727D3CF377}" dt="2024-12-19T10:33:00.445" v="10489"/>
          <ac:picMkLst>
            <pc:docMk/>
            <pc:sldMk cId="1267229781" sldId="279"/>
            <ac:picMk id="11" creationId="{DA9C15E1-654D-CCFF-F0D2-DA843615C873}"/>
          </ac:picMkLst>
        </pc:picChg>
      </pc:sldChg>
      <pc:sldChg chg="addSp delSp modSp new mod modTransition">
        <pc:chgData name="Ethan Shellem-Prince" userId="64eea5b7-e28f-4427-9756-24c846561eca" providerId="ADAL" clId="{6BE3AAD0-B38F-4B32-91C4-64727D3CF377}" dt="2024-12-19T10:33:00.445" v="10489"/>
        <pc:sldMkLst>
          <pc:docMk/>
          <pc:sldMk cId="568003237" sldId="280"/>
        </pc:sldMkLst>
        <pc:spChg chg="mod">
          <ac:chgData name="Ethan Shellem-Prince" userId="64eea5b7-e28f-4427-9756-24c846561eca" providerId="ADAL" clId="{6BE3AAD0-B38F-4B32-91C4-64727D3CF377}" dt="2024-12-17T16:26:27.082" v="762" actId="20577"/>
          <ac:spMkLst>
            <pc:docMk/>
            <pc:sldMk cId="568003237" sldId="280"/>
            <ac:spMk id="2" creationId="{13A1E594-3064-BF39-9BCC-75F0945797B4}"/>
          </ac:spMkLst>
        </pc:spChg>
        <pc:spChg chg="del">
          <ac:chgData name="Ethan Shellem-Prince" userId="64eea5b7-e28f-4427-9756-24c846561eca" providerId="ADAL" clId="{6BE3AAD0-B38F-4B32-91C4-64727D3CF377}" dt="2024-12-17T16:26:31.816" v="763" actId="478"/>
          <ac:spMkLst>
            <pc:docMk/>
            <pc:sldMk cId="568003237" sldId="280"/>
            <ac:spMk id="3" creationId="{5D1C1862-F018-AE39-A249-F7A4CEA4F42D}"/>
          </ac:spMkLst>
        </pc:spChg>
        <pc:spChg chg="del mod">
          <ac:chgData name="Ethan Shellem-Prince" userId="64eea5b7-e28f-4427-9756-24c846561eca" providerId="ADAL" clId="{6BE3AAD0-B38F-4B32-91C4-64727D3CF377}" dt="2024-12-17T16:33:07.570" v="766" actId="478"/>
          <ac:spMkLst>
            <pc:docMk/>
            <pc:sldMk cId="568003237" sldId="280"/>
            <ac:spMk id="4" creationId="{FDE4F2C4-9B47-D48B-9012-79E318824F1F}"/>
          </ac:spMkLst>
        </pc:spChg>
        <pc:spChg chg="mod">
          <ac:chgData name="Ethan Shellem-Prince" userId="64eea5b7-e28f-4427-9756-24c846561eca" providerId="ADAL" clId="{6BE3AAD0-B38F-4B32-91C4-64727D3CF377}" dt="2024-12-17T16:35:58.164" v="976" actId="20577"/>
          <ac:spMkLst>
            <pc:docMk/>
            <pc:sldMk cId="568003237" sldId="280"/>
            <ac:spMk id="5" creationId="{C39F3121-EA5D-7163-F7C1-018917333098}"/>
          </ac:spMkLst>
        </pc:spChg>
        <pc:picChg chg="add del mod">
          <ac:chgData name="Ethan Shellem-Prince" userId="64eea5b7-e28f-4427-9756-24c846561eca" providerId="ADAL" clId="{6BE3AAD0-B38F-4B32-91C4-64727D3CF377}" dt="2024-12-17T16:34:48.811" v="802" actId="478"/>
          <ac:picMkLst>
            <pc:docMk/>
            <pc:sldMk cId="568003237" sldId="280"/>
            <ac:picMk id="7" creationId="{41AAFECC-A110-CC42-63D4-9C4FCBCADF59}"/>
          </ac:picMkLst>
        </pc:picChg>
        <pc:picChg chg="add mod">
          <ac:chgData name="Ethan Shellem-Prince" userId="64eea5b7-e28f-4427-9756-24c846561eca" providerId="ADAL" clId="{6BE3AAD0-B38F-4B32-91C4-64727D3CF377}" dt="2024-12-17T16:34:54.558" v="805" actId="1076"/>
          <ac:picMkLst>
            <pc:docMk/>
            <pc:sldMk cId="568003237" sldId="280"/>
            <ac:picMk id="9" creationId="{F30E35D1-90B8-54E3-B82F-B4DA0DEF87B2}"/>
          </ac:picMkLst>
        </pc:picChg>
        <pc:picChg chg="add mod">
          <ac:chgData name="Ethan Shellem-Prince" userId="64eea5b7-e28f-4427-9756-24c846561eca" providerId="ADAL" clId="{6BE3AAD0-B38F-4B32-91C4-64727D3CF377}" dt="2024-12-19T10:33:00.445" v="10489"/>
          <ac:picMkLst>
            <pc:docMk/>
            <pc:sldMk cId="568003237" sldId="280"/>
            <ac:picMk id="12" creationId="{1FF06DB9-F90F-6B98-A37E-4063F33695BF}"/>
          </ac:picMkLst>
        </pc:picChg>
      </pc:sldChg>
      <pc:sldChg chg="addSp delSp modSp new mod modTransition">
        <pc:chgData name="Ethan Shellem-Prince" userId="64eea5b7-e28f-4427-9756-24c846561eca" providerId="ADAL" clId="{6BE3AAD0-B38F-4B32-91C4-64727D3CF377}" dt="2024-12-19T10:33:47.981" v="10490"/>
        <pc:sldMkLst>
          <pc:docMk/>
          <pc:sldMk cId="2241525678" sldId="281"/>
        </pc:sldMkLst>
        <pc:spChg chg="mod">
          <ac:chgData name="Ethan Shellem-Prince" userId="64eea5b7-e28f-4427-9756-24c846561eca" providerId="ADAL" clId="{6BE3AAD0-B38F-4B32-91C4-64727D3CF377}" dt="2024-12-17T16:36:35.904" v="996" actId="20577"/>
          <ac:spMkLst>
            <pc:docMk/>
            <pc:sldMk cId="2241525678" sldId="281"/>
            <ac:spMk id="2" creationId="{5E8B8359-2076-12C2-1997-686D4497D819}"/>
          </ac:spMkLst>
        </pc:spChg>
        <pc:spChg chg="del">
          <ac:chgData name="Ethan Shellem-Prince" userId="64eea5b7-e28f-4427-9756-24c846561eca" providerId="ADAL" clId="{6BE3AAD0-B38F-4B32-91C4-64727D3CF377}" dt="2024-12-17T16:37:21.315" v="1136" actId="478"/>
          <ac:spMkLst>
            <pc:docMk/>
            <pc:sldMk cId="2241525678" sldId="281"/>
            <ac:spMk id="3" creationId="{B57289D5-C88A-F523-E095-BE39F1F14E8F}"/>
          </ac:spMkLst>
        </pc:spChg>
        <pc:spChg chg="del">
          <ac:chgData name="Ethan Shellem-Prince" userId="64eea5b7-e28f-4427-9756-24c846561eca" providerId="ADAL" clId="{6BE3AAD0-B38F-4B32-91C4-64727D3CF377}" dt="2024-12-17T16:39:48.619" v="1137" actId="478"/>
          <ac:spMkLst>
            <pc:docMk/>
            <pc:sldMk cId="2241525678" sldId="281"/>
            <ac:spMk id="4" creationId="{D121F693-ACE4-8FF8-864D-DCB6F7A22B14}"/>
          </ac:spMkLst>
        </pc:spChg>
        <pc:spChg chg="mod">
          <ac:chgData name="Ethan Shellem-Prince" userId="64eea5b7-e28f-4427-9756-24c846561eca" providerId="ADAL" clId="{6BE3AAD0-B38F-4B32-91C4-64727D3CF377}" dt="2024-12-17T16:37:18.877" v="1135" actId="14100"/>
          <ac:spMkLst>
            <pc:docMk/>
            <pc:sldMk cId="2241525678" sldId="281"/>
            <ac:spMk id="5" creationId="{18DC8AA3-8442-F408-B713-541E6364D062}"/>
          </ac:spMkLst>
        </pc:spChg>
        <pc:picChg chg="add mod">
          <ac:chgData name="Ethan Shellem-Prince" userId="64eea5b7-e28f-4427-9756-24c846561eca" providerId="ADAL" clId="{6BE3AAD0-B38F-4B32-91C4-64727D3CF377}" dt="2024-12-17T16:39:54.029" v="1141" actId="1076"/>
          <ac:picMkLst>
            <pc:docMk/>
            <pc:sldMk cId="2241525678" sldId="281"/>
            <ac:picMk id="7" creationId="{C67604AF-4F0A-159B-40A6-B3C17EDD74BF}"/>
          </ac:picMkLst>
        </pc:picChg>
        <pc:picChg chg="add mod">
          <ac:chgData name="Ethan Shellem-Prince" userId="64eea5b7-e28f-4427-9756-24c846561eca" providerId="ADAL" clId="{6BE3AAD0-B38F-4B32-91C4-64727D3CF377}" dt="2024-12-19T10:33:47.981" v="10490"/>
          <ac:picMkLst>
            <pc:docMk/>
            <pc:sldMk cId="2241525678" sldId="281"/>
            <ac:picMk id="12" creationId="{4FF8F565-BD03-5E10-D61B-AA36A510F754}"/>
          </ac:picMkLst>
        </pc:picChg>
      </pc:sldChg>
      <pc:sldChg chg="addSp delSp modSp new mod modTransition">
        <pc:chgData name="Ethan Shellem-Prince" userId="64eea5b7-e28f-4427-9756-24c846561eca" providerId="ADAL" clId="{6BE3AAD0-B38F-4B32-91C4-64727D3CF377}" dt="2024-12-19T10:34:25.312" v="10491"/>
        <pc:sldMkLst>
          <pc:docMk/>
          <pc:sldMk cId="2743718241" sldId="282"/>
        </pc:sldMkLst>
        <pc:spChg chg="mod">
          <ac:chgData name="Ethan Shellem-Prince" userId="64eea5b7-e28f-4427-9756-24c846561eca" providerId="ADAL" clId="{6BE3AAD0-B38F-4B32-91C4-64727D3CF377}" dt="2024-12-17T16:46:15.431" v="1207" actId="20577"/>
          <ac:spMkLst>
            <pc:docMk/>
            <pc:sldMk cId="2743718241" sldId="282"/>
            <ac:spMk id="2" creationId="{9E9086C1-FF59-297E-8093-43C7AAF9E83F}"/>
          </ac:spMkLst>
        </pc:spChg>
        <pc:spChg chg="del">
          <ac:chgData name="Ethan Shellem-Prince" userId="64eea5b7-e28f-4427-9756-24c846561eca" providerId="ADAL" clId="{6BE3AAD0-B38F-4B32-91C4-64727D3CF377}" dt="2024-12-17T16:40:18.622" v="1179" actId="478"/>
          <ac:spMkLst>
            <pc:docMk/>
            <pc:sldMk cId="2743718241" sldId="282"/>
            <ac:spMk id="3" creationId="{617CDC32-20DC-AEB0-A652-76713A5594FF}"/>
          </ac:spMkLst>
        </pc:spChg>
        <pc:spChg chg="del mod">
          <ac:chgData name="Ethan Shellem-Prince" userId="64eea5b7-e28f-4427-9756-24c846561eca" providerId="ADAL" clId="{6BE3AAD0-B38F-4B32-91C4-64727D3CF377}" dt="2024-12-17T16:40:20.026" v="1181" actId="478"/>
          <ac:spMkLst>
            <pc:docMk/>
            <pc:sldMk cId="2743718241" sldId="282"/>
            <ac:spMk id="4" creationId="{7A63F03A-9784-5116-B236-EFF29F03D551}"/>
          </ac:spMkLst>
        </pc:spChg>
        <pc:spChg chg="mod">
          <ac:chgData name="Ethan Shellem-Prince" userId="64eea5b7-e28f-4427-9756-24c846561eca" providerId="ADAL" clId="{6BE3AAD0-B38F-4B32-91C4-64727D3CF377}" dt="2024-12-18T10:23:54.458" v="1398" actId="20577"/>
          <ac:spMkLst>
            <pc:docMk/>
            <pc:sldMk cId="2743718241" sldId="282"/>
            <ac:spMk id="5" creationId="{E8354B09-FAF5-A44B-FADD-FDBB22721228}"/>
          </ac:spMkLst>
        </pc:spChg>
        <pc:picChg chg="add mod">
          <ac:chgData name="Ethan Shellem-Prince" userId="64eea5b7-e28f-4427-9756-24c846561eca" providerId="ADAL" clId="{6BE3AAD0-B38F-4B32-91C4-64727D3CF377}" dt="2024-12-17T16:47:00.793" v="1301" actId="1076"/>
          <ac:picMkLst>
            <pc:docMk/>
            <pc:sldMk cId="2743718241" sldId="282"/>
            <ac:picMk id="7" creationId="{29750B90-0ABD-E8F1-09F0-C20B6A9A56F4}"/>
          </ac:picMkLst>
        </pc:picChg>
        <pc:picChg chg="add mod">
          <ac:chgData name="Ethan Shellem-Prince" userId="64eea5b7-e28f-4427-9756-24c846561eca" providerId="ADAL" clId="{6BE3AAD0-B38F-4B32-91C4-64727D3CF377}" dt="2024-12-17T16:51:48.457" v="1392" actId="1076"/>
          <ac:picMkLst>
            <pc:docMk/>
            <pc:sldMk cId="2743718241" sldId="282"/>
            <ac:picMk id="9" creationId="{51E73B7F-2F7D-AFF5-201E-176E8AE48A92}"/>
          </ac:picMkLst>
        </pc:picChg>
        <pc:picChg chg="add mod">
          <ac:chgData name="Ethan Shellem-Prince" userId="64eea5b7-e28f-4427-9756-24c846561eca" providerId="ADAL" clId="{6BE3AAD0-B38F-4B32-91C4-64727D3CF377}" dt="2024-12-19T10:34:25.312" v="10491"/>
          <ac:picMkLst>
            <pc:docMk/>
            <pc:sldMk cId="2743718241" sldId="282"/>
            <ac:picMk id="13" creationId="{B410FBFD-4408-A701-24A0-A2A68663AA1E}"/>
          </ac:picMkLst>
        </pc:picChg>
      </pc:sldChg>
      <pc:sldChg chg="addSp delSp modSp new mod modTransition">
        <pc:chgData name="Ethan Shellem-Prince" userId="64eea5b7-e28f-4427-9756-24c846561eca" providerId="ADAL" clId="{6BE3AAD0-B38F-4B32-91C4-64727D3CF377}" dt="2024-12-19T10:35:11.139" v="10492"/>
        <pc:sldMkLst>
          <pc:docMk/>
          <pc:sldMk cId="2857539905" sldId="283"/>
        </pc:sldMkLst>
        <pc:spChg chg="mod">
          <ac:chgData name="Ethan Shellem-Prince" userId="64eea5b7-e28f-4427-9756-24c846561eca" providerId="ADAL" clId="{6BE3AAD0-B38F-4B32-91C4-64727D3CF377}" dt="2024-12-18T10:30:32.562" v="1439" actId="20577"/>
          <ac:spMkLst>
            <pc:docMk/>
            <pc:sldMk cId="2857539905" sldId="283"/>
            <ac:spMk id="2" creationId="{72E6E457-A6D7-D633-47EE-B134E55C254E}"/>
          </ac:spMkLst>
        </pc:spChg>
        <pc:spChg chg="del">
          <ac:chgData name="Ethan Shellem-Prince" userId="64eea5b7-e28f-4427-9756-24c846561eca" providerId="ADAL" clId="{6BE3AAD0-B38F-4B32-91C4-64727D3CF377}" dt="2024-12-18T10:30:35.767" v="1440" actId="478"/>
          <ac:spMkLst>
            <pc:docMk/>
            <pc:sldMk cId="2857539905" sldId="283"/>
            <ac:spMk id="3" creationId="{27D0A76D-4E27-15DC-7117-EEC5A60469F8}"/>
          </ac:spMkLst>
        </pc:spChg>
        <pc:spChg chg="del">
          <ac:chgData name="Ethan Shellem-Prince" userId="64eea5b7-e28f-4427-9756-24c846561eca" providerId="ADAL" clId="{6BE3AAD0-B38F-4B32-91C4-64727D3CF377}" dt="2024-12-18T10:30:39.481" v="1441" actId="478"/>
          <ac:spMkLst>
            <pc:docMk/>
            <pc:sldMk cId="2857539905" sldId="283"/>
            <ac:spMk id="4" creationId="{A0C8AE85-87CA-3F5E-44CD-509CE21F8CE6}"/>
          </ac:spMkLst>
        </pc:spChg>
        <pc:spChg chg="mod">
          <ac:chgData name="Ethan Shellem-Prince" userId="64eea5b7-e28f-4427-9756-24c846561eca" providerId="ADAL" clId="{6BE3AAD0-B38F-4B32-91C4-64727D3CF377}" dt="2024-12-18T17:49:34.213" v="7716" actId="20577"/>
          <ac:spMkLst>
            <pc:docMk/>
            <pc:sldMk cId="2857539905" sldId="283"/>
            <ac:spMk id="5" creationId="{CECAB759-91D1-BAA8-A800-E467E977A87A}"/>
          </ac:spMkLst>
        </pc:spChg>
        <pc:spChg chg="add mod">
          <ac:chgData name="Ethan Shellem-Prince" userId="64eea5b7-e28f-4427-9756-24c846561eca" providerId="ADAL" clId="{6BE3AAD0-B38F-4B32-91C4-64727D3CF377}" dt="2024-12-18T17:49:56.651" v="7727" actId="1076"/>
          <ac:spMkLst>
            <pc:docMk/>
            <pc:sldMk cId="2857539905" sldId="283"/>
            <ac:spMk id="7" creationId="{02A5B462-6051-862B-D8A1-BB0D5350B2FE}"/>
          </ac:spMkLst>
        </pc:spChg>
        <pc:spChg chg="add mod">
          <ac:chgData name="Ethan Shellem-Prince" userId="64eea5b7-e28f-4427-9756-24c846561eca" providerId="ADAL" clId="{6BE3AAD0-B38F-4B32-91C4-64727D3CF377}" dt="2024-12-18T17:50:37.826" v="7739" actId="20577"/>
          <ac:spMkLst>
            <pc:docMk/>
            <pc:sldMk cId="2857539905" sldId="283"/>
            <ac:spMk id="8" creationId="{79D5B939-3132-281A-69B3-56FF77D9F5DE}"/>
          </ac:spMkLst>
        </pc:spChg>
        <pc:picChg chg="add mod">
          <ac:chgData name="Ethan Shellem-Prince" userId="64eea5b7-e28f-4427-9756-24c846561eca" providerId="ADAL" clId="{6BE3AAD0-B38F-4B32-91C4-64727D3CF377}" dt="2024-12-19T10:35:11.139" v="10492"/>
          <ac:picMkLst>
            <pc:docMk/>
            <pc:sldMk cId="2857539905" sldId="283"/>
            <ac:picMk id="12" creationId="{D616548C-91DD-95D0-B990-A19579608BA8}"/>
          </ac:picMkLst>
        </pc:picChg>
      </pc:sldChg>
      <pc:sldChg chg="addSp delSp modSp new mod modTransition modAnim">
        <pc:chgData name="Ethan Shellem-Prince" userId="64eea5b7-e28f-4427-9756-24c846561eca" providerId="ADAL" clId="{6BE3AAD0-B38F-4B32-91C4-64727D3CF377}" dt="2024-12-19T10:52:38.556" v="10501"/>
        <pc:sldMkLst>
          <pc:docMk/>
          <pc:sldMk cId="3012186496" sldId="284"/>
        </pc:sldMkLst>
        <pc:spChg chg="mod">
          <ac:chgData name="Ethan Shellem-Prince" userId="64eea5b7-e28f-4427-9756-24c846561eca" providerId="ADAL" clId="{6BE3AAD0-B38F-4B32-91C4-64727D3CF377}" dt="2024-12-18T10:31:09.604" v="1469" actId="20577"/>
          <ac:spMkLst>
            <pc:docMk/>
            <pc:sldMk cId="3012186496" sldId="284"/>
            <ac:spMk id="2" creationId="{B75F3707-01C2-1266-4E14-03C26F93CF07}"/>
          </ac:spMkLst>
        </pc:spChg>
        <pc:spChg chg="del mod">
          <ac:chgData name="Ethan Shellem-Prince" userId="64eea5b7-e28f-4427-9756-24c846561eca" providerId="ADAL" clId="{6BE3AAD0-B38F-4B32-91C4-64727D3CF377}" dt="2024-12-18T10:31:19.198" v="1471" actId="478"/>
          <ac:spMkLst>
            <pc:docMk/>
            <pc:sldMk cId="3012186496" sldId="284"/>
            <ac:spMk id="4" creationId="{11517E9D-70B8-46F3-35CB-C66BE9B0DD9D}"/>
          </ac:spMkLst>
        </pc:spChg>
        <pc:spChg chg="mod">
          <ac:chgData name="Ethan Shellem-Prince" userId="64eea5b7-e28f-4427-9756-24c846561eca" providerId="ADAL" clId="{6BE3AAD0-B38F-4B32-91C4-64727D3CF377}" dt="2024-12-18T17:56:59.396" v="8067" actId="20577"/>
          <ac:spMkLst>
            <pc:docMk/>
            <pc:sldMk cId="3012186496" sldId="284"/>
            <ac:spMk id="5" creationId="{281C4024-7F14-BB76-7F9B-BBAD46140097}"/>
          </ac:spMkLst>
        </pc:spChg>
        <pc:spChg chg="add mod">
          <ac:chgData name="Ethan Shellem-Prince" userId="64eea5b7-e28f-4427-9756-24c846561eca" providerId="ADAL" clId="{6BE3AAD0-B38F-4B32-91C4-64727D3CF377}" dt="2024-12-19T10:36:01.978" v="10497" actId="1076"/>
          <ac:spMkLst>
            <pc:docMk/>
            <pc:sldMk cId="3012186496" sldId="284"/>
            <ac:spMk id="9" creationId="{C6D54C7B-42D1-9903-B902-B4F0ADD245DF}"/>
          </ac:spMkLst>
        </pc:spChg>
        <pc:picChg chg="add del mod">
          <ac:chgData name="Ethan Shellem-Prince" userId="64eea5b7-e28f-4427-9756-24c846561eca" providerId="ADAL" clId="{6BE3AAD0-B38F-4B32-91C4-64727D3CF377}" dt="2024-12-18T17:54:49.825" v="7763" actId="478"/>
          <ac:picMkLst>
            <pc:docMk/>
            <pc:sldMk cId="3012186496" sldId="284"/>
            <ac:picMk id="7" creationId="{C834FE7F-DEB4-470B-FAC2-A2300ACEFED8}"/>
          </ac:picMkLst>
        </pc:picChg>
        <pc:picChg chg="add del mod ord">
          <ac:chgData name="Ethan Shellem-Prince" userId="64eea5b7-e28f-4427-9756-24c846561eca" providerId="ADAL" clId="{6BE3AAD0-B38F-4B32-91C4-64727D3CF377}" dt="2024-12-18T17:54:08.281" v="7762" actId="478"/>
          <ac:picMkLst>
            <pc:docMk/>
            <pc:sldMk cId="3012186496" sldId="284"/>
            <ac:picMk id="11" creationId="{CE8BE85D-DD16-4715-F300-9E3823AC87CA}"/>
          </ac:picMkLst>
        </pc:picChg>
        <pc:picChg chg="add mod">
          <ac:chgData name="Ethan Shellem-Prince" userId="64eea5b7-e28f-4427-9756-24c846561eca" providerId="ADAL" clId="{6BE3AAD0-B38F-4B32-91C4-64727D3CF377}" dt="2024-12-18T17:54:53.916" v="7765" actId="1076"/>
          <ac:picMkLst>
            <pc:docMk/>
            <pc:sldMk cId="3012186496" sldId="284"/>
            <ac:picMk id="13" creationId="{06114CB2-F370-014E-B7E1-96F8D59570E7}"/>
          </ac:picMkLst>
        </pc:picChg>
        <pc:picChg chg="add del mod">
          <ac:chgData name="Ethan Shellem-Prince" userId="64eea5b7-e28f-4427-9756-24c846561eca" providerId="ADAL" clId="{6BE3AAD0-B38F-4B32-91C4-64727D3CF377}" dt="2024-12-19T10:51:29.293" v="10500"/>
          <ac:picMkLst>
            <pc:docMk/>
            <pc:sldMk cId="3012186496" sldId="284"/>
            <ac:picMk id="18" creationId="{8A8AA532-FC4A-B5B1-13C9-A50D25F8BFC7}"/>
          </ac:picMkLst>
        </pc:picChg>
        <pc:picChg chg="add del mod ord">
          <ac:chgData name="Ethan Shellem-Prince" userId="64eea5b7-e28f-4427-9756-24c846561eca" providerId="ADAL" clId="{6BE3AAD0-B38F-4B32-91C4-64727D3CF377}" dt="2024-12-19T10:52:38.556" v="10501"/>
          <ac:picMkLst>
            <pc:docMk/>
            <pc:sldMk cId="3012186496" sldId="284"/>
            <ac:picMk id="21" creationId="{8D28FF03-51C4-01C6-D7F5-8C65D7107AE6}"/>
          </ac:picMkLst>
        </pc:picChg>
        <pc:picChg chg="add mod">
          <ac:chgData name="Ethan Shellem-Prince" userId="64eea5b7-e28f-4427-9756-24c846561eca" providerId="ADAL" clId="{6BE3AAD0-B38F-4B32-91C4-64727D3CF377}" dt="2024-12-19T10:52:38.556" v="10501"/>
          <ac:picMkLst>
            <pc:docMk/>
            <pc:sldMk cId="3012186496" sldId="284"/>
            <ac:picMk id="22" creationId="{1365DC18-1DD7-F728-0146-17FD821AD7A3}"/>
          </ac:picMkLst>
        </pc:picChg>
      </pc:sldChg>
      <pc:sldChg chg="addSp delSp modSp new mod modTransition modAnim">
        <pc:chgData name="Ethan Shellem-Prince" userId="64eea5b7-e28f-4427-9756-24c846561eca" providerId="ADAL" clId="{6BE3AAD0-B38F-4B32-91C4-64727D3CF377}" dt="2024-12-19T10:53:02.230" v="10502"/>
        <pc:sldMkLst>
          <pc:docMk/>
          <pc:sldMk cId="2384967156" sldId="285"/>
        </pc:sldMkLst>
        <pc:spChg chg="mod">
          <ac:chgData name="Ethan Shellem-Prince" userId="64eea5b7-e28f-4427-9756-24c846561eca" providerId="ADAL" clId="{6BE3AAD0-B38F-4B32-91C4-64727D3CF377}" dt="2024-12-18T10:52:54.098" v="1594" actId="20577"/>
          <ac:spMkLst>
            <pc:docMk/>
            <pc:sldMk cId="2384967156" sldId="285"/>
            <ac:spMk id="2" creationId="{0A1249B2-06E9-9F03-5836-B3A5199E2DF9}"/>
          </ac:spMkLst>
        </pc:spChg>
        <pc:spChg chg="del">
          <ac:chgData name="Ethan Shellem-Prince" userId="64eea5b7-e28f-4427-9756-24c846561eca" providerId="ADAL" clId="{6BE3AAD0-B38F-4B32-91C4-64727D3CF377}" dt="2024-12-18T10:59:50.685" v="1762" actId="478"/>
          <ac:spMkLst>
            <pc:docMk/>
            <pc:sldMk cId="2384967156" sldId="285"/>
            <ac:spMk id="3" creationId="{F0659045-BA26-FD4E-3974-F0E93471A7A3}"/>
          </ac:spMkLst>
        </pc:spChg>
        <pc:spChg chg="del">
          <ac:chgData name="Ethan Shellem-Prince" userId="64eea5b7-e28f-4427-9756-24c846561eca" providerId="ADAL" clId="{6BE3AAD0-B38F-4B32-91C4-64727D3CF377}" dt="2024-12-18T10:53:01.957" v="1597" actId="478"/>
          <ac:spMkLst>
            <pc:docMk/>
            <pc:sldMk cId="2384967156" sldId="285"/>
            <ac:spMk id="4" creationId="{8C185DA7-FB83-242A-E692-FF590621738D}"/>
          </ac:spMkLst>
        </pc:spChg>
        <pc:spChg chg="mod">
          <ac:chgData name="Ethan Shellem-Prince" userId="64eea5b7-e28f-4427-9756-24c846561eca" providerId="ADAL" clId="{6BE3AAD0-B38F-4B32-91C4-64727D3CF377}" dt="2024-12-18T10:59:46.261" v="1761" actId="20577"/>
          <ac:spMkLst>
            <pc:docMk/>
            <pc:sldMk cId="2384967156" sldId="285"/>
            <ac:spMk id="5" creationId="{E32178F1-48CD-1E1E-8D7C-4703E75B0E8D}"/>
          </ac:spMkLst>
        </pc:spChg>
        <pc:picChg chg="add del mod">
          <ac:chgData name="Ethan Shellem-Prince" userId="64eea5b7-e28f-4427-9756-24c846561eca" providerId="ADAL" clId="{6BE3AAD0-B38F-4B32-91C4-64727D3CF377}" dt="2024-12-18T17:58:14.451" v="8070" actId="478"/>
          <ac:picMkLst>
            <pc:docMk/>
            <pc:sldMk cId="2384967156" sldId="285"/>
            <ac:picMk id="7" creationId="{165DFF5F-8CDE-4F42-737F-FCF70A88E09C}"/>
          </ac:picMkLst>
        </pc:picChg>
        <pc:picChg chg="add del mod">
          <ac:chgData name="Ethan Shellem-Prince" userId="64eea5b7-e28f-4427-9756-24c846561eca" providerId="ADAL" clId="{6BE3AAD0-B38F-4B32-91C4-64727D3CF377}" dt="2024-12-18T17:58:14.120" v="8069" actId="478"/>
          <ac:picMkLst>
            <pc:docMk/>
            <pc:sldMk cId="2384967156" sldId="285"/>
            <ac:picMk id="9" creationId="{A1DA44A4-D69E-2609-032C-AED9F115B955}"/>
          </ac:picMkLst>
        </pc:picChg>
        <pc:picChg chg="add mod">
          <ac:chgData name="Ethan Shellem-Prince" userId="64eea5b7-e28f-4427-9756-24c846561eca" providerId="ADAL" clId="{6BE3AAD0-B38F-4B32-91C4-64727D3CF377}" dt="2024-12-18T17:58:20.001" v="8074" actId="1076"/>
          <ac:picMkLst>
            <pc:docMk/>
            <pc:sldMk cId="2384967156" sldId="285"/>
            <ac:picMk id="10" creationId="{DDD754DB-8A0C-63F2-CD20-78BB1C058FA3}"/>
          </ac:picMkLst>
        </pc:picChg>
        <pc:picChg chg="add mod">
          <ac:chgData name="Ethan Shellem-Prince" userId="64eea5b7-e28f-4427-9756-24c846561eca" providerId="ADAL" clId="{6BE3AAD0-B38F-4B32-91C4-64727D3CF377}" dt="2024-12-19T10:53:02.230" v="10502"/>
          <ac:picMkLst>
            <pc:docMk/>
            <pc:sldMk cId="2384967156" sldId="285"/>
            <ac:picMk id="15" creationId="{BEC51BAF-79BB-B6D3-17C8-D05F1A0750F4}"/>
          </ac:picMkLst>
        </pc:picChg>
      </pc:sldChg>
      <pc:sldChg chg="addSp delSp modSp new del mod delAnim modAnim">
        <pc:chgData name="Ethan Shellem-Prince" userId="64eea5b7-e28f-4427-9756-24c846561eca" providerId="ADAL" clId="{6BE3AAD0-B38F-4B32-91C4-64727D3CF377}" dt="2024-12-18T13:42:16.774" v="4250" actId="47"/>
        <pc:sldMkLst>
          <pc:docMk/>
          <pc:sldMk cId="3296683039" sldId="286"/>
        </pc:sldMkLst>
        <pc:spChg chg="mod">
          <ac:chgData name="Ethan Shellem-Prince" userId="64eea5b7-e28f-4427-9756-24c846561eca" providerId="ADAL" clId="{6BE3AAD0-B38F-4B32-91C4-64727D3CF377}" dt="2024-12-18T13:22:15.970" v="3433" actId="1076"/>
          <ac:spMkLst>
            <pc:docMk/>
            <pc:sldMk cId="3296683039" sldId="286"/>
            <ac:spMk id="2" creationId="{60388F54-7219-BAFF-805A-05F0DD252CF7}"/>
          </ac:spMkLst>
        </pc:spChg>
        <pc:spChg chg="mod">
          <ac:chgData name="Ethan Shellem-Prince" userId="64eea5b7-e28f-4427-9756-24c846561eca" providerId="ADAL" clId="{6BE3AAD0-B38F-4B32-91C4-64727D3CF377}" dt="2024-12-18T13:22:15.970" v="3433" actId="1076"/>
          <ac:spMkLst>
            <pc:docMk/>
            <pc:sldMk cId="3296683039" sldId="286"/>
            <ac:spMk id="3" creationId="{F48D2A72-7260-B86B-38F0-663B4956B480}"/>
          </ac:spMkLst>
        </pc:spChg>
        <pc:spChg chg="del">
          <ac:chgData name="Ethan Shellem-Prince" userId="64eea5b7-e28f-4427-9756-24c846561eca" providerId="ADAL" clId="{6BE3AAD0-B38F-4B32-91C4-64727D3CF377}" dt="2024-12-18T13:22:09.947" v="3432" actId="478"/>
          <ac:spMkLst>
            <pc:docMk/>
            <pc:sldMk cId="3296683039" sldId="286"/>
            <ac:spMk id="4" creationId="{703D26D5-E79D-473F-26AC-FB83BF758199}"/>
          </ac:spMkLst>
        </pc:spChg>
        <pc:spChg chg="del">
          <ac:chgData name="Ethan Shellem-Prince" userId="64eea5b7-e28f-4427-9756-24c846561eca" providerId="ADAL" clId="{6BE3AAD0-B38F-4B32-91C4-64727D3CF377}" dt="2024-12-18T13:22:04.579" v="3430"/>
          <ac:spMkLst>
            <pc:docMk/>
            <pc:sldMk cId="3296683039" sldId="286"/>
            <ac:spMk id="5" creationId="{397DD3D5-EF9E-F7B8-E1E3-DE89F023EE87}"/>
          </ac:spMkLst>
        </pc:spChg>
        <pc:spChg chg="add mod">
          <ac:chgData name="Ethan Shellem-Prince" userId="64eea5b7-e28f-4427-9756-24c846561eca" providerId="ADAL" clId="{6BE3AAD0-B38F-4B32-91C4-64727D3CF377}" dt="2024-12-18T13:26:37.056" v="3877" actId="20577"/>
          <ac:spMkLst>
            <pc:docMk/>
            <pc:sldMk cId="3296683039" sldId="286"/>
            <ac:spMk id="9" creationId="{8520DB63-BCAF-103A-8BA4-F998DBBFA7C9}"/>
          </ac:spMkLst>
        </pc:spChg>
        <pc:spChg chg="add del mod">
          <ac:chgData name="Ethan Shellem-Prince" userId="64eea5b7-e28f-4427-9756-24c846561eca" providerId="ADAL" clId="{6BE3AAD0-B38F-4B32-91C4-64727D3CF377}" dt="2024-12-18T13:27:43.047" v="3901" actId="478"/>
          <ac:spMkLst>
            <pc:docMk/>
            <pc:sldMk cId="3296683039" sldId="286"/>
            <ac:spMk id="19" creationId="{C4D9CE97-F6DA-055C-AF19-F6BF71F56D9E}"/>
          </ac:spMkLst>
        </pc:spChg>
        <pc:spChg chg="add mod">
          <ac:chgData name="Ethan Shellem-Prince" userId="64eea5b7-e28f-4427-9756-24c846561eca" providerId="ADAL" clId="{6BE3AAD0-B38F-4B32-91C4-64727D3CF377}" dt="2024-12-18T13:28:53.487" v="3999" actId="1076"/>
          <ac:spMkLst>
            <pc:docMk/>
            <pc:sldMk cId="3296683039" sldId="286"/>
            <ac:spMk id="21" creationId="{E2EAA8D5-0289-2FF4-5F99-0DA961CBAF3A}"/>
          </ac:spMkLst>
        </pc:spChg>
        <pc:picChg chg="add del mod">
          <ac:chgData name="Ethan Shellem-Prince" userId="64eea5b7-e28f-4427-9756-24c846561eca" providerId="ADAL" clId="{6BE3AAD0-B38F-4B32-91C4-64727D3CF377}" dt="2024-12-18T13:27:37.793" v="3897" actId="478"/>
          <ac:picMkLst>
            <pc:docMk/>
            <pc:sldMk cId="3296683039" sldId="286"/>
            <ac:picMk id="6" creationId="{511BD4DC-7DCF-0196-9FFF-5555BABE552D}"/>
          </ac:picMkLst>
        </pc:picChg>
        <pc:picChg chg="add mod modCrop">
          <ac:chgData name="Ethan Shellem-Prince" userId="64eea5b7-e28f-4427-9756-24c846561eca" providerId="ADAL" clId="{6BE3AAD0-B38F-4B32-91C4-64727D3CF377}" dt="2024-12-18T13:30:16.247" v="4001" actId="732"/>
          <ac:picMkLst>
            <pc:docMk/>
            <pc:sldMk cId="3296683039" sldId="286"/>
            <ac:picMk id="8" creationId="{594EBB95-767D-9D84-1522-79ED12B51831}"/>
          </ac:picMkLst>
        </pc:picChg>
        <pc:cxnChg chg="add mod">
          <ac:chgData name="Ethan Shellem-Prince" userId="64eea5b7-e28f-4427-9756-24c846561eca" providerId="ADAL" clId="{6BE3AAD0-B38F-4B32-91C4-64727D3CF377}" dt="2024-12-18T13:26:58.443" v="3880" actId="14100"/>
          <ac:cxnSpMkLst>
            <pc:docMk/>
            <pc:sldMk cId="3296683039" sldId="286"/>
            <ac:cxnSpMk id="10" creationId="{93AD24F1-8F0D-B21D-481A-4854EC29F827}"/>
          </ac:cxnSpMkLst>
        </pc:cxnChg>
        <pc:cxnChg chg="add mod">
          <ac:chgData name="Ethan Shellem-Prince" userId="64eea5b7-e28f-4427-9756-24c846561eca" providerId="ADAL" clId="{6BE3AAD0-B38F-4B32-91C4-64727D3CF377}" dt="2024-12-18T13:27:04.257" v="3883" actId="14100"/>
          <ac:cxnSpMkLst>
            <pc:docMk/>
            <pc:sldMk cId="3296683039" sldId="286"/>
            <ac:cxnSpMk id="13" creationId="{AB3D6E87-B719-2039-0756-E6E592DB346E}"/>
          </ac:cxnSpMkLst>
        </pc:cxnChg>
        <pc:cxnChg chg="add mod">
          <ac:chgData name="Ethan Shellem-Prince" userId="64eea5b7-e28f-4427-9756-24c846561eca" providerId="ADAL" clId="{6BE3AAD0-B38F-4B32-91C4-64727D3CF377}" dt="2024-12-18T13:27:09.835" v="3886" actId="14100"/>
          <ac:cxnSpMkLst>
            <pc:docMk/>
            <pc:sldMk cId="3296683039" sldId="286"/>
            <ac:cxnSpMk id="15" creationId="{7030E867-F3DC-1E1E-1520-DE0971C5EA3C}"/>
          </ac:cxnSpMkLst>
        </pc:cxnChg>
      </pc:sldChg>
      <pc:sldChg chg="modSp new del mod">
        <pc:chgData name="Ethan Shellem-Prince" userId="64eea5b7-e28f-4427-9756-24c846561eca" providerId="ADAL" clId="{6BE3AAD0-B38F-4B32-91C4-64727D3CF377}" dt="2024-12-18T11:44:37.412" v="2966" actId="47"/>
        <pc:sldMkLst>
          <pc:docMk/>
          <pc:sldMk cId="3246713696" sldId="287"/>
        </pc:sldMkLst>
        <pc:spChg chg="mod">
          <ac:chgData name="Ethan Shellem-Prince" userId="64eea5b7-e28f-4427-9756-24c846561eca" providerId="ADAL" clId="{6BE3AAD0-B38F-4B32-91C4-64727D3CF377}" dt="2024-12-18T11:05:14.118" v="1995" actId="20577"/>
          <ac:spMkLst>
            <pc:docMk/>
            <pc:sldMk cId="3246713696" sldId="287"/>
            <ac:spMk id="2" creationId="{41660F79-A110-7385-3A9E-EE3B11DE864C}"/>
          </ac:spMkLst>
        </pc:spChg>
        <pc:spChg chg="mod">
          <ac:chgData name="Ethan Shellem-Prince" userId="64eea5b7-e28f-4427-9756-24c846561eca" providerId="ADAL" clId="{6BE3AAD0-B38F-4B32-91C4-64727D3CF377}" dt="2024-12-18T11:05:33.826" v="2116" actId="20577"/>
          <ac:spMkLst>
            <pc:docMk/>
            <pc:sldMk cId="3246713696" sldId="287"/>
            <ac:spMk id="3" creationId="{9CA98868-B0A0-E7D4-22D8-EBE552AD8F65}"/>
          </ac:spMkLst>
        </pc:spChg>
      </pc:sldChg>
      <pc:sldChg chg="addSp delSp modSp new del mod">
        <pc:chgData name="Ethan Shellem-Prince" userId="64eea5b7-e28f-4427-9756-24c846561eca" providerId="ADAL" clId="{6BE3AAD0-B38F-4B32-91C4-64727D3CF377}" dt="2024-12-18T13:41:53.309" v="4245" actId="47"/>
        <pc:sldMkLst>
          <pc:docMk/>
          <pc:sldMk cId="2842958578" sldId="288"/>
        </pc:sldMkLst>
        <pc:spChg chg="mod">
          <ac:chgData name="Ethan Shellem-Prince" userId="64eea5b7-e28f-4427-9756-24c846561eca" providerId="ADAL" clId="{6BE3AAD0-B38F-4B32-91C4-64727D3CF377}" dt="2024-12-18T11:48:28.387" v="2978" actId="1076"/>
          <ac:spMkLst>
            <pc:docMk/>
            <pc:sldMk cId="2842958578" sldId="288"/>
            <ac:spMk id="2" creationId="{99548B4F-A37B-EF94-0247-DE31B2B97A4C}"/>
          </ac:spMkLst>
        </pc:spChg>
        <pc:spChg chg="mod">
          <ac:chgData name="Ethan Shellem-Prince" userId="64eea5b7-e28f-4427-9756-24c846561eca" providerId="ADAL" clId="{6BE3AAD0-B38F-4B32-91C4-64727D3CF377}" dt="2024-12-18T11:48:28.387" v="2978" actId="1076"/>
          <ac:spMkLst>
            <pc:docMk/>
            <pc:sldMk cId="2842958578" sldId="288"/>
            <ac:spMk id="3" creationId="{AA2ECCCE-8291-D928-0D3B-7CCF0AAA1B9B}"/>
          </ac:spMkLst>
        </pc:spChg>
        <pc:spChg chg="del">
          <ac:chgData name="Ethan Shellem-Prince" userId="64eea5b7-e28f-4427-9756-24c846561eca" providerId="ADAL" clId="{6BE3AAD0-B38F-4B32-91C4-64727D3CF377}" dt="2024-12-18T11:37:31.038" v="2369" actId="478"/>
          <ac:spMkLst>
            <pc:docMk/>
            <pc:sldMk cId="2842958578" sldId="288"/>
            <ac:spMk id="4" creationId="{53257008-610D-C3EE-586C-2F935F743CC2}"/>
          </ac:spMkLst>
        </pc:spChg>
        <pc:spChg chg="mod">
          <ac:chgData name="Ethan Shellem-Prince" userId="64eea5b7-e28f-4427-9756-24c846561eca" providerId="ADAL" clId="{6BE3AAD0-B38F-4B32-91C4-64727D3CF377}" dt="2024-12-18T11:48:28.387" v="2978" actId="1076"/>
          <ac:spMkLst>
            <pc:docMk/>
            <pc:sldMk cId="2842958578" sldId="288"/>
            <ac:spMk id="5" creationId="{E1DEA93B-BA4A-FB96-14E5-57826BB00E47}"/>
          </ac:spMkLst>
        </pc:spChg>
        <pc:spChg chg="add mod">
          <ac:chgData name="Ethan Shellem-Prince" userId="64eea5b7-e28f-4427-9756-24c846561eca" providerId="ADAL" clId="{6BE3AAD0-B38F-4B32-91C4-64727D3CF377}" dt="2024-12-18T11:49:43.241" v="2987" actId="14100"/>
          <ac:spMkLst>
            <pc:docMk/>
            <pc:sldMk cId="2842958578" sldId="288"/>
            <ac:spMk id="22" creationId="{10919B7C-A83B-D0D4-5EF7-5F24E778C79B}"/>
          </ac:spMkLst>
        </pc:spChg>
        <pc:spChg chg="add mod">
          <ac:chgData name="Ethan Shellem-Prince" userId="64eea5b7-e28f-4427-9756-24c846561eca" providerId="ADAL" clId="{6BE3AAD0-B38F-4B32-91C4-64727D3CF377}" dt="2024-12-18T11:49:47.489" v="2989" actId="1076"/>
          <ac:spMkLst>
            <pc:docMk/>
            <pc:sldMk cId="2842958578" sldId="288"/>
            <ac:spMk id="23" creationId="{B2C1AA40-1892-C005-E2D9-AB2E7D091F8F}"/>
          </ac:spMkLst>
        </pc:spChg>
        <pc:picChg chg="add mod">
          <ac:chgData name="Ethan Shellem-Prince" userId="64eea5b7-e28f-4427-9756-24c846561eca" providerId="ADAL" clId="{6BE3AAD0-B38F-4B32-91C4-64727D3CF377}" dt="2024-12-18T11:48:28.387" v="2978" actId="1076"/>
          <ac:picMkLst>
            <pc:docMk/>
            <pc:sldMk cId="2842958578" sldId="288"/>
            <ac:picMk id="7" creationId="{A05FB7E7-16BD-76EE-23FA-6155B057994D}"/>
          </ac:picMkLst>
        </pc:picChg>
        <pc:picChg chg="add mod">
          <ac:chgData name="Ethan Shellem-Prince" userId="64eea5b7-e28f-4427-9756-24c846561eca" providerId="ADAL" clId="{6BE3AAD0-B38F-4B32-91C4-64727D3CF377}" dt="2024-12-18T11:49:33.676" v="2985" actId="1076"/>
          <ac:picMkLst>
            <pc:docMk/>
            <pc:sldMk cId="2842958578" sldId="288"/>
            <ac:picMk id="21" creationId="{D38F7FE6-06F1-603F-56A5-87EA9068132D}"/>
          </ac:picMkLst>
        </pc:picChg>
        <pc:cxnChg chg="add mod">
          <ac:chgData name="Ethan Shellem-Prince" userId="64eea5b7-e28f-4427-9756-24c846561eca" providerId="ADAL" clId="{6BE3AAD0-B38F-4B32-91C4-64727D3CF377}" dt="2024-12-18T11:48:28.387" v="2978" actId="1076"/>
          <ac:cxnSpMkLst>
            <pc:docMk/>
            <pc:sldMk cId="2842958578" sldId="288"/>
            <ac:cxnSpMk id="9" creationId="{31C1918E-EDA4-4364-807C-DEEBB263FEC5}"/>
          </ac:cxnSpMkLst>
        </pc:cxnChg>
        <pc:cxnChg chg="add mod">
          <ac:chgData name="Ethan Shellem-Prince" userId="64eea5b7-e28f-4427-9756-24c846561eca" providerId="ADAL" clId="{6BE3AAD0-B38F-4B32-91C4-64727D3CF377}" dt="2024-12-18T11:48:28.387" v="2978" actId="1076"/>
          <ac:cxnSpMkLst>
            <pc:docMk/>
            <pc:sldMk cId="2842958578" sldId="288"/>
            <ac:cxnSpMk id="14" creationId="{BEFBA5F8-5AB8-7FBD-42E4-B72F1470077B}"/>
          </ac:cxnSpMkLst>
        </pc:cxnChg>
        <pc:cxnChg chg="add mod">
          <ac:chgData name="Ethan Shellem-Prince" userId="64eea5b7-e28f-4427-9756-24c846561eca" providerId="ADAL" clId="{6BE3AAD0-B38F-4B32-91C4-64727D3CF377}" dt="2024-12-18T11:48:28.387" v="2978" actId="1076"/>
          <ac:cxnSpMkLst>
            <pc:docMk/>
            <pc:sldMk cId="2842958578" sldId="288"/>
            <ac:cxnSpMk id="16" creationId="{7F827A3B-ADBF-8DA3-EF4A-F9A295D96851}"/>
          </ac:cxnSpMkLst>
        </pc:cxnChg>
        <pc:cxnChg chg="add mod">
          <ac:chgData name="Ethan Shellem-Prince" userId="64eea5b7-e28f-4427-9756-24c846561eca" providerId="ADAL" clId="{6BE3AAD0-B38F-4B32-91C4-64727D3CF377}" dt="2024-12-18T11:48:28.387" v="2978" actId="1076"/>
          <ac:cxnSpMkLst>
            <pc:docMk/>
            <pc:sldMk cId="2842958578" sldId="288"/>
            <ac:cxnSpMk id="18" creationId="{93DBE261-A27D-8B19-BA83-F54E1EAB4AE3}"/>
          </ac:cxnSpMkLst>
        </pc:cxnChg>
      </pc:sldChg>
      <pc:sldChg chg="addSp delSp modSp new del mod">
        <pc:chgData name="Ethan Shellem-Prince" userId="64eea5b7-e28f-4427-9756-24c846561eca" providerId="ADAL" clId="{6BE3AAD0-B38F-4B32-91C4-64727D3CF377}" dt="2024-12-18T13:41:54.950" v="4246" actId="47"/>
        <pc:sldMkLst>
          <pc:docMk/>
          <pc:sldMk cId="830936531" sldId="289"/>
        </pc:sldMkLst>
        <pc:spChg chg="mod">
          <ac:chgData name="Ethan Shellem-Prince" userId="64eea5b7-e28f-4427-9756-24c846561eca" providerId="ADAL" clId="{6BE3AAD0-B38F-4B32-91C4-64727D3CF377}" dt="2024-12-18T11:41:06.507" v="2620" actId="20577"/>
          <ac:spMkLst>
            <pc:docMk/>
            <pc:sldMk cId="830936531" sldId="289"/>
            <ac:spMk id="2" creationId="{72AF310D-0B2F-7158-91C7-1D317086C3B4}"/>
          </ac:spMkLst>
        </pc:spChg>
        <pc:spChg chg="mod">
          <ac:chgData name="Ethan Shellem-Prince" userId="64eea5b7-e28f-4427-9756-24c846561eca" providerId="ADAL" clId="{6BE3AAD0-B38F-4B32-91C4-64727D3CF377}" dt="2024-12-18T11:43:35.027" v="2963" actId="20577"/>
          <ac:spMkLst>
            <pc:docMk/>
            <pc:sldMk cId="830936531" sldId="289"/>
            <ac:spMk id="3" creationId="{AAF3F186-E47A-7243-0370-BC85BEB29D33}"/>
          </ac:spMkLst>
        </pc:spChg>
        <pc:spChg chg="del">
          <ac:chgData name="Ethan Shellem-Prince" userId="64eea5b7-e28f-4427-9756-24c846561eca" providerId="ADAL" clId="{6BE3AAD0-B38F-4B32-91C4-64727D3CF377}" dt="2024-12-18T11:41:33.948" v="2621" actId="478"/>
          <ac:spMkLst>
            <pc:docMk/>
            <pc:sldMk cId="830936531" sldId="289"/>
            <ac:spMk id="4" creationId="{CDD26F0E-C11D-0973-667F-4E70E5E86B90}"/>
          </ac:spMkLst>
        </pc:spChg>
        <pc:spChg chg="mod">
          <ac:chgData name="Ethan Shellem-Prince" userId="64eea5b7-e28f-4427-9756-24c846561eca" providerId="ADAL" clId="{6BE3AAD0-B38F-4B32-91C4-64727D3CF377}" dt="2024-12-18T11:43:53.923" v="2964" actId="313"/>
          <ac:spMkLst>
            <pc:docMk/>
            <pc:sldMk cId="830936531" sldId="289"/>
            <ac:spMk id="5" creationId="{753453FF-E61C-D28B-EB0A-E802EFCBEC4D}"/>
          </ac:spMkLst>
        </pc:spChg>
        <pc:picChg chg="add mod">
          <ac:chgData name="Ethan Shellem-Prince" userId="64eea5b7-e28f-4427-9756-24c846561eca" providerId="ADAL" clId="{6BE3AAD0-B38F-4B32-91C4-64727D3CF377}" dt="2024-12-18T11:41:41.216" v="2625" actId="1076"/>
          <ac:picMkLst>
            <pc:docMk/>
            <pc:sldMk cId="830936531" sldId="289"/>
            <ac:picMk id="7" creationId="{C045DC77-D076-F5C4-BCD2-83733CFB07CD}"/>
          </ac:picMkLst>
        </pc:picChg>
        <pc:cxnChg chg="add mod">
          <ac:chgData name="Ethan Shellem-Prince" userId="64eea5b7-e28f-4427-9756-24c846561eca" providerId="ADAL" clId="{6BE3AAD0-B38F-4B32-91C4-64727D3CF377}" dt="2024-12-18T11:43:11.151" v="2911" actId="14100"/>
          <ac:cxnSpMkLst>
            <pc:docMk/>
            <pc:sldMk cId="830936531" sldId="289"/>
            <ac:cxnSpMk id="8" creationId="{6C27E4EA-DD13-02BD-B155-01F583679212}"/>
          </ac:cxnSpMkLst>
        </pc:cxnChg>
        <pc:cxnChg chg="add mod">
          <ac:chgData name="Ethan Shellem-Prince" userId="64eea5b7-e28f-4427-9756-24c846561eca" providerId="ADAL" clId="{6BE3AAD0-B38F-4B32-91C4-64727D3CF377}" dt="2024-12-18T11:43:16.926" v="2914" actId="14100"/>
          <ac:cxnSpMkLst>
            <pc:docMk/>
            <pc:sldMk cId="830936531" sldId="289"/>
            <ac:cxnSpMk id="10" creationId="{D1CD133C-428D-8A54-4476-843FC4D7422B}"/>
          </ac:cxnSpMkLst>
        </pc:cxnChg>
        <pc:cxnChg chg="add mod">
          <ac:chgData name="Ethan Shellem-Prince" userId="64eea5b7-e28f-4427-9756-24c846561eca" providerId="ADAL" clId="{6BE3AAD0-B38F-4B32-91C4-64727D3CF377}" dt="2024-12-18T11:43:23.071" v="2917" actId="14100"/>
          <ac:cxnSpMkLst>
            <pc:docMk/>
            <pc:sldMk cId="830936531" sldId="289"/>
            <ac:cxnSpMk id="12" creationId="{91E15843-5952-B278-7AE4-A3DAF27F00DE}"/>
          </ac:cxnSpMkLst>
        </pc:cxnChg>
      </pc:sldChg>
      <pc:sldChg chg="addSp delSp modSp new del mod delAnim modAnim">
        <pc:chgData name="Ethan Shellem-Prince" userId="64eea5b7-e28f-4427-9756-24c846561eca" providerId="ADAL" clId="{6BE3AAD0-B38F-4B32-91C4-64727D3CF377}" dt="2024-12-18T13:42:06.709" v="4247" actId="47"/>
        <pc:sldMkLst>
          <pc:docMk/>
          <pc:sldMk cId="3618990009" sldId="290"/>
        </pc:sldMkLst>
        <pc:spChg chg="del">
          <ac:chgData name="Ethan Shellem-Prince" userId="64eea5b7-e28f-4427-9756-24c846561eca" providerId="ADAL" clId="{6BE3AAD0-B38F-4B32-91C4-64727D3CF377}" dt="2024-12-18T11:50:28.590" v="2993" actId="478"/>
          <ac:spMkLst>
            <pc:docMk/>
            <pc:sldMk cId="3618990009" sldId="290"/>
            <ac:spMk id="2" creationId="{E97CB4BA-281F-5382-C01C-3A6848186479}"/>
          </ac:spMkLst>
        </pc:spChg>
        <pc:spChg chg="del">
          <ac:chgData name="Ethan Shellem-Prince" userId="64eea5b7-e28f-4427-9756-24c846561eca" providerId="ADAL" clId="{6BE3AAD0-B38F-4B32-91C4-64727D3CF377}" dt="2024-12-18T11:50:25.306" v="2991" actId="478"/>
          <ac:spMkLst>
            <pc:docMk/>
            <pc:sldMk cId="3618990009" sldId="290"/>
            <ac:spMk id="3" creationId="{1B0D5244-DCBA-E98C-0DA0-373620C1EDEB}"/>
          </ac:spMkLst>
        </pc:spChg>
        <pc:spChg chg="del">
          <ac:chgData name="Ethan Shellem-Prince" userId="64eea5b7-e28f-4427-9756-24c846561eca" providerId="ADAL" clId="{6BE3AAD0-B38F-4B32-91C4-64727D3CF377}" dt="2024-12-18T11:50:27.396" v="2992" actId="478"/>
          <ac:spMkLst>
            <pc:docMk/>
            <pc:sldMk cId="3618990009" sldId="290"/>
            <ac:spMk id="4" creationId="{EB38FFCF-6AAE-A200-D033-9636AADE3F25}"/>
          </ac:spMkLst>
        </pc:spChg>
        <pc:spChg chg="del">
          <ac:chgData name="Ethan Shellem-Prince" userId="64eea5b7-e28f-4427-9756-24c846561eca" providerId="ADAL" clId="{6BE3AAD0-B38F-4B32-91C4-64727D3CF377}" dt="2024-12-18T11:50:29.406" v="2994" actId="478"/>
          <ac:spMkLst>
            <pc:docMk/>
            <pc:sldMk cId="3618990009" sldId="290"/>
            <ac:spMk id="5" creationId="{06B4430A-3B79-42B6-AF5B-5F3A0E25A87E}"/>
          </ac:spMkLst>
        </pc:spChg>
        <pc:picChg chg="add del mod">
          <ac:chgData name="Ethan Shellem-Prince" userId="64eea5b7-e28f-4427-9756-24c846561eca" providerId="ADAL" clId="{6BE3AAD0-B38F-4B32-91C4-64727D3CF377}" dt="2024-12-18T11:52:27.703" v="3002" actId="478"/>
          <ac:picMkLst>
            <pc:docMk/>
            <pc:sldMk cId="3618990009" sldId="290"/>
            <ac:picMk id="7" creationId="{AB46510F-7628-3361-3156-FE499633B8B2}"/>
          </ac:picMkLst>
        </pc:picChg>
        <pc:picChg chg="add del mod">
          <ac:chgData name="Ethan Shellem-Prince" userId="64eea5b7-e28f-4427-9756-24c846561eca" providerId="ADAL" clId="{6BE3AAD0-B38F-4B32-91C4-64727D3CF377}" dt="2024-12-18T11:53:18.267" v="3005" actId="478"/>
          <ac:picMkLst>
            <pc:docMk/>
            <pc:sldMk cId="3618990009" sldId="290"/>
            <ac:picMk id="8" creationId="{470B4B4F-A0EB-04B5-58AE-7759BAF25513}"/>
          </ac:picMkLst>
        </pc:picChg>
        <pc:picChg chg="add mod">
          <ac:chgData name="Ethan Shellem-Prince" userId="64eea5b7-e28f-4427-9756-24c846561eca" providerId="ADAL" clId="{6BE3AAD0-B38F-4B32-91C4-64727D3CF377}" dt="2024-12-18T11:53:23.431" v="3008" actId="1076"/>
          <ac:picMkLst>
            <pc:docMk/>
            <pc:sldMk cId="3618990009" sldId="290"/>
            <ac:picMk id="9" creationId="{20BD2CB7-C3B9-463B-3CF9-B02EE26CCC05}"/>
          </ac:picMkLst>
        </pc:picChg>
      </pc:sldChg>
      <pc:sldChg chg="addSp delSp modSp new del mod">
        <pc:chgData name="Ethan Shellem-Prince" userId="64eea5b7-e28f-4427-9756-24c846561eca" providerId="ADAL" clId="{6BE3AAD0-B38F-4B32-91C4-64727D3CF377}" dt="2024-12-18T13:42:13.874" v="4249" actId="47"/>
        <pc:sldMkLst>
          <pc:docMk/>
          <pc:sldMk cId="3664543933" sldId="291"/>
        </pc:sldMkLst>
        <pc:spChg chg="mod">
          <ac:chgData name="Ethan Shellem-Prince" userId="64eea5b7-e28f-4427-9756-24c846561eca" providerId="ADAL" clId="{6BE3AAD0-B38F-4B32-91C4-64727D3CF377}" dt="2024-12-18T11:59:33.342" v="3029" actId="20577"/>
          <ac:spMkLst>
            <pc:docMk/>
            <pc:sldMk cId="3664543933" sldId="291"/>
            <ac:spMk id="2" creationId="{2287A41C-BAFD-21B6-877A-5F7FD48F0ABD}"/>
          </ac:spMkLst>
        </pc:spChg>
        <pc:spChg chg="mod">
          <ac:chgData name="Ethan Shellem-Prince" userId="64eea5b7-e28f-4427-9756-24c846561eca" providerId="ADAL" clId="{6BE3AAD0-B38F-4B32-91C4-64727D3CF377}" dt="2024-12-18T12:00:05.921" v="3198" actId="14100"/>
          <ac:spMkLst>
            <pc:docMk/>
            <pc:sldMk cId="3664543933" sldId="291"/>
            <ac:spMk id="3" creationId="{0A86DB3C-A619-345F-A39B-6EE19D94E720}"/>
          </ac:spMkLst>
        </pc:spChg>
        <pc:spChg chg="del">
          <ac:chgData name="Ethan Shellem-Prince" userId="64eea5b7-e28f-4427-9756-24c846561eca" providerId="ADAL" clId="{6BE3AAD0-B38F-4B32-91C4-64727D3CF377}" dt="2024-12-18T13:10:57.981" v="3199" actId="478"/>
          <ac:spMkLst>
            <pc:docMk/>
            <pc:sldMk cId="3664543933" sldId="291"/>
            <ac:spMk id="4" creationId="{A3FFD0C0-841C-CFDA-9F21-E66DE481B692}"/>
          </ac:spMkLst>
        </pc:spChg>
        <pc:spChg chg="mod">
          <ac:chgData name="Ethan Shellem-Prince" userId="64eea5b7-e28f-4427-9756-24c846561eca" providerId="ADAL" clId="{6BE3AAD0-B38F-4B32-91C4-64727D3CF377}" dt="2024-12-18T13:16:05.352" v="3426" actId="20577"/>
          <ac:spMkLst>
            <pc:docMk/>
            <pc:sldMk cId="3664543933" sldId="291"/>
            <ac:spMk id="5" creationId="{96D7C89E-82F3-DACA-1325-5297ADED7FA4}"/>
          </ac:spMkLst>
        </pc:spChg>
        <pc:picChg chg="add mod">
          <ac:chgData name="Ethan Shellem-Prince" userId="64eea5b7-e28f-4427-9756-24c846561eca" providerId="ADAL" clId="{6BE3AAD0-B38F-4B32-91C4-64727D3CF377}" dt="2024-12-18T13:11:03.985" v="3203" actId="1076"/>
          <ac:picMkLst>
            <pc:docMk/>
            <pc:sldMk cId="3664543933" sldId="291"/>
            <ac:picMk id="7" creationId="{C0D961E1-18EB-DADA-98CE-542AD935EA79}"/>
          </ac:picMkLst>
        </pc:picChg>
        <pc:cxnChg chg="add">
          <ac:chgData name="Ethan Shellem-Prince" userId="64eea5b7-e28f-4427-9756-24c846561eca" providerId="ADAL" clId="{6BE3AAD0-B38F-4B32-91C4-64727D3CF377}" dt="2024-12-18T13:15:44.872" v="3405" actId="11529"/>
          <ac:cxnSpMkLst>
            <pc:docMk/>
            <pc:sldMk cId="3664543933" sldId="291"/>
            <ac:cxnSpMk id="9" creationId="{A7EC1882-9148-3630-0208-1B8D3BBF72B3}"/>
          </ac:cxnSpMkLst>
        </pc:cxnChg>
        <pc:cxnChg chg="add mod">
          <ac:chgData name="Ethan Shellem-Prince" userId="64eea5b7-e28f-4427-9756-24c846561eca" providerId="ADAL" clId="{6BE3AAD0-B38F-4B32-91C4-64727D3CF377}" dt="2024-12-18T13:15:51.263" v="3408" actId="14100"/>
          <ac:cxnSpMkLst>
            <pc:docMk/>
            <pc:sldMk cId="3664543933" sldId="291"/>
            <ac:cxnSpMk id="10" creationId="{883E3580-59CB-F208-13C4-BAA598C9A83A}"/>
          </ac:cxnSpMkLst>
        </pc:cxnChg>
        <pc:cxnChg chg="add mod">
          <ac:chgData name="Ethan Shellem-Prince" userId="64eea5b7-e28f-4427-9756-24c846561eca" providerId="ADAL" clId="{6BE3AAD0-B38F-4B32-91C4-64727D3CF377}" dt="2024-12-18T13:16:13.136" v="3429" actId="14100"/>
          <ac:cxnSpMkLst>
            <pc:docMk/>
            <pc:sldMk cId="3664543933" sldId="291"/>
            <ac:cxnSpMk id="12" creationId="{848DE663-F4CA-3189-D711-C3C277BAA5FD}"/>
          </ac:cxnSpMkLst>
        </pc:cxnChg>
      </pc:sldChg>
      <pc:sldChg chg="addSp delSp modSp new del mod modAnim">
        <pc:chgData name="Ethan Shellem-Prince" userId="64eea5b7-e28f-4427-9756-24c846561eca" providerId="ADAL" clId="{6BE3AAD0-B38F-4B32-91C4-64727D3CF377}" dt="2024-12-18T13:42:17.685" v="4251" actId="47"/>
        <pc:sldMkLst>
          <pc:docMk/>
          <pc:sldMk cId="2814765758" sldId="292"/>
        </pc:sldMkLst>
        <pc:spChg chg="del">
          <ac:chgData name="Ethan Shellem-Prince" userId="64eea5b7-e28f-4427-9756-24c846561eca" providerId="ADAL" clId="{6BE3AAD0-B38F-4B32-91C4-64727D3CF377}" dt="2024-12-18T13:27:26.925" v="3890" actId="478"/>
          <ac:spMkLst>
            <pc:docMk/>
            <pc:sldMk cId="2814765758" sldId="292"/>
            <ac:spMk id="2" creationId="{A755BEB2-CE56-56C5-760A-125028AD018F}"/>
          </ac:spMkLst>
        </pc:spChg>
        <pc:spChg chg="del">
          <ac:chgData name="Ethan Shellem-Prince" userId="64eea5b7-e28f-4427-9756-24c846561eca" providerId="ADAL" clId="{6BE3AAD0-B38F-4B32-91C4-64727D3CF377}" dt="2024-12-18T13:27:25.698" v="3889" actId="478"/>
          <ac:spMkLst>
            <pc:docMk/>
            <pc:sldMk cId="2814765758" sldId="292"/>
            <ac:spMk id="3" creationId="{92032C3E-AB2B-56BA-E94A-49131ABF8E42}"/>
          </ac:spMkLst>
        </pc:spChg>
        <pc:spChg chg="del">
          <ac:chgData name="Ethan Shellem-Prince" userId="64eea5b7-e28f-4427-9756-24c846561eca" providerId="ADAL" clId="{6BE3AAD0-B38F-4B32-91C4-64727D3CF377}" dt="2024-12-18T13:27:27.750" v="3891" actId="478"/>
          <ac:spMkLst>
            <pc:docMk/>
            <pc:sldMk cId="2814765758" sldId="292"/>
            <ac:spMk id="4" creationId="{34907936-CAA9-1D6E-4299-47AE6B7CA9BE}"/>
          </ac:spMkLst>
        </pc:spChg>
        <pc:spChg chg="del">
          <ac:chgData name="Ethan Shellem-Prince" userId="64eea5b7-e28f-4427-9756-24c846561eca" providerId="ADAL" clId="{6BE3AAD0-B38F-4B32-91C4-64727D3CF377}" dt="2024-12-18T13:27:28.633" v="3892" actId="478"/>
          <ac:spMkLst>
            <pc:docMk/>
            <pc:sldMk cId="2814765758" sldId="292"/>
            <ac:spMk id="5" creationId="{2D0A2EF9-412B-8E3A-D6F6-32E7BC2DCD13}"/>
          </ac:spMkLst>
        </pc:spChg>
        <pc:picChg chg="add mod">
          <ac:chgData name="Ethan Shellem-Prince" userId="64eea5b7-e28f-4427-9756-24c846561eca" providerId="ADAL" clId="{6BE3AAD0-B38F-4B32-91C4-64727D3CF377}" dt="2024-12-18T13:27:33.804" v="3896" actId="1076"/>
          <ac:picMkLst>
            <pc:docMk/>
            <pc:sldMk cId="2814765758" sldId="292"/>
            <ac:picMk id="6" creationId="{80F0028B-27F8-7A0F-7524-D9CD3C93CC4A}"/>
          </ac:picMkLst>
        </pc:picChg>
      </pc:sldChg>
      <pc:sldChg chg="addSp delSp modSp new del mod">
        <pc:chgData name="Ethan Shellem-Prince" userId="64eea5b7-e28f-4427-9756-24c846561eca" providerId="ADAL" clId="{6BE3AAD0-B38F-4B32-91C4-64727D3CF377}" dt="2024-12-18T13:42:18.824" v="4252" actId="47"/>
        <pc:sldMkLst>
          <pc:docMk/>
          <pc:sldMk cId="1296465519" sldId="293"/>
        </pc:sldMkLst>
        <pc:spChg chg="mod">
          <ac:chgData name="Ethan Shellem-Prince" userId="64eea5b7-e28f-4427-9756-24c846561eca" providerId="ADAL" clId="{6BE3AAD0-B38F-4B32-91C4-64727D3CF377}" dt="2024-12-18T13:38:50.601" v="4018" actId="20577"/>
          <ac:spMkLst>
            <pc:docMk/>
            <pc:sldMk cId="1296465519" sldId="293"/>
            <ac:spMk id="2" creationId="{BB633A2A-81DE-78FE-9754-4779384CE471}"/>
          </ac:spMkLst>
        </pc:spChg>
        <pc:spChg chg="mod">
          <ac:chgData name="Ethan Shellem-Prince" userId="64eea5b7-e28f-4427-9756-24c846561eca" providerId="ADAL" clId="{6BE3AAD0-B38F-4B32-91C4-64727D3CF377}" dt="2024-12-18T13:38:58.811" v="4065" actId="20577"/>
          <ac:spMkLst>
            <pc:docMk/>
            <pc:sldMk cId="1296465519" sldId="293"/>
            <ac:spMk id="3" creationId="{78095C99-1617-B23B-5036-6643548F4C11}"/>
          </ac:spMkLst>
        </pc:spChg>
        <pc:spChg chg="del">
          <ac:chgData name="Ethan Shellem-Prince" userId="64eea5b7-e28f-4427-9756-24c846561eca" providerId="ADAL" clId="{6BE3AAD0-B38F-4B32-91C4-64727D3CF377}" dt="2024-12-18T13:39:19.121" v="4066" actId="478"/>
          <ac:spMkLst>
            <pc:docMk/>
            <pc:sldMk cId="1296465519" sldId="293"/>
            <ac:spMk id="4" creationId="{DECFDE3B-F5DA-E8F0-3722-41265D8752B7}"/>
          </ac:spMkLst>
        </pc:spChg>
        <pc:spChg chg="mod">
          <ac:chgData name="Ethan Shellem-Prince" userId="64eea5b7-e28f-4427-9756-24c846561eca" providerId="ADAL" clId="{6BE3AAD0-B38F-4B32-91C4-64727D3CF377}" dt="2024-12-18T13:40:15.701" v="4227" actId="20577"/>
          <ac:spMkLst>
            <pc:docMk/>
            <pc:sldMk cId="1296465519" sldId="293"/>
            <ac:spMk id="5" creationId="{1D60A7BB-9FC4-4D94-9F46-0442D919E8AB}"/>
          </ac:spMkLst>
        </pc:spChg>
        <pc:picChg chg="add mod">
          <ac:chgData name="Ethan Shellem-Prince" userId="64eea5b7-e28f-4427-9756-24c846561eca" providerId="ADAL" clId="{6BE3AAD0-B38F-4B32-91C4-64727D3CF377}" dt="2024-12-18T13:39:26.761" v="4068" actId="1076"/>
          <ac:picMkLst>
            <pc:docMk/>
            <pc:sldMk cId="1296465519" sldId="293"/>
            <ac:picMk id="7" creationId="{43DA9C2D-0C5A-0A71-8C8E-6F929CD158EC}"/>
          </ac:picMkLst>
        </pc:picChg>
        <pc:cxnChg chg="add mod">
          <ac:chgData name="Ethan Shellem-Prince" userId="64eea5b7-e28f-4427-9756-24c846561eca" providerId="ADAL" clId="{6BE3AAD0-B38F-4B32-91C4-64727D3CF377}" dt="2024-12-18T13:40:28.603" v="4231" actId="14100"/>
          <ac:cxnSpMkLst>
            <pc:docMk/>
            <pc:sldMk cId="1296465519" sldId="293"/>
            <ac:cxnSpMk id="8" creationId="{5A5449C9-C4FA-45D6-EC4A-7042957C1D92}"/>
          </ac:cxnSpMkLst>
        </pc:cxnChg>
        <pc:cxnChg chg="add mod">
          <ac:chgData name="Ethan Shellem-Prince" userId="64eea5b7-e28f-4427-9756-24c846561eca" providerId="ADAL" clId="{6BE3AAD0-B38F-4B32-91C4-64727D3CF377}" dt="2024-12-18T13:40:34.671" v="4234" actId="14100"/>
          <ac:cxnSpMkLst>
            <pc:docMk/>
            <pc:sldMk cId="1296465519" sldId="293"/>
            <ac:cxnSpMk id="10" creationId="{A65F40EF-E840-EF5E-AFDA-4AC49F145AE1}"/>
          </ac:cxnSpMkLst>
        </pc:cxnChg>
      </pc:sldChg>
      <pc:sldChg chg="addSp delSp modSp new del mod modAnim">
        <pc:chgData name="Ethan Shellem-Prince" userId="64eea5b7-e28f-4427-9756-24c846561eca" providerId="ADAL" clId="{6BE3AAD0-B38F-4B32-91C4-64727D3CF377}" dt="2024-12-18T13:42:13.874" v="4249" actId="47"/>
        <pc:sldMkLst>
          <pc:docMk/>
          <pc:sldMk cId="3746437357" sldId="294"/>
        </pc:sldMkLst>
        <pc:spChg chg="del">
          <ac:chgData name="Ethan Shellem-Prince" userId="64eea5b7-e28f-4427-9756-24c846561eca" providerId="ADAL" clId="{6BE3AAD0-B38F-4B32-91C4-64727D3CF377}" dt="2024-12-18T13:41:18.183" v="4237" actId="478"/>
          <ac:spMkLst>
            <pc:docMk/>
            <pc:sldMk cId="3746437357" sldId="294"/>
            <ac:spMk id="2" creationId="{C5F118D3-2E9D-63A1-037C-142CFD5603B2}"/>
          </ac:spMkLst>
        </pc:spChg>
        <pc:spChg chg="del">
          <ac:chgData name="Ethan Shellem-Prince" userId="64eea5b7-e28f-4427-9756-24c846561eca" providerId="ADAL" clId="{6BE3AAD0-B38F-4B32-91C4-64727D3CF377}" dt="2024-12-18T13:41:18.183" v="4237" actId="478"/>
          <ac:spMkLst>
            <pc:docMk/>
            <pc:sldMk cId="3746437357" sldId="294"/>
            <ac:spMk id="3" creationId="{B45CE14F-CED2-9CE3-CE70-9D34E52774E4}"/>
          </ac:spMkLst>
        </pc:spChg>
        <pc:spChg chg="del">
          <ac:chgData name="Ethan Shellem-Prince" userId="64eea5b7-e28f-4427-9756-24c846561eca" providerId="ADAL" clId="{6BE3AAD0-B38F-4B32-91C4-64727D3CF377}" dt="2024-12-18T13:41:15.540" v="4236" actId="478"/>
          <ac:spMkLst>
            <pc:docMk/>
            <pc:sldMk cId="3746437357" sldId="294"/>
            <ac:spMk id="4" creationId="{73357A03-A593-0A32-4837-25ED169660D7}"/>
          </ac:spMkLst>
        </pc:spChg>
        <pc:spChg chg="del">
          <ac:chgData name="Ethan Shellem-Prince" userId="64eea5b7-e28f-4427-9756-24c846561eca" providerId="ADAL" clId="{6BE3AAD0-B38F-4B32-91C4-64727D3CF377}" dt="2024-12-18T13:41:20.714" v="4238" actId="478"/>
          <ac:spMkLst>
            <pc:docMk/>
            <pc:sldMk cId="3746437357" sldId="294"/>
            <ac:spMk id="5" creationId="{1F089947-3D40-0641-5E9E-75AA0D300198}"/>
          </ac:spMkLst>
        </pc:spChg>
        <pc:spChg chg="add mod">
          <ac:chgData name="Ethan Shellem-Prince" userId="64eea5b7-e28f-4427-9756-24c846561eca" providerId="ADAL" clId="{6BE3AAD0-B38F-4B32-91C4-64727D3CF377}" dt="2024-12-18T13:41:31.711" v="4244"/>
          <ac:spMkLst>
            <pc:docMk/>
            <pc:sldMk cId="3746437357" sldId="294"/>
            <ac:spMk id="7" creationId="{476703D9-AB92-8D01-045B-E4FE4303B319}"/>
          </ac:spMkLst>
        </pc:spChg>
        <pc:picChg chg="add mod">
          <ac:chgData name="Ethan Shellem-Prince" userId="64eea5b7-e28f-4427-9756-24c846561eca" providerId="ADAL" clId="{6BE3AAD0-B38F-4B32-91C4-64727D3CF377}" dt="2024-12-18T13:41:26.071" v="4243" actId="1076"/>
          <ac:picMkLst>
            <pc:docMk/>
            <pc:sldMk cId="3746437357" sldId="294"/>
            <ac:picMk id="6" creationId="{4F8BE08D-659A-BD2D-CAA1-6677DB546E00}"/>
          </ac:picMkLst>
        </pc:picChg>
      </pc:sldChg>
      <pc:sldChg chg="addSp modSp add modTransition">
        <pc:chgData name="Ethan Shellem-Prince" userId="64eea5b7-e28f-4427-9756-24c846561eca" providerId="ADAL" clId="{6BE3AAD0-B38F-4B32-91C4-64727D3CF377}" dt="2024-12-19T10:26:17.156" v="10478"/>
        <pc:sldMkLst>
          <pc:docMk/>
          <pc:sldMk cId="2502461503" sldId="295"/>
        </pc:sldMkLst>
        <pc:picChg chg="add mod">
          <ac:chgData name="Ethan Shellem-Prince" userId="64eea5b7-e28f-4427-9756-24c846561eca" providerId="ADAL" clId="{6BE3AAD0-B38F-4B32-91C4-64727D3CF377}" dt="2024-12-19T10:26:17.156" v="10478"/>
          <ac:picMkLst>
            <pc:docMk/>
            <pc:sldMk cId="2502461503" sldId="295"/>
            <ac:picMk id="11" creationId="{D3E53DE1-77EF-B423-9422-C53A1DFC600E}"/>
          </ac:picMkLst>
        </pc:picChg>
      </pc:sldChg>
      <pc:sldChg chg="addSp delSp modSp add mod modTransition modAnim">
        <pc:chgData name="Ethan Shellem-Prince" userId="64eea5b7-e28f-4427-9756-24c846561eca" providerId="ADAL" clId="{6BE3AAD0-B38F-4B32-91C4-64727D3CF377}" dt="2024-12-19T10:30:35.963" v="10486"/>
        <pc:sldMkLst>
          <pc:docMk/>
          <pc:sldMk cId="1243716881" sldId="296"/>
        </pc:sldMkLst>
        <pc:spChg chg="mod">
          <ac:chgData name="Ethan Shellem-Prince" userId="64eea5b7-e28f-4427-9756-24c846561eca" providerId="ADAL" clId="{6BE3AAD0-B38F-4B32-91C4-64727D3CF377}" dt="2024-12-19T10:29:02.542" v="10483" actId="20577"/>
          <ac:spMkLst>
            <pc:docMk/>
            <pc:sldMk cId="1243716881" sldId="296"/>
            <ac:spMk id="9" creationId="{8520DB63-BCAF-103A-8BA4-F998DBBFA7C9}"/>
          </ac:spMkLst>
        </pc:spChg>
        <pc:picChg chg="add del mod">
          <ac:chgData name="Ethan Shellem-Prince" userId="64eea5b7-e28f-4427-9756-24c846561eca" providerId="ADAL" clId="{6BE3AAD0-B38F-4B32-91C4-64727D3CF377}" dt="2024-12-19T10:28:00.351" v="10481"/>
          <ac:picMkLst>
            <pc:docMk/>
            <pc:sldMk cId="1243716881" sldId="296"/>
            <ac:picMk id="11" creationId="{70D101A1-936F-15C1-D303-DE4E5304A207}"/>
          </ac:picMkLst>
        </pc:picChg>
        <pc:picChg chg="add del mod ord">
          <ac:chgData name="Ethan Shellem-Prince" userId="64eea5b7-e28f-4427-9756-24c846561eca" providerId="ADAL" clId="{6BE3AAD0-B38F-4B32-91C4-64727D3CF377}" dt="2024-12-19T10:28:04.002" v="10482"/>
          <ac:picMkLst>
            <pc:docMk/>
            <pc:sldMk cId="1243716881" sldId="296"/>
            <ac:picMk id="16" creationId="{C408BB20-E46A-D059-3815-56DBF14FB76E}"/>
          </ac:picMkLst>
        </pc:picChg>
        <pc:picChg chg="add del mod">
          <ac:chgData name="Ethan Shellem-Prince" userId="64eea5b7-e28f-4427-9756-24c846561eca" providerId="ADAL" clId="{6BE3AAD0-B38F-4B32-91C4-64727D3CF377}" dt="2024-12-19T10:29:42.717" v="10485"/>
          <ac:picMkLst>
            <pc:docMk/>
            <pc:sldMk cId="1243716881" sldId="296"/>
            <ac:picMk id="17" creationId="{0D74CA2D-226D-FC65-849F-E577DB565AE6}"/>
          </ac:picMkLst>
        </pc:picChg>
        <pc:picChg chg="add del mod ord">
          <ac:chgData name="Ethan Shellem-Prince" userId="64eea5b7-e28f-4427-9756-24c846561eca" providerId="ADAL" clId="{6BE3AAD0-B38F-4B32-91C4-64727D3CF377}" dt="2024-12-19T10:30:35.963" v="10486"/>
          <ac:picMkLst>
            <pc:docMk/>
            <pc:sldMk cId="1243716881" sldId="296"/>
            <ac:picMk id="22" creationId="{CFAAE808-5D64-6EBD-52DB-8584F22A9929}"/>
          </ac:picMkLst>
        </pc:picChg>
        <pc:picChg chg="add mod">
          <ac:chgData name="Ethan Shellem-Prince" userId="64eea5b7-e28f-4427-9756-24c846561eca" providerId="ADAL" clId="{6BE3AAD0-B38F-4B32-91C4-64727D3CF377}" dt="2024-12-19T10:30:35.963" v="10486"/>
          <ac:picMkLst>
            <pc:docMk/>
            <pc:sldMk cId="1243716881" sldId="296"/>
            <ac:picMk id="23" creationId="{7C79B214-2456-3A2F-0196-8FEEB868614E}"/>
          </ac:picMkLst>
        </pc:picChg>
      </pc:sldChg>
      <pc:sldChg chg="addSp modSp add modTransition">
        <pc:chgData name="Ethan Shellem-Prince" userId="64eea5b7-e28f-4427-9756-24c846561eca" providerId="ADAL" clId="{6BE3AAD0-B38F-4B32-91C4-64727D3CF377}" dt="2024-12-19T10:31:00.365" v="10487"/>
        <pc:sldMkLst>
          <pc:docMk/>
          <pc:sldMk cId="2659503998" sldId="297"/>
        </pc:sldMkLst>
        <pc:picChg chg="add mod">
          <ac:chgData name="Ethan Shellem-Prince" userId="64eea5b7-e28f-4427-9756-24c846561eca" providerId="ADAL" clId="{6BE3AAD0-B38F-4B32-91C4-64727D3CF377}" dt="2024-12-19T10:31:00.365" v="10487"/>
          <ac:picMkLst>
            <pc:docMk/>
            <pc:sldMk cId="2659503998" sldId="297"/>
            <ac:picMk id="5" creationId="{13E6668D-A0D4-0ABD-A561-0D598DB8EE9D}"/>
          </ac:picMkLst>
        </pc:picChg>
      </pc:sldChg>
      <pc:sldChg chg="addSp modSp add modTransition">
        <pc:chgData name="Ethan Shellem-Prince" userId="64eea5b7-e28f-4427-9756-24c846561eca" providerId="ADAL" clId="{6BE3AAD0-B38F-4B32-91C4-64727D3CF377}" dt="2024-12-19T10:31:52.635" v="10488"/>
        <pc:sldMkLst>
          <pc:docMk/>
          <pc:sldMk cId="614292630" sldId="298"/>
        </pc:sldMkLst>
        <pc:picChg chg="add mod">
          <ac:chgData name="Ethan Shellem-Prince" userId="64eea5b7-e28f-4427-9756-24c846561eca" providerId="ADAL" clId="{6BE3AAD0-B38F-4B32-91C4-64727D3CF377}" dt="2024-12-19T10:31:52.635" v="10488"/>
          <ac:picMkLst>
            <pc:docMk/>
            <pc:sldMk cId="614292630" sldId="298"/>
            <ac:picMk id="14" creationId="{A207B359-B224-E6D4-8736-29A2328E8241}"/>
          </ac:picMkLst>
        </pc:picChg>
      </pc:sldChg>
      <pc:sldChg chg="addSp modSp add modTransition">
        <pc:chgData name="Ethan Shellem-Prince" userId="64eea5b7-e28f-4427-9756-24c846561eca" providerId="ADAL" clId="{6BE3AAD0-B38F-4B32-91C4-64727D3CF377}" dt="2024-12-19T10:31:52.635" v="10488"/>
        <pc:sldMkLst>
          <pc:docMk/>
          <pc:sldMk cId="3390924847" sldId="299"/>
        </pc:sldMkLst>
        <pc:picChg chg="add mod">
          <ac:chgData name="Ethan Shellem-Prince" userId="64eea5b7-e28f-4427-9756-24c846561eca" providerId="ADAL" clId="{6BE3AAD0-B38F-4B32-91C4-64727D3CF377}" dt="2024-12-19T10:31:52.635" v="10488"/>
          <ac:picMkLst>
            <pc:docMk/>
            <pc:sldMk cId="3390924847" sldId="299"/>
            <ac:picMk id="5" creationId="{629113F3-4A01-20AE-D676-ED75970C7548}"/>
          </ac:picMkLst>
        </pc:picChg>
      </pc:sldChg>
      <pc:sldChg chg="addSp modSp new mod modTransition">
        <pc:chgData name="Ethan Shellem-Prince" userId="64eea5b7-e28f-4427-9756-24c846561eca" providerId="ADAL" clId="{6BE3AAD0-B38F-4B32-91C4-64727D3CF377}" dt="2024-12-19T10:54:15.219" v="10503"/>
        <pc:sldMkLst>
          <pc:docMk/>
          <pc:sldMk cId="4131962637" sldId="300"/>
        </pc:sldMkLst>
        <pc:spChg chg="mod">
          <ac:chgData name="Ethan Shellem-Prince" userId="64eea5b7-e28f-4427-9756-24c846561eca" providerId="ADAL" clId="{6BE3AAD0-B38F-4B32-91C4-64727D3CF377}" dt="2024-12-18T13:45:09.995" v="4292" actId="20577"/>
          <ac:spMkLst>
            <pc:docMk/>
            <pc:sldMk cId="4131962637" sldId="300"/>
            <ac:spMk id="2" creationId="{E51CB2CC-E6B7-2474-4005-20446F305AE2}"/>
          </ac:spMkLst>
        </pc:spChg>
        <pc:spChg chg="mod">
          <ac:chgData name="Ethan Shellem-Prince" userId="64eea5b7-e28f-4427-9756-24c846561eca" providerId="ADAL" clId="{6BE3AAD0-B38F-4B32-91C4-64727D3CF377}" dt="2024-12-18T13:53:31.971" v="4490" actId="20577"/>
          <ac:spMkLst>
            <pc:docMk/>
            <pc:sldMk cId="4131962637" sldId="300"/>
            <ac:spMk id="3" creationId="{357DCC0A-BF35-D258-62E2-AA76662DE763}"/>
          </ac:spMkLst>
        </pc:spChg>
        <pc:spChg chg="mod">
          <ac:chgData name="Ethan Shellem-Prince" userId="64eea5b7-e28f-4427-9756-24c846561eca" providerId="ADAL" clId="{6BE3AAD0-B38F-4B32-91C4-64727D3CF377}" dt="2024-12-18T13:47:02.348" v="4365" actId="20577"/>
          <ac:spMkLst>
            <pc:docMk/>
            <pc:sldMk cId="4131962637" sldId="300"/>
            <ac:spMk id="4" creationId="{A196F445-3BF3-9702-569E-1EF8863AC9A8}"/>
          </ac:spMkLst>
        </pc:spChg>
        <pc:spChg chg="mod">
          <ac:chgData name="Ethan Shellem-Prince" userId="64eea5b7-e28f-4427-9756-24c846561eca" providerId="ADAL" clId="{6BE3AAD0-B38F-4B32-91C4-64727D3CF377}" dt="2024-12-18T18:01:37.445" v="8411" actId="20577"/>
          <ac:spMkLst>
            <pc:docMk/>
            <pc:sldMk cId="4131962637" sldId="300"/>
            <ac:spMk id="5" creationId="{A840A371-F71B-ED5E-6B8F-5C5D3165FEC4}"/>
          </ac:spMkLst>
        </pc:spChg>
        <pc:picChg chg="add mod">
          <ac:chgData name="Ethan Shellem-Prince" userId="64eea5b7-e28f-4427-9756-24c846561eca" providerId="ADAL" clId="{6BE3AAD0-B38F-4B32-91C4-64727D3CF377}" dt="2024-12-18T13:47:36.948" v="4367" actId="1076"/>
          <ac:picMkLst>
            <pc:docMk/>
            <pc:sldMk cId="4131962637" sldId="300"/>
            <ac:picMk id="7" creationId="{7B989D89-5092-577D-8281-920FC31F100D}"/>
          </ac:picMkLst>
        </pc:picChg>
        <pc:picChg chg="add mod">
          <ac:chgData name="Ethan Shellem-Prince" userId="64eea5b7-e28f-4427-9756-24c846561eca" providerId="ADAL" clId="{6BE3AAD0-B38F-4B32-91C4-64727D3CF377}" dt="2024-12-19T10:54:15.219" v="10503"/>
          <ac:picMkLst>
            <pc:docMk/>
            <pc:sldMk cId="4131962637" sldId="300"/>
            <ac:picMk id="20" creationId="{538C2178-8F39-2372-B36E-7F90DF6CA34A}"/>
          </ac:picMkLst>
        </pc:picChg>
        <pc:cxnChg chg="add mod">
          <ac:chgData name="Ethan Shellem-Prince" userId="64eea5b7-e28f-4427-9756-24c846561eca" providerId="ADAL" clId="{6BE3AAD0-B38F-4B32-91C4-64727D3CF377}" dt="2024-12-18T18:01:48.277" v="8414" actId="14100"/>
          <ac:cxnSpMkLst>
            <pc:docMk/>
            <pc:sldMk cId="4131962637" sldId="300"/>
            <ac:cxnSpMk id="8" creationId="{57023C6F-9A37-89AE-0D84-5DF6E387E8C9}"/>
          </ac:cxnSpMkLst>
        </pc:cxnChg>
        <pc:cxnChg chg="add mod">
          <ac:chgData name="Ethan Shellem-Prince" userId="64eea5b7-e28f-4427-9756-24c846561eca" providerId="ADAL" clId="{6BE3AAD0-B38F-4B32-91C4-64727D3CF377}" dt="2024-12-18T18:01:54.723" v="8417" actId="14100"/>
          <ac:cxnSpMkLst>
            <pc:docMk/>
            <pc:sldMk cId="4131962637" sldId="300"/>
            <ac:cxnSpMk id="10" creationId="{74E39C87-6CBD-AE4C-F66D-FEC5C6D0EA80}"/>
          </ac:cxnSpMkLst>
        </pc:cxnChg>
        <pc:cxnChg chg="add mod">
          <ac:chgData name="Ethan Shellem-Prince" userId="64eea5b7-e28f-4427-9756-24c846561eca" providerId="ADAL" clId="{6BE3AAD0-B38F-4B32-91C4-64727D3CF377}" dt="2024-12-18T18:02:02.174" v="8420" actId="14100"/>
          <ac:cxnSpMkLst>
            <pc:docMk/>
            <pc:sldMk cId="4131962637" sldId="300"/>
            <ac:cxnSpMk id="12" creationId="{C43E6041-5DFF-1180-3347-0AAEE1394769}"/>
          </ac:cxnSpMkLst>
        </pc:cxnChg>
        <pc:cxnChg chg="add mod">
          <ac:chgData name="Ethan Shellem-Prince" userId="64eea5b7-e28f-4427-9756-24c846561eca" providerId="ADAL" clId="{6BE3AAD0-B38F-4B32-91C4-64727D3CF377}" dt="2024-12-18T18:02:08.152" v="8423" actId="14100"/>
          <ac:cxnSpMkLst>
            <pc:docMk/>
            <pc:sldMk cId="4131962637" sldId="300"/>
            <ac:cxnSpMk id="14" creationId="{C38444A1-88AB-5057-4AA1-D63E55D0F459}"/>
          </ac:cxnSpMkLst>
        </pc:cxnChg>
      </pc:sldChg>
      <pc:sldChg chg="addSp delSp modSp add mod modTransition">
        <pc:chgData name="Ethan Shellem-Prince" userId="64eea5b7-e28f-4427-9756-24c846561eca" providerId="ADAL" clId="{6BE3AAD0-B38F-4B32-91C4-64727D3CF377}" dt="2024-12-19T10:55:10.543" v="10504"/>
        <pc:sldMkLst>
          <pc:docMk/>
          <pc:sldMk cId="627973354" sldId="301"/>
        </pc:sldMkLst>
        <pc:spChg chg="mod">
          <ac:chgData name="Ethan Shellem-Prince" userId="64eea5b7-e28f-4427-9756-24c846561eca" providerId="ADAL" clId="{6BE3AAD0-B38F-4B32-91C4-64727D3CF377}" dt="2024-12-18T13:53:47.520" v="4522" actId="20577"/>
          <ac:spMkLst>
            <pc:docMk/>
            <pc:sldMk cId="627973354" sldId="301"/>
            <ac:spMk id="3" creationId="{357DCC0A-BF35-D258-62E2-AA76662DE763}"/>
          </ac:spMkLst>
        </pc:spChg>
        <pc:spChg chg="mod">
          <ac:chgData name="Ethan Shellem-Prince" userId="64eea5b7-e28f-4427-9756-24c846561eca" providerId="ADAL" clId="{6BE3AAD0-B38F-4B32-91C4-64727D3CF377}" dt="2024-12-18T13:49:06.188" v="4420" actId="20577"/>
          <ac:spMkLst>
            <pc:docMk/>
            <pc:sldMk cId="627973354" sldId="301"/>
            <ac:spMk id="4" creationId="{A196F445-3BF3-9702-569E-1EF8863AC9A8}"/>
          </ac:spMkLst>
        </pc:spChg>
        <pc:spChg chg="mod">
          <ac:chgData name="Ethan Shellem-Prince" userId="64eea5b7-e28f-4427-9756-24c846561eca" providerId="ADAL" clId="{6BE3AAD0-B38F-4B32-91C4-64727D3CF377}" dt="2024-12-18T18:04:29.664" v="8783" actId="20577"/>
          <ac:spMkLst>
            <pc:docMk/>
            <pc:sldMk cId="627973354" sldId="301"/>
            <ac:spMk id="5" creationId="{A840A371-F71B-ED5E-6B8F-5C5D3165FEC4}"/>
          </ac:spMkLst>
        </pc:spChg>
        <pc:picChg chg="del">
          <ac:chgData name="Ethan Shellem-Prince" userId="64eea5b7-e28f-4427-9756-24c846561eca" providerId="ADAL" clId="{6BE3AAD0-B38F-4B32-91C4-64727D3CF377}" dt="2024-12-18T13:48:25.295" v="4371" actId="478"/>
          <ac:picMkLst>
            <pc:docMk/>
            <pc:sldMk cId="627973354" sldId="301"/>
            <ac:picMk id="7" creationId="{7B989D89-5092-577D-8281-920FC31F100D}"/>
          </ac:picMkLst>
        </pc:picChg>
        <pc:picChg chg="add mod">
          <ac:chgData name="Ethan Shellem-Prince" userId="64eea5b7-e28f-4427-9756-24c846561eca" providerId="ADAL" clId="{6BE3AAD0-B38F-4B32-91C4-64727D3CF377}" dt="2024-12-18T13:49:08.732" v="4421" actId="1076"/>
          <ac:picMkLst>
            <pc:docMk/>
            <pc:sldMk cId="627973354" sldId="301"/>
            <ac:picMk id="8" creationId="{D5069DDD-4CF0-C338-A2BB-36FB5792AD11}"/>
          </ac:picMkLst>
        </pc:picChg>
        <pc:picChg chg="add mod">
          <ac:chgData name="Ethan Shellem-Prince" userId="64eea5b7-e28f-4427-9756-24c846561eca" providerId="ADAL" clId="{6BE3AAD0-B38F-4B32-91C4-64727D3CF377}" dt="2024-12-19T10:55:10.543" v="10504"/>
          <ac:picMkLst>
            <pc:docMk/>
            <pc:sldMk cId="627973354" sldId="301"/>
            <ac:picMk id="27" creationId="{FBE2D6AC-87CF-A0C8-E96B-49180E2ABB38}"/>
          </ac:picMkLst>
        </pc:picChg>
        <pc:cxnChg chg="add mod">
          <ac:chgData name="Ethan Shellem-Prince" userId="64eea5b7-e28f-4427-9756-24c846561eca" providerId="ADAL" clId="{6BE3AAD0-B38F-4B32-91C4-64727D3CF377}" dt="2024-12-18T18:04:49.664" v="8786" actId="14100"/>
          <ac:cxnSpMkLst>
            <pc:docMk/>
            <pc:sldMk cId="627973354" sldId="301"/>
            <ac:cxnSpMk id="9" creationId="{698DD54C-4C15-24C7-2DD3-84E12B906AB7}"/>
          </ac:cxnSpMkLst>
        </pc:cxnChg>
        <pc:cxnChg chg="add mod">
          <ac:chgData name="Ethan Shellem-Prince" userId="64eea5b7-e28f-4427-9756-24c846561eca" providerId="ADAL" clId="{6BE3AAD0-B38F-4B32-91C4-64727D3CF377}" dt="2024-12-18T18:05:04.713" v="8789" actId="14100"/>
          <ac:cxnSpMkLst>
            <pc:docMk/>
            <pc:sldMk cId="627973354" sldId="301"/>
            <ac:cxnSpMk id="11" creationId="{023C3755-56BD-7003-6F00-0CAAD458787C}"/>
          </ac:cxnSpMkLst>
        </pc:cxnChg>
        <pc:cxnChg chg="add mod">
          <ac:chgData name="Ethan Shellem-Prince" userId="64eea5b7-e28f-4427-9756-24c846561eca" providerId="ADAL" clId="{6BE3AAD0-B38F-4B32-91C4-64727D3CF377}" dt="2024-12-18T18:05:10.195" v="8792" actId="14100"/>
          <ac:cxnSpMkLst>
            <pc:docMk/>
            <pc:sldMk cId="627973354" sldId="301"/>
            <ac:cxnSpMk id="13" creationId="{5E2B4CD9-F431-CC18-F8CE-D87A3431E6F8}"/>
          </ac:cxnSpMkLst>
        </pc:cxnChg>
        <pc:cxnChg chg="add del mod">
          <ac:chgData name="Ethan Shellem-Prince" userId="64eea5b7-e28f-4427-9756-24c846561eca" providerId="ADAL" clId="{6BE3AAD0-B38F-4B32-91C4-64727D3CF377}" dt="2024-12-18T18:07:22.088" v="8802" actId="478"/>
          <ac:cxnSpMkLst>
            <pc:docMk/>
            <pc:sldMk cId="627973354" sldId="301"/>
            <ac:cxnSpMk id="15" creationId="{165E6C29-35C7-FE17-265E-46D1D24701F4}"/>
          </ac:cxnSpMkLst>
        </pc:cxnChg>
        <pc:cxnChg chg="add mod">
          <ac:chgData name="Ethan Shellem-Prince" userId="64eea5b7-e28f-4427-9756-24c846561eca" providerId="ADAL" clId="{6BE3AAD0-B38F-4B32-91C4-64727D3CF377}" dt="2024-12-18T18:06:48.442" v="8797" actId="14100"/>
          <ac:cxnSpMkLst>
            <pc:docMk/>
            <pc:sldMk cId="627973354" sldId="301"/>
            <ac:cxnSpMk id="16" creationId="{7B436D84-4A15-6F06-93FB-F435C4C822A6}"/>
          </ac:cxnSpMkLst>
        </pc:cxnChg>
        <pc:cxnChg chg="add del mod">
          <ac:chgData name="Ethan Shellem-Prince" userId="64eea5b7-e28f-4427-9756-24c846561eca" providerId="ADAL" clId="{6BE3AAD0-B38F-4B32-91C4-64727D3CF377}" dt="2024-12-18T18:07:21.541" v="8801" actId="478"/>
          <ac:cxnSpMkLst>
            <pc:docMk/>
            <pc:sldMk cId="627973354" sldId="301"/>
            <ac:cxnSpMk id="17" creationId="{92697D6C-EEB9-6008-ED6B-F7E84A33BFC9}"/>
          </ac:cxnSpMkLst>
        </pc:cxnChg>
        <pc:cxnChg chg="add mod">
          <ac:chgData name="Ethan Shellem-Prince" userId="64eea5b7-e28f-4427-9756-24c846561eca" providerId="ADAL" clId="{6BE3AAD0-B38F-4B32-91C4-64727D3CF377}" dt="2024-12-18T18:07:19.671" v="8800" actId="14100"/>
          <ac:cxnSpMkLst>
            <pc:docMk/>
            <pc:sldMk cId="627973354" sldId="301"/>
            <ac:cxnSpMk id="20" creationId="{2EC8BD42-C853-E0E5-8A42-4E12A49B3ED6}"/>
          </ac:cxnSpMkLst>
        </pc:cxnChg>
        <pc:cxnChg chg="add del mod">
          <ac:chgData name="Ethan Shellem-Prince" userId="64eea5b7-e28f-4427-9756-24c846561eca" providerId="ADAL" clId="{6BE3AAD0-B38F-4B32-91C4-64727D3CF377}" dt="2024-12-18T18:07:22.653" v="8803" actId="478"/>
          <ac:cxnSpMkLst>
            <pc:docMk/>
            <pc:sldMk cId="627973354" sldId="301"/>
            <ac:cxnSpMk id="21" creationId="{19F0AAA3-0052-A549-8F2F-D0122A3CC92E}"/>
          </ac:cxnSpMkLst>
        </pc:cxnChg>
      </pc:sldChg>
      <pc:sldChg chg="addSp delSp modSp add mod modTransition">
        <pc:chgData name="Ethan Shellem-Prince" userId="64eea5b7-e28f-4427-9756-24c846561eca" providerId="ADAL" clId="{6BE3AAD0-B38F-4B32-91C4-64727D3CF377}" dt="2024-12-19T10:55:48.692" v="10505"/>
        <pc:sldMkLst>
          <pc:docMk/>
          <pc:sldMk cId="2716535792" sldId="302"/>
        </pc:sldMkLst>
        <pc:spChg chg="mod">
          <ac:chgData name="Ethan Shellem-Prince" userId="64eea5b7-e28f-4427-9756-24c846561eca" providerId="ADAL" clId="{6BE3AAD0-B38F-4B32-91C4-64727D3CF377}" dt="2024-12-18T13:53:44.688" v="4520" actId="20577"/>
          <ac:spMkLst>
            <pc:docMk/>
            <pc:sldMk cId="2716535792" sldId="302"/>
            <ac:spMk id="3" creationId="{357DCC0A-BF35-D258-62E2-AA76662DE763}"/>
          </ac:spMkLst>
        </pc:spChg>
        <pc:spChg chg="mod">
          <ac:chgData name="Ethan Shellem-Prince" userId="64eea5b7-e28f-4427-9756-24c846561eca" providerId="ADAL" clId="{6BE3AAD0-B38F-4B32-91C4-64727D3CF377}" dt="2024-12-18T13:49:27.963" v="4466" actId="20577"/>
          <ac:spMkLst>
            <pc:docMk/>
            <pc:sldMk cId="2716535792" sldId="302"/>
            <ac:spMk id="4" creationId="{A196F445-3BF3-9702-569E-1EF8863AC9A8}"/>
          </ac:spMkLst>
        </pc:spChg>
        <pc:spChg chg="mod">
          <ac:chgData name="Ethan Shellem-Prince" userId="64eea5b7-e28f-4427-9756-24c846561eca" providerId="ADAL" clId="{6BE3AAD0-B38F-4B32-91C4-64727D3CF377}" dt="2024-12-18T18:11:38.982" v="9022" actId="20577"/>
          <ac:spMkLst>
            <pc:docMk/>
            <pc:sldMk cId="2716535792" sldId="302"/>
            <ac:spMk id="5" creationId="{A840A371-F71B-ED5E-6B8F-5C5D3165FEC4}"/>
          </ac:spMkLst>
        </pc:spChg>
        <pc:picChg chg="add mod">
          <ac:chgData name="Ethan Shellem-Prince" userId="64eea5b7-e28f-4427-9756-24c846561eca" providerId="ADAL" clId="{6BE3AAD0-B38F-4B32-91C4-64727D3CF377}" dt="2024-12-18T13:50:05.334" v="4469" actId="1076"/>
          <ac:picMkLst>
            <pc:docMk/>
            <pc:sldMk cId="2716535792" sldId="302"/>
            <ac:picMk id="7" creationId="{C25332E0-EB5B-7C70-425F-6676BB9A0D80}"/>
          </ac:picMkLst>
        </pc:picChg>
        <pc:picChg chg="del">
          <ac:chgData name="Ethan Shellem-Prince" userId="64eea5b7-e28f-4427-9756-24c846561eca" providerId="ADAL" clId="{6BE3AAD0-B38F-4B32-91C4-64727D3CF377}" dt="2024-12-18T13:50:03.969" v="4468" actId="478"/>
          <ac:picMkLst>
            <pc:docMk/>
            <pc:sldMk cId="2716535792" sldId="302"/>
            <ac:picMk id="8" creationId="{D5069DDD-4CF0-C338-A2BB-36FB5792AD11}"/>
          </ac:picMkLst>
        </pc:picChg>
        <pc:picChg chg="add mod">
          <ac:chgData name="Ethan Shellem-Prince" userId="64eea5b7-e28f-4427-9756-24c846561eca" providerId="ADAL" clId="{6BE3AAD0-B38F-4B32-91C4-64727D3CF377}" dt="2024-12-19T10:55:48.692" v="10505"/>
          <ac:picMkLst>
            <pc:docMk/>
            <pc:sldMk cId="2716535792" sldId="302"/>
            <ac:picMk id="21" creationId="{693E9438-77EA-55AA-AC8C-C8ED03A2FCFA}"/>
          </ac:picMkLst>
        </pc:picChg>
        <pc:cxnChg chg="add mod">
          <ac:chgData name="Ethan Shellem-Prince" userId="64eea5b7-e28f-4427-9756-24c846561eca" providerId="ADAL" clId="{6BE3AAD0-B38F-4B32-91C4-64727D3CF377}" dt="2024-12-18T18:11:52.203" v="9025" actId="14100"/>
          <ac:cxnSpMkLst>
            <pc:docMk/>
            <pc:sldMk cId="2716535792" sldId="302"/>
            <ac:cxnSpMk id="9" creationId="{B3DC89D8-8D1C-BBCC-F780-F46CB56110C5}"/>
          </ac:cxnSpMkLst>
        </pc:cxnChg>
        <pc:cxnChg chg="add mod">
          <ac:chgData name="Ethan Shellem-Prince" userId="64eea5b7-e28f-4427-9756-24c846561eca" providerId="ADAL" clId="{6BE3AAD0-B38F-4B32-91C4-64727D3CF377}" dt="2024-12-18T18:11:56.914" v="9028" actId="14100"/>
          <ac:cxnSpMkLst>
            <pc:docMk/>
            <pc:sldMk cId="2716535792" sldId="302"/>
            <ac:cxnSpMk id="11" creationId="{8234A4AE-CEFF-1C7E-5D2A-94204DD23981}"/>
          </ac:cxnSpMkLst>
        </pc:cxnChg>
        <pc:cxnChg chg="add mod">
          <ac:chgData name="Ethan Shellem-Prince" userId="64eea5b7-e28f-4427-9756-24c846561eca" providerId="ADAL" clId="{6BE3AAD0-B38F-4B32-91C4-64727D3CF377}" dt="2024-12-18T18:12:00.791" v="9031" actId="14100"/>
          <ac:cxnSpMkLst>
            <pc:docMk/>
            <pc:sldMk cId="2716535792" sldId="302"/>
            <ac:cxnSpMk id="13" creationId="{8E603294-6A95-5915-EEAE-6797A042BEC8}"/>
          </ac:cxnSpMkLst>
        </pc:cxnChg>
        <pc:cxnChg chg="add mod">
          <ac:chgData name="Ethan Shellem-Prince" userId="64eea5b7-e28f-4427-9756-24c846561eca" providerId="ADAL" clId="{6BE3AAD0-B38F-4B32-91C4-64727D3CF377}" dt="2024-12-18T18:12:05.693" v="9034" actId="14100"/>
          <ac:cxnSpMkLst>
            <pc:docMk/>
            <pc:sldMk cId="2716535792" sldId="302"/>
            <ac:cxnSpMk id="15" creationId="{ECE15C2A-BB1C-9719-B6F8-E79BF4FEE971}"/>
          </ac:cxnSpMkLst>
        </pc:cxnChg>
      </pc:sldChg>
      <pc:sldChg chg="addSp delSp modSp new mod modTransition">
        <pc:chgData name="Ethan Shellem-Prince" userId="64eea5b7-e28f-4427-9756-24c846561eca" providerId="ADAL" clId="{6BE3AAD0-B38F-4B32-91C4-64727D3CF377}" dt="2024-12-19T10:57:23.011" v="10507"/>
        <pc:sldMkLst>
          <pc:docMk/>
          <pc:sldMk cId="4091345077" sldId="303"/>
        </pc:sldMkLst>
        <pc:spChg chg="mod">
          <ac:chgData name="Ethan Shellem-Prince" userId="64eea5b7-e28f-4427-9756-24c846561eca" providerId="ADAL" clId="{6BE3AAD0-B38F-4B32-91C4-64727D3CF377}" dt="2024-12-18T13:55:22.558" v="4657" actId="20577"/>
          <ac:spMkLst>
            <pc:docMk/>
            <pc:sldMk cId="4091345077" sldId="303"/>
            <ac:spMk id="2" creationId="{5E18F2ED-9485-5C0C-749D-FB1620F929E2}"/>
          </ac:spMkLst>
        </pc:spChg>
        <pc:spChg chg="mod">
          <ac:chgData name="Ethan Shellem-Prince" userId="64eea5b7-e28f-4427-9756-24c846561eca" providerId="ADAL" clId="{6BE3AAD0-B38F-4B32-91C4-64727D3CF377}" dt="2024-12-18T13:55:04.520" v="4627" actId="14100"/>
          <ac:spMkLst>
            <pc:docMk/>
            <pc:sldMk cId="4091345077" sldId="303"/>
            <ac:spMk id="3" creationId="{4719EEDC-A477-0861-3B68-F5081A9EB83D}"/>
          </ac:spMkLst>
        </pc:spChg>
        <pc:spChg chg="del">
          <ac:chgData name="Ethan Shellem-Prince" userId="64eea5b7-e28f-4427-9756-24c846561eca" providerId="ADAL" clId="{6BE3AAD0-B38F-4B32-91C4-64727D3CF377}" dt="2024-12-18T14:09:44.530" v="4658" actId="478"/>
          <ac:spMkLst>
            <pc:docMk/>
            <pc:sldMk cId="4091345077" sldId="303"/>
            <ac:spMk id="4" creationId="{DB03E593-C9B1-8F86-60D2-4D5A86EEC7A0}"/>
          </ac:spMkLst>
        </pc:spChg>
        <pc:spChg chg="mod">
          <ac:chgData name="Ethan Shellem-Prince" userId="64eea5b7-e28f-4427-9756-24c846561eca" providerId="ADAL" clId="{6BE3AAD0-B38F-4B32-91C4-64727D3CF377}" dt="2024-12-18T14:16:01.268" v="4843" actId="313"/>
          <ac:spMkLst>
            <pc:docMk/>
            <pc:sldMk cId="4091345077" sldId="303"/>
            <ac:spMk id="5" creationId="{CE3EE67D-2009-8AB4-1F3F-5E11F6A46BE8}"/>
          </ac:spMkLst>
        </pc:spChg>
        <pc:picChg chg="add mod">
          <ac:chgData name="Ethan Shellem-Prince" userId="64eea5b7-e28f-4427-9756-24c846561eca" providerId="ADAL" clId="{6BE3AAD0-B38F-4B32-91C4-64727D3CF377}" dt="2024-12-18T14:09:52.002" v="4662" actId="1076"/>
          <ac:picMkLst>
            <pc:docMk/>
            <pc:sldMk cId="4091345077" sldId="303"/>
            <ac:picMk id="7" creationId="{0A05AFFB-C815-DAA2-C9E0-84ADDCEBE7C1}"/>
          </ac:picMkLst>
        </pc:picChg>
        <pc:picChg chg="add mod">
          <ac:chgData name="Ethan Shellem-Prince" userId="64eea5b7-e28f-4427-9756-24c846561eca" providerId="ADAL" clId="{6BE3AAD0-B38F-4B32-91C4-64727D3CF377}" dt="2024-12-19T10:57:23.011" v="10507"/>
          <ac:picMkLst>
            <pc:docMk/>
            <pc:sldMk cId="4091345077" sldId="303"/>
            <ac:picMk id="19" creationId="{4CF7F59C-AF0C-B69C-DEA5-D69538D9E0A3}"/>
          </ac:picMkLst>
        </pc:picChg>
        <pc:cxnChg chg="add mod">
          <ac:chgData name="Ethan Shellem-Prince" userId="64eea5b7-e28f-4427-9756-24c846561eca" providerId="ADAL" clId="{6BE3AAD0-B38F-4B32-91C4-64727D3CF377}" dt="2024-12-18T14:23:54.551" v="5306" actId="14100"/>
          <ac:cxnSpMkLst>
            <pc:docMk/>
            <pc:sldMk cId="4091345077" sldId="303"/>
            <ac:cxnSpMk id="8" creationId="{5D59BCF4-148F-F67B-5F97-FB633A8296FF}"/>
          </ac:cxnSpMkLst>
        </pc:cxnChg>
        <pc:cxnChg chg="add mod">
          <ac:chgData name="Ethan Shellem-Prince" userId="64eea5b7-e28f-4427-9756-24c846561eca" providerId="ADAL" clId="{6BE3AAD0-B38F-4B32-91C4-64727D3CF377}" dt="2024-12-18T14:23:59.927" v="5309" actId="14100"/>
          <ac:cxnSpMkLst>
            <pc:docMk/>
            <pc:sldMk cId="4091345077" sldId="303"/>
            <ac:cxnSpMk id="11" creationId="{4250B452-74E4-B441-FC4C-8ABBD233AC12}"/>
          </ac:cxnSpMkLst>
        </pc:cxnChg>
        <pc:cxnChg chg="add mod">
          <ac:chgData name="Ethan Shellem-Prince" userId="64eea5b7-e28f-4427-9756-24c846561eca" providerId="ADAL" clId="{6BE3AAD0-B38F-4B32-91C4-64727D3CF377}" dt="2024-12-18T14:24:08.323" v="5312" actId="14100"/>
          <ac:cxnSpMkLst>
            <pc:docMk/>
            <pc:sldMk cId="4091345077" sldId="303"/>
            <ac:cxnSpMk id="14" creationId="{0D625F41-216E-DEFD-2A99-28DF39B24704}"/>
          </ac:cxnSpMkLst>
        </pc:cxnChg>
      </pc:sldChg>
      <pc:sldChg chg="addSp delSp modSp new mod modTransition">
        <pc:chgData name="Ethan Shellem-Prince" userId="64eea5b7-e28f-4427-9756-24c846561eca" providerId="ADAL" clId="{6BE3AAD0-B38F-4B32-91C4-64727D3CF377}" dt="2024-12-19T11:00:16.583" v="10509"/>
        <pc:sldMkLst>
          <pc:docMk/>
          <pc:sldMk cId="236403509" sldId="304"/>
        </pc:sldMkLst>
        <pc:spChg chg="mod">
          <ac:chgData name="Ethan Shellem-Prince" userId="64eea5b7-e28f-4427-9756-24c846561eca" providerId="ADAL" clId="{6BE3AAD0-B38F-4B32-91C4-64727D3CF377}" dt="2024-12-18T14:16:25.874" v="4874" actId="20577"/>
          <ac:spMkLst>
            <pc:docMk/>
            <pc:sldMk cId="236403509" sldId="304"/>
            <ac:spMk id="2" creationId="{7EA21141-7B72-5CDB-D7B9-225407D6B0E8}"/>
          </ac:spMkLst>
        </pc:spChg>
        <pc:spChg chg="mod">
          <ac:chgData name="Ethan Shellem-Prince" userId="64eea5b7-e28f-4427-9756-24c846561eca" providerId="ADAL" clId="{6BE3AAD0-B38F-4B32-91C4-64727D3CF377}" dt="2024-12-18T14:17:18.021" v="5081" actId="33524"/>
          <ac:spMkLst>
            <pc:docMk/>
            <pc:sldMk cId="236403509" sldId="304"/>
            <ac:spMk id="3" creationId="{ADD86A3B-59D4-5D69-5FEF-1DBC38987FDF}"/>
          </ac:spMkLst>
        </pc:spChg>
        <pc:spChg chg="del">
          <ac:chgData name="Ethan Shellem-Prince" userId="64eea5b7-e28f-4427-9756-24c846561eca" providerId="ADAL" clId="{6BE3AAD0-B38F-4B32-91C4-64727D3CF377}" dt="2024-12-18T14:17:40.475" v="5082" actId="478"/>
          <ac:spMkLst>
            <pc:docMk/>
            <pc:sldMk cId="236403509" sldId="304"/>
            <ac:spMk id="4" creationId="{A545FCA8-55B0-79F9-4F62-52621C7641B6}"/>
          </ac:spMkLst>
        </pc:spChg>
        <pc:spChg chg="mod">
          <ac:chgData name="Ethan Shellem-Prince" userId="64eea5b7-e28f-4427-9756-24c846561eca" providerId="ADAL" clId="{6BE3AAD0-B38F-4B32-91C4-64727D3CF377}" dt="2024-12-18T14:23:26.089" v="5303" actId="313"/>
          <ac:spMkLst>
            <pc:docMk/>
            <pc:sldMk cId="236403509" sldId="304"/>
            <ac:spMk id="5" creationId="{61FCACF0-B745-8C8C-86AD-F3F67CF1D21A}"/>
          </ac:spMkLst>
        </pc:spChg>
        <pc:picChg chg="add mod">
          <ac:chgData name="Ethan Shellem-Prince" userId="64eea5b7-e28f-4427-9756-24c846561eca" providerId="ADAL" clId="{6BE3AAD0-B38F-4B32-91C4-64727D3CF377}" dt="2024-12-18T14:17:43.394" v="5084" actId="1076"/>
          <ac:picMkLst>
            <pc:docMk/>
            <pc:sldMk cId="236403509" sldId="304"/>
            <ac:picMk id="7" creationId="{25124FE7-6391-E372-D22E-6909C7F68603}"/>
          </ac:picMkLst>
        </pc:picChg>
        <pc:picChg chg="add mod">
          <ac:chgData name="Ethan Shellem-Prince" userId="64eea5b7-e28f-4427-9756-24c846561eca" providerId="ADAL" clId="{6BE3AAD0-B38F-4B32-91C4-64727D3CF377}" dt="2024-12-19T11:00:16.583" v="10509"/>
          <ac:picMkLst>
            <pc:docMk/>
            <pc:sldMk cId="236403509" sldId="304"/>
            <ac:picMk id="22" creationId="{D1C4978B-C72E-8336-88A4-3DCDCC5749BC}"/>
          </ac:picMkLst>
        </pc:picChg>
        <pc:cxnChg chg="add mod">
          <ac:chgData name="Ethan Shellem-Prince" userId="64eea5b7-e28f-4427-9756-24c846561eca" providerId="ADAL" clId="{6BE3AAD0-B38F-4B32-91C4-64727D3CF377}" dt="2024-12-18T14:24:28.502" v="5317" actId="14100"/>
          <ac:cxnSpMkLst>
            <pc:docMk/>
            <pc:sldMk cId="236403509" sldId="304"/>
            <ac:cxnSpMk id="8" creationId="{B7D6F235-2B97-7BCC-6741-9B4F515D8E5A}"/>
          </ac:cxnSpMkLst>
        </pc:cxnChg>
        <pc:cxnChg chg="add mod">
          <ac:chgData name="Ethan Shellem-Prince" userId="64eea5b7-e28f-4427-9756-24c846561eca" providerId="ADAL" clId="{6BE3AAD0-B38F-4B32-91C4-64727D3CF377}" dt="2024-12-18T14:24:34.910" v="5320" actId="14100"/>
          <ac:cxnSpMkLst>
            <pc:docMk/>
            <pc:sldMk cId="236403509" sldId="304"/>
            <ac:cxnSpMk id="12" creationId="{83F5956D-5A49-0B24-1EF9-75927C7430A4}"/>
          </ac:cxnSpMkLst>
        </pc:cxnChg>
        <pc:cxnChg chg="add mod">
          <ac:chgData name="Ethan Shellem-Prince" userId="64eea5b7-e28f-4427-9756-24c846561eca" providerId="ADAL" clId="{6BE3AAD0-B38F-4B32-91C4-64727D3CF377}" dt="2024-12-18T14:24:44.293" v="5323" actId="14100"/>
          <ac:cxnSpMkLst>
            <pc:docMk/>
            <pc:sldMk cId="236403509" sldId="304"/>
            <ac:cxnSpMk id="14" creationId="{B8C440A8-203E-902D-DE65-ACEEA9835B8A}"/>
          </ac:cxnSpMkLst>
        </pc:cxnChg>
        <pc:cxnChg chg="add mod">
          <ac:chgData name="Ethan Shellem-Prince" userId="64eea5b7-e28f-4427-9756-24c846561eca" providerId="ADAL" clId="{6BE3AAD0-B38F-4B32-91C4-64727D3CF377}" dt="2024-12-18T14:24:49.973" v="5326" actId="14100"/>
          <ac:cxnSpMkLst>
            <pc:docMk/>
            <pc:sldMk cId="236403509" sldId="304"/>
            <ac:cxnSpMk id="16" creationId="{947F353D-AD8D-6040-784B-95AD38167B1C}"/>
          </ac:cxnSpMkLst>
        </pc:cxnChg>
      </pc:sldChg>
      <pc:sldChg chg="addSp delSp modSp new mod modTransition">
        <pc:chgData name="Ethan Shellem-Prince" userId="64eea5b7-e28f-4427-9756-24c846561eca" providerId="ADAL" clId="{6BE3AAD0-B38F-4B32-91C4-64727D3CF377}" dt="2024-12-19T11:03:34.437" v="10511"/>
        <pc:sldMkLst>
          <pc:docMk/>
          <pc:sldMk cId="2245243606" sldId="305"/>
        </pc:sldMkLst>
        <pc:spChg chg="mod">
          <ac:chgData name="Ethan Shellem-Prince" userId="64eea5b7-e28f-4427-9756-24c846561eca" providerId="ADAL" clId="{6BE3AAD0-B38F-4B32-91C4-64727D3CF377}" dt="2024-12-18T14:31:29.189" v="5358" actId="20577"/>
          <ac:spMkLst>
            <pc:docMk/>
            <pc:sldMk cId="2245243606" sldId="305"/>
            <ac:spMk id="2" creationId="{F76FD221-DABD-F7CA-5A52-CC1B4412649C}"/>
          </ac:spMkLst>
        </pc:spChg>
        <pc:spChg chg="mod">
          <ac:chgData name="Ethan Shellem-Prince" userId="64eea5b7-e28f-4427-9756-24c846561eca" providerId="ADAL" clId="{6BE3AAD0-B38F-4B32-91C4-64727D3CF377}" dt="2024-12-18T14:34:42.967" v="5495" actId="20577"/>
          <ac:spMkLst>
            <pc:docMk/>
            <pc:sldMk cId="2245243606" sldId="305"/>
            <ac:spMk id="3" creationId="{10EFA50D-9DF0-E3D1-DFE3-784D1A47770B}"/>
          </ac:spMkLst>
        </pc:spChg>
        <pc:spChg chg="del">
          <ac:chgData name="Ethan Shellem-Prince" userId="64eea5b7-e28f-4427-9756-24c846561eca" providerId="ADAL" clId="{6BE3AAD0-B38F-4B32-91C4-64727D3CF377}" dt="2024-12-18T14:33:59.126" v="5359" actId="478"/>
          <ac:spMkLst>
            <pc:docMk/>
            <pc:sldMk cId="2245243606" sldId="305"/>
            <ac:spMk id="4" creationId="{C349E111-FFC0-C139-F664-DA459E85755D}"/>
          </ac:spMkLst>
        </pc:spChg>
        <pc:spChg chg="mod">
          <ac:chgData name="Ethan Shellem-Prince" userId="64eea5b7-e28f-4427-9756-24c846561eca" providerId="ADAL" clId="{6BE3AAD0-B38F-4B32-91C4-64727D3CF377}" dt="2024-12-18T14:35:38.582" v="5682" actId="20577"/>
          <ac:spMkLst>
            <pc:docMk/>
            <pc:sldMk cId="2245243606" sldId="305"/>
            <ac:spMk id="5" creationId="{177D74A8-BA66-F3D8-22DC-5DE117AC59FF}"/>
          </ac:spMkLst>
        </pc:spChg>
        <pc:picChg chg="add mod">
          <ac:chgData name="Ethan Shellem-Prince" userId="64eea5b7-e28f-4427-9756-24c846561eca" providerId="ADAL" clId="{6BE3AAD0-B38F-4B32-91C4-64727D3CF377}" dt="2024-12-18T14:34:16.988" v="5364" actId="14100"/>
          <ac:picMkLst>
            <pc:docMk/>
            <pc:sldMk cId="2245243606" sldId="305"/>
            <ac:picMk id="7" creationId="{8B4FE9DC-233E-135F-8BD1-D06CB347F7CA}"/>
          </ac:picMkLst>
        </pc:picChg>
        <pc:picChg chg="add mod">
          <ac:chgData name="Ethan Shellem-Prince" userId="64eea5b7-e28f-4427-9756-24c846561eca" providerId="ADAL" clId="{6BE3AAD0-B38F-4B32-91C4-64727D3CF377}" dt="2024-12-19T11:03:34.437" v="10511"/>
          <ac:picMkLst>
            <pc:docMk/>
            <pc:sldMk cId="2245243606" sldId="305"/>
            <ac:picMk id="15" creationId="{4E4E02F6-03E2-0C0B-549E-2AEECFD60637}"/>
          </ac:picMkLst>
        </pc:picChg>
        <pc:cxnChg chg="add mod">
          <ac:chgData name="Ethan Shellem-Prince" userId="64eea5b7-e28f-4427-9756-24c846561eca" providerId="ADAL" clId="{6BE3AAD0-B38F-4B32-91C4-64727D3CF377}" dt="2024-12-18T14:36:09.250" v="5685" actId="14100"/>
          <ac:cxnSpMkLst>
            <pc:docMk/>
            <pc:sldMk cId="2245243606" sldId="305"/>
            <ac:cxnSpMk id="8" creationId="{21B859DF-EF58-E584-6801-456A659255B3}"/>
          </ac:cxnSpMkLst>
        </pc:cxnChg>
        <pc:cxnChg chg="add mod">
          <ac:chgData name="Ethan Shellem-Prince" userId="64eea5b7-e28f-4427-9756-24c846561eca" providerId="ADAL" clId="{6BE3AAD0-B38F-4B32-91C4-64727D3CF377}" dt="2024-12-18T14:36:14.178" v="5688" actId="14100"/>
          <ac:cxnSpMkLst>
            <pc:docMk/>
            <pc:sldMk cId="2245243606" sldId="305"/>
            <ac:cxnSpMk id="10" creationId="{B679B38A-52D0-9DFD-5550-FC9D43FAFD10}"/>
          </ac:cxnSpMkLst>
        </pc:cxnChg>
      </pc:sldChg>
      <pc:sldChg chg="addSp delSp modSp new mod modTransition">
        <pc:chgData name="Ethan Shellem-Prince" userId="64eea5b7-e28f-4427-9756-24c846561eca" providerId="ADAL" clId="{6BE3AAD0-B38F-4B32-91C4-64727D3CF377}" dt="2024-12-19T11:04:27.888" v="10512"/>
        <pc:sldMkLst>
          <pc:docMk/>
          <pc:sldMk cId="2068048186" sldId="306"/>
        </pc:sldMkLst>
        <pc:spChg chg="mod">
          <ac:chgData name="Ethan Shellem-Prince" userId="64eea5b7-e28f-4427-9756-24c846561eca" providerId="ADAL" clId="{6BE3AAD0-B38F-4B32-91C4-64727D3CF377}" dt="2024-12-18T14:36:57.447" v="5705" actId="20577"/>
          <ac:spMkLst>
            <pc:docMk/>
            <pc:sldMk cId="2068048186" sldId="306"/>
            <ac:spMk id="2" creationId="{13C44E93-CB6E-8CE2-7AEB-9B72A5C9A8E0}"/>
          </ac:spMkLst>
        </pc:spChg>
        <pc:spChg chg="del">
          <ac:chgData name="Ethan Shellem-Prince" userId="64eea5b7-e28f-4427-9756-24c846561eca" providerId="ADAL" clId="{6BE3AAD0-B38F-4B32-91C4-64727D3CF377}" dt="2024-12-18T14:36:59.629" v="5706" actId="478"/>
          <ac:spMkLst>
            <pc:docMk/>
            <pc:sldMk cId="2068048186" sldId="306"/>
            <ac:spMk id="4" creationId="{88A86CB3-AC10-D415-D1A1-A11A2415B0A4}"/>
          </ac:spMkLst>
        </pc:spChg>
        <pc:spChg chg="mod">
          <ac:chgData name="Ethan Shellem-Prince" userId="64eea5b7-e28f-4427-9756-24c846561eca" providerId="ADAL" clId="{6BE3AAD0-B38F-4B32-91C4-64727D3CF377}" dt="2024-12-18T14:37:49.580" v="5885" actId="20577"/>
          <ac:spMkLst>
            <pc:docMk/>
            <pc:sldMk cId="2068048186" sldId="306"/>
            <ac:spMk id="5" creationId="{AC1D79AD-D704-783A-CA1D-E6597B2FC682}"/>
          </ac:spMkLst>
        </pc:spChg>
        <pc:picChg chg="add mod">
          <ac:chgData name="Ethan Shellem-Prince" userId="64eea5b7-e28f-4427-9756-24c846561eca" providerId="ADAL" clId="{6BE3AAD0-B38F-4B32-91C4-64727D3CF377}" dt="2024-12-18T14:37:03.046" v="5708" actId="1076"/>
          <ac:picMkLst>
            <pc:docMk/>
            <pc:sldMk cId="2068048186" sldId="306"/>
            <ac:picMk id="7" creationId="{9DF710F8-8434-355C-41CC-882D3F5BF5F6}"/>
          </ac:picMkLst>
        </pc:picChg>
        <pc:picChg chg="add mod">
          <ac:chgData name="Ethan Shellem-Prince" userId="64eea5b7-e28f-4427-9756-24c846561eca" providerId="ADAL" clId="{6BE3AAD0-B38F-4B32-91C4-64727D3CF377}" dt="2024-12-19T11:04:27.888" v="10512"/>
          <ac:picMkLst>
            <pc:docMk/>
            <pc:sldMk cId="2068048186" sldId="306"/>
            <ac:picMk id="15" creationId="{0AA35114-57A8-7DF5-61C8-EF7D59EE5BFB}"/>
          </ac:picMkLst>
        </pc:picChg>
        <pc:cxnChg chg="add mod">
          <ac:chgData name="Ethan Shellem-Prince" userId="64eea5b7-e28f-4427-9756-24c846561eca" providerId="ADAL" clId="{6BE3AAD0-B38F-4B32-91C4-64727D3CF377}" dt="2024-12-18T14:40:36.974" v="5887" actId="14100"/>
          <ac:cxnSpMkLst>
            <pc:docMk/>
            <pc:sldMk cId="2068048186" sldId="306"/>
            <ac:cxnSpMk id="8" creationId="{2A94E151-F1B6-AE7B-A933-C765645E66BF}"/>
          </ac:cxnSpMkLst>
        </pc:cxnChg>
        <pc:cxnChg chg="add mod">
          <ac:chgData name="Ethan Shellem-Prince" userId="64eea5b7-e28f-4427-9756-24c846561eca" providerId="ADAL" clId="{6BE3AAD0-B38F-4B32-91C4-64727D3CF377}" dt="2024-12-18T14:40:44.869" v="5890" actId="14100"/>
          <ac:cxnSpMkLst>
            <pc:docMk/>
            <pc:sldMk cId="2068048186" sldId="306"/>
            <ac:cxnSpMk id="10" creationId="{9B885FCE-4738-88C8-CCA4-9E930A9F7BE6}"/>
          </ac:cxnSpMkLst>
        </pc:cxnChg>
      </pc:sldChg>
      <pc:sldChg chg="addSp delSp modSp new del mod modAnim">
        <pc:chgData name="Ethan Shellem-Prince" userId="64eea5b7-e28f-4427-9756-24c846561eca" providerId="ADAL" clId="{6BE3AAD0-B38F-4B32-91C4-64727D3CF377}" dt="2024-12-18T15:09:51.016" v="6351" actId="47"/>
        <pc:sldMkLst>
          <pc:docMk/>
          <pc:sldMk cId="636863333" sldId="307"/>
        </pc:sldMkLst>
        <pc:spChg chg="mod">
          <ac:chgData name="Ethan Shellem-Prince" userId="64eea5b7-e28f-4427-9756-24c846561eca" providerId="ADAL" clId="{6BE3AAD0-B38F-4B32-91C4-64727D3CF377}" dt="2024-12-18T15:00:54.449" v="5942" actId="20577"/>
          <ac:spMkLst>
            <pc:docMk/>
            <pc:sldMk cId="636863333" sldId="307"/>
            <ac:spMk id="2" creationId="{9CAF5E20-92E5-A9DA-C50A-F92A48CB8A75}"/>
          </ac:spMkLst>
        </pc:spChg>
        <pc:spChg chg="del">
          <ac:chgData name="Ethan Shellem-Prince" userId="64eea5b7-e28f-4427-9756-24c846561eca" providerId="ADAL" clId="{6BE3AAD0-B38F-4B32-91C4-64727D3CF377}" dt="2024-12-18T14:59:50.097" v="5914" actId="478"/>
          <ac:spMkLst>
            <pc:docMk/>
            <pc:sldMk cId="636863333" sldId="307"/>
            <ac:spMk id="3" creationId="{09AAE10F-C095-2E46-8532-D2844F35B147}"/>
          </ac:spMkLst>
        </pc:spChg>
        <pc:spChg chg="del">
          <ac:chgData name="Ethan Shellem-Prince" userId="64eea5b7-e28f-4427-9756-24c846561eca" providerId="ADAL" clId="{6BE3AAD0-B38F-4B32-91C4-64727D3CF377}" dt="2024-12-18T14:59:51.791" v="5915" actId="478"/>
          <ac:spMkLst>
            <pc:docMk/>
            <pc:sldMk cId="636863333" sldId="307"/>
            <ac:spMk id="4" creationId="{8B5636ED-32A7-F17F-3F0D-49E5062FD9CA}"/>
          </ac:spMkLst>
        </pc:spChg>
        <pc:spChg chg="del mod">
          <ac:chgData name="Ethan Shellem-Prince" userId="64eea5b7-e28f-4427-9756-24c846561eca" providerId="ADAL" clId="{6BE3AAD0-B38F-4B32-91C4-64727D3CF377}" dt="2024-12-18T14:59:56.397" v="5917" actId="478"/>
          <ac:spMkLst>
            <pc:docMk/>
            <pc:sldMk cId="636863333" sldId="307"/>
            <ac:spMk id="5" creationId="{F6FF06CD-15EA-6865-B896-BE47773D7F18}"/>
          </ac:spMkLst>
        </pc:spChg>
        <pc:picChg chg="add mod">
          <ac:chgData name="Ethan Shellem-Prince" userId="64eea5b7-e28f-4427-9756-24c846561eca" providerId="ADAL" clId="{6BE3AAD0-B38F-4B32-91C4-64727D3CF377}" dt="2024-12-18T15:09:17.828" v="6345" actId="1076"/>
          <ac:picMkLst>
            <pc:docMk/>
            <pc:sldMk cId="636863333" sldId="307"/>
            <ac:picMk id="6" creationId="{477FF949-3B7B-84A7-3196-B9EB1BFE545D}"/>
          </ac:picMkLst>
        </pc:picChg>
      </pc:sldChg>
      <pc:sldChg chg="addSp delSp modSp new mod modTransition modAnim">
        <pc:chgData name="Ethan Shellem-Prince" userId="64eea5b7-e28f-4427-9756-24c846561eca" providerId="ADAL" clId="{6BE3AAD0-B38F-4B32-91C4-64727D3CF377}" dt="2024-12-19T11:07:33.482" v="10516"/>
        <pc:sldMkLst>
          <pc:docMk/>
          <pc:sldMk cId="468072704" sldId="308"/>
        </pc:sldMkLst>
        <pc:spChg chg="mod">
          <ac:chgData name="Ethan Shellem-Prince" userId="64eea5b7-e28f-4427-9756-24c846561eca" providerId="ADAL" clId="{6BE3AAD0-B38F-4B32-91C4-64727D3CF377}" dt="2024-12-18T15:03:31.475" v="6011" actId="14100"/>
          <ac:spMkLst>
            <pc:docMk/>
            <pc:sldMk cId="468072704" sldId="308"/>
            <ac:spMk id="2" creationId="{20554168-0B61-335B-CC91-75B86186F272}"/>
          </ac:spMkLst>
        </pc:spChg>
        <pc:spChg chg="mod">
          <ac:chgData name="Ethan Shellem-Prince" userId="64eea5b7-e28f-4427-9756-24c846561eca" providerId="ADAL" clId="{6BE3AAD0-B38F-4B32-91C4-64727D3CF377}" dt="2024-12-18T15:03:52.800" v="6119" actId="20577"/>
          <ac:spMkLst>
            <pc:docMk/>
            <pc:sldMk cId="468072704" sldId="308"/>
            <ac:spMk id="3" creationId="{D68A32D0-2F06-73C2-D386-F134CFB44A9C}"/>
          </ac:spMkLst>
        </pc:spChg>
        <pc:spChg chg="del">
          <ac:chgData name="Ethan Shellem-Prince" userId="64eea5b7-e28f-4427-9756-24c846561eca" providerId="ADAL" clId="{6BE3AAD0-B38F-4B32-91C4-64727D3CF377}" dt="2024-12-18T15:05:08.402" v="6120" actId="478"/>
          <ac:spMkLst>
            <pc:docMk/>
            <pc:sldMk cId="468072704" sldId="308"/>
            <ac:spMk id="4" creationId="{D8CFA61F-F246-2BF1-AC37-218995E7434B}"/>
          </ac:spMkLst>
        </pc:spChg>
        <pc:spChg chg="mod ord">
          <ac:chgData name="Ethan Shellem-Prince" userId="64eea5b7-e28f-4427-9756-24c846561eca" providerId="ADAL" clId="{6BE3AAD0-B38F-4B32-91C4-64727D3CF377}" dt="2024-12-18T15:08:03.817" v="6275" actId="1076"/>
          <ac:spMkLst>
            <pc:docMk/>
            <pc:sldMk cId="468072704" sldId="308"/>
            <ac:spMk id="5" creationId="{D1741B50-05C1-B554-55AD-033B6937E0EE}"/>
          </ac:spMkLst>
        </pc:spChg>
        <pc:spChg chg="add mod">
          <ac:chgData name="Ethan Shellem-Prince" userId="64eea5b7-e28f-4427-9756-24c846561eca" providerId="ADAL" clId="{6BE3AAD0-B38F-4B32-91C4-64727D3CF377}" dt="2024-12-18T15:05:53.708" v="6131" actId="14100"/>
          <ac:spMkLst>
            <pc:docMk/>
            <pc:sldMk cId="468072704" sldId="308"/>
            <ac:spMk id="8" creationId="{C6AF12B1-25E6-F09A-7D75-272CCED44996}"/>
          </ac:spMkLst>
        </pc:spChg>
        <pc:spChg chg="add">
          <ac:chgData name="Ethan Shellem-Prince" userId="64eea5b7-e28f-4427-9756-24c846561eca" providerId="ADAL" clId="{6BE3AAD0-B38F-4B32-91C4-64727D3CF377}" dt="2024-12-18T15:06:51.942" v="6227"/>
          <ac:spMkLst>
            <pc:docMk/>
            <pc:sldMk cId="468072704" sldId="308"/>
            <ac:spMk id="9" creationId="{91852BFD-2AC5-03CA-2167-70159B4D774F}"/>
          </ac:spMkLst>
        </pc:spChg>
        <pc:spChg chg="add mod">
          <ac:chgData name="Ethan Shellem-Prince" userId="64eea5b7-e28f-4427-9756-24c846561eca" providerId="ADAL" clId="{6BE3AAD0-B38F-4B32-91C4-64727D3CF377}" dt="2024-12-18T15:08:06.494" v="6276" actId="1076"/>
          <ac:spMkLst>
            <pc:docMk/>
            <pc:sldMk cId="468072704" sldId="308"/>
            <ac:spMk id="10" creationId="{671F7DD7-41C9-3F45-3961-0716F04CE619}"/>
          </ac:spMkLst>
        </pc:spChg>
        <pc:picChg chg="add mod">
          <ac:chgData name="Ethan Shellem-Prince" userId="64eea5b7-e28f-4427-9756-24c846561eca" providerId="ADAL" clId="{6BE3AAD0-B38F-4B32-91C4-64727D3CF377}" dt="2024-12-18T15:05:13.925" v="6124" actId="1076"/>
          <ac:picMkLst>
            <pc:docMk/>
            <pc:sldMk cId="468072704" sldId="308"/>
            <ac:picMk id="7" creationId="{E50A5C39-B210-00A3-3CFC-950129B9A92E}"/>
          </ac:picMkLst>
        </pc:picChg>
        <pc:picChg chg="add del mod">
          <ac:chgData name="Ethan Shellem-Prince" userId="64eea5b7-e28f-4427-9756-24c846561eca" providerId="ADAL" clId="{6BE3AAD0-B38F-4B32-91C4-64727D3CF377}" dt="2024-12-19T11:06:41.836" v="10515"/>
          <ac:picMkLst>
            <pc:docMk/>
            <pc:sldMk cId="468072704" sldId="308"/>
            <ac:picMk id="14" creationId="{E49DC9D5-F17A-1A02-2ACF-08695CAADBD2}"/>
          </ac:picMkLst>
        </pc:picChg>
        <pc:picChg chg="add del mod ord">
          <ac:chgData name="Ethan Shellem-Prince" userId="64eea5b7-e28f-4427-9756-24c846561eca" providerId="ADAL" clId="{6BE3AAD0-B38F-4B32-91C4-64727D3CF377}" dt="2024-12-19T11:07:33.482" v="10516"/>
          <ac:picMkLst>
            <pc:docMk/>
            <pc:sldMk cId="468072704" sldId="308"/>
            <ac:picMk id="17" creationId="{21B2C2E4-1132-FDF0-5E19-C7B41DDBCD21}"/>
          </ac:picMkLst>
        </pc:picChg>
        <pc:picChg chg="add mod">
          <ac:chgData name="Ethan Shellem-Prince" userId="64eea5b7-e28f-4427-9756-24c846561eca" providerId="ADAL" clId="{6BE3AAD0-B38F-4B32-91C4-64727D3CF377}" dt="2024-12-19T11:07:33.482" v="10516"/>
          <ac:picMkLst>
            <pc:docMk/>
            <pc:sldMk cId="468072704" sldId="308"/>
            <ac:picMk id="18" creationId="{94E89C18-C801-2EC6-7B88-CE2928D110DE}"/>
          </ac:picMkLst>
        </pc:picChg>
      </pc:sldChg>
      <pc:sldChg chg="addSp delSp modSp new mod modTransition modAnim">
        <pc:chgData name="Ethan Shellem-Prince" userId="64eea5b7-e28f-4427-9756-24c846561eca" providerId="ADAL" clId="{6BE3AAD0-B38F-4B32-91C4-64727D3CF377}" dt="2024-12-19T11:08:12.039" v="10517"/>
        <pc:sldMkLst>
          <pc:docMk/>
          <pc:sldMk cId="1277146155" sldId="309"/>
        </pc:sldMkLst>
        <pc:spChg chg="mod">
          <ac:chgData name="Ethan Shellem-Prince" userId="64eea5b7-e28f-4427-9756-24c846561eca" providerId="ADAL" clId="{6BE3AAD0-B38F-4B32-91C4-64727D3CF377}" dt="2024-12-18T15:08:41.494" v="6335" actId="20577"/>
          <ac:spMkLst>
            <pc:docMk/>
            <pc:sldMk cId="1277146155" sldId="309"/>
            <ac:spMk id="2" creationId="{004A9D74-4F57-197A-34DE-B7D748C92A2E}"/>
          </ac:spMkLst>
        </pc:spChg>
        <pc:spChg chg="del">
          <ac:chgData name="Ethan Shellem-Prince" userId="64eea5b7-e28f-4427-9756-24c846561eca" providerId="ADAL" clId="{6BE3AAD0-B38F-4B32-91C4-64727D3CF377}" dt="2024-12-18T15:09:14.190" v="6343" actId="478"/>
          <ac:spMkLst>
            <pc:docMk/>
            <pc:sldMk cId="1277146155" sldId="309"/>
            <ac:spMk id="3" creationId="{768186D4-8905-6393-65FE-FFCA3192F236}"/>
          </ac:spMkLst>
        </pc:spChg>
        <pc:spChg chg="del">
          <ac:chgData name="Ethan Shellem-Prince" userId="64eea5b7-e28f-4427-9756-24c846561eca" providerId="ADAL" clId="{6BE3AAD0-B38F-4B32-91C4-64727D3CF377}" dt="2024-12-18T15:09:03.202" v="6338" actId="478"/>
          <ac:spMkLst>
            <pc:docMk/>
            <pc:sldMk cId="1277146155" sldId="309"/>
            <ac:spMk id="4" creationId="{228EF584-9F04-86E1-AC5D-BB0D32C44307}"/>
          </ac:spMkLst>
        </pc:spChg>
        <pc:spChg chg="del">
          <ac:chgData name="Ethan Shellem-Prince" userId="64eea5b7-e28f-4427-9756-24c846561eca" providerId="ADAL" clId="{6BE3AAD0-B38F-4B32-91C4-64727D3CF377}" dt="2024-12-18T15:09:13.080" v="6342" actId="478"/>
          <ac:spMkLst>
            <pc:docMk/>
            <pc:sldMk cId="1277146155" sldId="309"/>
            <ac:spMk id="5" creationId="{ECBED02B-7CB0-931D-D75C-C662079D30A9}"/>
          </ac:spMkLst>
        </pc:spChg>
        <pc:spChg chg="add mod">
          <ac:chgData name="Ethan Shellem-Prince" userId="64eea5b7-e28f-4427-9756-24c846561eca" providerId="ADAL" clId="{6BE3AAD0-B38F-4B32-91C4-64727D3CF377}" dt="2024-12-18T15:10:28.139" v="6505" actId="20577"/>
          <ac:spMkLst>
            <pc:docMk/>
            <pc:sldMk cId="1277146155" sldId="309"/>
            <ac:spMk id="11" creationId="{C66C7B2C-8B9A-3207-77BF-7C7DF64B229C}"/>
          </ac:spMkLst>
        </pc:spChg>
        <pc:picChg chg="add mod">
          <ac:chgData name="Ethan Shellem-Prince" userId="64eea5b7-e28f-4427-9756-24c846561eca" providerId="ADAL" clId="{6BE3AAD0-B38F-4B32-91C4-64727D3CF377}" dt="2024-12-18T15:09:15.248" v="6344" actId="1076"/>
          <ac:picMkLst>
            <pc:docMk/>
            <pc:sldMk cId="1277146155" sldId="309"/>
            <ac:picMk id="7" creationId="{D0F8AE5D-8FFD-C444-349B-4F3D0B7C49FF}"/>
          </ac:picMkLst>
        </pc:picChg>
        <pc:picChg chg="add del">
          <ac:chgData name="Ethan Shellem-Prince" userId="64eea5b7-e28f-4427-9756-24c846561eca" providerId="ADAL" clId="{6BE3AAD0-B38F-4B32-91C4-64727D3CF377}" dt="2024-12-18T15:09:11.941" v="6341" actId="478"/>
          <ac:picMkLst>
            <pc:docMk/>
            <pc:sldMk cId="1277146155" sldId="309"/>
            <ac:picMk id="9" creationId="{CB38C6FD-DA8D-95D8-03FD-16C42F064CDC}"/>
          </ac:picMkLst>
        </pc:picChg>
        <pc:picChg chg="add mod">
          <ac:chgData name="Ethan Shellem-Prince" userId="64eea5b7-e28f-4427-9756-24c846561eca" providerId="ADAL" clId="{6BE3AAD0-B38F-4B32-91C4-64727D3CF377}" dt="2024-12-18T15:09:28.700" v="6350" actId="1076"/>
          <ac:picMkLst>
            <pc:docMk/>
            <pc:sldMk cId="1277146155" sldId="309"/>
            <ac:picMk id="10" creationId="{388E9F55-46DA-2079-8DFA-D66954000CE2}"/>
          </ac:picMkLst>
        </pc:picChg>
        <pc:picChg chg="add mod">
          <ac:chgData name="Ethan Shellem-Prince" userId="64eea5b7-e28f-4427-9756-24c846561eca" providerId="ADAL" clId="{6BE3AAD0-B38F-4B32-91C4-64727D3CF377}" dt="2024-12-19T11:08:12.039" v="10517"/>
          <ac:picMkLst>
            <pc:docMk/>
            <pc:sldMk cId="1277146155" sldId="309"/>
            <ac:picMk id="16" creationId="{8F584F9A-FC33-7F09-67ED-DABCD509EBF2}"/>
          </ac:picMkLst>
        </pc:picChg>
      </pc:sldChg>
      <pc:sldChg chg="addSp delSp modSp new mod modTransition">
        <pc:chgData name="Ethan Shellem-Prince" userId="64eea5b7-e28f-4427-9756-24c846561eca" providerId="ADAL" clId="{6BE3AAD0-B38F-4B32-91C4-64727D3CF377}" dt="2024-12-19T10:56:21.396" v="10506"/>
        <pc:sldMkLst>
          <pc:docMk/>
          <pc:sldMk cId="2173262576" sldId="310"/>
        </pc:sldMkLst>
        <pc:spChg chg="mod">
          <ac:chgData name="Ethan Shellem-Prince" userId="64eea5b7-e28f-4427-9756-24c846561eca" providerId="ADAL" clId="{6BE3AAD0-B38F-4B32-91C4-64727D3CF377}" dt="2024-12-18T15:20:19.682" v="6609" actId="20577"/>
          <ac:spMkLst>
            <pc:docMk/>
            <pc:sldMk cId="2173262576" sldId="310"/>
            <ac:spMk id="2" creationId="{D1D0871C-CA3D-8AF5-2402-97FC467A3EB9}"/>
          </ac:spMkLst>
        </pc:spChg>
        <pc:spChg chg="mod">
          <ac:chgData name="Ethan Shellem-Prince" userId="64eea5b7-e28f-4427-9756-24c846561eca" providerId="ADAL" clId="{6BE3AAD0-B38F-4B32-91C4-64727D3CF377}" dt="2024-12-18T15:20:47.254" v="6749" actId="14100"/>
          <ac:spMkLst>
            <pc:docMk/>
            <pc:sldMk cId="2173262576" sldId="310"/>
            <ac:spMk id="3" creationId="{57086C0C-E10B-DB71-AA35-5615F75E2AFF}"/>
          </ac:spMkLst>
        </pc:spChg>
        <pc:spChg chg="del mod">
          <ac:chgData name="Ethan Shellem-Prince" userId="64eea5b7-e28f-4427-9756-24c846561eca" providerId="ADAL" clId="{6BE3AAD0-B38F-4B32-91C4-64727D3CF377}" dt="2024-12-18T15:21:06.493" v="6751" actId="478"/>
          <ac:spMkLst>
            <pc:docMk/>
            <pc:sldMk cId="2173262576" sldId="310"/>
            <ac:spMk id="4" creationId="{8C1F7F13-B65F-8B5D-E828-4E584071C84C}"/>
          </ac:spMkLst>
        </pc:spChg>
        <pc:spChg chg="mod">
          <ac:chgData name="Ethan Shellem-Prince" userId="64eea5b7-e28f-4427-9756-24c846561eca" providerId="ADAL" clId="{6BE3AAD0-B38F-4B32-91C4-64727D3CF377}" dt="2024-12-18T15:21:57.887" v="6921" actId="1076"/>
          <ac:spMkLst>
            <pc:docMk/>
            <pc:sldMk cId="2173262576" sldId="310"/>
            <ac:spMk id="5" creationId="{BD3E4542-199C-CEBD-38ED-ED3D40B1060B}"/>
          </ac:spMkLst>
        </pc:spChg>
        <pc:picChg chg="add mod">
          <ac:chgData name="Ethan Shellem-Prince" userId="64eea5b7-e28f-4427-9756-24c846561eca" providerId="ADAL" clId="{6BE3AAD0-B38F-4B32-91C4-64727D3CF377}" dt="2024-12-18T15:21:09.444" v="6753" actId="1076"/>
          <ac:picMkLst>
            <pc:docMk/>
            <pc:sldMk cId="2173262576" sldId="310"/>
            <ac:picMk id="7" creationId="{F4230B65-3480-3E28-9B44-C1F57691AE89}"/>
          </ac:picMkLst>
        </pc:picChg>
        <pc:picChg chg="add mod">
          <ac:chgData name="Ethan Shellem-Prince" userId="64eea5b7-e28f-4427-9756-24c846561eca" providerId="ADAL" clId="{6BE3AAD0-B38F-4B32-91C4-64727D3CF377}" dt="2024-12-19T10:56:21.396" v="10506"/>
          <ac:picMkLst>
            <pc:docMk/>
            <pc:sldMk cId="2173262576" sldId="310"/>
            <ac:picMk id="18" creationId="{121B9E49-5AEA-3F62-6916-6862CAAF9C64}"/>
          </ac:picMkLst>
        </pc:picChg>
        <pc:cxnChg chg="add mod">
          <ac:chgData name="Ethan Shellem-Prince" userId="64eea5b7-e28f-4427-9756-24c846561eca" providerId="ADAL" clId="{6BE3AAD0-B38F-4B32-91C4-64727D3CF377}" dt="2024-12-18T15:22:13.556" v="6925" actId="1076"/>
          <ac:cxnSpMkLst>
            <pc:docMk/>
            <pc:sldMk cId="2173262576" sldId="310"/>
            <ac:cxnSpMk id="8" creationId="{E3B2ECD6-606E-FEF2-4185-4A201A79F686}"/>
          </ac:cxnSpMkLst>
        </pc:cxnChg>
        <pc:cxnChg chg="add mod">
          <ac:chgData name="Ethan Shellem-Prince" userId="64eea5b7-e28f-4427-9756-24c846561eca" providerId="ADAL" clId="{6BE3AAD0-B38F-4B32-91C4-64727D3CF377}" dt="2024-12-18T15:22:21.381" v="6928" actId="14100"/>
          <ac:cxnSpMkLst>
            <pc:docMk/>
            <pc:sldMk cId="2173262576" sldId="310"/>
            <ac:cxnSpMk id="11" creationId="{1992FB1E-89FC-3AB1-19D7-2F5579D452DA}"/>
          </ac:cxnSpMkLst>
        </pc:cxnChg>
        <pc:cxnChg chg="add mod">
          <ac:chgData name="Ethan Shellem-Prince" userId="64eea5b7-e28f-4427-9756-24c846561eca" providerId="ADAL" clId="{6BE3AAD0-B38F-4B32-91C4-64727D3CF377}" dt="2024-12-18T15:22:27.173" v="6931" actId="14100"/>
          <ac:cxnSpMkLst>
            <pc:docMk/>
            <pc:sldMk cId="2173262576" sldId="310"/>
            <ac:cxnSpMk id="13" creationId="{44CCF4AA-0808-89DD-987D-62E9FAB5B659}"/>
          </ac:cxnSpMkLst>
        </pc:cxnChg>
      </pc:sldChg>
      <pc:sldChg chg="addSp delSp modSp new mod modTransition">
        <pc:chgData name="Ethan Shellem-Prince" userId="64eea5b7-e28f-4427-9756-24c846561eca" providerId="ADAL" clId="{6BE3AAD0-B38F-4B32-91C4-64727D3CF377}" dt="2024-12-19T11:02:15.618" v="10510"/>
        <pc:sldMkLst>
          <pc:docMk/>
          <pc:sldMk cId="1449498134" sldId="311"/>
        </pc:sldMkLst>
        <pc:spChg chg="mod">
          <ac:chgData name="Ethan Shellem-Prince" userId="64eea5b7-e28f-4427-9756-24c846561eca" providerId="ADAL" clId="{6BE3AAD0-B38F-4B32-91C4-64727D3CF377}" dt="2024-12-18T16:08:44.740" v="7456" actId="20577"/>
          <ac:spMkLst>
            <pc:docMk/>
            <pc:sldMk cId="1449498134" sldId="311"/>
            <ac:spMk id="2" creationId="{6E7CE419-DAD3-2AAA-BC42-AF0FC45F36B5}"/>
          </ac:spMkLst>
        </pc:spChg>
        <pc:spChg chg="mod">
          <ac:chgData name="Ethan Shellem-Prince" userId="64eea5b7-e28f-4427-9756-24c846561eca" providerId="ADAL" clId="{6BE3AAD0-B38F-4B32-91C4-64727D3CF377}" dt="2024-12-18T15:41:23.289" v="6997" actId="20577"/>
          <ac:spMkLst>
            <pc:docMk/>
            <pc:sldMk cId="1449498134" sldId="311"/>
            <ac:spMk id="3" creationId="{F8F06147-CF84-3709-C228-4711C0E27F65}"/>
          </ac:spMkLst>
        </pc:spChg>
        <pc:spChg chg="del">
          <ac:chgData name="Ethan Shellem-Prince" userId="64eea5b7-e28f-4427-9756-24c846561eca" providerId="ADAL" clId="{6BE3AAD0-B38F-4B32-91C4-64727D3CF377}" dt="2024-12-18T15:41:11.455" v="6967" actId="478"/>
          <ac:spMkLst>
            <pc:docMk/>
            <pc:sldMk cId="1449498134" sldId="311"/>
            <ac:spMk id="4" creationId="{4BFF3302-C8D8-C480-D3C2-F3573EF3D377}"/>
          </ac:spMkLst>
        </pc:spChg>
        <pc:spChg chg="mod">
          <ac:chgData name="Ethan Shellem-Prince" userId="64eea5b7-e28f-4427-9756-24c846561eca" providerId="ADAL" clId="{6BE3AAD0-B38F-4B32-91C4-64727D3CF377}" dt="2024-12-18T16:04:45.600" v="7441" actId="20577"/>
          <ac:spMkLst>
            <pc:docMk/>
            <pc:sldMk cId="1449498134" sldId="311"/>
            <ac:spMk id="5" creationId="{E433CF3B-EB63-C568-CDD6-3AF379A19EBA}"/>
          </ac:spMkLst>
        </pc:spChg>
        <pc:picChg chg="add mod">
          <ac:chgData name="Ethan Shellem-Prince" userId="64eea5b7-e28f-4427-9756-24c846561eca" providerId="ADAL" clId="{6BE3AAD0-B38F-4B32-91C4-64727D3CF377}" dt="2024-12-18T15:41:17.471" v="6970" actId="1076"/>
          <ac:picMkLst>
            <pc:docMk/>
            <pc:sldMk cId="1449498134" sldId="311"/>
            <ac:picMk id="7" creationId="{C9E8368B-80A3-200F-F3B9-DCD9C5DDCBEE}"/>
          </ac:picMkLst>
        </pc:picChg>
        <pc:picChg chg="add mod">
          <ac:chgData name="Ethan Shellem-Prince" userId="64eea5b7-e28f-4427-9756-24c846561eca" providerId="ADAL" clId="{6BE3AAD0-B38F-4B32-91C4-64727D3CF377}" dt="2024-12-19T11:02:15.618" v="10510"/>
          <ac:picMkLst>
            <pc:docMk/>
            <pc:sldMk cId="1449498134" sldId="311"/>
            <ac:picMk id="24" creationId="{E869C599-0923-092B-CEE5-A613BAA1BD59}"/>
          </ac:picMkLst>
        </pc:picChg>
        <pc:cxnChg chg="add mod">
          <ac:chgData name="Ethan Shellem-Prince" userId="64eea5b7-e28f-4427-9756-24c846561eca" providerId="ADAL" clId="{6BE3AAD0-B38F-4B32-91C4-64727D3CF377}" dt="2024-12-18T16:03:57.980" v="7383" actId="14100"/>
          <ac:cxnSpMkLst>
            <pc:docMk/>
            <pc:sldMk cId="1449498134" sldId="311"/>
            <ac:cxnSpMk id="8" creationId="{E08913C1-ADD9-9937-D6AC-4083A63B7197}"/>
          </ac:cxnSpMkLst>
        </pc:cxnChg>
        <pc:cxnChg chg="add mod">
          <ac:chgData name="Ethan Shellem-Prince" userId="64eea5b7-e28f-4427-9756-24c846561eca" providerId="ADAL" clId="{6BE3AAD0-B38F-4B32-91C4-64727D3CF377}" dt="2024-12-18T16:04:03.576" v="7386" actId="14100"/>
          <ac:cxnSpMkLst>
            <pc:docMk/>
            <pc:sldMk cId="1449498134" sldId="311"/>
            <ac:cxnSpMk id="10" creationId="{6DEB3DA8-890D-B908-A3ED-E66D3D7B6D9B}"/>
          </ac:cxnSpMkLst>
        </pc:cxnChg>
        <pc:cxnChg chg="add mod">
          <ac:chgData name="Ethan Shellem-Prince" userId="64eea5b7-e28f-4427-9756-24c846561eca" providerId="ADAL" clId="{6BE3AAD0-B38F-4B32-91C4-64727D3CF377}" dt="2024-12-18T16:04:09.060" v="7389" actId="14100"/>
          <ac:cxnSpMkLst>
            <pc:docMk/>
            <pc:sldMk cId="1449498134" sldId="311"/>
            <ac:cxnSpMk id="12" creationId="{3DDE6745-4A6B-5FA6-85DB-6EAE10205ACF}"/>
          </ac:cxnSpMkLst>
        </pc:cxnChg>
        <pc:cxnChg chg="add mod">
          <ac:chgData name="Ethan Shellem-Prince" userId="64eea5b7-e28f-4427-9756-24c846561eca" providerId="ADAL" clId="{6BE3AAD0-B38F-4B32-91C4-64727D3CF377}" dt="2024-12-18T16:04:20.310" v="7392" actId="14100"/>
          <ac:cxnSpMkLst>
            <pc:docMk/>
            <pc:sldMk cId="1449498134" sldId="311"/>
            <ac:cxnSpMk id="14" creationId="{38B055C4-40C9-18B3-5F2C-4D0BA36A1E42}"/>
          </ac:cxnSpMkLst>
        </pc:cxnChg>
        <pc:cxnChg chg="add mod">
          <ac:chgData name="Ethan Shellem-Prince" userId="64eea5b7-e28f-4427-9756-24c846561eca" providerId="ADAL" clId="{6BE3AAD0-B38F-4B32-91C4-64727D3CF377}" dt="2024-12-18T16:04:28.447" v="7395" actId="14100"/>
          <ac:cxnSpMkLst>
            <pc:docMk/>
            <pc:sldMk cId="1449498134" sldId="311"/>
            <ac:cxnSpMk id="16" creationId="{87A11FA8-FD5A-1C97-63BA-D5A32B9123EF}"/>
          </ac:cxnSpMkLst>
        </pc:cxnChg>
        <pc:cxnChg chg="add mod">
          <ac:chgData name="Ethan Shellem-Prince" userId="64eea5b7-e28f-4427-9756-24c846561eca" providerId="ADAL" clId="{6BE3AAD0-B38F-4B32-91C4-64727D3CF377}" dt="2024-12-18T16:04:52.862" v="7444" actId="14100"/>
          <ac:cxnSpMkLst>
            <pc:docMk/>
            <pc:sldMk cId="1449498134" sldId="311"/>
            <ac:cxnSpMk id="18" creationId="{ADC54CCD-EF43-402C-B01E-0D2FD257667F}"/>
          </ac:cxnSpMkLst>
        </pc:cxnChg>
      </pc:sldChg>
      <pc:sldChg chg="modSp new del mod">
        <pc:chgData name="Ethan Shellem-Prince" userId="64eea5b7-e28f-4427-9756-24c846561eca" providerId="ADAL" clId="{6BE3AAD0-B38F-4B32-91C4-64727D3CF377}" dt="2024-12-18T16:20:16.697" v="7641" actId="47"/>
        <pc:sldMkLst>
          <pc:docMk/>
          <pc:sldMk cId="1916271165" sldId="312"/>
        </pc:sldMkLst>
        <pc:spChg chg="mod">
          <ac:chgData name="Ethan Shellem-Prince" userId="64eea5b7-e28f-4427-9756-24c846561eca" providerId="ADAL" clId="{6BE3AAD0-B38F-4B32-91C4-64727D3CF377}" dt="2024-12-18T15:54:10.157" v="7047" actId="20577"/>
          <ac:spMkLst>
            <pc:docMk/>
            <pc:sldMk cId="1916271165" sldId="312"/>
            <ac:spMk id="2" creationId="{FF42CB24-98B0-E8D0-6BA0-FAB858A9D48E}"/>
          </ac:spMkLst>
        </pc:spChg>
        <pc:spChg chg="mod">
          <ac:chgData name="Ethan Shellem-Prince" userId="64eea5b7-e28f-4427-9756-24c846561eca" providerId="ADAL" clId="{6BE3AAD0-B38F-4B32-91C4-64727D3CF377}" dt="2024-12-18T15:59:30.382" v="7092" actId="313"/>
          <ac:spMkLst>
            <pc:docMk/>
            <pc:sldMk cId="1916271165" sldId="312"/>
            <ac:spMk id="4" creationId="{711F926F-86E7-71ED-0C6F-D3B7EE441F84}"/>
          </ac:spMkLst>
        </pc:spChg>
      </pc:sldChg>
      <pc:sldChg chg="addSp delSp modSp new mod modTransition modAnim">
        <pc:chgData name="Ethan Shellem-Prince" userId="64eea5b7-e28f-4427-9756-24c846561eca" providerId="ADAL" clId="{6BE3AAD0-B38F-4B32-91C4-64727D3CF377}" dt="2024-12-19T10:58:02.510" v="10508"/>
        <pc:sldMkLst>
          <pc:docMk/>
          <pc:sldMk cId="1136056931" sldId="313"/>
        </pc:sldMkLst>
        <pc:spChg chg="mod">
          <ac:chgData name="Ethan Shellem-Prince" userId="64eea5b7-e28f-4427-9756-24c846561eca" providerId="ADAL" clId="{6BE3AAD0-B38F-4B32-91C4-64727D3CF377}" dt="2024-12-18T16:10:25.917" v="7534" actId="14100"/>
          <ac:spMkLst>
            <pc:docMk/>
            <pc:sldMk cId="1136056931" sldId="313"/>
            <ac:spMk id="2" creationId="{980D67C3-8533-D90C-609B-25408FA78460}"/>
          </ac:spMkLst>
        </pc:spChg>
        <pc:spChg chg="del">
          <ac:chgData name="Ethan Shellem-Prince" userId="64eea5b7-e28f-4427-9756-24c846561eca" providerId="ADAL" clId="{6BE3AAD0-B38F-4B32-91C4-64727D3CF377}" dt="2024-12-18T16:10:29.819" v="7536" actId="478"/>
          <ac:spMkLst>
            <pc:docMk/>
            <pc:sldMk cId="1136056931" sldId="313"/>
            <ac:spMk id="3" creationId="{5ACAC089-AD91-3732-8AD5-5FD14B3124AD}"/>
          </ac:spMkLst>
        </pc:spChg>
        <pc:spChg chg="del mod">
          <ac:chgData name="Ethan Shellem-Prince" userId="64eea5b7-e28f-4427-9756-24c846561eca" providerId="ADAL" clId="{6BE3AAD0-B38F-4B32-91C4-64727D3CF377}" dt="2024-12-18T16:10:30.962" v="7537" actId="478"/>
          <ac:spMkLst>
            <pc:docMk/>
            <pc:sldMk cId="1136056931" sldId="313"/>
            <ac:spMk id="4" creationId="{845F7CB3-6626-5F54-C93F-2CAD4579E4F8}"/>
          </ac:spMkLst>
        </pc:spChg>
        <pc:spChg chg="del">
          <ac:chgData name="Ethan Shellem-Prince" userId="64eea5b7-e28f-4427-9756-24c846561eca" providerId="ADAL" clId="{6BE3AAD0-B38F-4B32-91C4-64727D3CF377}" dt="2024-12-18T16:10:31.922" v="7538" actId="478"/>
          <ac:spMkLst>
            <pc:docMk/>
            <pc:sldMk cId="1136056931" sldId="313"/>
            <ac:spMk id="5" creationId="{814A32A8-E983-4718-C001-CA55842F20CE}"/>
          </ac:spMkLst>
        </pc:spChg>
        <pc:picChg chg="add mod">
          <ac:chgData name="Ethan Shellem-Prince" userId="64eea5b7-e28f-4427-9756-24c846561eca" providerId="ADAL" clId="{6BE3AAD0-B38F-4B32-91C4-64727D3CF377}" dt="2024-12-18T16:10:37.393" v="7542" actId="1076"/>
          <ac:picMkLst>
            <pc:docMk/>
            <pc:sldMk cId="1136056931" sldId="313"/>
            <ac:picMk id="6" creationId="{3E382480-2122-AF8E-C8C1-BCAA257ACAD3}"/>
          </ac:picMkLst>
        </pc:picChg>
        <pc:picChg chg="add mod">
          <ac:chgData name="Ethan Shellem-Prince" userId="64eea5b7-e28f-4427-9756-24c846561eca" providerId="ADAL" clId="{6BE3AAD0-B38F-4B32-91C4-64727D3CF377}" dt="2024-12-19T10:58:02.510" v="10508"/>
          <ac:picMkLst>
            <pc:docMk/>
            <pc:sldMk cId="1136056931" sldId="313"/>
            <ac:picMk id="10" creationId="{4654F8D2-928A-0EEB-9561-C90A367D2AB3}"/>
          </ac:picMkLst>
        </pc:picChg>
      </pc:sldChg>
      <pc:sldChg chg="addSp delSp modSp new mod modTransition modAnim">
        <pc:chgData name="Ethan Shellem-Prince" userId="64eea5b7-e28f-4427-9756-24c846561eca" providerId="ADAL" clId="{6BE3AAD0-B38F-4B32-91C4-64727D3CF377}" dt="2024-12-19T11:00:16.583" v="10509"/>
        <pc:sldMkLst>
          <pc:docMk/>
          <pc:sldMk cId="337639868" sldId="314"/>
        </pc:sldMkLst>
        <pc:spChg chg="mod">
          <ac:chgData name="Ethan Shellem-Prince" userId="64eea5b7-e28f-4427-9756-24c846561eca" providerId="ADAL" clId="{6BE3AAD0-B38F-4B32-91C4-64727D3CF377}" dt="2024-12-18T16:12:39.434" v="7552" actId="20577"/>
          <ac:spMkLst>
            <pc:docMk/>
            <pc:sldMk cId="337639868" sldId="314"/>
            <ac:spMk id="2" creationId="{BF86708A-F09E-EF83-1F95-1D8C063D48D5}"/>
          </ac:spMkLst>
        </pc:spChg>
        <pc:spChg chg="del">
          <ac:chgData name="Ethan Shellem-Prince" userId="64eea5b7-e28f-4427-9756-24c846561eca" providerId="ADAL" clId="{6BE3AAD0-B38F-4B32-91C4-64727D3CF377}" dt="2024-12-18T16:12:41.630" v="7553" actId="478"/>
          <ac:spMkLst>
            <pc:docMk/>
            <pc:sldMk cId="337639868" sldId="314"/>
            <ac:spMk id="3" creationId="{49FC34CF-22F8-A3A4-34E2-ABD9CC8696CE}"/>
          </ac:spMkLst>
        </pc:spChg>
        <pc:spChg chg="del">
          <ac:chgData name="Ethan Shellem-Prince" userId="64eea5b7-e28f-4427-9756-24c846561eca" providerId="ADAL" clId="{6BE3AAD0-B38F-4B32-91C4-64727D3CF377}" dt="2024-12-18T16:12:42.243" v="7554" actId="478"/>
          <ac:spMkLst>
            <pc:docMk/>
            <pc:sldMk cId="337639868" sldId="314"/>
            <ac:spMk id="4" creationId="{8A2659E7-14EA-A944-ABDC-CBB8008C947D}"/>
          </ac:spMkLst>
        </pc:spChg>
        <pc:spChg chg="del mod">
          <ac:chgData name="Ethan Shellem-Prince" userId="64eea5b7-e28f-4427-9756-24c846561eca" providerId="ADAL" clId="{6BE3AAD0-B38F-4B32-91C4-64727D3CF377}" dt="2024-12-18T16:12:43.970" v="7556" actId="478"/>
          <ac:spMkLst>
            <pc:docMk/>
            <pc:sldMk cId="337639868" sldId="314"/>
            <ac:spMk id="5" creationId="{76E7B4C5-6EBD-E2AD-2673-2A9E8FB55A0C}"/>
          </ac:spMkLst>
        </pc:spChg>
        <pc:spChg chg="add mod">
          <ac:chgData name="Ethan Shellem-Prince" userId="64eea5b7-e28f-4427-9756-24c846561eca" providerId="ADAL" clId="{6BE3AAD0-B38F-4B32-91C4-64727D3CF377}" dt="2024-12-18T18:15:02.855" v="9264"/>
          <ac:spMkLst>
            <pc:docMk/>
            <pc:sldMk cId="337639868" sldId="314"/>
            <ac:spMk id="7" creationId="{239D6583-7350-E99A-0663-E214BC968E4B}"/>
          </ac:spMkLst>
        </pc:spChg>
        <pc:graphicFrameChg chg="add mod modGraphic">
          <ac:chgData name="Ethan Shellem-Prince" userId="64eea5b7-e28f-4427-9756-24c846561eca" providerId="ADAL" clId="{6BE3AAD0-B38F-4B32-91C4-64727D3CF377}" dt="2024-12-18T18:15:54.327" v="9500" actId="20577"/>
          <ac:graphicFrameMkLst>
            <pc:docMk/>
            <pc:sldMk cId="337639868" sldId="314"/>
            <ac:graphicFrameMk id="8" creationId="{7BD393DF-B85B-38F8-4269-7A82496620BA}"/>
          </ac:graphicFrameMkLst>
        </pc:graphicFrameChg>
        <pc:picChg chg="add mod">
          <ac:chgData name="Ethan Shellem-Prince" userId="64eea5b7-e28f-4427-9756-24c846561eca" providerId="ADAL" clId="{6BE3AAD0-B38F-4B32-91C4-64727D3CF377}" dt="2024-12-18T18:15:42.317" v="9445" actId="1076"/>
          <ac:picMkLst>
            <pc:docMk/>
            <pc:sldMk cId="337639868" sldId="314"/>
            <ac:picMk id="6" creationId="{0A40241E-CDED-F30F-816D-C8380CA72BB8}"/>
          </ac:picMkLst>
        </pc:picChg>
        <pc:picChg chg="add mod">
          <ac:chgData name="Ethan Shellem-Prince" userId="64eea5b7-e28f-4427-9756-24c846561eca" providerId="ADAL" clId="{6BE3AAD0-B38F-4B32-91C4-64727D3CF377}" dt="2024-12-19T11:00:16.583" v="10509"/>
          <ac:picMkLst>
            <pc:docMk/>
            <pc:sldMk cId="337639868" sldId="314"/>
            <ac:picMk id="11" creationId="{6D67B30D-4384-2958-F6A8-A0865313F806}"/>
          </ac:picMkLst>
        </pc:picChg>
      </pc:sldChg>
      <pc:sldChg chg="addSp delSp modSp new mod modTransition modAnim">
        <pc:chgData name="Ethan Shellem-Prince" userId="64eea5b7-e28f-4427-9756-24c846561eca" providerId="ADAL" clId="{6BE3AAD0-B38F-4B32-91C4-64727D3CF377}" dt="2024-12-19T11:02:15.618" v="10510"/>
        <pc:sldMkLst>
          <pc:docMk/>
          <pc:sldMk cId="1602429047" sldId="315"/>
        </pc:sldMkLst>
        <pc:spChg chg="mod">
          <ac:chgData name="Ethan Shellem-Prince" userId="64eea5b7-e28f-4427-9756-24c846561eca" providerId="ADAL" clId="{6BE3AAD0-B38F-4B32-91C4-64727D3CF377}" dt="2024-12-18T16:14:04.322" v="7591" actId="20577"/>
          <ac:spMkLst>
            <pc:docMk/>
            <pc:sldMk cId="1602429047" sldId="315"/>
            <ac:spMk id="2" creationId="{AE176C80-4F0B-86F6-DD83-54390EABBA17}"/>
          </ac:spMkLst>
        </pc:spChg>
        <pc:spChg chg="del">
          <ac:chgData name="Ethan Shellem-Prince" userId="64eea5b7-e28f-4427-9756-24c846561eca" providerId="ADAL" clId="{6BE3AAD0-B38F-4B32-91C4-64727D3CF377}" dt="2024-12-18T16:14:07.222" v="7593" actId="478"/>
          <ac:spMkLst>
            <pc:docMk/>
            <pc:sldMk cId="1602429047" sldId="315"/>
            <ac:spMk id="3" creationId="{90800E56-B89E-4088-CFD0-A032E2E1B03F}"/>
          </ac:spMkLst>
        </pc:spChg>
        <pc:spChg chg="del">
          <ac:chgData name="Ethan Shellem-Prince" userId="64eea5b7-e28f-4427-9756-24c846561eca" providerId="ADAL" clId="{6BE3AAD0-B38F-4B32-91C4-64727D3CF377}" dt="2024-12-18T16:14:06.373" v="7592" actId="478"/>
          <ac:spMkLst>
            <pc:docMk/>
            <pc:sldMk cId="1602429047" sldId="315"/>
            <ac:spMk id="4" creationId="{6F59FE91-B995-E735-F865-B3F4FEAAE0A8}"/>
          </ac:spMkLst>
        </pc:spChg>
        <pc:spChg chg="del">
          <ac:chgData name="Ethan Shellem-Prince" userId="64eea5b7-e28f-4427-9756-24c846561eca" providerId="ADAL" clId="{6BE3AAD0-B38F-4B32-91C4-64727D3CF377}" dt="2024-12-18T16:14:08.192" v="7594" actId="478"/>
          <ac:spMkLst>
            <pc:docMk/>
            <pc:sldMk cId="1602429047" sldId="315"/>
            <ac:spMk id="5" creationId="{0D8FF213-085A-DC48-A09D-56B21EC4FA4B}"/>
          </ac:spMkLst>
        </pc:spChg>
        <pc:spChg chg="add mod">
          <ac:chgData name="Ethan Shellem-Prince" userId="64eea5b7-e28f-4427-9756-24c846561eca" providerId="ADAL" clId="{6BE3AAD0-B38F-4B32-91C4-64727D3CF377}" dt="2024-12-18T18:14:37.801" v="9260" actId="208"/>
          <ac:spMkLst>
            <pc:docMk/>
            <pc:sldMk cId="1602429047" sldId="315"/>
            <ac:spMk id="8" creationId="{C790BCD8-C2BA-99E2-F25B-FCC6FC1E3ABE}"/>
          </ac:spMkLst>
        </pc:spChg>
        <pc:graphicFrameChg chg="add mod ord modGraphic">
          <ac:chgData name="Ethan Shellem-Prince" userId="64eea5b7-e28f-4427-9756-24c846561eca" providerId="ADAL" clId="{6BE3AAD0-B38F-4B32-91C4-64727D3CF377}" dt="2024-12-18T18:14:47.189" v="9263" actId="166"/>
          <ac:graphicFrameMkLst>
            <pc:docMk/>
            <pc:sldMk cId="1602429047" sldId="315"/>
            <ac:graphicFrameMk id="7" creationId="{3C1A526A-E2F8-7F25-3CE7-4B1FB3561C4B}"/>
          </ac:graphicFrameMkLst>
        </pc:graphicFrameChg>
        <pc:picChg chg="add mod">
          <ac:chgData name="Ethan Shellem-Prince" userId="64eea5b7-e28f-4427-9756-24c846561eca" providerId="ADAL" clId="{6BE3AAD0-B38F-4B32-91C4-64727D3CF377}" dt="2024-12-18T18:12:21.840" v="9035" actId="1076"/>
          <ac:picMkLst>
            <pc:docMk/>
            <pc:sldMk cId="1602429047" sldId="315"/>
            <ac:picMk id="6" creationId="{125B4477-4529-9ABA-9659-610E0B7D484B}"/>
          </ac:picMkLst>
        </pc:picChg>
        <pc:picChg chg="add mod">
          <ac:chgData name="Ethan Shellem-Prince" userId="64eea5b7-e28f-4427-9756-24c846561eca" providerId="ADAL" clId="{6BE3AAD0-B38F-4B32-91C4-64727D3CF377}" dt="2024-12-19T11:02:15.618" v="10510"/>
          <ac:picMkLst>
            <pc:docMk/>
            <pc:sldMk cId="1602429047" sldId="315"/>
            <ac:picMk id="11" creationId="{1FB879E7-5919-EA95-E6C0-ED041A40372B}"/>
          </ac:picMkLst>
        </pc:picChg>
      </pc:sldChg>
      <pc:sldChg chg="addSp delSp modSp new mod modTransition modAnim">
        <pc:chgData name="Ethan Shellem-Prince" userId="64eea5b7-e28f-4427-9756-24c846561eca" providerId="ADAL" clId="{6BE3AAD0-B38F-4B32-91C4-64727D3CF377}" dt="2024-12-19T11:03:34.437" v="10511"/>
        <pc:sldMkLst>
          <pc:docMk/>
          <pc:sldMk cId="2379615258" sldId="316"/>
        </pc:sldMkLst>
        <pc:spChg chg="mod">
          <ac:chgData name="Ethan Shellem-Prince" userId="64eea5b7-e28f-4427-9756-24c846561eca" providerId="ADAL" clId="{6BE3AAD0-B38F-4B32-91C4-64727D3CF377}" dt="2024-12-18T16:14:57.674" v="7611" actId="20577"/>
          <ac:spMkLst>
            <pc:docMk/>
            <pc:sldMk cId="2379615258" sldId="316"/>
            <ac:spMk id="2" creationId="{A99FBF2E-FCE4-FC07-15B8-F3292DEC4177}"/>
          </ac:spMkLst>
        </pc:spChg>
        <pc:spChg chg="del">
          <ac:chgData name="Ethan Shellem-Prince" userId="64eea5b7-e28f-4427-9756-24c846561eca" providerId="ADAL" clId="{6BE3AAD0-B38F-4B32-91C4-64727D3CF377}" dt="2024-12-18T16:15:01.603" v="7614" actId="478"/>
          <ac:spMkLst>
            <pc:docMk/>
            <pc:sldMk cId="2379615258" sldId="316"/>
            <ac:spMk id="3" creationId="{D34C01BE-7792-DD53-BBDB-04ACBF543CFF}"/>
          </ac:spMkLst>
        </pc:spChg>
        <pc:spChg chg="del">
          <ac:chgData name="Ethan Shellem-Prince" userId="64eea5b7-e28f-4427-9756-24c846561eca" providerId="ADAL" clId="{6BE3AAD0-B38F-4B32-91C4-64727D3CF377}" dt="2024-12-18T16:14:59.577" v="7612" actId="478"/>
          <ac:spMkLst>
            <pc:docMk/>
            <pc:sldMk cId="2379615258" sldId="316"/>
            <ac:spMk id="4" creationId="{90A5F01E-300A-7492-EBBA-14EA675D0E12}"/>
          </ac:spMkLst>
        </pc:spChg>
        <pc:spChg chg="del">
          <ac:chgData name="Ethan Shellem-Prince" userId="64eea5b7-e28f-4427-9756-24c846561eca" providerId="ADAL" clId="{6BE3AAD0-B38F-4B32-91C4-64727D3CF377}" dt="2024-12-18T16:15:00.374" v="7613" actId="478"/>
          <ac:spMkLst>
            <pc:docMk/>
            <pc:sldMk cId="2379615258" sldId="316"/>
            <ac:spMk id="5" creationId="{46751039-BB2A-3645-B40B-A11A195ADFA7}"/>
          </ac:spMkLst>
        </pc:spChg>
        <pc:spChg chg="add mod">
          <ac:chgData name="Ethan Shellem-Prince" userId="64eea5b7-e28f-4427-9756-24c846561eca" providerId="ADAL" clId="{6BE3AAD0-B38F-4B32-91C4-64727D3CF377}" dt="2024-12-18T18:16:03.975" v="9502"/>
          <ac:spMkLst>
            <pc:docMk/>
            <pc:sldMk cId="2379615258" sldId="316"/>
            <ac:spMk id="7" creationId="{4A556F3A-0BD6-91E0-9E64-A241B41569EB}"/>
          </ac:spMkLst>
        </pc:spChg>
        <pc:graphicFrameChg chg="add mod modGraphic">
          <ac:chgData name="Ethan Shellem-Prince" userId="64eea5b7-e28f-4427-9756-24c846561eca" providerId="ADAL" clId="{6BE3AAD0-B38F-4B32-91C4-64727D3CF377}" dt="2024-12-18T18:16:50.772" v="9733" actId="20577"/>
          <ac:graphicFrameMkLst>
            <pc:docMk/>
            <pc:sldMk cId="2379615258" sldId="316"/>
            <ac:graphicFrameMk id="8" creationId="{364057CD-747A-5ECA-2546-2408BBB81CAF}"/>
          </ac:graphicFrameMkLst>
        </pc:graphicFrameChg>
        <pc:picChg chg="add mod">
          <ac:chgData name="Ethan Shellem-Prince" userId="64eea5b7-e28f-4427-9756-24c846561eca" providerId="ADAL" clId="{6BE3AAD0-B38F-4B32-91C4-64727D3CF377}" dt="2024-12-18T18:16:02.507" v="9501" actId="1076"/>
          <ac:picMkLst>
            <pc:docMk/>
            <pc:sldMk cId="2379615258" sldId="316"/>
            <ac:picMk id="6" creationId="{E5A47900-DFA7-D4D5-4850-D14BEDDB8AAF}"/>
          </ac:picMkLst>
        </pc:picChg>
        <pc:picChg chg="add mod">
          <ac:chgData name="Ethan Shellem-Prince" userId="64eea5b7-e28f-4427-9756-24c846561eca" providerId="ADAL" clId="{6BE3AAD0-B38F-4B32-91C4-64727D3CF377}" dt="2024-12-19T11:03:34.437" v="10511"/>
          <ac:picMkLst>
            <pc:docMk/>
            <pc:sldMk cId="2379615258" sldId="316"/>
            <ac:picMk id="11" creationId="{EF754C8C-8922-ADAD-B352-33016C89E144}"/>
          </ac:picMkLst>
        </pc:picChg>
      </pc:sldChg>
      <pc:sldChg chg="addSp delSp modSp new mod modTransition modAnim">
        <pc:chgData name="Ethan Shellem-Prince" userId="64eea5b7-e28f-4427-9756-24c846561eca" providerId="ADAL" clId="{6BE3AAD0-B38F-4B32-91C4-64727D3CF377}" dt="2024-12-19T11:04:27.888" v="10512"/>
        <pc:sldMkLst>
          <pc:docMk/>
          <pc:sldMk cId="1523410906" sldId="317"/>
        </pc:sldMkLst>
        <pc:spChg chg="mod">
          <ac:chgData name="Ethan Shellem-Prince" userId="64eea5b7-e28f-4427-9756-24c846561eca" providerId="ADAL" clId="{6BE3AAD0-B38F-4B32-91C4-64727D3CF377}" dt="2024-12-18T16:15:48.711" v="7633" actId="20577"/>
          <ac:spMkLst>
            <pc:docMk/>
            <pc:sldMk cId="1523410906" sldId="317"/>
            <ac:spMk id="2" creationId="{35548834-205B-73D1-EDBD-9E9DFC854AF1}"/>
          </ac:spMkLst>
        </pc:spChg>
        <pc:spChg chg="del">
          <ac:chgData name="Ethan Shellem-Prince" userId="64eea5b7-e28f-4427-9756-24c846561eca" providerId="ADAL" clId="{6BE3AAD0-B38F-4B32-91C4-64727D3CF377}" dt="2024-12-18T16:15:50.717" v="7634" actId="478"/>
          <ac:spMkLst>
            <pc:docMk/>
            <pc:sldMk cId="1523410906" sldId="317"/>
            <ac:spMk id="3" creationId="{244E2817-08D5-C8C5-B3C9-0E2FA8F46A2B}"/>
          </ac:spMkLst>
        </pc:spChg>
        <pc:spChg chg="del">
          <ac:chgData name="Ethan Shellem-Prince" userId="64eea5b7-e28f-4427-9756-24c846561eca" providerId="ADAL" clId="{6BE3AAD0-B38F-4B32-91C4-64727D3CF377}" dt="2024-12-18T16:15:51.542" v="7635" actId="478"/>
          <ac:spMkLst>
            <pc:docMk/>
            <pc:sldMk cId="1523410906" sldId="317"/>
            <ac:spMk id="4" creationId="{53044FFD-80D5-1507-FA42-3C1C094D47A9}"/>
          </ac:spMkLst>
        </pc:spChg>
        <pc:spChg chg="del">
          <ac:chgData name="Ethan Shellem-Prince" userId="64eea5b7-e28f-4427-9756-24c846561eca" providerId="ADAL" clId="{6BE3AAD0-B38F-4B32-91C4-64727D3CF377}" dt="2024-12-18T16:15:52.170" v="7636" actId="478"/>
          <ac:spMkLst>
            <pc:docMk/>
            <pc:sldMk cId="1523410906" sldId="317"/>
            <ac:spMk id="5" creationId="{0438A1BB-C4C2-2ACC-7316-107A11A07993}"/>
          </ac:spMkLst>
        </pc:spChg>
        <pc:spChg chg="add mod">
          <ac:chgData name="Ethan Shellem-Prince" userId="64eea5b7-e28f-4427-9756-24c846561eca" providerId="ADAL" clId="{6BE3AAD0-B38F-4B32-91C4-64727D3CF377}" dt="2024-12-18T18:17:03.994" v="9734"/>
          <ac:spMkLst>
            <pc:docMk/>
            <pc:sldMk cId="1523410906" sldId="317"/>
            <ac:spMk id="7" creationId="{EAD8EE75-0089-5D1E-8AB6-AD12D2F7A073}"/>
          </ac:spMkLst>
        </pc:spChg>
        <pc:graphicFrameChg chg="add mod modGraphic">
          <ac:chgData name="Ethan Shellem-Prince" userId="64eea5b7-e28f-4427-9756-24c846561eca" providerId="ADAL" clId="{6BE3AAD0-B38F-4B32-91C4-64727D3CF377}" dt="2024-12-18T18:17:57.755" v="9906" actId="20577"/>
          <ac:graphicFrameMkLst>
            <pc:docMk/>
            <pc:sldMk cId="1523410906" sldId="317"/>
            <ac:graphicFrameMk id="8" creationId="{5D0989E1-6A16-9909-E78D-46EA27529ED7}"/>
          </ac:graphicFrameMkLst>
        </pc:graphicFrameChg>
        <pc:picChg chg="add mod">
          <ac:chgData name="Ethan Shellem-Prince" userId="64eea5b7-e28f-4427-9756-24c846561eca" providerId="ADAL" clId="{6BE3AAD0-B38F-4B32-91C4-64727D3CF377}" dt="2024-12-18T18:17:08.577" v="9736" actId="1076"/>
          <ac:picMkLst>
            <pc:docMk/>
            <pc:sldMk cId="1523410906" sldId="317"/>
            <ac:picMk id="6" creationId="{5BF1E1FB-6552-8B25-2D23-82BEBA44109C}"/>
          </ac:picMkLst>
        </pc:picChg>
        <pc:picChg chg="add mod">
          <ac:chgData name="Ethan Shellem-Prince" userId="64eea5b7-e28f-4427-9756-24c846561eca" providerId="ADAL" clId="{6BE3AAD0-B38F-4B32-91C4-64727D3CF377}" dt="2024-12-19T11:04:27.888" v="10512"/>
          <ac:picMkLst>
            <pc:docMk/>
            <pc:sldMk cId="1523410906" sldId="317"/>
            <ac:picMk id="11" creationId="{9598EC26-CE6B-5C27-5755-E42EE77E588A}"/>
          </ac:picMkLst>
        </pc:picChg>
      </pc:sldChg>
      <pc:sldChg chg="addSp delSp modSp new mod modTransition">
        <pc:chgData name="Ethan Shellem-Prince" userId="64eea5b7-e28f-4427-9756-24c846561eca" providerId="ADAL" clId="{6BE3AAD0-B38F-4B32-91C4-64727D3CF377}" dt="2024-12-19T10:20:16.722" v="10473"/>
        <pc:sldMkLst>
          <pc:docMk/>
          <pc:sldMk cId="3339453986" sldId="318"/>
        </pc:sldMkLst>
        <pc:spChg chg="del">
          <ac:chgData name="Ethan Shellem-Prince" userId="64eea5b7-e28f-4427-9756-24c846561eca" providerId="ADAL" clId="{6BE3AAD0-B38F-4B32-91C4-64727D3CF377}" dt="2024-12-18T18:22:47.559" v="10009" actId="478"/>
          <ac:spMkLst>
            <pc:docMk/>
            <pc:sldMk cId="3339453986" sldId="318"/>
            <ac:spMk id="2" creationId="{B95817B1-06FC-8B95-6E77-A3D1C47C88D5}"/>
          </ac:spMkLst>
        </pc:spChg>
        <pc:spChg chg="del">
          <ac:chgData name="Ethan Shellem-Prince" userId="64eea5b7-e28f-4427-9756-24c846561eca" providerId="ADAL" clId="{6BE3AAD0-B38F-4B32-91C4-64727D3CF377}" dt="2024-12-18T18:22:46.892" v="10008" actId="478"/>
          <ac:spMkLst>
            <pc:docMk/>
            <pc:sldMk cId="3339453986" sldId="318"/>
            <ac:spMk id="3" creationId="{9CCDC6FA-FC52-F5C5-040D-326B599D225F}"/>
          </ac:spMkLst>
        </pc:spChg>
        <pc:spChg chg="del">
          <ac:chgData name="Ethan Shellem-Prince" userId="64eea5b7-e28f-4427-9756-24c846561eca" providerId="ADAL" clId="{6BE3AAD0-B38F-4B32-91C4-64727D3CF377}" dt="2024-12-18T18:22:45.015" v="10006" actId="478"/>
          <ac:spMkLst>
            <pc:docMk/>
            <pc:sldMk cId="3339453986" sldId="318"/>
            <ac:spMk id="4" creationId="{E62F6CB2-87A6-0A00-D0C7-B24503DF2AC7}"/>
          </ac:spMkLst>
        </pc:spChg>
        <pc:spChg chg="del">
          <ac:chgData name="Ethan Shellem-Prince" userId="64eea5b7-e28f-4427-9756-24c846561eca" providerId="ADAL" clId="{6BE3AAD0-B38F-4B32-91C4-64727D3CF377}" dt="2024-12-18T18:22:45.930" v="10007" actId="478"/>
          <ac:spMkLst>
            <pc:docMk/>
            <pc:sldMk cId="3339453986" sldId="318"/>
            <ac:spMk id="5" creationId="{EE0B56F2-2499-C2B4-7506-19117DF3349B}"/>
          </ac:spMkLst>
        </pc:spChg>
        <pc:spChg chg="add mod">
          <ac:chgData name="Ethan Shellem-Prince" userId="64eea5b7-e28f-4427-9756-24c846561eca" providerId="ADAL" clId="{6BE3AAD0-B38F-4B32-91C4-64727D3CF377}" dt="2024-12-18T18:27:45.218" v="10387" actId="1076"/>
          <ac:spMkLst>
            <pc:docMk/>
            <pc:sldMk cId="3339453986" sldId="318"/>
            <ac:spMk id="6" creationId="{259DB50B-1A03-CA1C-7CCD-F00C67CA48F6}"/>
          </ac:spMkLst>
        </pc:spChg>
        <pc:spChg chg="add mod">
          <ac:chgData name="Ethan Shellem-Prince" userId="64eea5b7-e28f-4427-9756-24c846561eca" providerId="ADAL" clId="{6BE3AAD0-B38F-4B32-91C4-64727D3CF377}" dt="2024-12-18T18:27:43.134" v="10386" actId="1076"/>
          <ac:spMkLst>
            <pc:docMk/>
            <pc:sldMk cId="3339453986" sldId="318"/>
            <ac:spMk id="7" creationId="{46650B56-88AF-E2AB-9F2B-92C2B5F42A16}"/>
          </ac:spMkLst>
        </pc:spChg>
        <pc:spChg chg="add mod">
          <ac:chgData name="Ethan Shellem-Prince" userId="64eea5b7-e28f-4427-9756-24c846561eca" providerId="ADAL" clId="{6BE3AAD0-B38F-4B32-91C4-64727D3CF377}" dt="2024-12-18T18:27:49.189" v="10388" actId="1076"/>
          <ac:spMkLst>
            <pc:docMk/>
            <pc:sldMk cId="3339453986" sldId="318"/>
            <ac:spMk id="8" creationId="{3A8F1D9B-29A4-B09E-4574-A5C9806F8473}"/>
          </ac:spMkLst>
        </pc:spChg>
        <pc:spChg chg="add mod">
          <ac:chgData name="Ethan Shellem-Prince" userId="64eea5b7-e28f-4427-9756-24c846561eca" providerId="ADAL" clId="{6BE3AAD0-B38F-4B32-91C4-64727D3CF377}" dt="2024-12-18T18:25:28.842" v="10162" actId="20577"/>
          <ac:spMkLst>
            <pc:docMk/>
            <pc:sldMk cId="3339453986" sldId="318"/>
            <ac:spMk id="9" creationId="{BE9FA4AD-69C5-8D68-D5DA-B4BDA6DB8C39}"/>
          </ac:spMkLst>
        </pc:spChg>
        <pc:spChg chg="add mod">
          <ac:chgData name="Ethan Shellem-Prince" userId="64eea5b7-e28f-4427-9756-24c846561eca" providerId="ADAL" clId="{6BE3AAD0-B38F-4B32-91C4-64727D3CF377}" dt="2024-12-18T18:27:54.725" v="10390" actId="1076"/>
          <ac:spMkLst>
            <pc:docMk/>
            <pc:sldMk cId="3339453986" sldId="318"/>
            <ac:spMk id="10" creationId="{E702B63D-1A98-2E77-36B9-EB85362282FD}"/>
          </ac:spMkLst>
        </pc:spChg>
        <pc:picChg chg="add mod">
          <ac:chgData name="Ethan Shellem-Prince" userId="64eea5b7-e28f-4427-9756-24c846561eca" providerId="ADAL" clId="{6BE3AAD0-B38F-4B32-91C4-64727D3CF377}" dt="2024-12-19T10:20:16.722" v="10473"/>
          <ac:picMkLst>
            <pc:docMk/>
            <pc:sldMk cId="3339453986" sldId="318"/>
            <ac:picMk id="23" creationId="{11A27A7C-7C6D-C417-6809-7143C190CAE6}"/>
          </ac:picMkLst>
        </pc:picChg>
        <pc:cxnChg chg="add">
          <ac:chgData name="Ethan Shellem-Prince" userId="64eea5b7-e28f-4427-9756-24c846561eca" providerId="ADAL" clId="{6BE3AAD0-B38F-4B32-91C4-64727D3CF377}" dt="2024-12-18T18:28:20.268" v="10391" actId="11529"/>
          <ac:cxnSpMkLst>
            <pc:docMk/>
            <pc:sldMk cId="3339453986" sldId="318"/>
            <ac:cxnSpMk id="12" creationId="{AB865B25-82EA-3059-A400-38D4B38D9F61}"/>
          </ac:cxnSpMkLst>
        </pc:cxnChg>
        <pc:cxnChg chg="add">
          <ac:chgData name="Ethan Shellem-Prince" userId="64eea5b7-e28f-4427-9756-24c846561eca" providerId="ADAL" clId="{6BE3AAD0-B38F-4B32-91C4-64727D3CF377}" dt="2024-12-18T18:28:32.782" v="10392" actId="11529"/>
          <ac:cxnSpMkLst>
            <pc:docMk/>
            <pc:sldMk cId="3339453986" sldId="318"/>
            <ac:cxnSpMk id="14" creationId="{E344AF35-10DD-ED87-C831-3405636E262B}"/>
          </ac:cxnSpMkLst>
        </pc:cxnChg>
        <pc:cxnChg chg="add mod">
          <ac:chgData name="Ethan Shellem-Prince" userId="64eea5b7-e28f-4427-9756-24c846561eca" providerId="ADAL" clId="{6BE3AAD0-B38F-4B32-91C4-64727D3CF377}" dt="2024-12-18T18:28:47.252" v="10396" actId="1076"/>
          <ac:cxnSpMkLst>
            <pc:docMk/>
            <pc:sldMk cId="3339453986" sldId="318"/>
            <ac:cxnSpMk id="15" creationId="{36B3C0CC-6A22-793E-3CB1-2AE051335170}"/>
          </ac:cxnSpMkLst>
        </pc:cxnChg>
        <pc:cxnChg chg="add mod">
          <ac:chgData name="Ethan Shellem-Prince" userId="64eea5b7-e28f-4427-9756-24c846561eca" providerId="ADAL" clId="{6BE3AAD0-B38F-4B32-91C4-64727D3CF377}" dt="2024-12-18T18:29:05.402" v="10398" actId="1076"/>
          <ac:cxnSpMkLst>
            <pc:docMk/>
            <pc:sldMk cId="3339453986" sldId="318"/>
            <ac:cxnSpMk id="17" creationId="{94BC88B8-7094-AE6B-18CC-8E2951F31C77}"/>
          </ac:cxnSpMkLst>
        </pc:cxnChg>
      </pc:sldChg>
      <pc:sldChg chg="modSp new mod">
        <pc:chgData name="Ethan Shellem-Prince" userId="64eea5b7-e28f-4427-9756-24c846561eca" providerId="ADAL" clId="{6BE3AAD0-B38F-4B32-91C4-64727D3CF377}" dt="2024-12-19T11:08:46.235" v="10528" actId="20577"/>
        <pc:sldMkLst>
          <pc:docMk/>
          <pc:sldMk cId="2849404086" sldId="319"/>
        </pc:sldMkLst>
        <pc:spChg chg="mod">
          <ac:chgData name="Ethan Shellem-Prince" userId="64eea5b7-e28f-4427-9756-24c846561eca" providerId="ADAL" clId="{6BE3AAD0-B38F-4B32-91C4-64727D3CF377}" dt="2024-12-19T11:08:46.235" v="10528" actId="20577"/>
          <ac:spMkLst>
            <pc:docMk/>
            <pc:sldMk cId="2849404086" sldId="319"/>
            <ac:spMk id="2" creationId="{6ED3619A-4EC0-8F8B-E272-0E7FDDA49CB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9F99CCA-40E6-431B-8A92-39168E1B6F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a:extLst>
              <a:ext uri="{FF2B5EF4-FFF2-40B4-BE49-F238E27FC236}">
                <a16:creationId xmlns:a16="http://schemas.microsoft.com/office/drawing/2014/main" id="{C655A9DA-E7A2-4041-A43D-791D4F82AC3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04BC724-08D5-4755-BFD4-882F76444BB5}" type="datetimeFigureOut">
              <a:rPr lang="en-AU" smtClean="0"/>
              <a:t>19/12/2024</a:t>
            </a:fld>
            <a:endParaRPr lang="en-AU"/>
          </a:p>
        </p:txBody>
      </p:sp>
      <p:sp>
        <p:nvSpPr>
          <p:cNvPr id="4" name="Footer Placeholder 3">
            <a:extLst>
              <a:ext uri="{FF2B5EF4-FFF2-40B4-BE49-F238E27FC236}">
                <a16:creationId xmlns:a16="http://schemas.microsoft.com/office/drawing/2014/main" id="{5D4CC105-5CA8-4EEA-9108-0E6522E6A3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Tree>
    <p:extLst>
      <p:ext uri="{BB962C8B-B14F-4D97-AF65-F5344CB8AC3E}">
        <p14:creationId xmlns:p14="http://schemas.microsoft.com/office/powerpoint/2010/main" val="29255902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768A60-4B59-40F1-B726-D956429C5C9E}" type="datetimeFigureOut">
              <a:rPr lang="en-AU" smtClean="0"/>
              <a:t>19/12/2024</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E745C1-A773-4D9E-8475-6026C7DD6504}" type="slidenum">
              <a:rPr lang="en-AU" smtClean="0"/>
              <a:t>‹#›</a:t>
            </a:fld>
            <a:endParaRPr lang="en-AU"/>
          </a:p>
        </p:txBody>
      </p:sp>
    </p:spTree>
    <p:extLst>
      <p:ext uri="{BB962C8B-B14F-4D97-AF65-F5344CB8AC3E}">
        <p14:creationId xmlns:p14="http://schemas.microsoft.com/office/powerpoint/2010/main" val="936041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1">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1DBA67-30CE-4624-801A-8583EFA459C8}"/>
              </a:ext>
            </a:extLst>
          </p:cNvPr>
          <p:cNvSpPr>
            <a:spLocks noGrp="1"/>
          </p:cNvSpPr>
          <p:nvPr>
            <p:ph type="title" hasCustomPrompt="1"/>
          </p:nvPr>
        </p:nvSpPr>
        <p:spPr>
          <a:xfrm>
            <a:off x="658811" y="2411999"/>
            <a:ext cx="9021764" cy="615553"/>
          </a:xfrm>
        </p:spPr>
        <p:txBody>
          <a:bodyPr anchor="b"/>
          <a:lstStyle>
            <a:lvl1pPr>
              <a:lnSpc>
                <a:spcPct val="100000"/>
              </a:lnSpc>
              <a:defRPr/>
            </a:lvl1pPr>
          </a:lstStyle>
          <a:p>
            <a:r>
              <a:rPr lang="en-GB" dirty="0"/>
              <a:t>Cover title</a:t>
            </a:r>
            <a:endParaRPr lang="en-GB"/>
          </a:p>
        </p:txBody>
      </p:sp>
      <p:sp>
        <p:nvSpPr>
          <p:cNvPr id="8" name="Subtitle 2">
            <a:extLst>
              <a:ext uri="{FF2B5EF4-FFF2-40B4-BE49-F238E27FC236}">
                <a16:creationId xmlns:a16="http://schemas.microsoft.com/office/drawing/2014/main" id="{B555C0D5-EC80-4CCA-8270-4CE47862E64B}"/>
              </a:ext>
            </a:extLst>
          </p:cNvPr>
          <p:cNvSpPr>
            <a:spLocks noGrp="1"/>
          </p:cNvSpPr>
          <p:nvPr>
            <p:ph type="subTitle" idx="1" hasCustomPrompt="1"/>
          </p:nvPr>
        </p:nvSpPr>
        <p:spPr>
          <a:xfrm>
            <a:off x="658814" y="3132000"/>
            <a:ext cx="9021762" cy="387798"/>
          </a:xfrm>
        </p:spPr>
        <p:txBody>
          <a:bodyPr lIns="0" tIns="0" rIns="0" bIns="0">
            <a:noAutofit/>
          </a:bodyPr>
          <a:lstStyle>
            <a:lvl1pPr marL="0" indent="0" algn="l">
              <a:buNone/>
              <a:defRPr lang="en-GB" sz="2800" kern="1200" dirty="0">
                <a:solidFill>
                  <a:schemeClr val="accent1"/>
                </a:solidFill>
                <a:latin typeface="Times New Roman" panose="02020603050405020304" pitchFamily="18" charset="0"/>
                <a:ea typeface="+mn-ea"/>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90000"/>
              </a:lnSpc>
              <a:spcBef>
                <a:spcPts val="1000"/>
              </a:spcBef>
              <a:buFontTx/>
              <a:buNone/>
            </a:pPr>
            <a:r>
              <a:rPr lang="en-GB" dirty="0"/>
              <a:t>Cover subtitle</a:t>
            </a:r>
            <a:endParaRPr lang="en-GB"/>
          </a:p>
        </p:txBody>
      </p:sp>
      <p:sp>
        <p:nvSpPr>
          <p:cNvPr id="6" name="Text Placeholder 2">
            <a:extLst>
              <a:ext uri="{FF2B5EF4-FFF2-40B4-BE49-F238E27FC236}">
                <a16:creationId xmlns:a16="http://schemas.microsoft.com/office/drawing/2014/main" id="{ADAADD92-7453-4A83-91C6-B5F6E01A28D7}"/>
              </a:ext>
            </a:extLst>
          </p:cNvPr>
          <p:cNvSpPr>
            <a:spLocks noGrp="1"/>
          </p:cNvSpPr>
          <p:nvPr>
            <p:ph type="body" sz="quarter" idx="22" hasCustomPrompt="1"/>
          </p:nvPr>
        </p:nvSpPr>
        <p:spPr>
          <a:xfrm>
            <a:off x="658813" y="6026150"/>
            <a:ext cx="5329237" cy="174625"/>
          </a:xfrm>
          <a:prstGeom prst="rect">
            <a:avLst/>
          </a:prstGeom>
        </p:spPr>
        <p:txBody>
          <a:bodyPr lIns="0" tIns="0" rIns="0" bIns="0"/>
          <a:lstStyle>
            <a:lvl1pPr marL="0" indent="0">
              <a:buFontTx/>
              <a:buNone/>
              <a:defRPr sz="1200" b="1">
                <a:solidFill>
                  <a:schemeClr val="accent1"/>
                </a:solidFill>
                <a:latin typeface="Arial" panose="020B0604020202020204" pitchFamily="34" charset="0"/>
                <a:cs typeface="Arial" panose="020B0604020202020204" pitchFamily="34" charset="0"/>
              </a:defRPr>
            </a:lvl1pPr>
            <a:lvl2pPr marL="2520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err="1"/>
              <a:t>Firstname</a:t>
            </a:r>
            <a:r>
              <a:rPr lang="en-GB" dirty="0"/>
              <a:t> </a:t>
            </a:r>
            <a:r>
              <a:rPr lang="en-GB" dirty="0" err="1"/>
              <a:t>Lastname</a:t>
            </a:r>
            <a:endParaRPr lang="en-GB" dirty="0"/>
          </a:p>
        </p:txBody>
      </p:sp>
      <p:sp>
        <p:nvSpPr>
          <p:cNvPr id="5" name="Text Placeholder 4">
            <a:extLst>
              <a:ext uri="{FF2B5EF4-FFF2-40B4-BE49-F238E27FC236}">
                <a16:creationId xmlns:a16="http://schemas.microsoft.com/office/drawing/2014/main" id="{600A7456-7A16-4CC1-9A50-E0FF881EE5E2}"/>
              </a:ext>
            </a:extLst>
          </p:cNvPr>
          <p:cNvSpPr>
            <a:spLocks noGrp="1"/>
          </p:cNvSpPr>
          <p:nvPr>
            <p:ph type="body" sz="quarter" idx="23" hasCustomPrompt="1"/>
          </p:nvPr>
        </p:nvSpPr>
        <p:spPr>
          <a:xfrm>
            <a:off x="658813" y="6268670"/>
            <a:ext cx="5319712" cy="174624"/>
          </a:xfrm>
        </p:spPr>
        <p:txBody>
          <a:bodyPr>
            <a:noAutofit/>
          </a:bodyPr>
          <a:lstStyle>
            <a:lvl1pPr marL="0" indent="0">
              <a:buNone/>
              <a:defRPr sz="1200"/>
            </a:lvl1pPr>
          </a:lstStyle>
          <a:p>
            <a:pPr lvl="0"/>
            <a:r>
              <a:rPr lang="en-GB" dirty="0"/>
              <a:t>DDDD MMMM</a:t>
            </a:r>
            <a:endParaRPr lang="en-GB"/>
          </a:p>
        </p:txBody>
      </p:sp>
    </p:spTree>
    <p:extLst>
      <p:ext uri="{BB962C8B-B14F-4D97-AF65-F5344CB8AC3E}">
        <p14:creationId xmlns:p14="http://schemas.microsoft.com/office/powerpoint/2010/main" val="1154990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x text or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2410B8-7C3D-484E-9302-3E6968656FA1}"/>
              </a:ext>
            </a:extLst>
          </p:cNvPr>
          <p:cNvSpPr>
            <a:spLocks noGrp="1"/>
          </p:cNvSpPr>
          <p:nvPr>
            <p:ph type="title" hasCustomPrompt="1"/>
          </p:nvPr>
        </p:nvSpPr>
        <p:spPr/>
        <p:txBody>
          <a:bodyPr/>
          <a:lstStyle>
            <a:lvl1pPr>
              <a:defRPr/>
            </a:lvl1pPr>
          </a:lstStyle>
          <a:p>
            <a:r>
              <a:rPr lang="en-GB" dirty="0"/>
              <a:t>Slide title</a:t>
            </a:r>
            <a:endParaRPr lang="en-GB"/>
          </a:p>
        </p:txBody>
      </p:sp>
      <p:sp>
        <p:nvSpPr>
          <p:cNvPr id="10" name="Subtitle 2">
            <a:extLst>
              <a:ext uri="{FF2B5EF4-FFF2-40B4-BE49-F238E27FC236}">
                <a16:creationId xmlns:a16="http://schemas.microsoft.com/office/drawing/2014/main" id="{CA740BB2-3E05-438D-A466-10499F9D16BA}"/>
              </a:ext>
            </a:extLst>
          </p:cNvPr>
          <p:cNvSpPr>
            <a:spLocks noGrp="1"/>
          </p:cNvSpPr>
          <p:nvPr>
            <p:ph type="subTitle" idx="1" hasCustomPrompt="1"/>
          </p:nvPr>
        </p:nvSpPr>
        <p:spPr>
          <a:xfrm>
            <a:off x="658814" y="1306800"/>
            <a:ext cx="5322885"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7" name="Text placeholder 2">
            <a:extLst>
              <a:ext uri="{FF2B5EF4-FFF2-40B4-BE49-F238E27FC236}">
                <a16:creationId xmlns:a16="http://schemas.microsoft.com/office/drawing/2014/main" id="{7C9E77EB-1FC1-41DE-9575-67E0CB6106D5}"/>
              </a:ext>
            </a:extLst>
          </p:cNvPr>
          <p:cNvSpPr>
            <a:spLocks noGrp="1"/>
          </p:cNvSpPr>
          <p:nvPr>
            <p:ph sz="quarter" idx="16" hasCustomPrompt="1"/>
          </p:nvPr>
        </p:nvSpPr>
        <p:spPr>
          <a:xfrm>
            <a:off x="658813" y="1811339"/>
            <a:ext cx="10874375" cy="4354512"/>
          </a:xfrm>
        </p:spPr>
        <p:txBody>
          <a:bodyPr/>
          <a:lstStyle>
            <a:lvl1pPr>
              <a:defRPr/>
            </a:lvl1pPr>
            <a:lvl5pPr>
              <a:defRPr/>
            </a:lvl5pPr>
            <a:lvl6pPr>
              <a:defRPr sz="2000"/>
            </a:lvl6pPr>
            <a:lvl7pPr>
              <a:defRPr/>
            </a:lvl7pPr>
            <a:lvl8pPr>
              <a:defRPr/>
            </a:lvl8pPr>
            <a:lvl9pPr>
              <a:defRPr/>
            </a:lvl9pPr>
          </a:lstStyle>
          <a:p>
            <a:pPr lvl="0"/>
            <a:r>
              <a:rPr lang="en-GB" dirty="0"/>
              <a:t>Click to add text, image or graph/table</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2" name="Footer Placeholder 11">
            <a:extLst>
              <a:ext uri="{FF2B5EF4-FFF2-40B4-BE49-F238E27FC236}">
                <a16:creationId xmlns:a16="http://schemas.microsoft.com/office/drawing/2014/main" id="{D5135014-C08C-4A66-8213-6117EBA0216C}"/>
              </a:ext>
            </a:extLst>
          </p:cNvPr>
          <p:cNvSpPr>
            <a:spLocks noGrp="1"/>
          </p:cNvSpPr>
          <p:nvPr>
            <p:ph type="ftr" sz="quarter" idx="14"/>
          </p:nvPr>
        </p:nvSpPr>
        <p:spPr/>
        <p:txBody>
          <a:bodyPr/>
          <a:lstStyle/>
          <a:p>
            <a:endParaRPr lang="en-GB" dirty="0"/>
          </a:p>
        </p:txBody>
      </p:sp>
      <p:sp>
        <p:nvSpPr>
          <p:cNvPr id="14" name="Slide Number Placeholder 13">
            <a:extLst>
              <a:ext uri="{FF2B5EF4-FFF2-40B4-BE49-F238E27FC236}">
                <a16:creationId xmlns:a16="http://schemas.microsoft.com/office/drawing/2014/main" id="{BC2BD3C9-7B98-4F8C-8059-46844677E92A}"/>
              </a:ext>
            </a:extLst>
          </p:cNvPr>
          <p:cNvSpPr>
            <a:spLocks noGrp="1"/>
          </p:cNvSpPr>
          <p:nvPr>
            <p:ph type="sldNum" sz="quarter" idx="15"/>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379299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 x text or content - Bulleted lis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2410B8-7C3D-484E-9302-3E6968656FA1}"/>
              </a:ext>
            </a:extLst>
          </p:cNvPr>
          <p:cNvSpPr>
            <a:spLocks noGrp="1"/>
          </p:cNvSpPr>
          <p:nvPr>
            <p:ph type="title" hasCustomPrompt="1"/>
          </p:nvPr>
        </p:nvSpPr>
        <p:spPr/>
        <p:txBody>
          <a:bodyPr/>
          <a:lstStyle>
            <a:lvl1pPr>
              <a:defRPr/>
            </a:lvl1pPr>
          </a:lstStyle>
          <a:p>
            <a:r>
              <a:rPr lang="en-GB" dirty="0"/>
              <a:t>Slide title</a:t>
            </a:r>
            <a:endParaRPr lang="en-GB"/>
          </a:p>
        </p:txBody>
      </p:sp>
      <p:sp>
        <p:nvSpPr>
          <p:cNvPr id="10" name="Subtitle 2">
            <a:extLst>
              <a:ext uri="{FF2B5EF4-FFF2-40B4-BE49-F238E27FC236}">
                <a16:creationId xmlns:a16="http://schemas.microsoft.com/office/drawing/2014/main" id="{CA740BB2-3E05-438D-A466-10499F9D16BA}"/>
              </a:ext>
            </a:extLst>
          </p:cNvPr>
          <p:cNvSpPr>
            <a:spLocks noGrp="1"/>
          </p:cNvSpPr>
          <p:nvPr>
            <p:ph type="subTitle" idx="1" hasCustomPrompt="1"/>
          </p:nvPr>
        </p:nvSpPr>
        <p:spPr>
          <a:xfrm>
            <a:off x="658814" y="1306800"/>
            <a:ext cx="5322885"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7" name="Text placeholder 2">
            <a:extLst>
              <a:ext uri="{FF2B5EF4-FFF2-40B4-BE49-F238E27FC236}">
                <a16:creationId xmlns:a16="http://schemas.microsoft.com/office/drawing/2014/main" id="{7C9E77EB-1FC1-41DE-9575-67E0CB6106D5}"/>
              </a:ext>
            </a:extLst>
          </p:cNvPr>
          <p:cNvSpPr>
            <a:spLocks noGrp="1"/>
          </p:cNvSpPr>
          <p:nvPr>
            <p:ph sz="quarter" idx="16" hasCustomPrompt="1"/>
          </p:nvPr>
        </p:nvSpPr>
        <p:spPr>
          <a:xfrm>
            <a:off x="658813" y="1811339"/>
            <a:ext cx="10874375" cy="4354512"/>
          </a:xfrm>
        </p:spPr>
        <p:txBody>
          <a:bodyPr/>
          <a:lstStyle>
            <a:lvl1pPr>
              <a:defRPr/>
            </a:lvl1pPr>
            <a:lvl3pPr marL="1078992" indent="-356616">
              <a:buFont typeface="Arial" panose="020B0604020202020204" pitchFamily="34" charset="0"/>
              <a:buChar char="•"/>
              <a:defRPr sz="2800">
                <a:solidFill>
                  <a:schemeClr val="tx1"/>
                </a:solidFill>
                <a:latin typeface="+mj-lt"/>
              </a:defRPr>
            </a:lvl3pPr>
            <a:lvl4pPr marL="1435608" indent="-356616">
              <a:buFont typeface="Arial" panose="020B0604020202020204" pitchFamily="34" charset="0"/>
              <a:buChar char="•"/>
              <a:defRPr sz="2800">
                <a:solidFill>
                  <a:schemeClr val="tx1"/>
                </a:solidFill>
                <a:latin typeface="+mj-lt"/>
              </a:defRPr>
            </a:lvl4pPr>
            <a:lvl5pPr marL="1792224" indent="-356616">
              <a:buFont typeface="Arial" panose="020B0604020202020204" pitchFamily="34" charset="0"/>
              <a:buChar char="•"/>
              <a:defRPr sz="2800">
                <a:solidFill>
                  <a:schemeClr val="tx1"/>
                </a:solidFill>
                <a:latin typeface="+mj-lt"/>
              </a:defRPr>
            </a:lvl5pPr>
            <a:lvl6pPr>
              <a:defRPr sz="2000"/>
            </a:lvl6pPr>
            <a:lvl7pPr>
              <a:defRPr/>
            </a:lvl7pPr>
            <a:lvl8pPr>
              <a:defRPr/>
            </a:lvl8pPr>
            <a:lvl9pPr>
              <a:defRPr/>
            </a:lvl9pPr>
          </a:lstStyle>
          <a:p>
            <a:pPr lvl="0"/>
            <a:r>
              <a:rPr lang="en-GB" dirty="0"/>
              <a:t>Click to add text, image or graph/table</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2" name="Footer Placeholder 11">
            <a:extLst>
              <a:ext uri="{FF2B5EF4-FFF2-40B4-BE49-F238E27FC236}">
                <a16:creationId xmlns:a16="http://schemas.microsoft.com/office/drawing/2014/main" id="{D5135014-C08C-4A66-8213-6117EBA0216C}"/>
              </a:ext>
            </a:extLst>
          </p:cNvPr>
          <p:cNvSpPr>
            <a:spLocks noGrp="1"/>
          </p:cNvSpPr>
          <p:nvPr>
            <p:ph type="ftr" sz="quarter" idx="14"/>
          </p:nvPr>
        </p:nvSpPr>
        <p:spPr/>
        <p:txBody>
          <a:bodyPr/>
          <a:lstStyle/>
          <a:p>
            <a:endParaRPr lang="en-GB" dirty="0"/>
          </a:p>
        </p:txBody>
      </p:sp>
      <p:sp>
        <p:nvSpPr>
          <p:cNvPr id="14" name="Slide Number Placeholder 13">
            <a:extLst>
              <a:ext uri="{FF2B5EF4-FFF2-40B4-BE49-F238E27FC236}">
                <a16:creationId xmlns:a16="http://schemas.microsoft.com/office/drawing/2014/main" id="{BC2BD3C9-7B98-4F8C-8059-46844677E92A}"/>
              </a:ext>
            </a:extLst>
          </p:cNvPr>
          <p:cNvSpPr>
            <a:spLocks noGrp="1"/>
          </p:cNvSpPr>
          <p:nvPr>
            <p:ph type="sldNum" sz="quarter" idx="15"/>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1801065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2410B8-7C3D-484E-9302-3E6968656FA1}"/>
              </a:ext>
            </a:extLst>
          </p:cNvPr>
          <p:cNvSpPr>
            <a:spLocks noGrp="1"/>
          </p:cNvSpPr>
          <p:nvPr>
            <p:ph type="title" hasCustomPrompt="1"/>
          </p:nvPr>
        </p:nvSpPr>
        <p:spPr>
          <a:xfrm>
            <a:off x="658811" y="657225"/>
            <a:ext cx="9021764" cy="532800"/>
          </a:xfrm>
        </p:spPr>
        <p:txBody>
          <a:bodyPr/>
          <a:lstStyle>
            <a:lvl1pPr>
              <a:defRPr/>
            </a:lvl1pPr>
          </a:lstStyle>
          <a:p>
            <a:r>
              <a:rPr lang="en-GB" dirty="0"/>
              <a:t>Slide title</a:t>
            </a:r>
            <a:endParaRPr lang="en-GB"/>
          </a:p>
        </p:txBody>
      </p:sp>
      <p:sp>
        <p:nvSpPr>
          <p:cNvPr id="12" name="Footer Placeholder 11">
            <a:extLst>
              <a:ext uri="{FF2B5EF4-FFF2-40B4-BE49-F238E27FC236}">
                <a16:creationId xmlns:a16="http://schemas.microsoft.com/office/drawing/2014/main" id="{D5135014-C08C-4A66-8213-6117EBA0216C}"/>
              </a:ext>
            </a:extLst>
          </p:cNvPr>
          <p:cNvSpPr>
            <a:spLocks noGrp="1"/>
          </p:cNvSpPr>
          <p:nvPr>
            <p:ph type="ftr" sz="quarter" idx="14"/>
          </p:nvPr>
        </p:nvSpPr>
        <p:spPr/>
        <p:txBody>
          <a:bodyPr/>
          <a:lstStyle/>
          <a:p>
            <a:endParaRPr lang="en-GB" dirty="0"/>
          </a:p>
        </p:txBody>
      </p:sp>
      <p:sp>
        <p:nvSpPr>
          <p:cNvPr id="14" name="Slide Number Placeholder 13">
            <a:extLst>
              <a:ext uri="{FF2B5EF4-FFF2-40B4-BE49-F238E27FC236}">
                <a16:creationId xmlns:a16="http://schemas.microsoft.com/office/drawing/2014/main" id="{BC2BD3C9-7B98-4F8C-8059-46844677E92A}"/>
              </a:ext>
            </a:extLst>
          </p:cNvPr>
          <p:cNvSpPr>
            <a:spLocks noGrp="1"/>
          </p:cNvSpPr>
          <p:nvPr>
            <p:ph type="sldNum" sz="quarter" idx="15"/>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898379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x text or images (unequ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D865-6617-409D-A625-B63EFCCF8CAA}"/>
              </a:ext>
            </a:extLst>
          </p:cNvPr>
          <p:cNvSpPr>
            <a:spLocks noGrp="1"/>
          </p:cNvSpPr>
          <p:nvPr>
            <p:ph type="title" hasCustomPrompt="1"/>
          </p:nvPr>
        </p:nvSpPr>
        <p:spPr/>
        <p:txBody>
          <a:bodyPr/>
          <a:lstStyle/>
          <a:p>
            <a:r>
              <a:rPr lang="en-GB" dirty="0"/>
              <a:t>Slide title</a:t>
            </a:r>
            <a:endParaRPr lang="en-GB"/>
          </a:p>
        </p:txBody>
      </p:sp>
      <p:sp>
        <p:nvSpPr>
          <p:cNvPr id="12" name="Subtitle 2">
            <a:extLst>
              <a:ext uri="{FF2B5EF4-FFF2-40B4-BE49-F238E27FC236}">
                <a16:creationId xmlns:a16="http://schemas.microsoft.com/office/drawing/2014/main" id="{9269ECDF-EAA4-4EDA-BBA4-D6955429A96F}"/>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4" name="Text Placeholder 2">
            <a:extLst>
              <a:ext uri="{FF2B5EF4-FFF2-40B4-BE49-F238E27FC236}">
                <a16:creationId xmlns:a16="http://schemas.microsoft.com/office/drawing/2014/main" id="{B2C8C5A6-3869-4A5C-B255-BB78E5C41ADE}"/>
              </a:ext>
            </a:extLst>
          </p:cNvPr>
          <p:cNvSpPr>
            <a:spLocks noGrp="1"/>
          </p:cNvSpPr>
          <p:nvPr>
            <p:ph type="body" sz="quarter" idx="27" hasCustomPrompt="1"/>
          </p:nvPr>
        </p:nvSpPr>
        <p:spPr>
          <a:xfrm>
            <a:off x="658811" y="1811339"/>
            <a:ext cx="3468687" cy="4354512"/>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6" name="Content Placeholder 3">
            <a:extLst>
              <a:ext uri="{FF2B5EF4-FFF2-40B4-BE49-F238E27FC236}">
                <a16:creationId xmlns:a16="http://schemas.microsoft.com/office/drawing/2014/main" id="{5C3589E9-7FC2-430B-A305-89B31844D418}"/>
              </a:ext>
            </a:extLst>
          </p:cNvPr>
          <p:cNvSpPr>
            <a:spLocks noGrp="1"/>
          </p:cNvSpPr>
          <p:nvPr>
            <p:ph sz="quarter" idx="28" hasCustomPrompt="1"/>
          </p:nvPr>
        </p:nvSpPr>
        <p:spPr>
          <a:xfrm>
            <a:off x="4357688" y="1811339"/>
            <a:ext cx="7175499" cy="4354512"/>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 image or chart/table</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	</a:t>
            </a:r>
            <a:endParaRPr lang="en-GB"/>
          </a:p>
          <a:p>
            <a:pPr lvl="8"/>
            <a:r>
              <a:rPr lang="en-GB" dirty="0"/>
              <a:t>Ninth level</a:t>
            </a:r>
            <a:endParaRPr lang="en-GB"/>
          </a:p>
        </p:txBody>
      </p:sp>
      <p:sp>
        <p:nvSpPr>
          <p:cNvPr id="3" name="Footer Placeholder 2">
            <a:extLst>
              <a:ext uri="{FF2B5EF4-FFF2-40B4-BE49-F238E27FC236}">
                <a16:creationId xmlns:a16="http://schemas.microsoft.com/office/drawing/2014/main" id="{00E81942-8001-DCCC-7828-47294F4C4FE1}"/>
              </a:ext>
            </a:extLst>
          </p:cNvPr>
          <p:cNvSpPr>
            <a:spLocks noGrp="1"/>
          </p:cNvSpPr>
          <p:nvPr>
            <p:ph type="ftr" sz="quarter" idx="29"/>
          </p:nvPr>
        </p:nvSpPr>
        <p:spPr/>
        <p:txBody>
          <a:bodyPr/>
          <a:lstStyle/>
          <a:p>
            <a:endParaRPr lang="en-GB" dirty="0"/>
          </a:p>
        </p:txBody>
      </p:sp>
      <p:sp>
        <p:nvSpPr>
          <p:cNvPr id="4" name="Slide Number Placeholder 3">
            <a:extLst>
              <a:ext uri="{FF2B5EF4-FFF2-40B4-BE49-F238E27FC236}">
                <a16:creationId xmlns:a16="http://schemas.microsoft.com/office/drawing/2014/main" id="{B672818F-4626-B6F2-0ED2-D17F2A490B1A}"/>
              </a:ext>
            </a:extLst>
          </p:cNvPr>
          <p:cNvSpPr>
            <a:spLocks noGrp="1"/>
          </p:cNvSpPr>
          <p:nvPr>
            <p:ph type="sldNum" sz="quarter" idx="30"/>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2483048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 x text or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224CF-B62D-43B3-ABC3-1EC2A3CB73EE}"/>
              </a:ext>
            </a:extLst>
          </p:cNvPr>
          <p:cNvSpPr>
            <a:spLocks noGrp="1"/>
          </p:cNvSpPr>
          <p:nvPr>
            <p:ph type="title" hasCustomPrompt="1"/>
          </p:nvPr>
        </p:nvSpPr>
        <p:spPr/>
        <p:txBody>
          <a:bodyPr/>
          <a:lstStyle>
            <a:lvl1pPr>
              <a:defRPr/>
            </a:lvl1pPr>
          </a:lstStyle>
          <a:p>
            <a:r>
              <a:rPr lang="en-GB" dirty="0"/>
              <a:t>Slide title</a:t>
            </a:r>
            <a:endParaRPr lang="en-GB"/>
          </a:p>
        </p:txBody>
      </p:sp>
      <p:sp>
        <p:nvSpPr>
          <p:cNvPr id="13" name="Subtitle 2">
            <a:extLst>
              <a:ext uri="{FF2B5EF4-FFF2-40B4-BE49-F238E27FC236}">
                <a16:creationId xmlns:a16="http://schemas.microsoft.com/office/drawing/2014/main" id="{2CAF9701-EE58-43C3-8B35-4CE182DA9429}"/>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8" name="Content Placeholder 2">
            <a:extLst>
              <a:ext uri="{FF2B5EF4-FFF2-40B4-BE49-F238E27FC236}">
                <a16:creationId xmlns:a16="http://schemas.microsoft.com/office/drawing/2014/main" id="{8346BCF9-C87A-4439-AC19-4B8688D7A7CD}"/>
              </a:ext>
            </a:extLst>
          </p:cNvPr>
          <p:cNvSpPr>
            <a:spLocks noGrp="1"/>
          </p:cNvSpPr>
          <p:nvPr>
            <p:ph sz="quarter" idx="15" hasCustomPrompt="1"/>
          </p:nvPr>
        </p:nvSpPr>
        <p:spPr>
          <a:xfrm>
            <a:off x="655636" y="1811339"/>
            <a:ext cx="5322890" cy="4354512"/>
          </a:xfrm>
        </p:spPr>
        <p:txBody>
          <a:bodyPr/>
          <a:lstStyle>
            <a:lvl1pPr>
              <a:defRPr/>
            </a:lvl1pPr>
            <a:lvl5pPr>
              <a:defRPr/>
            </a:lvl5pPr>
            <a:lvl6pPr>
              <a:defRPr/>
            </a:lvl6pPr>
            <a:lvl7pPr>
              <a:defRPr/>
            </a:lvl7pPr>
            <a:lvl8pPr>
              <a:defRPr/>
            </a:lvl8pPr>
            <a:lvl9pPr>
              <a:defRPr/>
            </a:lvl9pPr>
          </a:lstStyle>
          <a:p>
            <a:pPr lvl="0"/>
            <a:r>
              <a:rPr lang="en-GB" dirty="0"/>
              <a:t>Click to add text, image or graph/table</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22" name="Content Placeholder 3">
            <a:extLst>
              <a:ext uri="{FF2B5EF4-FFF2-40B4-BE49-F238E27FC236}">
                <a16:creationId xmlns:a16="http://schemas.microsoft.com/office/drawing/2014/main" id="{4356D59A-1FC5-4F41-AE37-8948D8490708}"/>
              </a:ext>
            </a:extLst>
          </p:cNvPr>
          <p:cNvSpPr>
            <a:spLocks noGrp="1"/>
          </p:cNvSpPr>
          <p:nvPr>
            <p:ph sz="quarter" idx="61" hasCustomPrompt="1"/>
          </p:nvPr>
        </p:nvSpPr>
        <p:spPr>
          <a:xfrm>
            <a:off x="6210300" y="1811339"/>
            <a:ext cx="5322888" cy="4354512"/>
          </a:xfrm>
        </p:spPr>
        <p:txBody>
          <a:bodyPr/>
          <a:lstStyle>
            <a:lvl1pPr>
              <a:defRPr/>
            </a:lvl1pPr>
            <a:lvl5pPr>
              <a:defRPr/>
            </a:lvl5pPr>
            <a:lvl6pPr>
              <a:defRPr/>
            </a:lvl6pPr>
            <a:lvl7pPr>
              <a:defRPr/>
            </a:lvl7pPr>
            <a:lvl8pPr>
              <a:defRPr/>
            </a:lvl8pPr>
            <a:lvl9pPr>
              <a:defRPr/>
            </a:lvl9pPr>
          </a:lstStyle>
          <a:p>
            <a:pPr lvl="0"/>
            <a:r>
              <a:rPr lang="en-GB" dirty="0"/>
              <a:t>Click to add text, image or graph/table</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23" name="Footer Placeholder 22">
            <a:extLst>
              <a:ext uri="{FF2B5EF4-FFF2-40B4-BE49-F238E27FC236}">
                <a16:creationId xmlns:a16="http://schemas.microsoft.com/office/drawing/2014/main" id="{C54160DD-C600-48D9-BAC2-EC17A0153F31}"/>
              </a:ext>
            </a:extLst>
          </p:cNvPr>
          <p:cNvSpPr>
            <a:spLocks noGrp="1"/>
          </p:cNvSpPr>
          <p:nvPr>
            <p:ph type="ftr" sz="quarter" idx="62"/>
          </p:nvPr>
        </p:nvSpPr>
        <p:spPr/>
        <p:txBody>
          <a:bodyPr/>
          <a:lstStyle/>
          <a:p>
            <a:endParaRPr lang="en-GB" dirty="0"/>
          </a:p>
        </p:txBody>
      </p:sp>
      <p:sp>
        <p:nvSpPr>
          <p:cNvPr id="24" name="Slide Number Placeholder 23">
            <a:extLst>
              <a:ext uri="{FF2B5EF4-FFF2-40B4-BE49-F238E27FC236}">
                <a16:creationId xmlns:a16="http://schemas.microsoft.com/office/drawing/2014/main" id="{62DACF9D-B176-4395-B83A-A4F4B94814E0}"/>
              </a:ext>
            </a:extLst>
          </p:cNvPr>
          <p:cNvSpPr>
            <a:spLocks noGrp="1"/>
          </p:cNvSpPr>
          <p:nvPr>
            <p:ph type="sldNum" sz="quarter" idx="63"/>
          </p:nvPr>
        </p:nvSpPr>
        <p:spPr/>
        <p:txBody>
          <a:bodyPr/>
          <a:lstStyle/>
          <a:p>
            <a:fld id="{1BE232AB-0B06-425F-9ADD-32A9A3D01189}" type="slidenum">
              <a:rPr lang="en-GB" smtClean="0"/>
              <a:pPr/>
              <a:t>‹#›</a:t>
            </a:fld>
            <a:endParaRPr lang="en-GB" dirty="0"/>
          </a:p>
        </p:txBody>
      </p:sp>
      <p:sp>
        <p:nvSpPr>
          <p:cNvPr id="10" name="Text Placeholder 7">
            <a:extLst>
              <a:ext uri="{FF2B5EF4-FFF2-40B4-BE49-F238E27FC236}">
                <a16:creationId xmlns:a16="http://schemas.microsoft.com/office/drawing/2014/main" id="{F602C899-8005-40F8-A9B0-E4F2A7E86114}"/>
              </a:ext>
            </a:extLst>
          </p:cNvPr>
          <p:cNvSpPr>
            <a:spLocks noGrp="1"/>
          </p:cNvSpPr>
          <p:nvPr>
            <p:ph type="body" sz="quarter" idx="28" hasCustomPrompt="1"/>
          </p:nvPr>
        </p:nvSpPr>
        <p:spPr>
          <a:xfrm rot="16200000">
            <a:off x="3742587" y="3929047"/>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1" name="Text Placeholder 7">
            <a:extLst>
              <a:ext uri="{FF2B5EF4-FFF2-40B4-BE49-F238E27FC236}">
                <a16:creationId xmlns:a16="http://schemas.microsoft.com/office/drawing/2014/main" id="{C101D9F4-BB9A-4CE5-84BF-D5DBCF640878}"/>
              </a:ext>
            </a:extLst>
          </p:cNvPr>
          <p:cNvSpPr>
            <a:spLocks noGrp="1"/>
          </p:cNvSpPr>
          <p:nvPr>
            <p:ph type="body" sz="quarter" idx="64" hasCustomPrompt="1"/>
          </p:nvPr>
        </p:nvSpPr>
        <p:spPr>
          <a:xfrm rot="16200000">
            <a:off x="9291598" y="3929047"/>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1605464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2410B8-7C3D-484E-9302-3E6968656FA1}"/>
              </a:ext>
            </a:extLst>
          </p:cNvPr>
          <p:cNvSpPr>
            <a:spLocks noGrp="1"/>
          </p:cNvSpPr>
          <p:nvPr>
            <p:ph type="title" hasCustomPrompt="1"/>
          </p:nvPr>
        </p:nvSpPr>
        <p:spPr/>
        <p:txBody>
          <a:bodyPr/>
          <a:lstStyle>
            <a:lvl1pPr>
              <a:defRPr/>
            </a:lvl1pPr>
          </a:lstStyle>
          <a:p>
            <a:r>
              <a:rPr lang="en-GB" dirty="0"/>
              <a:t>Slide title</a:t>
            </a:r>
            <a:endParaRPr lang="en-GB"/>
          </a:p>
        </p:txBody>
      </p:sp>
      <p:sp>
        <p:nvSpPr>
          <p:cNvPr id="10" name="Subtitle 2">
            <a:extLst>
              <a:ext uri="{FF2B5EF4-FFF2-40B4-BE49-F238E27FC236}">
                <a16:creationId xmlns:a16="http://schemas.microsoft.com/office/drawing/2014/main" id="{CA740BB2-3E05-438D-A466-10499F9D16BA}"/>
              </a:ext>
            </a:extLst>
          </p:cNvPr>
          <p:cNvSpPr>
            <a:spLocks noGrp="1"/>
          </p:cNvSpPr>
          <p:nvPr>
            <p:ph type="subTitle" idx="1" hasCustomPrompt="1"/>
          </p:nvPr>
        </p:nvSpPr>
        <p:spPr>
          <a:xfrm>
            <a:off x="658814" y="1306800"/>
            <a:ext cx="5322885"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2" name="Footer Placeholder 11">
            <a:extLst>
              <a:ext uri="{FF2B5EF4-FFF2-40B4-BE49-F238E27FC236}">
                <a16:creationId xmlns:a16="http://schemas.microsoft.com/office/drawing/2014/main" id="{D5135014-C08C-4A66-8213-6117EBA0216C}"/>
              </a:ext>
            </a:extLst>
          </p:cNvPr>
          <p:cNvSpPr>
            <a:spLocks noGrp="1"/>
          </p:cNvSpPr>
          <p:nvPr>
            <p:ph type="ftr" sz="quarter" idx="14"/>
          </p:nvPr>
        </p:nvSpPr>
        <p:spPr/>
        <p:txBody>
          <a:bodyPr/>
          <a:lstStyle/>
          <a:p>
            <a:endParaRPr lang="en-GB" dirty="0"/>
          </a:p>
        </p:txBody>
      </p:sp>
      <p:sp>
        <p:nvSpPr>
          <p:cNvPr id="14" name="Slide Number Placeholder 13">
            <a:extLst>
              <a:ext uri="{FF2B5EF4-FFF2-40B4-BE49-F238E27FC236}">
                <a16:creationId xmlns:a16="http://schemas.microsoft.com/office/drawing/2014/main" id="{BC2BD3C9-7B98-4F8C-8059-46844677E92A}"/>
              </a:ext>
            </a:extLst>
          </p:cNvPr>
          <p:cNvSpPr>
            <a:spLocks noGrp="1"/>
          </p:cNvSpPr>
          <p:nvPr>
            <p:ph type="sldNum" sz="quarter" idx="15"/>
          </p:nvPr>
        </p:nvSpPr>
        <p:spPr/>
        <p:txBody>
          <a:bodyPr/>
          <a:lstStyle/>
          <a:p>
            <a:fld id="{1BE232AB-0B06-425F-9ADD-32A9A3D01189}" type="slidenum">
              <a:rPr lang="en-GB" smtClean="0"/>
              <a:pPr/>
              <a:t>‹#›</a:t>
            </a:fld>
            <a:endParaRPr lang="en-GB" dirty="0"/>
          </a:p>
        </p:txBody>
      </p:sp>
      <p:sp>
        <p:nvSpPr>
          <p:cNvPr id="7" name="Text Placeholder 5">
            <a:extLst>
              <a:ext uri="{FF2B5EF4-FFF2-40B4-BE49-F238E27FC236}">
                <a16:creationId xmlns:a16="http://schemas.microsoft.com/office/drawing/2014/main" id="{94288418-885E-4C4C-9679-4E525D7DF722}"/>
              </a:ext>
            </a:extLst>
          </p:cNvPr>
          <p:cNvSpPr>
            <a:spLocks noGrp="1"/>
          </p:cNvSpPr>
          <p:nvPr>
            <p:ph type="body" sz="quarter" idx="10" hasCustomPrompt="1"/>
          </p:nvPr>
        </p:nvSpPr>
        <p:spPr>
          <a:xfrm>
            <a:off x="658813" y="1811337"/>
            <a:ext cx="10874375" cy="4354513"/>
          </a:xfrm>
        </p:spPr>
        <p:txBody>
          <a:bodyPr>
            <a:noAutofit/>
          </a:bodyPr>
          <a:lstStyle>
            <a:lvl1pPr marL="0" indent="0" eaLnBrk="1" hangingPunct="1">
              <a:lnSpc>
                <a:spcPts val="3200"/>
              </a:lnSpc>
              <a:spcAft>
                <a:spcPts val="900"/>
              </a:spcAft>
              <a:buFont typeface="Arial" panose="020B0604020202020204" pitchFamily="34" charset="0"/>
              <a:buNone/>
              <a:defRPr/>
            </a:lvl1pPr>
            <a:lvl2pPr marL="0" indent="0">
              <a:lnSpc>
                <a:spcPts val="3200"/>
              </a:lnSpc>
              <a:spcAft>
                <a:spcPts val="1200"/>
              </a:spcAft>
              <a:buFont typeface="Arial" panose="020B0604020202020204" pitchFamily="34" charset="0"/>
              <a:buChar char="​"/>
              <a:defRPr sz="2800">
                <a:solidFill>
                  <a:schemeClr val="accent1"/>
                </a:solidFill>
              </a:defRPr>
            </a:lvl2pPr>
            <a:lvl3pPr marL="0" indent="0">
              <a:lnSpc>
                <a:spcPts val="3200"/>
              </a:lnSpc>
              <a:spcAft>
                <a:spcPts val="1200"/>
              </a:spcAft>
              <a:buFont typeface="Arial" panose="020B0604020202020204" pitchFamily="34" charset="0"/>
              <a:buChar char="​"/>
              <a:defRPr sz="2800"/>
            </a:lvl3pPr>
            <a:lvl4pPr marL="0" indent="0">
              <a:lnSpc>
                <a:spcPts val="3200"/>
              </a:lnSpc>
              <a:spcAft>
                <a:spcPts val="1200"/>
              </a:spcAft>
              <a:buFont typeface="Arial" panose="020B0604020202020204" pitchFamily="34" charset="0"/>
              <a:buChar char="​"/>
              <a:defRPr sz="2800" b="0">
                <a:solidFill>
                  <a:schemeClr val="accent1"/>
                </a:solidFill>
                <a:latin typeface="+mn-lt"/>
              </a:defRPr>
            </a:lvl4pPr>
            <a:lvl5pPr>
              <a:lnSpc>
                <a:spcPts val="3200"/>
              </a:lnSpc>
              <a:spcAft>
                <a:spcPts val="1200"/>
              </a:spcAft>
              <a:buNone/>
              <a:defRPr sz="2800" b="0">
                <a:solidFill>
                  <a:schemeClr val="tx1"/>
                </a:solidFill>
                <a:latin typeface="+mn-lt"/>
              </a:defRPr>
            </a:lvl5pPr>
            <a:lvl6pPr>
              <a:lnSpc>
                <a:spcPts val="3200"/>
              </a:lnSpc>
              <a:spcAft>
                <a:spcPts val="1200"/>
              </a:spcAft>
              <a:defRPr lang="en-GB" sz="2800" b="0" kern="1200" dirty="0" smtClean="0">
                <a:solidFill>
                  <a:schemeClr val="accent1"/>
                </a:solidFill>
                <a:latin typeface="+mn-lt"/>
                <a:ea typeface="+mn-ea"/>
                <a:cs typeface="+mn-cs"/>
              </a:defRPr>
            </a:lvl6pPr>
            <a:lvl7pPr>
              <a:lnSpc>
                <a:spcPts val="3200"/>
              </a:lnSpc>
              <a:spcAft>
                <a:spcPts val="1200"/>
              </a:spcAft>
              <a:defRPr lang="en-GB" sz="2800" b="0" kern="1200" dirty="0" smtClean="0">
                <a:solidFill>
                  <a:schemeClr val="tx1"/>
                </a:solidFill>
                <a:latin typeface="+mn-lt"/>
                <a:ea typeface="+mn-ea"/>
                <a:cs typeface="+mn-cs"/>
              </a:defRPr>
            </a:lvl7pPr>
            <a:lvl8pPr>
              <a:lnSpc>
                <a:spcPts val="3200"/>
              </a:lnSpc>
              <a:spcAft>
                <a:spcPts val="1200"/>
              </a:spcAft>
              <a:buNone/>
              <a:defRPr lang="en-GB" sz="2800" b="0" kern="1200" dirty="0" smtClean="0">
                <a:solidFill>
                  <a:schemeClr val="tx2"/>
                </a:solidFill>
                <a:latin typeface="+mn-lt"/>
                <a:ea typeface="+mn-ea"/>
                <a:cs typeface="+mn-cs"/>
              </a:defRPr>
            </a:lvl8pPr>
            <a:lvl9pPr>
              <a:lnSpc>
                <a:spcPts val="3200"/>
              </a:lnSpc>
              <a:spcAft>
                <a:spcPts val="1200"/>
              </a:spcAft>
              <a:defRPr lang="en-GB" sz="2800" b="0" kern="1200" dirty="0" smtClean="0">
                <a:solidFill>
                  <a:schemeClr val="tx1"/>
                </a:solidFill>
                <a:latin typeface="+mn-lt"/>
                <a:ea typeface="+mn-ea"/>
                <a:cs typeface="+mn-cs"/>
              </a:defRPr>
            </a:lvl9pPr>
          </a:lstStyle>
          <a:p>
            <a:pPr eaLnBrk="1" hangingPunct="1">
              <a:spcAft>
                <a:spcPts val="600"/>
              </a:spcAft>
              <a:defRPr/>
            </a:pPr>
            <a:r>
              <a:rPr lang="en-GB" dirty="0"/>
              <a:t>Agenda item (</a:t>
            </a:r>
            <a:r>
              <a:rPr lang="en-GB" sz="2800" b="0" noProof="1">
                <a:solidFill>
                  <a:schemeClr val="tx1"/>
                </a:solidFill>
                <a:latin typeface="+mn-lt"/>
                <a:cs typeface="Arial" panose="020B0604020202020204" pitchFamily="34" charset="0"/>
              </a:rPr>
              <a:t>Click </a:t>
            </a:r>
            <a:r>
              <a:rPr lang="en-GB" sz="2800" b="1" noProof="1">
                <a:solidFill>
                  <a:schemeClr val="tx1"/>
                </a:solidFill>
                <a:latin typeface="+mn-lt"/>
                <a:cs typeface="Arial" panose="020B0604020202020204" pitchFamily="34" charset="0"/>
              </a:rPr>
              <a:t>Styles Pane </a:t>
            </a:r>
            <a:r>
              <a:rPr lang="en-GB" sz="2800" b="0" noProof="1">
                <a:solidFill>
                  <a:schemeClr val="tx1"/>
                </a:solidFill>
                <a:latin typeface="+mn-lt"/>
                <a:cs typeface="Arial" panose="020B0604020202020204" pitchFamily="34" charset="0"/>
              </a:rPr>
              <a:t>on Templafy ribbon to select up to </a:t>
            </a:r>
            <a:br>
              <a:rPr lang="en-GB" sz="2800" b="0" noProof="1">
                <a:solidFill>
                  <a:schemeClr val="tx1"/>
                </a:solidFill>
                <a:latin typeface="+mn-lt"/>
                <a:cs typeface="Arial" panose="020B0604020202020204" pitchFamily="34" charset="0"/>
              </a:rPr>
            </a:br>
            <a:r>
              <a:rPr lang="en-GB" sz="2800" b="0" noProof="1">
                <a:solidFill>
                  <a:schemeClr val="tx1"/>
                </a:solidFill>
                <a:latin typeface="+mn-lt"/>
                <a:cs typeface="Arial" panose="020B0604020202020204" pitchFamily="34" charset="0"/>
              </a:rPr>
              <a:t>9 different levels text or headings</a:t>
            </a:r>
            <a:r>
              <a:rPr lang="en-GB" dirty="0"/>
              <a:t>)</a:t>
            </a:r>
            <a:endParaRPr lang="en-GB"/>
          </a:p>
          <a:p>
            <a:pPr lvl="1"/>
            <a:r>
              <a:rPr lang="en-GB" dirty="0"/>
              <a:t>Agenda item title</a:t>
            </a:r>
            <a:endParaRPr lang="en-GB"/>
          </a:p>
          <a:p>
            <a:pPr lvl="2"/>
            <a:r>
              <a:rPr lang="en-GB" dirty="0"/>
              <a:t>Agenda item title</a:t>
            </a:r>
            <a:endParaRPr lang="en-GB"/>
          </a:p>
          <a:p>
            <a:pPr lvl="3"/>
            <a:r>
              <a:rPr lang="en-GB" dirty="0"/>
              <a:t>Agenda item title</a:t>
            </a:r>
            <a:endParaRPr lang="en-GB"/>
          </a:p>
          <a:p>
            <a:pPr lvl="4"/>
            <a:r>
              <a:rPr lang="en-GB" dirty="0"/>
              <a:t>Agenda item title</a:t>
            </a:r>
            <a:endParaRPr lang="en-GB"/>
          </a:p>
          <a:p>
            <a:pPr lvl="5"/>
            <a:r>
              <a:rPr lang="en-GB" dirty="0"/>
              <a:t>Agenda item title</a:t>
            </a:r>
            <a:endParaRPr lang="en-GB"/>
          </a:p>
          <a:p>
            <a:pPr lvl="6"/>
            <a:r>
              <a:rPr lang="en-GB" dirty="0"/>
              <a:t>Agenda item title</a:t>
            </a:r>
            <a:endParaRPr lang="en-GB"/>
          </a:p>
        </p:txBody>
      </p:sp>
    </p:spTree>
    <p:extLst>
      <p:ext uri="{BB962C8B-B14F-4D97-AF65-F5344CB8AC3E}">
        <p14:creationId xmlns:p14="http://schemas.microsoft.com/office/powerpoint/2010/main" val="1677479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26D2-19D7-4AB5-9542-4BA174D323AB}"/>
              </a:ext>
            </a:extLst>
          </p:cNvPr>
          <p:cNvSpPr>
            <a:spLocks noGrp="1"/>
          </p:cNvSpPr>
          <p:nvPr>
            <p:ph type="title" hasCustomPrompt="1"/>
          </p:nvPr>
        </p:nvSpPr>
        <p:spPr/>
        <p:txBody>
          <a:bodyPr/>
          <a:lstStyle>
            <a:lvl1pPr>
              <a:defRPr>
                <a:solidFill>
                  <a:schemeClr val="accent1"/>
                </a:solidFill>
              </a:defRPr>
            </a:lvl1pPr>
          </a:lstStyle>
          <a:p>
            <a:r>
              <a:rPr lang="en-GB" dirty="0"/>
              <a:t>Divider title</a:t>
            </a:r>
            <a:endParaRPr lang="en-GB"/>
          </a:p>
        </p:txBody>
      </p:sp>
      <p:sp>
        <p:nvSpPr>
          <p:cNvPr id="5" name="Text Placeholder 12">
            <a:extLst>
              <a:ext uri="{FF2B5EF4-FFF2-40B4-BE49-F238E27FC236}">
                <a16:creationId xmlns:a16="http://schemas.microsoft.com/office/drawing/2014/main" id="{4DE4E882-A5E4-41BB-965A-3D0AE5DB5A78}"/>
              </a:ext>
            </a:extLst>
          </p:cNvPr>
          <p:cNvSpPr>
            <a:spLocks noGrp="1"/>
          </p:cNvSpPr>
          <p:nvPr>
            <p:ph type="body" sz="quarter" idx="11" hasCustomPrompt="1"/>
          </p:nvPr>
        </p:nvSpPr>
        <p:spPr>
          <a:xfrm>
            <a:off x="658812" y="1811338"/>
            <a:ext cx="9021763" cy="3464036"/>
          </a:xfrm>
          <a:prstGeom prst="rect">
            <a:avLst/>
          </a:prstGeom>
        </p:spPr>
        <p:txBody>
          <a:bodyPr lIns="0" tIns="0" rIns="0" bIns="0">
            <a:noAutofit/>
          </a:bodyPr>
          <a:lstStyle>
            <a:lvl1pPr marL="0" indent="0">
              <a:lnSpc>
                <a:spcPct val="100000"/>
              </a:lnSpc>
              <a:spcBef>
                <a:spcPts val="0"/>
              </a:spcBef>
              <a:buFontTx/>
              <a:buNone/>
              <a:defRPr sz="4000">
                <a:latin typeface="Times New Roman" panose="02020603050405020304" pitchFamily="18" charset="0"/>
                <a:cs typeface="Times New Roman" panose="02020603050405020304" pitchFamily="18" charset="0"/>
              </a:defRPr>
            </a:lvl1pPr>
          </a:lstStyle>
          <a:p>
            <a:pPr lvl="0"/>
            <a:r>
              <a:rPr lang="en-GB" dirty="0"/>
              <a:t>Optional 40pt value statement, 25 words </a:t>
            </a:r>
            <a:r>
              <a:rPr lang="en-GB" dirty="0" err="1"/>
              <a:t>sdf</a:t>
            </a:r>
            <a:endParaRPr lang="en-GB" dirty="0"/>
          </a:p>
        </p:txBody>
      </p:sp>
      <p:sp>
        <p:nvSpPr>
          <p:cNvPr id="3" name="Footer Placeholder 2">
            <a:extLst>
              <a:ext uri="{FF2B5EF4-FFF2-40B4-BE49-F238E27FC236}">
                <a16:creationId xmlns:a16="http://schemas.microsoft.com/office/drawing/2014/main" id="{D31E0B63-90EE-4F28-BF73-5D84708C7D2D}"/>
              </a:ext>
            </a:extLst>
          </p:cNvPr>
          <p:cNvSpPr>
            <a:spLocks noGrp="1"/>
          </p:cNvSpPr>
          <p:nvPr>
            <p:ph type="ftr" sz="quarter" idx="12"/>
          </p:nvPr>
        </p:nvSpPr>
        <p:spPr/>
        <p:txBody>
          <a:bodyPr/>
          <a:lstStyle/>
          <a:p>
            <a:endParaRPr lang="en-GB" dirty="0"/>
          </a:p>
        </p:txBody>
      </p:sp>
      <p:sp>
        <p:nvSpPr>
          <p:cNvPr id="4" name="Slide Number Placeholder 3">
            <a:extLst>
              <a:ext uri="{FF2B5EF4-FFF2-40B4-BE49-F238E27FC236}">
                <a16:creationId xmlns:a16="http://schemas.microsoft.com/office/drawing/2014/main" id="{0F1492E6-8E1C-4F22-B24D-FA8A639C2DA3}"/>
              </a:ext>
            </a:extLst>
          </p:cNvPr>
          <p:cNvSpPr>
            <a:spLocks noGrp="1"/>
          </p:cNvSpPr>
          <p:nvPr>
            <p:ph type="sldNum" sz="quarter" idx="13"/>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2001768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ver 2">
    <p:bg>
      <p:bgPr>
        <a:solidFill>
          <a:schemeClr val="accent1"/>
        </a:solidFill>
        <a:effectLst/>
      </p:bgPr>
    </p:bg>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3EB89C57-D4B3-4832-8C4A-C49A0DD9854E}"/>
              </a:ext>
            </a:extLst>
          </p:cNvPr>
          <p:cNvSpPr>
            <a:spLocks noGrp="1"/>
          </p:cNvSpPr>
          <p:nvPr>
            <p:ph type="title" hasCustomPrompt="1"/>
          </p:nvPr>
        </p:nvSpPr>
        <p:spPr>
          <a:xfrm>
            <a:off x="658811" y="2411999"/>
            <a:ext cx="9021764" cy="615553"/>
          </a:xfrm>
        </p:spPr>
        <p:txBody>
          <a:bodyPr/>
          <a:lstStyle>
            <a:lvl1pPr>
              <a:lnSpc>
                <a:spcPct val="100000"/>
              </a:lnSpc>
              <a:defRPr>
                <a:solidFill>
                  <a:schemeClr val="bg1"/>
                </a:solidFill>
              </a:defRPr>
            </a:lvl1pPr>
          </a:lstStyle>
          <a:p>
            <a:r>
              <a:rPr lang="en-GB" dirty="0"/>
              <a:t>Cover title</a:t>
            </a:r>
            <a:endParaRPr lang="en-GB"/>
          </a:p>
        </p:txBody>
      </p:sp>
      <p:sp>
        <p:nvSpPr>
          <p:cNvPr id="11" name="Subtitle 2">
            <a:extLst>
              <a:ext uri="{FF2B5EF4-FFF2-40B4-BE49-F238E27FC236}">
                <a16:creationId xmlns:a16="http://schemas.microsoft.com/office/drawing/2014/main" id="{7579E5C3-FE22-4D7A-8484-F9024E0C37F4}"/>
              </a:ext>
            </a:extLst>
          </p:cNvPr>
          <p:cNvSpPr>
            <a:spLocks noGrp="1"/>
          </p:cNvSpPr>
          <p:nvPr>
            <p:ph type="subTitle" idx="1" hasCustomPrompt="1"/>
          </p:nvPr>
        </p:nvSpPr>
        <p:spPr>
          <a:xfrm>
            <a:off x="658814" y="3132000"/>
            <a:ext cx="9021762" cy="387798"/>
          </a:xfrm>
        </p:spPr>
        <p:txBody>
          <a:bodyPr lIns="0" tIns="0" rIns="0" bIns="0">
            <a:noAutofit/>
          </a:bodyPr>
          <a:lstStyle>
            <a:lvl1pPr marL="0" indent="0" algn="l">
              <a:buNone/>
              <a:defRPr lang="en-GB" sz="2800" kern="1200" dirty="0">
                <a:solidFill>
                  <a:schemeClr val="tx1"/>
                </a:solidFill>
                <a:latin typeface="Times New Roman" panose="02020603050405020304" pitchFamily="18" charset="0"/>
                <a:ea typeface="+mn-ea"/>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90000"/>
              </a:lnSpc>
              <a:spcBef>
                <a:spcPts val="1000"/>
              </a:spcBef>
              <a:buFontTx/>
              <a:buNone/>
            </a:pPr>
            <a:r>
              <a:rPr lang="en-GB" dirty="0"/>
              <a:t>Cover subtitle</a:t>
            </a:r>
            <a:endParaRPr lang="en-GB"/>
          </a:p>
        </p:txBody>
      </p:sp>
      <p:sp>
        <p:nvSpPr>
          <p:cNvPr id="13" name="Text Placeholder 2">
            <a:extLst>
              <a:ext uri="{FF2B5EF4-FFF2-40B4-BE49-F238E27FC236}">
                <a16:creationId xmlns:a16="http://schemas.microsoft.com/office/drawing/2014/main" id="{60FC868B-7E5D-443B-9ED2-FC88F7DD5350}"/>
              </a:ext>
            </a:extLst>
          </p:cNvPr>
          <p:cNvSpPr>
            <a:spLocks noGrp="1"/>
          </p:cNvSpPr>
          <p:nvPr>
            <p:ph type="body" sz="quarter" idx="23" hasCustomPrompt="1"/>
          </p:nvPr>
        </p:nvSpPr>
        <p:spPr>
          <a:xfrm>
            <a:off x="658813" y="6026150"/>
            <a:ext cx="5329237" cy="174625"/>
          </a:xfrm>
          <a:prstGeom prst="rect">
            <a:avLst/>
          </a:prstGeom>
        </p:spPr>
        <p:txBody>
          <a:bodyPr lIns="0" tIns="0" rIns="0" bIns="0"/>
          <a:lstStyle>
            <a:lvl1pPr marL="0" indent="0">
              <a:buFontTx/>
              <a:buNone/>
              <a:defRPr sz="1200" b="1">
                <a:solidFill>
                  <a:schemeClr val="bg1"/>
                </a:solidFill>
                <a:latin typeface="Arial" panose="020B0604020202020204" pitchFamily="34" charset="0"/>
                <a:cs typeface="Arial" panose="020B0604020202020204" pitchFamily="34" charset="0"/>
              </a:defRPr>
            </a:lvl1pPr>
            <a:lvl2pPr marL="2520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Firstname </a:t>
            </a:r>
            <a:r>
              <a:rPr lang="en-GB" dirty="0" err="1"/>
              <a:t>Lastname</a:t>
            </a:r>
            <a:endParaRPr lang="en-GB" dirty="0"/>
          </a:p>
        </p:txBody>
      </p:sp>
      <p:sp>
        <p:nvSpPr>
          <p:cNvPr id="15" name="Text Placeholder 4">
            <a:extLst>
              <a:ext uri="{FF2B5EF4-FFF2-40B4-BE49-F238E27FC236}">
                <a16:creationId xmlns:a16="http://schemas.microsoft.com/office/drawing/2014/main" id="{F19A9DBE-AE7B-42AE-9DD1-81353F9A1FC2}"/>
              </a:ext>
            </a:extLst>
          </p:cNvPr>
          <p:cNvSpPr>
            <a:spLocks noGrp="1"/>
          </p:cNvSpPr>
          <p:nvPr>
            <p:ph type="body" sz="quarter" idx="24" hasCustomPrompt="1"/>
          </p:nvPr>
        </p:nvSpPr>
        <p:spPr>
          <a:xfrm>
            <a:off x="658813" y="6268670"/>
            <a:ext cx="5319712" cy="174624"/>
          </a:xfrm>
        </p:spPr>
        <p:txBody>
          <a:bodyPr>
            <a:noAutofit/>
          </a:bodyPr>
          <a:lstStyle>
            <a:lvl1pPr marL="0" indent="0">
              <a:buNone/>
              <a:defRPr sz="1200">
                <a:solidFill>
                  <a:schemeClr val="bg1"/>
                </a:solidFill>
              </a:defRPr>
            </a:lvl1pPr>
          </a:lstStyle>
          <a:p>
            <a:pPr lvl="0"/>
            <a:r>
              <a:rPr lang="en-GB" dirty="0"/>
              <a:t>DDDD MMMM</a:t>
            </a:r>
            <a:endParaRPr lang="en-GB"/>
          </a:p>
        </p:txBody>
      </p:sp>
      <p:pic>
        <p:nvPicPr>
          <p:cNvPr id="12" name="Graphic 11">
            <a:extLst>
              <a:ext uri="{FF2B5EF4-FFF2-40B4-BE49-F238E27FC236}">
                <a16:creationId xmlns:a16="http://schemas.microsoft.com/office/drawing/2014/main" id="{01728DCD-B717-4980-BBFD-CB5EAE0B2B9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78067" y="357164"/>
            <a:ext cx="1156709" cy="306413"/>
          </a:xfrm>
          <a:prstGeom prst="rect">
            <a:avLst/>
          </a:prstGeom>
        </p:spPr>
      </p:pic>
    </p:spTree>
    <p:extLst>
      <p:ext uri="{BB962C8B-B14F-4D97-AF65-F5344CB8AC3E}">
        <p14:creationId xmlns:p14="http://schemas.microsoft.com/office/powerpoint/2010/main" val="216623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ver 3">
    <p:spTree>
      <p:nvGrpSpPr>
        <p:cNvPr id="1" name=""/>
        <p:cNvGrpSpPr/>
        <p:nvPr/>
      </p:nvGrpSpPr>
      <p:grpSpPr>
        <a:xfrm>
          <a:off x="0" y="0"/>
          <a:ext cx="0" cy="0"/>
          <a:chOff x="0" y="0"/>
          <a:chExt cx="0" cy="0"/>
        </a:xfrm>
      </p:grpSpPr>
      <p:sp>
        <p:nvSpPr>
          <p:cNvPr id="13" name="Picture Placeholder 2">
            <a:extLst>
              <a:ext uri="{FF2B5EF4-FFF2-40B4-BE49-F238E27FC236}">
                <a16:creationId xmlns:a16="http://schemas.microsoft.com/office/drawing/2014/main" id="{19B8F3E6-0C4D-46FE-AAF5-B2E9E31AD948}"/>
              </a:ext>
            </a:extLst>
          </p:cNvPr>
          <p:cNvSpPr>
            <a:spLocks noGrp="1"/>
          </p:cNvSpPr>
          <p:nvPr>
            <p:ph type="pic" sz="quarter" idx="21" hasCustomPrompt="1"/>
          </p:nvPr>
        </p:nvSpPr>
        <p:spPr>
          <a:xfrm>
            <a:off x="0" y="0"/>
            <a:ext cx="5978525" cy="685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1" name="Title 2">
            <a:extLst>
              <a:ext uri="{FF2B5EF4-FFF2-40B4-BE49-F238E27FC236}">
                <a16:creationId xmlns:a16="http://schemas.microsoft.com/office/drawing/2014/main" id="{B80DFF50-DB1D-448C-A6A7-F7D4CA2CCDAC}"/>
              </a:ext>
            </a:extLst>
          </p:cNvPr>
          <p:cNvSpPr>
            <a:spLocks noGrp="1"/>
          </p:cNvSpPr>
          <p:nvPr>
            <p:ph type="title" hasCustomPrompt="1"/>
          </p:nvPr>
        </p:nvSpPr>
        <p:spPr>
          <a:xfrm>
            <a:off x="6396450" y="2411999"/>
            <a:ext cx="5136738" cy="615553"/>
          </a:xfrm>
        </p:spPr>
        <p:txBody>
          <a:bodyPr anchor="b" anchorCtr="0"/>
          <a:lstStyle>
            <a:lvl1pPr>
              <a:lnSpc>
                <a:spcPct val="100000"/>
              </a:lnSpc>
              <a:defRPr/>
            </a:lvl1pPr>
          </a:lstStyle>
          <a:p>
            <a:r>
              <a:rPr lang="en-GB" dirty="0"/>
              <a:t>Cover title</a:t>
            </a:r>
            <a:endParaRPr lang="en-GB"/>
          </a:p>
        </p:txBody>
      </p:sp>
      <p:sp>
        <p:nvSpPr>
          <p:cNvPr id="12" name="Subtitle 2">
            <a:extLst>
              <a:ext uri="{FF2B5EF4-FFF2-40B4-BE49-F238E27FC236}">
                <a16:creationId xmlns:a16="http://schemas.microsoft.com/office/drawing/2014/main" id="{E1109BE2-2796-4569-B0E4-9C84074DFEF5}"/>
              </a:ext>
            </a:extLst>
          </p:cNvPr>
          <p:cNvSpPr>
            <a:spLocks noGrp="1"/>
          </p:cNvSpPr>
          <p:nvPr>
            <p:ph type="subTitle" idx="1" hasCustomPrompt="1"/>
          </p:nvPr>
        </p:nvSpPr>
        <p:spPr>
          <a:xfrm>
            <a:off x="6396450" y="3132000"/>
            <a:ext cx="5136737" cy="387798"/>
          </a:xfrm>
        </p:spPr>
        <p:txBody>
          <a:bodyPr lIns="0" tIns="0" rIns="0" bIns="0">
            <a:noAutofit/>
          </a:bodyPr>
          <a:lstStyle>
            <a:lvl1pPr marL="0" indent="0" algn="l">
              <a:buNone/>
              <a:defRPr lang="en-GB" sz="2800" kern="1200" dirty="0">
                <a:solidFill>
                  <a:schemeClr val="accent1"/>
                </a:solidFill>
                <a:latin typeface="Times New Roman" panose="02020603050405020304" pitchFamily="18" charset="0"/>
                <a:ea typeface="+mn-ea"/>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90000"/>
              </a:lnSpc>
              <a:spcBef>
                <a:spcPts val="1000"/>
              </a:spcBef>
              <a:buFontTx/>
              <a:buNone/>
            </a:pPr>
            <a:r>
              <a:rPr lang="en-GB" dirty="0"/>
              <a:t>Cover subtitle</a:t>
            </a:r>
            <a:endParaRPr lang="en-GB"/>
          </a:p>
        </p:txBody>
      </p:sp>
      <p:sp>
        <p:nvSpPr>
          <p:cNvPr id="14" name="Text Placeholder 2">
            <a:extLst>
              <a:ext uri="{FF2B5EF4-FFF2-40B4-BE49-F238E27FC236}">
                <a16:creationId xmlns:a16="http://schemas.microsoft.com/office/drawing/2014/main" id="{034C79B3-D5C2-4EBE-BC85-0B851E8755EF}"/>
              </a:ext>
            </a:extLst>
          </p:cNvPr>
          <p:cNvSpPr>
            <a:spLocks noGrp="1"/>
          </p:cNvSpPr>
          <p:nvPr>
            <p:ph type="body" sz="quarter" idx="25" hasCustomPrompt="1"/>
          </p:nvPr>
        </p:nvSpPr>
        <p:spPr>
          <a:xfrm>
            <a:off x="6396450" y="6026150"/>
            <a:ext cx="5136736" cy="174625"/>
          </a:xfrm>
          <a:prstGeom prst="rect">
            <a:avLst/>
          </a:prstGeom>
        </p:spPr>
        <p:txBody>
          <a:bodyPr lIns="0" tIns="0" rIns="0" bIns="0"/>
          <a:lstStyle>
            <a:lvl1pPr marL="0" indent="0">
              <a:buFontTx/>
              <a:buNone/>
              <a:defRPr sz="1200" b="1">
                <a:solidFill>
                  <a:schemeClr val="accent1"/>
                </a:solidFill>
                <a:latin typeface="Arial" panose="020B0604020202020204" pitchFamily="34" charset="0"/>
                <a:cs typeface="Arial" panose="020B0604020202020204" pitchFamily="34" charset="0"/>
              </a:defRPr>
            </a:lvl1pPr>
            <a:lvl2pPr marL="2520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err="1"/>
              <a:t>Firstname</a:t>
            </a:r>
            <a:r>
              <a:rPr lang="en-GB" dirty="0"/>
              <a:t> </a:t>
            </a:r>
            <a:r>
              <a:rPr lang="en-GB" dirty="0" err="1"/>
              <a:t>Lastname</a:t>
            </a:r>
            <a:endParaRPr lang="en-GB" dirty="0"/>
          </a:p>
        </p:txBody>
      </p:sp>
      <p:sp>
        <p:nvSpPr>
          <p:cNvPr id="15" name="Text Placeholder 4">
            <a:extLst>
              <a:ext uri="{FF2B5EF4-FFF2-40B4-BE49-F238E27FC236}">
                <a16:creationId xmlns:a16="http://schemas.microsoft.com/office/drawing/2014/main" id="{EB10E1F8-3123-4144-8B55-7B21F0CCB2A2}"/>
              </a:ext>
            </a:extLst>
          </p:cNvPr>
          <p:cNvSpPr>
            <a:spLocks noGrp="1"/>
          </p:cNvSpPr>
          <p:nvPr>
            <p:ph type="body" sz="quarter" idx="23" hasCustomPrompt="1"/>
          </p:nvPr>
        </p:nvSpPr>
        <p:spPr>
          <a:xfrm>
            <a:off x="6396450" y="6268670"/>
            <a:ext cx="5136736" cy="174624"/>
          </a:xfrm>
        </p:spPr>
        <p:txBody>
          <a:bodyPr>
            <a:noAutofit/>
          </a:bodyPr>
          <a:lstStyle>
            <a:lvl1pPr marL="0" indent="0">
              <a:buNone/>
              <a:defRPr sz="1200"/>
            </a:lvl1pPr>
          </a:lstStyle>
          <a:p>
            <a:pPr lvl="0"/>
            <a:r>
              <a:rPr lang="en-GB" dirty="0"/>
              <a:t>DDDD MMMM</a:t>
            </a:r>
            <a:endParaRPr lang="en-GB"/>
          </a:p>
        </p:txBody>
      </p:sp>
      <p:sp>
        <p:nvSpPr>
          <p:cNvPr id="8" name="Copyright">
            <a:extLst>
              <a:ext uri="{FF2B5EF4-FFF2-40B4-BE49-F238E27FC236}">
                <a16:creationId xmlns:a16="http://schemas.microsoft.com/office/drawing/2014/main" id="{F5ECD375-0233-4248-828F-785FB172D719}"/>
              </a:ext>
            </a:extLst>
          </p:cNvPr>
          <p:cNvSpPr>
            <a:spLocks noGrp="1"/>
          </p:cNvSpPr>
          <p:nvPr>
            <p:ph type="body" sz="quarter" idx="28" hasCustomPrompt="1"/>
          </p:nvPr>
        </p:nvSpPr>
        <p:spPr>
          <a:xfrm rot="16200000">
            <a:off x="-1977257" y="4416727"/>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082727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ver 4">
    <p:spTree>
      <p:nvGrpSpPr>
        <p:cNvPr id="1" name=""/>
        <p:cNvGrpSpPr/>
        <p:nvPr/>
      </p:nvGrpSpPr>
      <p:grpSpPr>
        <a:xfrm>
          <a:off x="0" y="0"/>
          <a:ext cx="0" cy="0"/>
          <a:chOff x="0" y="0"/>
          <a:chExt cx="0" cy="0"/>
        </a:xfrm>
      </p:grpSpPr>
      <p:sp>
        <p:nvSpPr>
          <p:cNvPr id="14" name="Title 2">
            <a:extLst>
              <a:ext uri="{FF2B5EF4-FFF2-40B4-BE49-F238E27FC236}">
                <a16:creationId xmlns:a16="http://schemas.microsoft.com/office/drawing/2014/main" id="{699F18F3-83CE-4B8C-A573-BB143024441D}"/>
              </a:ext>
            </a:extLst>
          </p:cNvPr>
          <p:cNvSpPr>
            <a:spLocks noGrp="1"/>
          </p:cNvSpPr>
          <p:nvPr>
            <p:ph type="title" hasCustomPrompt="1"/>
          </p:nvPr>
        </p:nvSpPr>
        <p:spPr>
          <a:xfrm>
            <a:off x="658811" y="2411999"/>
            <a:ext cx="5102416" cy="615553"/>
          </a:xfrm>
        </p:spPr>
        <p:txBody>
          <a:bodyPr anchor="b" anchorCtr="0"/>
          <a:lstStyle>
            <a:lvl1pPr>
              <a:lnSpc>
                <a:spcPct val="100000"/>
              </a:lnSpc>
              <a:defRPr/>
            </a:lvl1pPr>
          </a:lstStyle>
          <a:p>
            <a:r>
              <a:rPr lang="en-GB" dirty="0"/>
              <a:t>Cover title</a:t>
            </a:r>
            <a:endParaRPr lang="en-GB"/>
          </a:p>
        </p:txBody>
      </p:sp>
      <p:sp>
        <p:nvSpPr>
          <p:cNvPr id="15" name="Subtitle 2">
            <a:extLst>
              <a:ext uri="{FF2B5EF4-FFF2-40B4-BE49-F238E27FC236}">
                <a16:creationId xmlns:a16="http://schemas.microsoft.com/office/drawing/2014/main" id="{F3997B08-B5A4-41AD-83CF-D0095C2EAC27}"/>
              </a:ext>
            </a:extLst>
          </p:cNvPr>
          <p:cNvSpPr>
            <a:spLocks noGrp="1"/>
          </p:cNvSpPr>
          <p:nvPr>
            <p:ph type="subTitle" idx="1" hasCustomPrompt="1"/>
          </p:nvPr>
        </p:nvSpPr>
        <p:spPr>
          <a:xfrm>
            <a:off x="658814" y="3132000"/>
            <a:ext cx="5102415" cy="387798"/>
          </a:xfrm>
        </p:spPr>
        <p:txBody>
          <a:bodyPr lIns="0" tIns="0" rIns="0" bIns="0">
            <a:noAutofit/>
          </a:bodyPr>
          <a:lstStyle>
            <a:lvl1pPr marL="0" indent="0" algn="l">
              <a:buNone/>
              <a:defRPr lang="en-GB" sz="2800" kern="1200" dirty="0">
                <a:solidFill>
                  <a:schemeClr val="accent1"/>
                </a:solidFill>
                <a:latin typeface="Times New Roman" panose="02020603050405020304" pitchFamily="18" charset="0"/>
                <a:ea typeface="+mn-ea"/>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90000"/>
              </a:lnSpc>
              <a:spcBef>
                <a:spcPts val="1000"/>
              </a:spcBef>
              <a:buFontTx/>
              <a:buNone/>
            </a:pPr>
            <a:r>
              <a:rPr lang="en-GB" dirty="0"/>
              <a:t>Cover subtitle</a:t>
            </a:r>
            <a:endParaRPr lang="en-GB"/>
          </a:p>
        </p:txBody>
      </p:sp>
      <p:sp>
        <p:nvSpPr>
          <p:cNvPr id="16" name="Text Placeholder 2">
            <a:extLst>
              <a:ext uri="{FF2B5EF4-FFF2-40B4-BE49-F238E27FC236}">
                <a16:creationId xmlns:a16="http://schemas.microsoft.com/office/drawing/2014/main" id="{F5CFC4F1-DD06-4AC9-9EED-47E7BC6CE4F2}"/>
              </a:ext>
            </a:extLst>
          </p:cNvPr>
          <p:cNvSpPr>
            <a:spLocks noGrp="1"/>
          </p:cNvSpPr>
          <p:nvPr>
            <p:ph type="body" sz="quarter" idx="22" hasCustomPrompt="1"/>
          </p:nvPr>
        </p:nvSpPr>
        <p:spPr>
          <a:xfrm>
            <a:off x="658814" y="6026150"/>
            <a:ext cx="5102414" cy="174625"/>
          </a:xfrm>
          <a:prstGeom prst="rect">
            <a:avLst/>
          </a:prstGeom>
        </p:spPr>
        <p:txBody>
          <a:bodyPr lIns="0" tIns="0" rIns="0" bIns="0"/>
          <a:lstStyle>
            <a:lvl1pPr marL="0" indent="0">
              <a:buFontTx/>
              <a:buNone/>
              <a:defRPr sz="1200" b="1">
                <a:solidFill>
                  <a:schemeClr val="accent1"/>
                </a:solidFill>
                <a:latin typeface="Arial" panose="020B0604020202020204" pitchFamily="34" charset="0"/>
                <a:cs typeface="Arial" panose="020B0604020202020204" pitchFamily="34" charset="0"/>
              </a:defRPr>
            </a:lvl1pPr>
            <a:lvl2pPr marL="2520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err="1"/>
              <a:t>Firstname</a:t>
            </a:r>
            <a:r>
              <a:rPr lang="en-GB" dirty="0"/>
              <a:t> </a:t>
            </a:r>
            <a:r>
              <a:rPr lang="en-GB" dirty="0" err="1"/>
              <a:t>Lastname</a:t>
            </a:r>
            <a:endParaRPr lang="en-GB" dirty="0"/>
          </a:p>
        </p:txBody>
      </p:sp>
      <p:sp>
        <p:nvSpPr>
          <p:cNvPr id="19" name="Text Placeholder 4">
            <a:extLst>
              <a:ext uri="{FF2B5EF4-FFF2-40B4-BE49-F238E27FC236}">
                <a16:creationId xmlns:a16="http://schemas.microsoft.com/office/drawing/2014/main" id="{3676BDDC-3D34-4941-A1E0-6D688809C9A3}"/>
              </a:ext>
            </a:extLst>
          </p:cNvPr>
          <p:cNvSpPr>
            <a:spLocks noGrp="1"/>
          </p:cNvSpPr>
          <p:nvPr>
            <p:ph type="body" sz="quarter" idx="23" hasCustomPrompt="1"/>
          </p:nvPr>
        </p:nvSpPr>
        <p:spPr>
          <a:xfrm>
            <a:off x="658813" y="6268670"/>
            <a:ext cx="5093294" cy="174624"/>
          </a:xfrm>
        </p:spPr>
        <p:txBody>
          <a:bodyPr>
            <a:noAutofit/>
          </a:bodyPr>
          <a:lstStyle>
            <a:lvl1pPr marL="0" indent="0">
              <a:buNone/>
              <a:defRPr sz="1200"/>
            </a:lvl1pPr>
          </a:lstStyle>
          <a:p>
            <a:pPr lvl="0"/>
            <a:r>
              <a:rPr lang="en-GB" dirty="0"/>
              <a:t>DDDD MMMM</a:t>
            </a:r>
            <a:endParaRPr lang="en-GB"/>
          </a:p>
        </p:txBody>
      </p:sp>
      <p:sp>
        <p:nvSpPr>
          <p:cNvPr id="11" name="Picture Placeholder 2">
            <a:extLst>
              <a:ext uri="{FF2B5EF4-FFF2-40B4-BE49-F238E27FC236}">
                <a16:creationId xmlns:a16="http://schemas.microsoft.com/office/drawing/2014/main" id="{475704E1-6DE3-46F7-990A-1A4A9467262A}"/>
              </a:ext>
            </a:extLst>
          </p:cNvPr>
          <p:cNvSpPr>
            <a:spLocks noGrp="1"/>
          </p:cNvSpPr>
          <p:nvPr>
            <p:ph type="pic" sz="quarter" idx="21" hasCustomPrompt="1"/>
          </p:nvPr>
        </p:nvSpPr>
        <p:spPr>
          <a:xfrm>
            <a:off x="5983477" y="0"/>
            <a:ext cx="6203951" cy="685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3" name="Picture Placeholder 14">
            <a:extLst>
              <a:ext uri="{FF2B5EF4-FFF2-40B4-BE49-F238E27FC236}">
                <a16:creationId xmlns:a16="http://schemas.microsoft.com/office/drawing/2014/main" id="{76FBC2FC-02EA-48E9-BF11-1F9E021020EF}"/>
              </a:ext>
            </a:extLst>
          </p:cNvPr>
          <p:cNvSpPr>
            <a:spLocks noGrp="1"/>
          </p:cNvSpPr>
          <p:nvPr>
            <p:ph type="pic" sz="quarter" idx="25" hasCustomPrompt="1"/>
          </p:nvPr>
        </p:nvSpPr>
        <p:spPr>
          <a:xfrm>
            <a:off x="10375384" y="357878"/>
            <a:ext cx="1157804" cy="304111"/>
          </a:xfrm>
          <a:prstGeom prst="rect">
            <a:avLst/>
          </a:prstGeom>
          <a:blipFill dpi="0" rotWithShape="1">
            <a:blip r:embed="rId2">
              <a:extLst>
                <a:ext uri="{96DAC541-7B7A-43D3-8B79-37D633B846F1}">
                  <asvg:svgBlip xmlns:asvg="http://schemas.microsoft.com/office/drawing/2016/SVG/main" r:embed="rId3"/>
                </a:ext>
              </a:extLst>
            </a:blip>
            <a:srcRect/>
            <a:stretch>
              <a:fillRect/>
            </a:stretch>
          </a:blipFill>
        </p:spPr>
        <p:txBody>
          <a:bodyPr/>
          <a:lstStyle>
            <a:lvl1pPr>
              <a:defRPr sz="100">
                <a:noFill/>
              </a:defRPr>
            </a:lvl1pPr>
          </a:lstStyle>
          <a:p>
            <a:endParaRPr lang="en-GB"/>
          </a:p>
        </p:txBody>
      </p:sp>
      <p:sp>
        <p:nvSpPr>
          <p:cNvPr id="9" name="Copyright">
            <a:extLst>
              <a:ext uri="{FF2B5EF4-FFF2-40B4-BE49-F238E27FC236}">
                <a16:creationId xmlns:a16="http://schemas.microsoft.com/office/drawing/2014/main" id="{D3B89D64-B650-4E0A-8B77-69ECF95B5A07}"/>
              </a:ext>
            </a:extLst>
          </p:cNvPr>
          <p:cNvSpPr>
            <a:spLocks noGrp="1"/>
          </p:cNvSpPr>
          <p:nvPr>
            <p:ph type="body" sz="quarter" idx="28" hasCustomPrompt="1"/>
          </p:nvPr>
        </p:nvSpPr>
        <p:spPr>
          <a:xfrm rot="16200000">
            <a:off x="9818902" y="4438063"/>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1001342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D05C0-3CE2-46F9-86BA-958E3224BE26}"/>
              </a:ext>
            </a:extLst>
          </p:cNvPr>
          <p:cNvSpPr>
            <a:spLocks noGrp="1"/>
          </p:cNvSpPr>
          <p:nvPr>
            <p:ph type="title" hasCustomPrompt="1"/>
          </p:nvPr>
        </p:nvSpPr>
        <p:spPr/>
        <p:txBody>
          <a:bodyPr/>
          <a:lstStyle>
            <a:lvl1pPr>
              <a:defRPr>
                <a:solidFill>
                  <a:schemeClr val="bg1"/>
                </a:solidFill>
              </a:defRPr>
            </a:lvl1pPr>
          </a:lstStyle>
          <a:p>
            <a:r>
              <a:rPr lang="en-GB" dirty="0"/>
              <a:t>Divider title</a:t>
            </a:r>
            <a:endParaRPr lang="en-GB"/>
          </a:p>
        </p:txBody>
      </p:sp>
      <p:sp>
        <p:nvSpPr>
          <p:cNvPr id="4" name="Text Placeholder 11">
            <a:extLst>
              <a:ext uri="{FF2B5EF4-FFF2-40B4-BE49-F238E27FC236}">
                <a16:creationId xmlns:a16="http://schemas.microsoft.com/office/drawing/2014/main" id="{35899579-6E1C-4071-BD34-4EA272180050}"/>
              </a:ext>
            </a:extLst>
          </p:cNvPr>
          <p:cNvSpPr>
            <a:spLocks noGrp="1"/>
          </p:cNvSpPr>
          <p:nvPr>
            <p:ph type="body" sz="quarter" idx="11" hasCustomPrompt="1"/>
          </p:nvPr>
        </p:nvSpPr>
        <p:spPr>
          <a:xfrm>
            <a:off x="658812" y="1811338"/>
            <a:ext cx="9021763" cy="3077766"/>
          </a:xfrm>
          <a:prstGeom prst="rect">
            <a:avLst/>
          </a:prstGeom>
        </p:spPr>
        <p:txBody>
          <a:bodyPr lIns="0" tIns="0" rIns="0" bIns="0">
            <a:noAutofit/>
          </a:bodyPr>
          <a:lstStyle>
            <a:lvl1pPr marL="0" indent="0">
              <a:lnSpc>
                <a:spcPct val="100000"/>
              </a:lnSpc>
              <a:spcBef>
                <a:spcPts val="0"/>
              </a:spcBef>
              <a:buFontTx/>
              <a:buNone/>
              <a:defRPr sz="4000">
                <a:solidFill>
                  <a:schemeClr val="bg1"/>
                </a:solidFill>
                <a:latin typeface="Times New Roman" panose="02020603050405020304" pitchFamily="18" charset="0"/>
                <a:cs typeface="Times New Roman" panose="02020603050405020304" pitchFamily="18" charset="0"/>
              </a:defRPr>
            </a:lvl1pPr>
          </a:lstStyle>
          <a:p>
            <a:pPr lvl="0"/>
            <a:r>
              <a:rPr lang="en-GB" dirty="0"/>
              <a:t>Optional 40pt value statement, 25 words</a:t>
            </a:r>
            <a:endParaRPr lang="en-GB"/>
          </a:p>
        </p:txBody>
      </p:sp>
      <p:sp>
        <p:nvSpPr>
          <p:cNvPr id="5" name="Footer Placeholder 4">
            <a:extLst>
              <a:ext uri="{FF2B5EF4-FFF2-40B4-BE49-F238E27FC236}">
                <a16:creationId xmlns:a16="http://schemas.microsoft.com/office/drawing/2014/main" id="{337C615C-6A84-4A9F-BB12-FFA78DB88F6B}"/>
              </a:ext>
            </a:extLst>
          </p:cNvPr>
          <p:cNvSpPr>
            <a:spLocks noGrp="1"/>
          </p:cNvSpPr>
          <p:nvPr>
            <p:ph type="ftr" sz="quarter" idx="12"/>
          </p:nvPr>
        </p:nvSpPr>
        <p:spPr/>
        <p:txBody>
          <a:bodyPr/>
          <a:lstStyle>
            <a:lvl1pPr>
              <a:defRPr>
                <a:solidFill>
                  <a:schemeClr val="bg1"/>
                </a:solidFill>
              </a:defRPr>
            </a:lvl1pPr>
          </a:lstStyle>
          <a:p>
            <a:endParaRPr lang="en-GB" dirty="0"/>
          </a:p>
        </p:txBody>
      </p:sp>
      <p:sp>
        <p:nvSpPr>
          <p:cNvPr id="6" name="Slide Number Placeholder 5">
            <a:extLst>
              <a:ext uri="{FF2B5EF4-FFF2-40B4-BE49-F238E27FC236}">
                <a16:creationId xmlns:a16="http://schemas.microsoft.com/office/drawing/2014/main" id="{08074A84-2123-44DE-A4DD-AB014615DA3A}"/>
              </a:ext>
            </a:extLst>
          </p:cNvPr>
          <p:cNvSpPr>
            <a:spLocks noGrp="1"/>
          </p:cNvSpPr>
          <p:nvPr>
            <p:ph type="sldNum" sz="quarter" idx="13"/>
          </p:nvPr>
        </p:nvSpPr>
        <p:spPr/>
        <p:txBody>
          <a:bodyPr/>
          <a:lstStyle>
            <a:lvl1pPr>
              <a:defRPr>
                <a:solidFill>
                  <a:schemeClr val="bg1"/>
                </a:solidFill>
              </a:defRPr>
            </a:lvl1pPr>
          </a:lstStyle>
          <a:p>
            <a:fld id="{1BE232AB-0B06-425F-9ADD-32A9A3D01189}" type="slidenum">
              <a:rPr lang="en-GB" smtClean="0"/>
              <a:pPr/>
              <a:t>‹#›</a:t>
            </a:fld>
            <a:endParaRPr lang="en-GB" dirty="0"/>
          </a:p>
        </p:txBody>
      </p:sp>
      <p:pic>
        <p:nvPicPr>
          <p:cNvPr id="7" name="Graphic 6">
            <a:extLst>
              <a:ext uri="{FF2B5EF4-FFF2-40B4-BE49-F238E27FC236}">
                <a16:creationId xmlns:a16="http://schemas.microsoft.com/office/drawing/2014/main" id="{AA209F59-9D5C-4BB8-9163-D04E4093FC6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378067" y="357164"/>
            <a:ext cx="1156709" cy="306413"/>
          </a:xfrm>
          <a:prstGeom prst="rect">
            <a:avLst/>
          </a:prstGeom>
        </p:spPr>
      </p:pic>
    </p:spTree>
    <p:extLst>
      <p:ext uri="{BB962C8B-B14F-4D97-AF65-F5344CB8AC3E}">
        <p14:creationId xmlns:p14="http://schemas.microsoft.com/office/powerpoint/2010/main" val="3684007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ivider 3">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E3E8BFB-1373-49BE-87CA-3CE4F6C6253A}"/>
              </a:ext>
            </a:extLst>
          </p:cNvPr>
          <p:cNvSpPr>
            <a:spLocks noGrp="1"/>
          </p:cNvSpPr>
          <p:nvPr>
            <p:ph type="pic" sz="quarter" idx="11" hasCustomPrompt="1"/>
          </p:nvPr>
        </p:nvSpPr>
        <p:spPr>
          <a:xfrm>
            <a:off x="0" y="0"/>
            <a:ext cx="12192000" cy="6858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651C5713-6C88-4AC1-AB4A-39C8057C13B9}"/>
              </a:ext>
            </a:extLst>
          </p:cNvPr>
          <p:cNvSpPr>
            <a:spLocks noGrp="1"/>
          </p:cNvSpPr>
          <p:nvPr>
            <p:ph type="title" hasCustomPrompt="1"/>
          </p:nvPr>
        </p:nvSpPr>
        <p:spPr/>
        <p:txBody>
          <a:bodyPr/>
          <a:lstStyle>
            <a:lvl1pPr>
              <a:defRPr>
                <a:solidFill>
                  <a:schemeClr val="bg1"/>
                </a:solidFill>
              </a:defRPr>
            </a:lvl1pPr>
          </a:lstStyle>
          <a:p>
            <a:r>
              <a:rPr lang="en-GB" dirty="0"/>
              <a:t>Divider title</a:t>
            </a:r>
            <a:endParaRPr lang="en-GB"/>
          </a:p>
        </p:txBody>
      </p:sp>
      <p:sp>
        <p:nvSpPr>
          <p:cNvPr id="4" name="Footer Placeholder 3">
            <a:extLst>
              <a:ext uri="{FF2B5EF4-FFF2-40B4-BE49-F238E27FC236}">
                <a16:creationId xmlns:a16="http://schemas.microsoft.com/office/drawing/2014/main" id="{DA75E4C5-1346-42A7-B2F6-C7B0E648634A}"/>
              </a:ext>
            </a:extLst>
          </p:cNvPr>
          <p:cNvSpPr>
            <a:spLocks noGrp="1"/>
          </p:cNvSpPr>
          <p:nvPr>
            <p:ph type="ftr" sz="quarter" idx="26"/>
          </p:nvPr>
        </p:nvSpPr>
        <p:spPr/>
        <p:txBody>
          <a:bodyPr/>
          <a:lstStyle/>
          <a:p>
            <a:endParaRPr lang="en-GB" dirty="0"/>
          </a:p>
        </p:txBody>
      </p:sp>
      <p:sp>
        <p:nvSpPr>
          <p:cNvPr id="5" name="Slide Number Placeholder 4">
            <a:extLst>
              <a:ext uri="{FF2B5EF4-FFF2-40B4-BE49-F238E27FC236}">
                <a16:creationId xmlns:a16="http://schemas.microsoft.com/office/drawing/2014/main" id="{7F091808-9673-43ED-84F6-15C685FF0790}"/>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8" name="Picture Placeholder 14">
            <a:extLst>
              <a:ext uri="{FF2B5EF4-FFF2-40B4-BE49-F238E27FC236}">
                <a16:creationId xmlns:a16="http://schemas.microsoft.com/office/drawing/2014/main" id="{6EB7FA8C-D99A-4E16-A545-60A796085B14}"/>
              </a:ext>
            </a:extLst>
          </p:cNvPr>
          <p:cNvSpPr>
            <a:spLocks noGrp="1"/>
          </p:cNvSpPr>
          <p:nvPr>
            <p:ph type="pic" sz="quarter" idx="25" hasCustomPrompt="1"/>
          </p:nvPr>
        </p:nvSpPr>
        <p:spPr>
          <a:xfrm>
            <a:off x="10375384" y="357878"/>
            <a:ext cx="1157804" cy="304111"/>
          </a:xfrm>
          <a:prstGeom prst="rect">
            <a:avLst/>
          </a:prstGeom>
          <a:blipFill dpi="0" rotWithShape="1">
            <a:blip r:embed="rId2">
              <a:extLst>
                <a:ext uri="{96DAC541-7B7A-43D3-8B79-37D633B846F1}">
                  <asvg:svgBlip xmlns:asvg="http://schemas.microsoft.com/office/drawing/2016/SVG/main" r:embed="rId3"/>
                </a:ext>
              </a:extLst>
            </a:blip>
            <a:srcRect/>
            <a:stretch>
              <a:fillRect/>
            </a:stretch>
          </a:blipFill>
        </p:spPr>
        <p:txBody>
          <a:bodyPr/>
          <a:lstStyle>
            <a:lvl1pPr>
              <a:defRPr sz="100">
                <a:noFill/>
              </a:defRPr>
            </a:lvl1pPr>
          </a:lstStyle>
          <a:p>
            <a:endParaRPr lang="en-GB"/>
          </a:p>
        </p:txBody>
      </p:sp>
      <p:sp>
        <p:nvSpPr>
          <p:cNvPr id="9" name="Copyright">
            <a:extLst>
              <a:ext uri="{FF2B5EF4-FFF2-40B4-BE49-F238E27FC236}">
                <a16:creationId xmlns:a16="http://schemas.microsoft.com/office/drawing/2014/main" id="{F48DFA86-33C4-4DBB-A0EA-DB28DC4C2F9E}"/>
              </a:ext>
            </a:extLst>
          </p:cNvPr>
          <p:cNvSpPr>
            <a:spLocks noGrp="1"/>
          </p:cNvSpPr>
          <p:nvPr>
            <p:ph type="body" sz="quarter" idx="28" hasCustomPrompt="1"/>
          </p:nvPr>
        </p:nvSpPr>
        <p:spPr>
          <a:xfrm rot="16200000">
            <a:off x="9291598" y="3932095"/>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4294277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ivider 4">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E3E8BFB-1373-49BE-87CA-3CE4F6C6253A}"/>
              </a:ext>
            </a:extLst>
          </p:cNvPr>
          <p:cNvSpPr>
            <a:spLocks noGrp="1"/>
          </p:cNvSpPr>
          <p:nvPr>
            <p:ph type="pic" sz="quarter" idx="11" hasCustomPrompt="1"/>
          </p:nvPr>
        </p:nvSpPr>
        <p:spPr>
          <a:xfrm>
            <a:off x="0" y="0"/>
            <a:ext cx="12192000" cy="6858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309D11F9-6DFD-4DD5-AFB1-67F1FD525964}"/>
              </a:ext>
            </a:extLst>
          </p:cNvPr>
          <p:cNvSpPr>
            <a:spLocks noGrp="1"/>
          </p:cNvSpPr>
          <p:nvPr>
            <p:ph type="title" hasCustomPrompt="1"/>
          </p:nvPr>
        </p:nvSpPr>
        <p:spPr/>
        <p:txBody>
          <a:bodyPr/>
          <a:lstStyle>
            <a:lvl1pPr>
              <a:defRPr/>
            </a:lvl1pPr>
          </a:lstStyle>
          <a:p>
            <a:r>
              <a:rPr lang="en-GB" dirty="0"/>
              <a:t>Divider title</a:t>
            </a:r>
            <a:endParaRPr lang="en-GB"/>
          </a:p>
        </p:txBody>
      </p:sp>
      <p:sp>
        <p:nvSpPr>
          <p:cNvPr id="4" name="Footer Placeholder 3">
            <a:extLst>
              <a:ext uri="{FF2B5EF4-FFF2-40B4-BE49-F238E27FC236}">
                <a16:creationId xmlns:a16="http://schemas.microsoft.com/office/drawing/2014/main" id="{07248852-0866-4A32-8068-D7E54A90AE62}"/>
              </a:ext>
            </a:extLst>
          </p:cNvPr>
          <p:cNvSpPr>
            <a:spLocks noGrp="1"/>
          </p:cNvSpPr>
          <p:nvPr>
            <p:ph type="ftr" sz="quarter" idx="26"/>
          </p:nvPr>
        </p:nvSpPr>
        <p:spPr/>
        <p:txBody>
          <a:bodyPr/>
          <a:lstStyle/>
          <a:p>
            <a:endParaRPr lang="en-GB" dirty="0"/>
          </a:p>
        </p:txBody>
      </p:sp>
      <p:sp>
        <p:nvSpPr>
          <p:cNvPr id="5" name="Slide Number Placeholder 4">
            <a:extLst>
              <a:ext uri="{FF2B5EF4-FFF2-40B4-BE49-F238E27FC236}">
                <a16:creationId xmlns:a16="http://schemas.microsoft.com/office/drawing/2014/main" id="{0513BAC3-D3BA-4C01-95C0-A58BB0B69447}"/>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8" name="Picture Placeholder 14">
            <a:extLst>
              <a:ext uri="{FF2B5EF4-FFF2-40B4-BE49-F238E27FC236}">
                <a16:creationId xmlns:a16="http://schemas.microsoft.com/office/drawing/2014/main" id="{423205B8-0B97-426F-8EAB-1F01749E652D}"/>
              </a:ext>
            </a:extLst>
          </p:cNvPr>
          <p:cNvSpPr>
            <a:spLocks noGrp="1"/>
          </p:cNvSpPr>
          <p:nvPr>
            <p:ph type="pic" sz="quarter" idx="25" hasCustomPrompt="1"/>
          </p:nvPr>
        </p:nvSpPr>
        <p:spPr>
          <a:xfrm>
            <a:off x="10375384" y="357878"/>
            <a:ext cx="1157804" cy="304111"/>
          </a:xfrm>
          <a:prstGeom prst="rect">
            <a:avLst/>
          </a:prstGeom>
          <a:blipFill dpi="0" rotWithShape="1">
            <a:blip r:embed="rId2">
              <a:extLst>
                <a:ext uri="{96DAC541-7B7A-43D3-8B79-37D633B846F1}">
                  <asvg:svgBlip xmlns:asvg="http://schemas.microsoft.com/office/drawing/2016/SVG/main" r:embed="rId3"/>
                </a:ext>
              </a:extLst>
            </a:blip>
            <a:srcRect/>
            <a:stretch>
              <a:fillRect/>
            </a:stretch>
          </a:blipFill>
        </p:spPr>
        <p:txBody>
          <a:bodyPr/>
          <a:lstStyle>
            <a:lvl1pPr>
              <a:defRPr sz="100">
                <a:noFill/>
              </a:defRPr>
            </a:lvl1pPr>
          </a:lstStyle>
          <a:p>
            <a:endParaRPr lang="en-GB"/>
          </a:p>
        </p:txBody>
      </p:sp>
      <p:sp>
        <p:nvSpPr>
          <p:cNvPr id="9" name="Copyright">
            <a:extLst>
              <a:ext uri="{FF2B5EF4-FFF2-40B4-BE49-F238E27FC236}">
                <a16:creationId xmlns:a16="http://schemas.microsoft.com/office/drawing/2014/main" id="{17385FF2-54BC-4585-AC9A-665DB93EBA17}"/>
              </a:ext>
            </a:extLst>
          </p:cNvPr>
          <p:cNvSpPr>
            <a:spLocks noGrp="1"/>
          </p:cNvSpPr>
          <p:nvPr>
            <p:ph type="body" sz="quarter" idx="28" hasCustomPrompt="1"/>
          </p:nvPr>
        </p:nvSpPr>
        <p:spPr>
          <a:xfrm rot="16200000">
            <a:off x="9291598" y="3932095"/>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1615413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 Key Poi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D865-6617-409D-A625-B63EFCCF8CAA}"/>
              </a:ext>
            </a:extLst>
          </p:cNvPr>
          <p:cNvSpPr>
            <a:spLocks noGrp="1"/>
          </p:cNvSpPr>
          <p:nvPr>
            <p:ph type="title" hasCustomPrompt="1"/>
          </p:nvPr>
        </p:nvSpPr>
        <p:spPr/>
        <p:txBody>
          <a:bodyPr/>
          <a:lstStyle/>
          <a:p>
            <a:r>
              <a:rPr lang="en-GB" dirty="0"/>
              <a:t>Slide title</a:t>
            </a:r>
            <a:endParaRPr lang="en-GB"/>
          </a:p>
        </p:txBody>
      </p:sp>
      <p:sp>
        <p:nvSpPr>
          <p:cNvPr id="4" name="Text Placeholder 3">
            <a:extLst>
              <a:ext uri="{FF2B5EF4-FFF2-40B4-BE49-F238E27FC236}">
                <a16:creationId xmlns:a16="http://schemas.microsoft.com/office/drawing/2014/main" id="{4E7139D4-F9FA-4509-89FC-BF815A08AF77}"/>
              </a:ext>
            </a:extLst>
          </p:cNvPr>
          <p:cNvSpPr>
            <a:spLocks noGrp="1"/>
          </p:cNvSpPr>
          <p:nvPr>
            <p:ph type="body" sz="quarter" idx="10" hasCustomPrompt="1"/>
          </p:nvPr>
        </p:nvSpPr>
        <p:spPr>
          <a:xfrm>
            <a:off x="850726" y="2804400"/>
            <a:ext cx="4668956" cy="820800"/>
          </a:xfrm>
        </p:spPr>
        <p:txBody>
          <a:bodyPr/>
          <a:lstStyle>
            <a:lvl1pPr marL="0" indent="0">
              <a:buNone/>
              <a:tabLst/>
              <a:defRPr>
                <a:solidFill>
                  <a:schemeClr val="accent1"/>
                </a:solidFill>
              </a:defRPr>
            </a:lvl1pPr>
          </a:lstStyle>
          <a:p>
            <a:pPr lvl="0"/>
            <a:r>
              <a:rPr lang="en-GB" dirty="0"/>
              <a:t>Large display copy, value statement</a:t>
            </a:r>
            <a:endParaRPr lang="en-GB"/>
          </a:p>
        </p:txBody>
      </p:sp>
      <p:cxnSp>
        <p:nvCxnSpPr>
          <p:cNvPr id="15" name="Straight Connector 14">
            <a:extLst>
              <a:ext uri="{FF2B5EF4-FFF2-40B4-BE49-F238E27FC236}">
                <a16:creationId xmlns:a16="http://schemas.microsoft.com/office/drawing/2014/main" id="{3F97DC46-E3B8-409B-8346-E2C364D67289}"/>
              </a:ext>
            </a:extLst>
          </p:cNvPr>
          <p:cNvCxnSpPr>
            <a:cxnSpLocks/>
          </p:cNvCxnSpPr>
          <p:nvPr userDrawn="1"/>
        </p:nvCxnSpPr>
        <p:spPr>
          <a:xfrm>
            <a:off x="658813" y="2801257"/>
            <a:ext cx="0" cy="18720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CD14BB3-9A04-4043-BE06-23577F9374DC}"/>
              </a:ext>
            </a:extLst>
          </p:cNvPr>
          <p:cNvCxnSpPr>
            <a:cxnSpLocks/>
          </p:cNvCxnSpPr>
          <p:nvPr userDrawn="1"/>
        </p:nvCxnSpPr>
        <p:spPr>
          <a:xfrm>
            <a:off x="6211892" y="2801257"/>
            <a:ext cx="0" cy="18720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611558ED-EF23-4024-8F74-2D73A4DB537E}"/>
              </a:ext>
            </a:extLst>
          </p:cNvPr>
          <p:cNvSpPr>
            <a:spLocks noGrp="1"/>
          </p:cNvSpPr>
          <p:nvPr userDrawn="1">
            <p:ph type="body" sz="quarter" idx="13" hasCustomPrompt="1"/>
          </p:nvPr>
        </p:nvSpPr>
        <p:spPr>
          <a:xfrm>
            <a:off x="851288" y="3747600"/>
            <a:ext cx="4668149" cy="1082308"/>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19" name="Text Placeholder 18">
            <a:extLst>
              <a:ext uri="{FF2B5EF4-FFF2-40B4-BE49-F238E27FC236}">
                <a16:creationId xmlns:a16="http://schemas.microsoft.com/office/drawing/2014/main" id="{27F7573B-0AC9-49D3-B9D8-196CCF22C4D2}"/>
              </a:ext>
            </a:extLst>
          </p:cNvPr>
          <p:cNvSpPr>
            <a:spLocks noGrp="1"/>
          </p:cNvSpPr>
          <p:nvPr userDrawn="1">
            <p:ph type="body" sz="quarter" idx="14" hasCustomPrompt="1"/>
          </p:nvPr>
        </p:nvSpPr>
        <p:spPr>
          <a:xfrm>
            <a:off x="6404382" y="3747600"/>
            <a:ext cx="4668133" cy="1082308"/>
          </a:xfrm>
        </p:spPr>
        <p:txBody>
          <a:bodyPr/>
          <a:lstStyle>
            <a:lvl1pPr marL="0" indent="0">
              <a:buNone/>
              <a:tabLst/>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3" name="Footer Placeholder 2">
            <a:extLst>
              <a:ext uri="{FF2B5EF4-FFF2-40B4-BE49-F238E27FC236}">
                <a16:creationId xmlns:a16="http://schemas.microsoft.com/office/drawing/2014/main" id="{7925FEAC-FB2A-4E04-A1F0-34E6995C213B}"/>
              </a:ext>
            </a:extLst>
          </p:cNvPr>
          <p:cNvSpPr>
            <a:spLocks noGrp="1"/>
          </p:cNvSpPr>
          <p:nvPr>
            <p:ph type="ftr" sz="quarter" idx="15"/>
          </p:nvPr>
        </p:nvSpPr>
        <p:spPr/>
        <p:txBody>
          <a:bodyPr/>
          <a:lstStyle/>
          <a:p>
            <a:endParaRPr lang="en-GB" dirty="0"/>
          </a:p>
        </p:txBody>
      </p:sp>
      <p:sp>
        <p:nvSpPr>
          <p:cNvPr id="5" name="Slide Number Placeholder 4">
            <a:extLst>
              <a:ext uri="{FF2B5EF4-FFF2-40B4-BE49-F238E27FC236}">
                <a16:creationId xmlns:a16="http://schemas.microsoft.com/office/drawing/2014/main" id="{9DF5D933-4575-418D-9DE4-A56E4CA0F5B0}"/>
              </a:ext>
            </a:extLst>
          </p:cNvPr>
          <p:cNvSpPr>
            <a:spLocks noGrp="1"/>
          </p:cNvSpPr>
          <p:nvPr>
            <p:ph type="sldNum" sz="quarter" idx="16"/>
          </p:nvPr>
        </p:nvSpPr>
        <p:spPr/>
        <p:txBody>
          <a:bodyPr/>
          <a:lstStyle/>
          <a:p>
            <a:fld id="{1BE232AB-0B06-425F-9ADD-32A9A3D01189}" type="slidenum">
              <a:rPr lang="en-GB" smtClean="0"/>
              <a:pPr/>
              <a:t>‹#›</a:t>
            </a:fld>
            <a:endParaRPr lang="en-GB" dirty="0"/>
          </a:p>
        </p:txBody>
      </p:sp>
      <p:sp>
        <p:nvSpPr>
          <p:cNvPr id="7" name="Text Placeholder 3">
            <a:extLst>
              <a:ext uri="{FF2B5EF4-FFF2-40B4-BE49-F238E27FC236}">
                <a16:creationId xmlns:a16="http://schemas.microsoft.com/office/drawing/2014/main" id="{ADF95CAB-E075-C24D-41C1-4232B7F31441}"/>
              </a:ext>
            </a:extLst>
          </p:cNvPr>
          <p:cNvSpPr>
            <a:spLocks noGrp="1"/>
          </p:cNvSpPr>
          <p:nvPr>
            <p:ph type="body" sz="quarter" idx="17" hasCustomPrompt="1"/>
          </p:nvPr>
        </p:nvSpPr>
        <p:spPr>
          <a:xfrm>
            <a:off x="6401741" y="2801257"/>
            <a:ext cx="4668956" cy="820800"/>
          </a:xfrm>
        </p:spPr>
        <p:txBody>
          <a:bodyPr/>
          <a:lstStyle>
            <a:lvl1pPr marL="0" indent="0">
              <a:buNone/>
              <a:tabLst/>
              <a:defRPr>
                <a:solidFill>
                  <a:schemeClr val="accent1"/>
                </a:solidFill>
              </a:defRPr>
            </a:lvl1pPr>
          </a:lstStyle>
          <a:p>
            <a:pPr lvl="0"/>
            <a:r>
              <a:rPr lang="en-GB" dirty="0"/>
              <a:t>Large display copy, value statement</a:t>
            </a:r>
            <a:endParaRPr lang="en-GB"/>
          </a:p>
        </p:txBody>
      </p:sp>
    </p:spTree>
    <p:extLst>
      <p:ext uri="{BB962C8B-B14F-4D97-AF65-F5344CB8AC3E}">
        <p14:creationId xmlns:p14="http://schemas.microsoft.com/office/powerpoint/2010/main" val="1791932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ase Study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5842-F2AC-440D-8EA3-6B4A10536451}"/>
              </a:ext>
            </a:extLst>
          </p:cNvPr>
          <p:cNvSpPr>
            <a:spLocks noGrp="1"/>
          </p:cNvSpPr>
          <p:nvPr>
            <p:ph type="title" hasCustomPrompt="1"/>
          </p:nvPr>
        </p:nvSpPr>
        <p:spPr>
          <a:xfrm>
            <a:off x="6613301" y="1815550"/>
            <a:ext cx="4919886" cy="215445"/>
          </a:xfrm>
        </p:spPr>
        <p:txBody>
          <a:bodyPr anchor="b"/>
          <a:lstStyle>
            <a:lvl1pPr>
              <a:defRPr sz="1600" b="1">
                <a:solidFill>
                  <a:schemeClr val="accent1"/>
                </a:solidFill>
                <a:latin typeface="Arial" panose="020B0604020202020204" pitchFamily="34" charset="0"/>
                <a:cs typeface="Arial" panose="020B0604020202020204" pitchFamily="34" charset="0"/>
              </a:defRPr>
            </a:lvl1pPr>
          </a:lstStyle>
          <a:p>
            <a:r>
              <a:rPr lang="en-GB" dirty="0"/>
              <a:t>Project or service title</a:t>
            </a:r>
            <a:endParaRPr lang="en-GB"/>
          </a:p>
        </p:txBody>
      </p:sp>
      <p:sp>
        <p:nvSpPr>
          <p:cNvPr id="3" name="Text Placeholder 2">
            <a:extLst>
              <a:ext uri="{FF2B5EF4-FFF2-40B4-BE49-F238E27FC236}">
                <a16:creationId xmlns:a16="http://schemas.microsoft.com/office/drawing/2014/main" id="{74CDF39B-77D8-4B38-9BD8-B41B19EE50CB}"/>
              </a:ext>
            </a:extLst>
          </p:cNvPr>
          <p:cNvSpPr>
            <a:spLocks noGrp="1"/>
          </p:cNvSpPr>
          <p:nvPr>
            <p:ph type="body" sz="quarter" idx="23" hasCustomPrompt="1"/>
          </p:nvPr>
        </p:nvSpPr>
        <p:spPr>
          <a:xfrm>
            <a:off x="6635750" y="2195704"/>
            <a:ext cx="4897436" cy="2542517"/>
          </a:xfrm>
          <a:prstGeom prst="rect">
            <a:avLst/>
          </a:prstGeom>
        </p:spPr>
        <p:txBody>
          <a:bodyPr lIns="0" tIns="0" rIns="0" bIns="0"/>
          <a:lstStyle>
            <a:lvl1pPr marL="0" indent="0">
              <a:buNone/>
              <a:defRPr sz="4000"/>
            </a:lvl1pPr>
            <a:lvl2pPr>
              <a:defRPr sz="4000"/>
            </a:lvl2pPr>
            <a:lvl3pPr>
              <a:defRPr sz="4000"/>
            </a:lvl3pPr>
            <a:lvl4pPr>
              <a:defRPr sz="4000"/>
            </a:lvl4pPr>
            <a:lvl5pPr>
              <a:defRPr sz="4000"/>
            </a:lvl5pPr>
          </a:lstStyle>
          <a:p>
            <a:pPr lvl="0"/>
            <a:r>
              <a:rPr lang="en-GB" dirty="0"/>
              <a:t>Value statement</a:t>
            </a:r>
            <a:endParaRPr lang="en-GB"/>
          </a:p>
        </p:txBody>
      </p:sp>
      <p:sp>
        <p:nvSpPr>
          <p:cNvPr id="14" name="Text Placeholder 17">
            <a:extLst>
              <a:ext uri="{FF2B5EF4-FFF2-40B4-BE49-F238E27FC236}">
                <a16:creationId xmlns:a16="http://schemas.microsoft.com/office/drawing/2014/main" id="{7CC72B0B-AE2C-4947-B262-3AD4F0B3E0EA}"/>
              </a:ext>
            </a:extLst>
          </p:cNvPr>
          <p:cNvSpPr>
            <a:spLocks noGrp="1"/>
          </p:cNvSpPr>
          <p:nvPr>
            <p:ph type="body" sz="quarter" idx="22" hasCustomPrompt="1"/>
          </p:nvPr>
        </p:nvSpPr>
        <p:spPr>
          <a:xfrm>
            <a:off x="6635750" y="4798909"/>
            <a:ext cx="4897436" cy="651861"/>
          </a:xfrm>
          <a:prstGeom prst="rect">
            <a:avLst/>
          </a:prstGeom>
        </p:spPr>
        <p:txBody>
          <a:bodyPr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5" name="Text Placeholder 4">
            <a:extLst>
              <a:ext uri="{FF2B5EF4-FFF2-40B4-BE49-F238E27FC236}">
                <a16:creationId xmlns:a16="http://schemas.microsoft.com/office/drawing/2014/main" id="{444511A1-0BCD-484A-B3F4-35C2F6F2284A}"/>
              </a:ext>
            </a:extLst>
          </p:cNvPr>
          <p:cNvSpPr>
            <a:spLocks noGrp="1"/>
          </p:cNvSpPr>
          <p:nvPr>
            <p:ph type="body" sz="quarter" idx="25" hasCustomPrompt="1"/>
          </p:nvPr>
        </p:nvSpPr>
        <p:spPr>
          <a:xfrm>
            <a:off x="6613525" y="6168154"/>
            <a:ext cx="4919663" cy="236538"/>
          </a:xfrm>
        </p:spPr>
        <p:txBody>
          <a:bodyPr anchor="b">
            <a:noAutofit/>
          </a:bodyPr>
          <a:lstStyle>
            <a:lvl1pPr marL="0" indent="0">
              <a:buNone/>
              <a:defRPr sz="1200"/>
            </a:lvl1pPr>
          </a:lstStyle>
          <a:p>
            <a:pPr lvl="0"/>
            <a:r>
              <a:rPr lang="en-GB" dirty="0"/>
              <a:t>Image caption</a:t>
            </a:r>
            <a:endParaRPr lang="en-GB"/>
          </a:p>
        </p:txBody>
      </p:sp>
      <p:sp>
        <p:nvSpPr>
          <p:cNvPr id="11" name="Picture Placeholder 2">
            <a:extLst>
              <a:ext uri="{FF2B5EF4-FFF2-40B4-BE49-F238E27FC236}">
                <a16:creationId xmlns:a16="http://schemas.microsoft.com/office/drawing/2014/main" id="{475704E1-6DE3-46F7-990A-1A4A9467262A}"/>
              </a:ext>
            </a:extLst>
          </p:cNvPr>
          <p:cNvSpPr>
            <a:spLocks noGrp="1"/>
          </p:cNvSpPr>
          <p:nvPr>
            <p:ph type="pic" sz="quarter" idx="21" hasCustomPrompt="1"/>
          </p:nvPr>
        </p:nvSpPr>
        <p:spPr>
          <a:xfrm>
            <a:off x="407988" y="438150"/>
            <a:ext cx="5802312" cy="5999163"/>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6" name="Footer Placeholder 5">
            <a:extLst>
              <a:ext uri="{FF2B5EF4-FFF2-40B4-BE49-F238E27FC236}">
                <a16:creationId xmlns:a16="http://schemas.microsoft.com/office/drawing/2014/main" id="{9B43173B-B80B-4919-82C0-407E51C4FFF0}"/>
              </a:ext>
            </a:extLst>
          </p:cNvPr>
          <p:cNvSpPr>
            <a:spLocks noGrp="1"/>
          </p:cNvSpPr>
          <p:nvPr>
            <p:ph type="ftr" sz="quarter" idx="26"/>
          </p:nvPr>
        </p:nvSpPr>
        <p:spPr/>
        <p:txBody>
          <a:bodyPr/>
          <a:lstStyle/>
          <a:p>
            <a:endParaRPr lang="en-GB" dirty="0"/>
          </a:p>
        </p:txBody>
      </p:sp>
      <p:sp>
        <p:nvSpPr>
          <p:cNvPr id="7" name="Slide Number Placeholder 6">
            <a:extLst>
              <a:ext uri="{FF2B5EF4-FFF2-40B4-BE49-F238E27FC236}">
                <a16:creationId xmlns:a16="http://schemas.microsoft.com/office/drawing/2014/main" id="{7DF70242-E67D-4CC0-B6E0-04FF3307AE6D}"/>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10" name="Copyright">
            <a:extLst>
              <a:ext uri="{FF2B5EF4-FFF2-40B4-BE49-F238E27FC236}">
                <a16:creationId xmlns:a16="http://schemas.microsoft.com/office/drawing/2014/main" id="{E4065B15-25FC-46BC-A06F-AA8614ED848E}"/>
              </a:ext>
            </a:extLst>
          </p:cNvPr>
          <p:cNvSpPr>
            <a:spLocks noGrp="1"/>
          </p:cNvSpPr>
          <p:nvPr>
            <p:ph type="body" sz="quarter" idx="28" hasCustomPrompt="1"/>
          </p:nvPr>
        </p:nvSpPr>
        <p:spPr>
          <a:xfrm rot="16200000">
            <a:off x="-1449554" y="3932095"/>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745870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ase Study 2">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475704E1-6DE3-46F7-990A-1A4A9467262A}"/>
              </a:ext>
            </a:extLst>
          </p:cNvPr>
          <p:cNvSpPr>
            <a:spLocks noGrp="1"/>
          </p:cNvSpPr>
          <p:nvPr>
            <p:ph type="pic" sz="quarter" idx="21" hasCustomPrompt="1"/>
          </p:nvPr>
        </p:nvSpPr>
        <p:spPr>
          <a:xfrm>
            <a:off x="6210302" y="0"/>
            <a:ext cx="5981697" cy="685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93605842-F2AC-440D-8EA3-6B4A10536451}"/>
              </a:ext>
            </a:extLst>
          </p:cNvPr>
          <p:cNvSpPr>
            <a:spLocks noGrp="1"/>
          </p:cNvSpPr>
          <p:nvPr>
            <p:ph type="title" hasCustomPrompt="1"/>
          </p:nvPr>
        </p:nvSpPr>
        <p:spPr>
          <a:xfrm>
            <a:off x="661155" y="1815550"/>
            <a:ext cx="4896000" cy="215445"/>
          </a:xfrm>
        </p:spPr>
        <p:txBody>
          <a:bodyPr anchor="b"/>
          <a:lstStyle>
            <a:lvl1pPr>
              <a:defRPr sz="1600" b="1">
                <a:solidFill>
                  <a:schemeClr val="accent1"/>
                </a:solidFill>
                <a:latin typeface="Arial" panose="020B0604020202020204" pitchFamily="34" charset="0"/>
                <a:cs typeface="Arial" panose="020B0604020202020204" pitchFamily="34" charset="0"/>
              </a:defRPr>
            </a:lvl1pPr>
          </a:lstStyle>
          <a:p>
            <a:r>
              <a:rPr lang="en-GB" dirty="0"/>
              <a:t>Project or service title</a:t>
            </a:r>
            <a:endParaRPr lang="en-GB"/>
          </a:p>
        </p:txBody>
      </p:sp>
      <p:sp>
        <p:nvSpPr>
          <p:cNvPr id="3" name="Text Placeholder 2">
            <a:extLst>
              <a:ext uri="{FF2B5EF4-FFF2-40B4-BE49-F238E27FC236}">
                <a16:creationId xmlns:a16="http://schemas.microsoft.com/office/drawing/2014/main" id="{74CDF39B-77D8-4B38-9BD8-B41B19EE50CB}"/>
              </a:ext>
            </a:extLst>
          </p:cNvPr>
          <p:cNvSpPr>
            <a:spLocks noGrp="1"/>
          </p:cNvSpPr>
          <p:nvPr>
            <p:ph type="body" sz="quarter" idx="23" hasCustomPrompt="1"/>
          </p:nvPr>
        </p:nvSpPr>
        <p:spPr>
          <a:xfrm>
            <a:off x="661155" y="2195704"/>
            <a:ext cx="4897436" cy="2542517"/>
          </a:xfrm>
          <a:prstGeom prst="rect">
            <a:avLst/>
          </a:prstGeom>
        </p:spPr>
        <p:txBody>
          <a:bodyPr lIns="0" tIns="0" rIns="0" bIns="0"/>
          <a:lstStyle>
            <a:lvl1pPr marL="0" indent="0">
              <a:buNone/>
              <a:defRPr sz="4000"/>
            </a:lvl1pPr>
            <a:lvl2pPr>
              <a:defRPr sz="4000"/>
            </a:lvl2pPr>
            <a:lvl3pPr>
              <a:defRPr sz="4000"/>
            </a:lvl3pPr>
            <a:lvl4pPr>
              <a:defRPr sz="4000"/>
            </a:lvl4pPr>
            <a:lvl5pPr>
              <a:defRPr sz="4000"/>
            </a:lvl5pPr>
          </a:lstStyle>
          <a:p>
            <a:pPr lvl="0"/>
            <a:r>
              <a:rPr lang="en-GB" dirty="0"/>
              <a:t>Value statement</a:t>
            </a:r>
            <a:endParaRPr lang="en-GB"/>
          </a:p>
        </p:txBody>
      </p:sp>
      <p:sp>
        <p:nvSpPr>
          <p:cNvPr id="14" name="Text Placeholder 17">
            <a:extLst>
              <a:ext uri="{FF2B5EF4-FFF2-40B4-BE49-F238E27FC236}">
                <a16:creationId xmlns:a16="http://schemas.microsoft.com/office/drawing/2014/main" id="{7CC72B0B-AE2C-4947-B262-3AD4F0B3E0EA}"/>
              </a:ext>
            </a:extLst>
          </p:cNvPr>
          <p:cNvSpPr>
            <a:spLocks noGrp="1"/>
          </p:cNvSpPr>
          <p:nvPr>
            <p:ph type="body" sz="quarter" idx="22" hasCustomPrompt="1"/>
          </p:nvPr>
        </p:nvSpPr>
        <p:spPr>
          <a:xfrm>
            <a:off x="661155" y="4798909"/>
            <a:ext cx="4896000" cy="651861"/>
          </a:xfrm>
          <a:prstGeom prst="rect">
            <a:avLst/>
          </a:prstGeom>
        </p:spPr>
        <p:txBody>
          <a:bodyPr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5" name="Text Placeholder 4">
            <a:extLst>
              <a:ext uri="{FF2B5EF4-FFF2-40B4-BE49-F238E27FC236}">
                <a16:creationId xmlns:a16="http://schemas.microsoft.com/office/drawing/2014/main" id="{444511A1-0BCD-484A-B3F4-35C2F6F2284A}"/>
              </a:ext>
            </a:extLst>
          </p:cNvPr>
          <p:cNvSpPr>
            <a:spLocks noGrp="1"/>
          </p:cNvSpPr>
          <p:nvPr>
            <p:ph type="body" sz="quarter" idx="25" hasCustomPrompt="1"/>
          </p:nvPr>
        </p:nvSpPr>
        <p:spPr>
          <a:xfrm>
            <a:off x="661155" y="6172200"/>
            <a:ext cx="4896000" cy="236538"/>
          </a:xfrm>
        </p:spPr>
        <p:txBody>
          <a:bodyPr anchor="b">
            <a:noAutofit/>
          </a:bodyPr>
          <a:lstStyle>
            <a:lvl1pPr marL="0" indent="0">
              <a:buNone/>
              <a:defRPr sz="1200"/>
            </a:lvl1pPr>
          </a:lstStyle>
          <a:p>
            <a:pPr lvl="0"/>
            <a:r>
              <a:rPr lang="en-GB" dirty="0"/>
              <a:t>Image caption</a:t>
            </a:r>
            <a:endParaRPr lang="en-GB"/>
          </a:p>
        </p:txBody>
      </p:sp>
      <p:sp>
        <p:nvSpPr>
          <p:cNvPr id="6" name="Footer Placeholder 5">
            <a:extLst>
              <a:ext uri="{FF2B5EF4-FFF2-40B4-BE49-F238E27FC236}">
                <a16:creationId xmlns:a16="http://schemas.microsoft.com/office/drawing/2014/main" id="{9B43173B-B80B-4919-82C0-407E51C4FFF0}"/>
              </a:ext>
            </a:extLst>
          </p:cNvPr>
          <p:cNvSpPr>
            <a:spLocks noGrp="1"/>
          </p:cNvSpPr>
          <p:nvPr>
            <p:ph type="ftr" sz="quarter" idx="26"/>
          </p:nvPr>
        </p:nvSpPr>
        <p:spPr/>
        <p:txBody>
          <a:bodyPr/>
          <a:lstStyle/>
          <a:p>
            <a:endParaRPr lang="en-GB" dirty="0"/>
          </a:p>
        </p:txBody>
      </p:sp>
      <p:sp>
        <p:nvSpPr>
          <p:cNvPr id="7" name="Slide Number Placeholder 6">
            <a:extLst>
              <a:ext uri="{FF2B5EF4-FFF2-40B4-BE49-F238E27FC236}">
                <a16:creationId xmlns:a16="http://schemas.microsoft.com/office/drawing/2014/main" id="{7DF70242-E67D-4CC0-B6E0-04FF3307AE6D}"/>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10" name="Copyright">
            <a:extLst>
              <a:ext uri="{FF2B5EF4-FFF2-40B4-BE49-F238E27FC236}">
                <a16:creationId xmlns:a16="http://schemas.microsoft.com/office/drawing/2014/main" id="{58A093A2-8ED3-43CD-B950-888106990D8D}"/>
              </a:ext>
            </a:extLst>
          </p:cNvPr>
          <p:cNvSpPr>
            <a:spLocks noGrp="1"/>
          </p:cNvSpPr>
          <p:nvPr>
            <p:ph type="body" sz="quarter" idx="28" hasCustomPrompt="1"/>
          </p:nvPr>
        </p:nvSpPr>
        <p:spPr>
          <a:xfrm rot="16200000">
            <a:off x="9291598" y="3932095"/>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1709340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ase Study 3">
    <p:bg>
      <p:bgPr>
        <a:solidFill>
          <a:srgbClr val="E61E28"/>
        </a:solidFill>
        <a:effectLst/>
      </p:bgPr>
    </p:bg>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475704E1-6DE3-46F7-990A-1A4A9467262A}"/>
              </a:ext>
            </a:extLst>
          </p:cNvPr>
          <p:cNvSpPr>
            <a:spLocks noGrp="1"/>
          </p:cNvSpPr>
          <p:nvPr>
            <p:ph type="pic" sz="quarter" idx="21" hasCustomPrompt="1"/>
          </p:nvPr>
        </p:nvSpPr>
        <p:spPr>
          <a:xfrm>
            <a:off x="6210300" y="0"/>
            <a:ext cx="5981700" cy="685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93605842-F2AC-440D-8EA3-6B4A10536451}"/>
              </a:ext>
            </a:extLst>
          </p:cNvPr>
          <p:cNvSpPr>
            <a:spLocks noGrp="1"/>
          </p:cNvSpPr>
          <p:nvPr>
            <p:ph type="title" hasCustomPrompt="1"/>
          </p:nvPr>
        </p:nvSpPr>
        <p:spPr>
          <a:xfrm>
            <a:off x="660437" y="1815550"/>
            <a:ext cx="4896000" cy="215445"/>
          </a:xfrm>
        </p:spPr>
        <p:txBody>
          <a:bodyPr anchor="b"/>
          <a:lstStyle>
            <a:lvl1pPr>
              <a:defRPr sz="1600" b="1">
                <a:solidFill>
                  <a:schemeClr val="bg1"/>
                </a:solidFill>
                <a:latin typeface="Arial" panose="020B0604020202020204" pitchFamily="34" charset="0"/>
                <a:cs typeface="Arial" panose="020B0604020202020204" pitchFamily="34" charset="0"/>
              </a:defRPr>
            </a:lvl1pPr>
          </a:lstStyle>
          <a:p>
            <a:r>
              <a:rPr lang="en-GB" dirty="0"/>
              <a:t>Project or service title</a:t>
            </a:r>
            <a:endParaRPr lang="en-GB"/>
          </a:p>
        </p:txBody>
      </p:sp>
      <p:sp>
        <p:nvSpPr>
          <p:cNvPr id="3" name="Text Placeholder 2">
            <a:extLst>
              <a:ext uri="{FF2B5EF4-FFF2-40B4-BE49-F238E27FC236}">
                <a16:creationId xmlns:a16="http://schemas.microsoft.com/office/drawing/2014/main" id="{74CDF39B-77D8-4B38-9BD8-B41B19EE50CB}"/>
              </a:ext>
            </a:extLst>
          </p:cNvPr>
          <p:cNvSpPr>
            <a:spLocks noGrp="1"/>
          </p:cNvSpPr>
          <p:nvPr>
            <p:ph type="body" sz="quarter" idx="23" hasCustomPrompt="1"/>
          </p:nvPr>
        </p:nvSpPr>
        <p:spPr>
          <a:xfrm>
            <a:off x="660437" y="2195704"/>
            <a:ext cx="4897436" cy="2542517"/>
          </a:xfrm>
          <a:prstGeom prst="rect">
            <a:avLst/>
          </a:prstGeom>
        </p:spPr>
        <p:txBody>
          <a:bodyPr lIns="0" tIns="0" rIns="0" bIns="0"/>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dirty="0"/>
              <a:t>Value statement</a:t>
            </a:r>
            <a:endParaRPr lang="en-GB"/>
          </a:p>
        </p:txBody>
      </p:sp>
      <p:sp>
        <p:nvSpPr>
          <p:cNvPr id="14" name="Text Placeholder 17">
            <a:extLst>
              <a:ext uri="{FF2B5EF4-FFF2-40B4-BE49-F238E27FC236}">
                <a16:creationId xmlns:a16="http://schemas.microsoft.com/office/drawing/2014/main" id="{7CC72B0B-AE2C-4947-B262-3AD4F0B3E0EA}"/>
              </a:ext>
            </a:extLst>
          </p:cNvPr>
          <p:cNvSpPr>
            <a:spLocks noGrp="1"/>
          </p:cNvSpPr>
          <p:nvPr>
            <p:ph type="body" sz="quarter" idx="22" hasCustomPrompt="1"/>
          </p:nvPr>
        </p:nvSpPr>
        <p:spPr>
          <a:xfrm>
            <a:off x="660437" y="4798909"/>
            <a:ext cx="4896000" cy="651861"/>
          </a:xfrm>
          <a:prstGeom prst="rect">
            <a:avLst/>
          </a:prstGeom>
        </p:spPr>
        <p:txBody>
          <a:bodyPr lIns="0" tIns="0" rIns="0" bIns="0">
            <a:noAutofit/>
          </a:bodyPr>
          <a:lstStyle>
            <a:lvl1pPr marL="0" indent="0">
              <a:lnSpc>
                <a:spcPct val="100000"/>
              </a:lnSpc>
              <a:spcBef>
                <a:spcPts val="0"/>
              </a:spcBef>
              <a:buFontTx/>
              <a:buNone/>
              <a:defRPr sz="1600">
                <a:solidFill>
                  <a:schemeClr val="bg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5" name="Text Placeholder 4">
            <a:extLst>
              <a:ext uri="{FF2B5EF4-FFF2-40B4-BE49-F238E27FC236}">
                <a16:creationId xmlns:a16="http://schemas.microsoft.com/office/drawing/2014/main" id="{444511A1-0BCD-484A-B3F4-35C2F6F2284A}"/>
              </a:ext>
            </a:extLst>
          </p:cNvPr>
          <p:cNvSpPr>
            <a:spLocks noGrp="1"/>
          </p:cNvSpPr>
          <p:nvPr>
            <p:ph type="body" sz="quarter" idx="25" hasCustomPrompt="1"/>
          </p:nvPr>
        </p:nvSpPr>
        <p:spPr>
          <a:xfrm>
            <a:off x="660437" y="6172200"/>
            <a:ext cx="4896000" cy="236538"/>
          </a:xfrm>
        </p:spPr>
        <p:txBody>
          <a:bodyPr anchor="b">
            <a:noAutofit/>
          </a:bodyPr>
          <a:lstStyle>
            <a:lvl1pPr marL="0" indent="0">
              <a:buNone/>
              <a:defRPr sz="1200">
                <a:solidFill>
                  <a:schemeClr val="bg1"/>
                </a:solidFill>
              </a:defRPr>
            </a:lvl1pPr>
          </a:lstStyle>
          <a:p>
            <a:pPr lvl="0"/>
            <a:r>
              <a:rPr lang="en-GB" dirty="0"/>
              <a:t>Image caption</a:t>
            </a:r>
            <a:endParaRPr lang="en-GB"/>
          </a:p>
        </p:txBody>
      </p:sp>
      <p:sp>
        <p:nvSpPr>
          <p:cNvPr id="6" name="Footer Placeholder 5">
            <a:extLst>
              <a:ext uri="{FF2B5EF4-FFF2-40B4-BE49-F238E27FC236}">
                <a16:creationId xmlns:a16="http://schemas.microsoft.com/office/drawing/2014/main" id="{9B43173B-B80B-4919-82C0-407E51C4FFF0}"/>
              </a:ext>
            </a:extLst>
          </p:cNvPr>
          <p:cNvSpPr>
            <a:spLocks noGrp="1"/>
          </p:cNvSpPr>
          <p:nvPr>
            <p:ph type="ftr" sz="quarter" idx="26"/>
          </p:nvPr>
        </p:nvSpPr>
        <p:spPr/>
        <p:txBody>
          <a:bodyPr/>
          <a:lstStyle>
            <a:lvl1pPr>
              <a:defRPr>
                <a:solidFill>
                  <a:schemeClr val="bg1"/>
                </a:solidFill>
              </a:defRPr>
            </a:lvl1pPr>
          </a:lstStyle>
          <a:p>
            <a:endParaRPr lang="en-GB" dirty="0"/>
          </a:p>
        </p:txBody>
      </p:sp>
      <p:sp>
        <p:nvSpPr>
          <p:cNvPr id="7" name="Slide Number Placeholder 6">
            <a:extLst>
              <a:ext uri="{FF2B5EF4-FFF2-40B4-BE49-F238E27FC236}">
                <a16:creationId xmlns:a16="http://schemas.microsoft.com/office/drawing/2014/main" id="{7DF70242-E67D-4CC0-B6E0-04FF3307AE6D}"/>
              </a:ext>
            </a:extLst>
          </p:cNvPr>
          <p:cNvSpPr>
            <a:spLocks noGrp="1"/>
          </p:cNvSpPr>
          <p:nvPr>
            <p:ph type="sldNum" sz="quarter" idx="27"/>
          </p:nvPr>
        </p:nvSpPr>
        <p:spPr/>
        <p:txBody>
          <a:bodyPr/>
          <a:lstStyle>
            <a:lvl1pPr>
              <a:defRPr>
                <a:solidFill>
                  <a:schemeClr val="bg1"/>
                </a:solidFill>
              </a:defRPr>
            </a:lvl1pPr>
          </a:lstStyle>
          <a:p>
            <a:fld id="{1BE232AB-0B06-425F-9ADD-32A9A3D01189}" type="slidenum">
              <a:rPr lang="en-GB" smtClean="0"/>
              <a:pPr/>
              <a:t>‹#›</a:t>
            </a:fld>
            <a:endParaRPr lang="en-GB" dirty="0"/>
          </a:p>
        </p:txBody>
      </p:sp>
      <p:sp>
        <p:nvSpPr>
          <p:cNvPr id="10" name="Copyright">
            <a:extLst>
              <a:ext uri="{FF2B5EF4-FFF2-40B4-BE49-F238E27FC236}">
                <a16:creationId xmlns:a16="http://schemas.microsoft.com/office/drawing/2014/main" id="{AAEC3064-9F37-42F0-B69D-798280580D8A}"/>
              </a:ext>
            </a:extLst>
          </p:cNvPr>
          <p:cNvSpPr>
            <a:spLocks noGrp="1"/>
          </p:cNvSpPr>
          <p:nvPr>
            <p:ph type="body" sz="quarter" idx="28" hasCustomPrompt="1"/>
          </p:nvPr>
        </p:nvSpPr>
        <p:spPr>
          <a:xfrm rot="16200000">
            <a:off x="9291598" y="3932095"/>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8509963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mpact statement">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475704E1-6DE3-46F7-990A-1A4A9467262A}"/>
              </a:ext>
            </a:extLst>
          </p:cNvPr>
          <p:cNvSpPr>
            <a:spLocks noGrp="1"/>
          </p:cNvSpPr>
          <p:nvPr>
            <p:ph type="pic" sz="quarter" idx="21" hasCustomPrompt="1"/>
          </p:nvPr>
        </p:nvSpPr>
        <p:spPr>
          <a:xfrm>
            <a:off x="0" y="0"/>
            <a:ext cx="12192000" cy="6858000"/>
          </a:xfrm>
          <a:prstGeom prst="rect">
            <a:avLst/>
          </a:prstGeom>
          <a:solidFill>
            <a:schemeClr val="bg1">
              <a:lumMod val="95000"/>
            </a:schemeClr>
          </a:solidFill>
        </p:spPr>
        <p:txBody>
          <a:bodyPr lIns="0"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0" name="Title 1">
            <a:extLst>
              <a:ext uri="{FF2B5EF4-FFF2-40B4-BE49-F238E27FC236}">
                <a16:creationId xmlns:a16="http://schemas.microsoft.com/office/drawing/2014/main" id="{01FE53F9-F5EA-4BE2-88BA-EFAE32BFADA1}"/>
              </a:ext>
            </a:extLst>
          </p:cNvPr>
          <p:cNvSpPr>
            <a:spLocks noGrp="1"/>
          </p:cNvSpPr>
          <p:nvPr>
            <p:ph type="title" hasCustomPrompt="1"/>
          </p:nvPr>
        </p:nvSpPr>
        <p:spPr>
          <a:xfrm>
            <a:off x="6210298" y="2449607"/>
            <a:ext cx="5324400" cy="215445"/>
          </a:xfrm>
        </p:spPr>
        <p:txBody>
          <a:bodyPr anchor="b"/>
          <a:lstStyle>
            <a:lvl1pPr>
              <a:defRPr sz="1600" b="1">
                <a:solidFill>
                  <a:schemeClr val="bg1"/>
                </a:solidFill>
                <a:latin typeface="Arial" panose="020B0604020202020204" pitchFamily="34" charset="0"/>
                <a:cs typeface="Arial" panose="020B0604020202020204" pitchFamily="34" charset="0"/>
              </a:defRPr>
            </a:lvl1pPr>
          </a:lstStyle>
          <a:p>
            <a:r>
              <a:rPr lang="en-GB" dirty="0"/>
              <a:t>Optional heading</a:t>
            </a:r>
            <a:endParaRPr lang="en-GB"/>
          </a:p>
        </p:txBody>
      </p:sp>
      <p:sp>
        <p:nvSpPr>
          <p:cNvPr id="13" name="Text Placeholder 2">
            <a:extLst>
              <a:ext uri="{FF2B5EF4-FFF2-40B4-BE49-F238E27FC236}">
                <a16:creationId xmlns:a16="http://schemas.microsoft.com/office/drawing/2014/main" id="{5358D72D-3682-4C24-8D74-1B66D5758211}"/>
              </a:ext>
            </a:extLst>
          </p:cNvPr>
          <p:cNvSpPr>
            <a:spLocks noGrp="1"/>
          </p:cNvSpPr>
          <p:nvPr>
            <p:ph type="body" sz="quarter" idx="26" hasCustomPrompt="1"/>
          </p:nvPr>
        </p:nvSpPr>
        <p:spPr>
          <a:xfrm>
            <a:off x="6210298" y="2829762"/>
            <a:ext cx="5324400" cy="1233295"/>
          </a:xfrm>
          <a:prstGeom prst="rect">
            <a:avLst/>
          </a:prstGeom>
        </p:spPr>
        <p:txBody>
          <a:bodyPr lIns="0" tIns="0" rIns="0" bIns="0"/>
          <a:lstStyle>
            <a:lvl1pPr marL="0" indent="0">
              <a:buNone/>
              <a:defRPr sz="4000">
                <a:solidFill>
                  <a:schemeClr val="bg1"/>
                </a:solidFill>
              </a:defRPr>
            </a:lvl1pPr>
            <a:lvl2pPr>
              <a:defRPr sz="4000"/>
            </a:lvl2pPr>
            <a:lvl3pPr>
              <a:defRPr sz="4000"/>
            </a:lvl3pPr>
            <a:lvl4pPr>
              <a:defRPr sz="4000"/>
            </a:lvl4pPr>
            <a:lvl5pPr>
              <a:defRPr sz="4000"/>
            </a:lvl5pPr>
          </a:lstStyle>
          <a:p>
            <a:pPr lvl="0"/>
            <a:r>
              <a:rPr lang="en-GB" dirty="0"/>
              <a:t>Value statement or headline.</a:t>
            </a:r>
            <a:endParaRPr lang="en-GB"/>
          </a:p>
        </p:txBody>
      </p:sp>
      <p:sp>
        <p:nvSpPr>
          <p:cNvPr id="14" name="Text Placeholder 4">
            <a:extLst>
              <a:ext uri="{FF2B5EF4-FFF2-40B4-BE49-F238E27FC236}">
                <a16:creationId xmlns:a16="http://schemas.microsoft.com/office/drawing/2014/main" id="{528C92DC-D9EA-4F1E-A648-F7F213DBFBDC}"/>
              </a:ext>
            </a:extLst>
          </p:cNvPr>
          <p:cNvSpPr>
            <a:spLocks noGrp="1"/>
          </p:cNvSpPr>
          <p:nvPr>
            <p:ph type="body" sz="quarter" idx="27" hasCustomPrompt="1"/>
          </p:nvPr>
        </p:nvSpPr>
        <p:spPr>
          <a:xfrm>
            <a:off x="6210411" y="6169025"/>
            <a:ext cx="5322534" cy="236538"/>
          </a:xfrm>
        </p:spPr>
        <p:txBody>
          <a:bodyPr anchor="b">
            <a:noAutofit/>
          </a:bodyPr>
          <a:lstStyle>
            <a:lvl1pPr marL="0" indent="0">
              <a:buNone/>
              <a:defRPr sz="1200">
                <a:solidFill>
                  <a:schemeClr val="bg1"/>
                </a:solidFill>
              </a:defRPr>
            </a:lvl1pPr>
          </a:lstStyle>
          <a:p>
            <a:pPr lvl="0"/>
            <a:r>
              <a:rPr lang="en-GB" dirty="0"/>
              <a:t>Image caption</a:t>
            </a:r>
            <a:endParaRPr lang="en-GB"/>
          </a:p>
        </p:txBody>
      </p:sp>
      <p:sp>
        <p:nvSpPr>
          <p:cNvPr id="2" name="Footer Placeholder 1">
            <a:extLst>
              <a:ext uri="{FF2B5EF4-FFF2-40B4-BE49-F238E27FC236}">
                <a16:creationId xmlns:a16="http://schemas.microsoft.com/office/drawing/2014/main" id="{0EFB5752-C9F0-4ED5-8347-076F042390CA}"/>
              </a:ext>
            </a:extLst>
          </p:cNvPr>
          <p:cNvSpPr>
            <a:spLocks noGrp="1"/>
          </p:cNvSpPr>
          <p:nvPr>
            <p:ph type="ftr" sz="quarter" idx="28"/>
          </p:nvPr>
        </p:nvSpPr>
        <p:spPr/>
        <p:txBody>
          <a:bodyPr/>
          <a:lstStyle>
            <a:lvl1pPr>
              <a:defRPr>
                <a:solidFill>
                  <a:schemeClr val="bg2"/>
                </a:solidFill>
              </a:defRPr>
            </a:lvl1pPr>
          </a:lstStyle>
          <a:p>
            <a:endParaRPr lang="en-GB" dirty="0"/>
          </a:p>
        </p:txBody>
      </p:sp>
      <p:sp>
        <p:nvSpPr>
          <p:cNvPr id="4" name="Slide Number Placeholder 3">
            <a:extLst>
              <a:ext uri="{FF2B5EF4-FFF2-40B4-BE49-F238E27FC236}">
                <a16:creationId xmlns:a16="http://schemas.microsoft.com/office/drawing/2014/main" id="{245DCA93-8550-4F0B-8AD2-EB331604A3F5}"/>
              </a:ext>
            </a:extLst>
          </p:cNvPr>
          <p:cNvSpPr>
            <a:spLocks noGrp="1"/>
          </p:cNvSpPr>
          <p:nvPr>
            <p:ph type="sldNum" sz="quarter" idx="29"/>
          </p:nvPr>
        </p:nvSpPr>
        <p:spPr/>
        <p:txBody>
          <a:bodyPr/>
          <a:lstStyle>
            <a:lvl1pPr>
              <a:defRPr>
                <a:solidFill>
                  <a:schemeClr val="bg2"/>
                </a:solidFill>
              </a:defRPr>
            </a:lvl1pPr>
          </a:lstStyle>
          <a:p>
            <a:fld id="{1BE232AB-0B06-425F-9ADD-32A9A3D01189}" type="slidenum">
              <a:rPr lang="en-GB" smtClean="0"/>
              <a:pPr/>
              <a:t>‹#›</a:t>
            </a:fld>
            <a:endParaRPr lang="en-GB" dirty="0"/>
          </a:p>
        </p:txBody>
      </p:sp>
      <p:sp>
        <p:nvSpPr>
          <p:cNvPr id="15" name="Picture Placeholder 14">
            <a:extLst>
              <a:ext uri="{FF2B5EF4-FFF2-40B4-BE49-F238E27FC236}">
                <a16:creationId xmlns:a16="http://schemas.microsoft.com/office/drawing/2014/main" id="{AA89F144-0437-4158-BDC0-52ACE9C6D93D}"/>
              </a:ext>
            </a:extLst>
          </p:cNvPr>
          <p:cNvSpPr>
            <a:spLocks noGrp="1"/>
          </p:cNvSpPr>
          <p:nvPr>
            <p:ph type="pic" sz="quarter" idx="25" hasCustomPrompt="1"/>
          </p:nvPr>
        </p:nvSpPr>
        <p:spPr>
          <a:xfrm>
            <a:off x="10375384" y="357878"/>
            <a:ext cx="1157804" cy="304111"/>
          </a:xfrm>
          <a:prstGeom prst="rect">
            <a:avLst/>
          </a:prstGeom>
          <a:blipFill dpi="0" rotWithShape="1">
            <a:blip r:embed="rId2">
              <a:extLst>
                <a:ext uri="{96DAC541-7B7A-43D3-8B79-37D633B846F1}">
                  <asvg:svgBlip xmlns:asvg="http://schemas.microsoft.com/office/drawing/2016/SVG/main" r:embed="rId3"/>
                </a:ext>
              </a:extLst>
            </a:blip>
            <a:srcRect/>
            <a:stretch>
              <a:fillRect/>
            </a:stretch>
          </a:blipFill>
        </p:spPr>
        <p:txBody>
          <a:bodyPr/>
          <a:lstStyle>
            <a:lvl1pPr>
              <a:defRPr sz="100">
                <a:noFill/>
              </a:defRPr>
            </a:lvl1pPr>
          </a:lstStyle>
          <a:p>
            <a:endParaRPr lang="en-GB"/>
          </a:p>
        </p:txBody>
      </p:sp>
      <p:sp>
        <p:nvSpPr>
          <p:cNvPr id="12" name="Text Placeholder 17">
            <a:extLst>
              <a:ext uri="{FF2B5EF4-FFF2-40B4-BE49-F238E27FC236}">
                <a16:creationId xmlns:a16="http://schemas.microsoft.com/office/drawing/2014/main" id="{D9A39177-17B9-4B40-AC65-B8FBC856C19E}"/>
              </a:ext>
            </a:extLst>
          </p:cNvPr>
          <p:cNvSpPr>
            <a:spLocks noGrp="1"/>
          </p:cNvSpPr>
          <p:nvPr>
            <p:ph type="body" sz="quarter" idx="22" hasCustomPrompt="1"/>
          </p:nvPr>
        </p:nvSpPr>
        <p:spPr>
          <a:xfrm>
            <a:off x="6210298" y="4424593"/>
            <a:ext cx="5324400" cy="651861"/>
          </a:xfrm>
          <a:prstGeom prst="rect">
            <a:avLst/>
          </a:prstGeom>
        </p:spPr>
        <p:txBody>
          <a:bodyPr lIns="0" tIns="0" rIns="0" bIns="0">
            <a:noAutofit/>
          </a:bodyPr>
          <a:lstStyle>
            <a:lvl1pPr marL="0" indent="0">
              <a:lnSpc>
                <a:spcPct val="100000"/>
              </a:lnSpc>
              <a:spcBef>
                <a:spcPts val="0"/>
              </a:spcBef>
              <a:buFontTx/>
              <a:buNone/>
              <a:defRPr sz="1600">
                <a:solidFill>
                  <a:schemeClr val="bg1"/>
                </a:solidFill>
                <a:latin typeface="Times New Roman" panose="02020603050405020304" pitchFamily="18" charset="0"/>
                <a:cs typeface="Times New Roman" panose="02020603050405020304" pitchFamily="18" charset="0"/>
              </a:defRPr>
            </a:lvl1pPr>
          </a:lstStyle>
          <a:p>
            <a:pPr lvl="0"/>
            <a:r>
              <a:rPr lang="en-GB" dirty="0"/>
              <a:t>Supporting copy, 25 words</a:t>
            </a:r>
            <a:endParaRPr lang="en-GB"/>
          </a:p>
        </p:txBody>
      </p:sp>
      <p:sp>
        <p:nvSpPr>
          <p:cNvPr id="16" name="Copyright">
            <a:extLst>
              <a:ext uri="{FF2B5EF4-FFF2-40B4-BE49-F238E27FC236}">
                <a16:creationId xmlns:a16="http://schemas.microsoft.com/office/drawing/2014/main" id="{26B28194-B07A-45AB-9333-5AF168E3549B}"/>
              </a:ext>
            </a:extLst>
          </p:cNvPr>
          <p:cNvSpPr>
            <a:spLocks noGrp="1"/>
          </p:cNvSpPr>
          <p:nvPr>
            <p:ph type="body" sz="quarter" idx="30" hasCustomPrompt="1"/>
          </p:nvPr>
        </p:nvSpPr>
        <p:spPr>
          <a:xfrm rot="16200000">
            <a:off x="-1450198" y="3932095"/>
            <a:ext cx="4356125" cy="120705"/>
          </a:xfrm>
        </p:spPr>
        <p:txBody>
          <a:bodyPr anchor="ctr"/>
          <a:lstStyle>
            <a:lvl1pPr marL="0" indent="0" algn="l">
              <a:buNone/>
              <a:defRPr sz="800">
                <a:solidFill>
                  <a:schemeClr val="bg2"/>
                </a:solidFill>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17666294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 x text or imag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2410B8-7C3D-484E-9302-3E6968656FA1}"/>
              </a:ext>
            </a:extLst>
          </p:cNvPr>
          <p:cNvSpPr>
            <a:spLocks noGrp="1"/>
          </p:cNvSpPr>
          <p:nvPr>
            <p:ph type="title" hasCustomPrompt="1"/>
          </p:nvPr>
        </p:nvSpPr>
        <p:spPr/>
        <p:txBody>
          <a:bodyPr/>
          <a:lstStyle>
            <a:lvl1pPr>
              <a:defRPr/>
            </a:lvl1pPr>
          </a:lstStyle>
          <a:p>
            <a:r>
              <a:rPr lang="en-GB" dirty="0"/>
              <a:t>Slide title</a:t>
            </a:r>
            <a:endParaRPr lang="en-GB"/>
          </a:p>
        </p:txBody>
      </p:sp>
      <p:sp>
        <p:nvSpPr>
          <p:cNvPr id="7" name="Picture Placeholder 16">
            <a:extLst>
              <a:ext uri="{FF2B5EF4-FFF2-40B4-BE49-F238E27FC236}">
                <a16:creationId xmlns:a16="http://schemas.microsoft.com/office/drawing/2014/main" id="{4961DAD4-E8B8-4FF0-A559-111159986D90}"/>
              </a:ext>
            </a:extLst>
          </p:cNvPr>
          <p:cNvSpPr>
            <a:spLocks noGrp="1"/>
          </p:cNvSpPr>
          <p:nvPr>
            <p:ph type="pic" sz="quarter" idx="13" hasCustomPrompt="1"/>
          </p:nvPr>
        </p:nvSpPr>
        <p:spPr>
          <a:xfrm>
            <a:off x="658813" y="1811339"/>
            <a:ext cx="10874375" cy="4354512"/>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2" name="Footer Placeholder 11">
            <a:extLst>
              <a:ext uri="{FF2B5EF4-FFF2-40B4-BE49-F238E27FC236}">
                <a16:creationId xmlns:a16="http://schemas.microsoft.com/office/drawing/2014/main" id="{D5135014-C08C-4A66-8213-6117EBA0216C}"/>
              </a:ext>
            </a:extLst>
          </p:cNvPr>
          <p:cNvSpPr>
            <a:spLocks noGrp="1"/>
          </p:cNvSpPr>
          <p:nvPr>
            <p:ph type="ftr" sz="quarter" idx="14"/>
          </p:nvPr>
        </p:nvSpPr>
        <p:spPr/>
        <p:txBody>
          <a:bodyPr/>
          <a:lstStyle/>
          <a:p>
            <a:endParaRPr lang="en-GB" dirty="0"/>
          </a:p>
        </p:txBody>
      </p:sp>
      <p:sp>
        <p:nvSpPr>
          <p:cNvPr id="14" name="Slide Number Placeholder 13">
            <a:extLst>
              <a:ext uri="{FF2B5EF4-FFF2-40B4-BE49-F238E27FC236}">
                <a16:creationId xmlns:a16="http://schemas.microsoft.com/office/drawing/2014/main" id="{BC2BD3C9-7B98-4F8C-8059-46844677E92A}"/>
              </a:ext>
            </a:extLst>
          </p:cNvPr>
          <p:cNvSpPr>
            <a:spLocks noGrp="1"/>
          </p:cNvSpPr>
          <p:nvPr>
            <p:ph type="sldNum" sz="quarter" idx="15"/>
          </p:nvPr>
        </p:nvSpPr>
        <p:spPr/>
        <p:txBody>
          <a:bodyPr/>
          <a:lstStyle/>
          <a:p>
            <a:fld id="{1BE232AB-0B06-425F-9ADD-32A9A3D01189}" type="slidenum">
              <a:rPr lang="en-GB" smtClean="0"/>
              <a:pPr/>
              <a:t>‹#›</a:t>
            </a:fld>
            <a:endParaRPr lang="en-GB" dirty="0"/>
          </a:p>
        </p:txBody>
      </p:sp>
      <p:sp>
        <p:nvSpPr>
          <p:cNvPr id="6" name="Copyright">
            <a:extLst>
              <a:ext uri="{FF2B5EF4-FFF2-40B4-BE49-F238E27FC236}">
                <a16:creationId xmlns:a16="http://schemas.microsoft.com/office/drawing/2014/main" id="{74380270-8197-433E-A5D1-E3D82ED4127D}"/>
              </a:ext>
            </a:extLst>
          </p:cNvPr>
          <p:cNvSpPr>
            <a:spLocks noGrp="1"/>
          </p:cNvSpPr>
          <p:nvPr>
            <p:ph type="body" sz="quarter" idx="28" hasCustomPrompt="1"/>
          </p:nvPr>
        </p:nvSpPr>
        <p:spPr>
          <a:xfrm rot="16200000">
            <a:off x="9291598" y="3932095"/>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3368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Hero Project 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F5EC44DA-96B3-4536-A2BE-A4A4C39FEC2A}"/>
              </a:ext>
            </a:extLst>
          </p:cNvPr>
          <p:cNvSpPr>
            <a:spLocks noGrp="1"/>
          </p:cNvSpPr>
          <p:nvPr>
            <p:ph type="pic" sz="quarter" idx="13" hasCustomPrompt="1"/>
          </p:nvPr>
        </p:nvSpPr>
        <p:spPr>
          <a:xfrm>
            <a:off x="4357688" y="0"/>
            <a:ext cx="7834312" cy="6858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8691776F-8976-490C-A8A6-7D91B90A06C2}"/>
              </a:ext>
            </a:extLst>
          </p:cNvPr>
          <p:cNvSpPr>
            <a:spLocks noGrp="1"/>
          </p:cNvSpPr>
          <p:nvPr>
            <p:ph type="title" hasCustomPrompt="1"/>
          </p:nvPr>
        </p:nvSpPr>
        <p:spPr>
          <a:xfrm>
            <a:off x="658811" y="2846452"/>
            <a:ext cx="3468689" cy="582548"/>
          </a:xfrm>
        </p:spPr>
        <p:txBody>
          <a:bodyPr/>
          <a:lstStyle/>
          <a:p>
            <a:r>
              <a:rPr lang="en-GB" dirty="0"/>
              <a:t>Project title </a:t>
            </a:r>
            <a:br>
              <a:rPr lang="en-GB" dirty="0"/>
            </a:br>
            <a:r>
              <a:rPr lang="en-GB" dirty="0"/>
              <a:t>and location</a:t>
            </a:r>
            <a:endParaRPr lang="en-GB"/>
          </a:p>
        </p:txBody>
      </p:sp>
      <p:sp>
        <p:nvSpPr>
          <p:cNvPr id="10" name="Subtitle 2">
            <a:extLst>
              <a:ext uri="{FF2B5EF4-FFF2-40B4-BE49-F238E27FC236}">
                <a16:creationId xmlns:a16="http://schemas.microsoft.com/office/drawing/2014/main" id="{C33A2356-8DEE-4080-8A9C-B49575067F68}"/>
              </a:ext>
            </a:extLst>
          </p:cNvPr>
          <p:cNvSpPr>
            <a:spLocks noGrp="1"/>
          </p:cNvSpPr>
          <p:nvPr>
            <p:ph type="subTitle" idx="1" hasCustomPrompt="1"/>
          </p:nvPr>
        </p:nvSpPr>
        <p:spPr>
          <a:xfrm>
            <a:off x="658811" y="2448063"/>
            <a:ext cx="3468689"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4" name="Footer Placeholder 3">
            <a:extLst>
              <a:ext uri="{FF2B5EF4-FFF2-40B4-BE49-F238E27FC236}">
                <a16:creationId xmlns:a16="http://schemas.microsoft.com/office/drawing/2014/main" id="{5235D156-7C1E-46E5-86E8-2C76EDA14D72}"/>
              </a:ext>
            </a:extLst>
          </p:cNvPr>
          <p:cNvSpPr>
            <a:spLocks noGrp="1"/>
          </p:cNvSpPr>
          <p:nvPr>
            <p:ph type="ftr" sz="quarter" idx="26"/>
          </p:nvPr>
        </p:nvSpPr>
        <p:spPr/>
        <p:txBody>
          <a:bodyPr/>
          <a:lstStyle/>
          <a:p>
            <a:endParaRPr lang="en-GB" dirty="0"/>
          </a:p>
        </p:txBody>
      </p:sp>
      <p:sp>
        <p:nvSpPr>
          <p:cNvPr id="5" name="Slide Number Placeholder 4">
            <a:extLst>
              <a:ext uri="{FF2B5EF4-FFF2-40B4-BE49-F238E27FC236}">
                <a16:creationId xmlns:a16="http://schemas.microsoft.com/office/drawing/2014/main" id="{78528DD2-2CE1-49A4-B9BF-897CC02BB95A}"/>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8" name="Copyright">
            <a:extLst>
              <a:ext uri="{FF2B5EF4-FFF2-40B4-BE49-F238E27FC236}">
                <a16:creationId xmlns:a16="http://schemas.microsoft.com/office/drawing/2014/main" id="{C618A0A1-0C41-4356-B539-41589BCD47A6}"/>
              </a:ext>
            </a:extLst>
          </p:cNvPr>
          <p:cNvSpPr>
            <a:spLocks noGrp="1"/>
          </p:cNvSpPr>
          <p:nvPr>
            <p:ph type="body" sz="quarter" idx="28" hasCustomPrompt="1"/>
          </p:nvPr>
        </p:nvSpPr>
        <p:spPr>
          <a:xfrm rot="16200000">
            <a:off x="9742702" y="4422823"/>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9994545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Hero Project 2">
    <p:bg>
      <p:bgPr>
        <a:solidFill>
          <a:schemeClr val="accent1"/>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F5EC44DA-96B3-4536-A2BE-A4A4C39FEC2A}"/>
              </a:ext>
            </a:extLst>
          </p:cNvPr>
          <p:cNvSpPr>
            <a:spLocks noGrp="1"/>
          </p:cNvSpPr>
          <p:nvPr>
            <p:ph type="pic" sz="quarter" idx="13" hasCustomPrompt="1"/>
          </p:nvPr>
        </p:nvSpPr>
        <p:spPr>
          <a:xfrm>
            <a:off x="4357688" y="0"/>
            <a:ext cx="7834312" cy="6858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8691776F-8976-490C-A8A6-7D91B90A06C2}"/>
              </a:ext>
            </a:extLst>
          </p:cNvPr>
          <p:cNvSpPr>
            <a:spLocks noGrp="1"/>
          </p:cNvSpPr>
          <p:nvPr>
            <p:ph type="title" hasCustomPrompt="1"/>
          </p:nvPr>
        </p:nvSpPr>
        <p:spPr>
          <a:xfrm>
            <a:off x="658811" y="2846452"/>
            <a:ext cx="3468689" cy="582548"/>
          </a:xfrm>
        </p:spPr>
        <p:txBody>
          <a:bodyPr/>
          <a:lstStyle>
            <a:lvl1pPr>
              <a:defRPr>
                <a:solidFill>
                  <a:schemeClr val="bg1"/>
                </a:solidFill>
              </a:defRPr>
            </a:lvl1pPr>
          </a:lstStyle>
          <a:p>
            <a:r>
              <a:rPr lang="en-GB" dirty="0"/>
              <a:t>Project title </a:t>
            </a:r>
            <a:br>
              <a:rPr lang="en-GB" dirty="0"/>
            </a:br>
            <a:r>
              <a:rPr lang="en-GB" dirty="0"/>
              <a:t>and location</a:t>
            </a:r>
            <a:endParaRPr lang="en-GB"/>
          </a:p>
        </p:txBody>
      </p:sp>
      <p:sp>
        <p:nvSpPr>
          <p:cNvPr id="10" name="Subtitle 2">
            <a:extLst>
              <a:ext uri="{FF2B5EF4-FFF2-40B4-BE49-F238E27FC236}">
                <a16:creationId xmlns:a16="http://schemas.microsoft.com/office/drawing/2014/main" id="{C33A2356-8DEE-4080-8A9C-B49575067F68}"/>
              </a:ext>
            </a:extLst>
          </p:cNvPr>
          <p:cNvSpPr>
            <a:spLocks noGrp="1"/>
          </p:cNvSpPr>
          <p:nvPr>
            <p:ph type="subTitle" idx="1" hasCustomPrompt="1"/>
          </p:nvPr>
        </p:nvSpPr>
        <p:spPr>
          <a:xfrm>
            <a:off x="658811" y="2448063"/>
            <a:ext cx="3468689" cy="246221"/>
          </a:xfrm>
        </p:spPr>
        <p:txBody>
          <a:bodyPr lIns="0" tIns="0" rIns="0" bIns="0">
            <a:noAutofit/>
          </a:bodyPr>
          <a:lstStyle>
            <a:lvl1pPr marL="0" indent="0" algn="l">
              <a:buNone/>
              <a:defRPr lang="en-GB" sz="1600" b="1" kern="1200" dirty="0">
                <a:solidFill>
                  <a:schemeClr val="bg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4" name="Footer Placeholder 3">
            <a:extLst>
              <a:ext uri="{FF2B5EF4-FFF2-40B4-BE49-F238E27FC236}">
                <a16:creationId xmlns:a16="http://schemas.microsoft.com/office/drawing/2014/main" id="{5235D156-7C1E-46E5-86E8-2C76EDA14D72}"/>
              </a:ext>
            </a:extLst>
          </p:cNvPr>
          <p:cNvSpPr>
            <a:spLocks noGrp="1"/>
          </p:cNvSpPr>
          <p:nvPr>
            <p:ph type="ftr" sz="quarter" idx="26"/>
          </p:nvPr>
        </p:nvSpPr>
        <p:spPr/>
        <p:txBody>
          <a:bodyPr/>
          <a:lstStyle>
            <a:lvl1pPr>
              <a:defRPr>
                <a:solidFill>
                  <a:schemeClr val="bg1"/>
                </a:solidFill>
              </a:defRPr>
            </a:lvl1pPr>
          </a:lstStyle>
          <a:p>
            <a:endParaRPr lang="en-GB" dirty="0"/>
          </a:p>
        </p:txBody>
      </p:sp>
      <p:sp>
        <p:nvSpPr>
          <p:cNvPr id="5" name="Slide Number Placeholder 4">
            <a:extLst>
              <a:ext uri="{FF2B5EF4-FFF2-40B4-BE49-F238E27FC236}">
                <a16:creationId xmlns:a16="http://schemas.microsoft.com/office/drawing/2014/main" id="{78528DD2-2CE1-49A4-B9BF-897CC02BB95A}"/>
              </a:ext>
            </a:extLst>
          </p:cNvPr>
          <p:cNvSpPr>
            <a:spLocks noGrp="1"/>
          </p:cNvSpPr>
          <p:nvPr>
            <p:ph type="sldNum" sz="quarter" idx="27"/>
          </p:nvPr>
        </p:nvSpPr>
        <p:spPr/>
        <p:txBody>
          <a:bodyPr/>
          <a:lstStyle>
            <a:lvl1pPr>
              <a:defRPr>
                <a:solidFill>
                  <a:schemeClr val="bg1"/>
                </a:solidFill>
              </a:defRPr>
            </a:lvl1pPr>
          </a:lstStyle>
          <a:p>
            <a:fld id="{1BE232AB-0B06-425F-9ADD-32A9A3D01189}" type="slidenum">
              <a:rPr lang="en-GB" smtClean="0"/>
              <a:pPr/>
              <a:t>‹#›</a:t>
            </a:fld>
            <a:endParaRPr lang="en-GB" dirty="0"/>
          </a:p>
        </p:txBody>
      </p:sp>
      <p:sp>
        <p:nvSpPr>
          <p:cNvPr id="8" name="Copyright">
            <a:extLst>
              <a:ext uri="{FF2B5EF4-FFF2-40B4-BE49-F238E27FC236}">
                <a16:creationId xmlns:a16="http://schemas.microsoft.com/office/drawing/2014/main" id="{B103D9E7-7EBB-4C59-9839-7BB8AD86889D}"/>
              </a:ext>
            </a:extLst>
          </p:cNvPr>
          <p:cNvSpPr>
            <a:spLocks noGrp="1"/>
          </p:cNvSpPr>
          <p:nvPr>
            <p:ph type="body" sz="quarter" idx="28" hasCustomPrompt="1"/>
          </p:nvPr>
        </p:nvSpPr>
        <p:spPr>
          <a:xfrm rot="16200000">
            <a:off x="9742702" y="4422823"/>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9650291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 1 imag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F5EC44DA-96B3-4536-A2BE-A4A4C39FEC2A}"/>
              </a:ext>
            </a:extLst>
          </p:cNvPr>
          <p:cNvSpPr>
            <a:spLocks noGrp="1"/>
          </p:cNvSpPr>
          <p:nvPr>
            <p:ph type="pic" sz="quarter" idx="13" hasCustomPrompt="1"/>
          </p:nvPr>
        </p:nvSpPr>
        <p:spPr>
          <a:xfrm>
            <a:off x="6210300" y="0"/>
            <a:ext cx="5981700" cy="6858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Title 1">
            <a:extLst>
              <a:ext uri="{FF2B5EF4-FFF2-40B4-BE49-F238E27FC236}">
                <a16:creationId xmlns:a16="http://schemas.microsoft.com/office/drawing/2014/main" id="{8691776F-8976-490C-A8A6-7D91B90A06C2}"/>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0" name="Subtitle 2">
            <a:extLst>
              <a:ext uri="{FF2B5EF4-FFF2-40B4-BE49-F238E27FC236}">
                <a16:creationId xmlns:a16="http://schemas.microsoft.com/office/drawing/2014/main" id="{C33A2356-8DEE-4080-8A9C-B49575067F68}"/>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3" name="Text Placeholder 2">
            <a:extLst>
              <a:ext uri="{FF2B5EF4-FFF2-40B4-BE49-F238E27FC236}">
                <a16:creationId xmlns:a16="http://schemas.microsoft.com/office/drawing/2014/main" id="{4CB4183B-83D1-4CB6-8A61-E23A5C30DC9B}"/>
              </a:ext>
            </a:extLst>
          </p:cNvPr>
          <p:cNvSpPr>
            <a:spLocks noGrp="1"/>
          </p:cNvSpPr>
          <p:nvPr>
            <p:ph type="body" sz="quarter" idx="25" hasCustomPrompt="1"/>
          </p:nvPr>
        </p:nvSpPr>
        <p:spPr>
          <a:xfrm>
            <a:off x="658813" y="1811337"/>
            <a:ext cx="5319712" cy="4103141"/>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4" name="Footer Placeholder 3">
            <a:extLst>
              <a:ext uri="{FF2B5EF4-FFF2-40B4-BE49-F238E27FC236}">
                <a16:creationId xmlns:a16="http://schemas.microsoft.com/office/drawing/2014/main" id="{5235D156-7C1E-46E5-86E8-2C76EDA14D72}"/>
              </a:ext>
            </a:extLst>
          </p:cNvPr>
          <p:cNvSpPr>
            <a:spLocks noGrp="1"/>
          </p:cNvSpPr>
          <p:nvPr>
            <p:ph type="ftr" sz="quarter" idx="26"/>
          </p:nvPr>
        </p:nvSpPr>
        <p:spPr/>
        <p:txBody>
          <a:bodyPr/>
          <a:lstStyle/>
          <a:p>
            <a:endParaRPr lang="en-GB" dirty="0"/>
          </a:p>
        </p:txBody>
      </p:sp>
      <p:sp>
        <p:nvSpPr>
          <p:cNvPr id="5" name="Slide Number Placeholder 4">
            <a:extLst>
              <a:ext uri="{FF2B5EF4-FFF2-40B4-BE49-F238E27FC236}">
                <a16:creationId xmlns:a16="http://schemas.microsoft.com/office/drawing/2014/main" id="{78528DD2-2CE1-49A4-B9BF-897CC02BB95A}"/>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9" name="Copyright">
            <a:extLst>
              <a:ext uri="{FF2B5EF4-FFF2-40B4-BE49-F238E27FC236}">
                <a16:creationId xmlns:a16="http://schemas.microsoft.com/office/drawing/2014/main" id="{7AECFC4F-8375-498A-991F-37153AF1D3B4}"/>
              </a:ext>
            </a:extLst>
          </p:cNvPr>
          <p:cNvSpPr>
            <a:spLocks noGrp="1"/>
          </p:cNvSpPr>
          <p:nvPr>
            <p:ph type="body" sz="quarter" idx="28" hasCustomPrompt="1"/>
          </p:nvPr>
        </p:nvSpPr>
        <p:spPr>
          <a:xfrm rot="16200000">
            <a:off x="9742702" y="4422823"/>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8684390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 2 images landscap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3" name="Subtitle 2">
            <a:extLst>
              <a:ext uri="{FF2B5EF4-FFF2-40B4-BE49-F238E27FC236}">
                <a16:creationId xmlns:a16="http://schemas.microsoft.com/office/drawing/2014/main" id="{C99280FD-79BD-466C-AAFB-08DF3DCD1E17}"/>
              </a:ext>
            </a:extLst>
          </p:cNvPr>
          <p:cNvSpPr>
            <a:spLocks noGrp="1"/>
          </p:cNvSpPr>
          <p:nvPr>
            <p:ph type="subTitle" idx="1" hasCustomPrompt="1"/>
          </p:nvPr>
        </p:nvSpPr>
        <p:spPr>
          <a:xfrm>
            <a:off x="658811" y="1306800"/>
            <a:ext cx="5319712"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4" name="Text Placeholder 2">
            <a:extLst>
              <a:ext uri="{FF2B5EF4-FFF2-40B4-BE49-F238E27FC236}">
                <a16:creationId xmlns:a16="http://schemas.microsoft.com/office/drawing/2014/main" id="{1B4759FA-0DD1-4D6E-BF7F-14EB13925F96}"/>
              </a:ext>
            </a:extLst>
          </p:cNvPr>
          <p:cNvSpPr>
            <a:spLocks noGrp="1"/>
          </p:cNvSpPr>
          <p:nvPr>
            <p:ph type="body" sz="quarter" idx="26" hasCustomPrompt="1"/>
          </p:nvPr>
        </p:nvSpPr>
        <p:spPr>
          <a:xfrm>
            <a:off x="658813" y="1811337"/>
            <a:ext cx="5319712" cy="4103141"/>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 </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213476" y="0"/>
            <a:ext cx="5978523" cy="3429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6213476" y="3429000"/>
            <a:ext cx="5978523" cy="3424334"/>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3" name="Slide Number Placeholder 2">
            <a:extLst>
              <a:ext uri="{FF2B5EF4-FFF2-40B4-BE49-F238E27FC236}">
                <a16:creationId xmlns:a16="http://schemas.microsoft.com/office/drawing/2014/main" id="{B14FD4DE-7E00-4C85-8E46-386DA1F1C929}"/>
              </a:ext>
            </a:extLst>
          </p:cNvPr>
          <p:cNvSpPr>
            <a:spLocks noGrp="1"/>
          </p:cNvSpPr>
          <p:nvPr>
            <p:ph type="sldNum" sz="quarter" idx="28"/>
          </p:nvPr>
        </p:nvSpPr>
        <p:spPr/>
        <p:txBody>
          <a:bodyPr/>
          <a:lstStyle/>
          <a:p>
            <a:fld id="{1BE232AB-0B06-425F-9ADD-32A9A3D01189}" type="slidenum">
              <a:rPr lang="en-GB" smtClean="0"/>
              <a:pPr/>
              <a:t>‹#›</a:t>
            </a:fld>
            <a:endParaRPr lang="en-GB" dirty="0"/>
          </a:p>
        </p:txBody>
      </p:sp>
      <p:sp>
        <p:nvSpPr>
          <p:cNvPr id="15" name="Copyright">
            <a:extLst>
              <a:ext uri="{FF2B5EF4-FFF2-40B4-BE49-F238E27FC236}">
                <a16:creationId xmlns:a16="http://schemas.microsoft.com/office/drawing/2014/main" id="{A4A7345B-4D74-49C1-930D-4BBB5DA9EEB3}"/>
              </a:ext>
            </a:extLst>
          </p:cNvPr>
          <p:cNvSpPr>
            <a:spLocks noGrp="1"/>
          </p:cNvSpPr>
          <p:nvPr>
            <p:ph type="body" sz="quarter" idx="29" hasCustomPrompt="1"/>
          </p:nvPr>
        </p:nvSpPr>
        <p:spPr>
          <a:xfrm rot="16200000">
            <a:off x="10480764" y="5160885"/>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8" name="Copyright">
            <a:extLst>
              <a:ext uri="{FF2B5EF4-FFF2-40B4-BE49-F238E27FC236}">
                <a16:creationId xmlns:a16="http://schemas.microsoft.com/office/drawing/2014/main" id="{54D6592C-B81E-4F2C-B832-B37C57FA122A}"/>
              </a:ext>
            </a:extLst>
          </p:cNvPr>
          <p:cNvSpPr>
            <a:spLocks noGrp="1"/>
          </p:cNvSpPr>
          <p:nvPr>
            <p:ph type="body" sz="quarter" idx="30" hasCustomPrompt="1"/>
          </p:nvPr>
        </p:nvSpPr>
        <p:spPr>
          <a:xfrm rot="16200000">
            <a:off x="10480765" y="1753221"/>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8132241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 2 images portrai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3" name="Subtitle 2">
            <a:extLst>
              <a:ext uri="{FF2B5EF4-FFF2-40B4-BE49-F238E27FC236}">
                <a16:creationId xmlns:a16="http://schemas.microsoft.com/office/drawing/2014/main" id="{C99280FD-79BD-466C-AAFB-08DF3DCD1E17}"/>
              </a:ext>
            </a:extLst>
          </p:cNvPr>
          <p:cNvSpPr>
            <a:spLocks noGrp="1"/>
          </p:cNvSpPr>
          <p:nvPr>
            <p:ph type="subTitle" idx="1" hasCustomPrompt="1"/>
          </p:nvPr>
        </p:nvSpPr>
        <p:spPr>
          <a:xfrm>
            <a:off x="658811" y="1306800"/>
            <a:ext cx="5319712"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4" name="Text Placeholder 2">
            <a:extLst>
              <a:ext uri="{FF2B5EF4-FFF2-40B4-BE49-F238E27FC236}">
                <a16:creationId xmlns:a16="http://schemas.microsoft.com/office/drawing/2014/main" id="{1B4759FA-0DD1-4D6E-BF7F-14EB13925F96}"/>
              </a:ext>
            </a:extLst>
          </p:cNvPr>
          <p:cNvSpPr>
            <a:spLocks noGrp="1"/>
          </p:cNvSpPr>
          <p:nvPr>
            <p:ph type="body" sz="quarter" idx="26" hasCustomPrompt="1"/>
          </p:nvPr>
        </p:nvSpPr>
        <p:spPr>
          <a:xfrm>
            <a:off x="658813" y="1811337"/>
            <a:ext cx="5319712" cy="4103141"/>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 </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213477" y="4666"/>
            <a:ext cx="2988000" cy="6853334"/>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9201477" y="0"/>
            <a:ext cx="2988000" cy="6853334"/>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3" name="Slide Number Placeholder 2">
            <a:extLst>
              <a:ext uri="{FF2B5EF4-FFF2-40B4-BE49-F238E27FC236}">
                <a16:creationId xmlns:a16="http://schemas.microsoft.com/office/drawing/2014/main" id="{B14FD4DE-7E00-4C85-8E46-386DA1F1C929}"/>
              </a:ext>
            </a:extLst>
          </p:cNvPr>
          <p:cNvSpPr>
            <a:spLocks noGrp="1"/>
          </p:cNvSpPr>
          <p:nvPr>
            <p:ph type="sldNum" sz="quarter" idx="28"/>
          </p:nvPr>
        </p:nvSpPr>
        <p:spPr/>
        <p:txBody>
          <a:bodyPr/>
          <a:lstStyle/>
          <a:p>
            <a:fld id="{1BE232AB-0B06-425F-9ADD-32A9A3D01189}" type="slidenum">
              <a:rPr lang="en-GB" smtClean="0"/>
              <a:pPr/>
              <a:t>‹#›</a:t>
            </a:fld>
            <a:endParaRPr lang="en-GB" dirty="0"/>
          </a:p>
        </p:txBody>
      </p:sp>
      <p:sp>
        <p:nvSpPr>
          <p:cNvPr id="12" name="Copyright">
            <a:extLst>
              <a:ext uri="{FF2B5EF4-FFF2-40B4-BE49-F238E27FC236}">
                <a16:creationId xmlns:a16="http://schemas.microsoft.com/office/drawing/2014/main" id="{02980B71-BDCC-4079-B6D7-3CC746B41488}"/>
              </a:ext>
            </a:extLst>
          </p:cNvPr>
          <p:cNvSpPr>
            <a:spLocks noGrp="1"/>
          </p:cNvSpPr>
          <p:nvPr>
            <p:ph type="body" sz="quarter" idx="29" hasCustomPrompt="1"/>
          </p:nvPr>
        </p:nvSpPr>
        <p:spPr>
          <a:xfrm rot="16200000">
            <a:off x="9742702" y="4422823"/>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5" name="Copyright">
            <a:extLst>
              <a:ext uri="{FF2B5EF4-FFF2-40B4-BE49-F238E27FC236}">
                <a16:creationId xmlns:a16="http://schemas.microsoft.com/office/drawing/2014/main" id="{A91B7738-066C-4911-AC10-569A55E17FD6}"/>
              </a:ext>
            </a:extLst>
          </p:cNvPr>
          <p:cNvSpPr>
            <a:spLocks noGrp="1"/>
          </p:cNvSpPr>
          <p:nvPr>
            <p:ph type="body" sz="quarter" idx="30" hasCustomPrompt="1"/>
          </p:nvPr>
        </p:nvSpPr>
        <p:spPr>
          <a:xfrm rot="16200000">
            <a:off x="6816453" y="4422823"/>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7169061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 4 image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3" name="Subtitle 2">
            <a:extLst>
              <a:ext uri="{FF2B5EF4-FFF2-40B4-BE49-F238E27FC236}">
                <a16:creationId xmlns:a16="http://schemas.microsoft.com/office/drawing/2014/main" id="{C99280FD-79BD-466C-AAFB-08DF3DCD1E17}"/>
              </a:ext>
            </a:extLst>
          </p:cNvPr>
          <p:cNvSpPr>
            <a:spLocks noGrp="1"/>
          </p:cNvSpPr>
          <p:nvPr>
            <p:ph type="subTitle" idx="1" hasCustomPrompt="1"/>
          </p:nvPr>
        </p:nvSpPr>
        <p:spPr>
          <a:xfrm>
            <a:off x="658811" y="1306800"/>
            <a:ext cx="5319712"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4" name="Text Placeholder 2">
            <a:extLst>
              <a:ext uri="{FF2B5EF4-FFF2-40B4-BE49-F238E27FC236}">
                <a16:creationId xmlns:a16="http://schemas.microsoft.com/office/drawing/2014/main" id="{1B4759FA-0DD1-4D6E-BF7F-14EB13925F96}"/>
              </a:ext>
            </a:extLst>
          </p:cNvPr>
          <p:cNvSpPr>
            <a:spLocks noGrp="1"/>
          </p:cNvSpPr>
          <p:nvPr>
            <p:ph type="body" sz="quarter" idx="26" hasCustomPrompt="1"/>
          </p:nvPr>
        </p:nvSpPr>
        <p:spPr>
          <a:xfrm>
            <a:off x="658813" y="1811337"/>
            <a:ext cx="5319712" cy="4103141"/>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 </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219019" y="0"/>
            <a:ext cx="2988000" cy="34308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9201477" y="13998"/>
            <a:ext cx="2988000" cy="34308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3" name="Slide Number Placeholder 2">
            <a:extLst>
              <a:ext uri="{FF2B5EF4-FFF2-40B4-BE49-F238E27FC236}">
                <a16:creationId xmlns:a16="http://schemas.microsoft.com/office/drawing/2014/main" id="{B14FD4DE-7E00-4C85-8E46-386DA1F1C929}"/>
              </a:ext>
            </a:extLst>
          </p:cNvPr>
          <p:cNvSpPr>
            <a:spLocks noGrp="1"/>
          </p:cNvSpPr>
          <p:nvPr>
            <p:ph type="sldNum" sz="quarter" idx="28"/>
          </p:nvPr>
        </p:nvSpPr>
        <p:spPr/>
        <p:txBody>
          <a:bodyPr/>
          <a:lstStyle/>
          <a:p>
            <a:fld id="{1BE232AB-0B06-425F-9ADD-32A9A3D01189}" type="slidenum">
              <a:rPr lang="en-GB" smtClean="0"/>
              <a:pPr/>
              <a:t>‹#›</a:t>
            </a:fld>
            <a:endParaRPr lang="en-GB" dirty="0"/>
          </a:p>
        </p:txBody>
      </p:sp>
      <p:sp>
        <p:nvSpPr>
          <p:cNvPr id="12" name="Picture Placeholder 2">
            <a:extLst>
              <a:ext uri="{FF2B5EF4-FFF2-40B4-BE49-F238E27FC236}">
                <a16:creationId xmlns:a16="http://schemas.microsoft.com/office/drawing/2014/main" id="{CFF9D9D6-58B5-43C0-812B-30CAFE4D7A11}"/>
              </a:ext>
            </a:extLst>
          </p:cNvPr>
          <p:cNvSpPr>
            <a:spLocks noGrp="1"/>
          </p:cNvSpPr>
          <p:nvPr>
            <p:ph type="pic" sz="quarter" idx="46" hasCustomPrompt="1"/>
          </p:nvPr>
        </p:nvSpPr>
        <p:spPr>
          <a:xfrm>
            <a:off x="6219019" y="3427200"/>
            <a:ext cx="2988000" cy="34308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5" name="Picture Placeholder 2">
            <a:extLst>
              <a:ext uri="{FF2B5EF4-FFF2-40B4-BE49-F238E27FC236}">
                <a16:creationId xmlns:a16="http://schemas.microsoft.com/office/drawing/2014/main" id="{DD61791A-6DA9-49D9-9AB4-C7E28CACC509}"/>
              </a:ext>
            </a:extLst>
          </p:cNvPr>
          <p:cNvSpPr>
            <a:spLocks noGrp="1"/>
          </p:cNvSpPr>
          <p:nvPr>
            <p:ph type="pic" sz="quarter" idx="49" hasCustomPrompt="1"/>
          </p:nvPr>
        </p:nvSpPr>
        <p:spPr>
          <a:xfrm>
            <a:off x="9204000" y="3427200"/>
            <a:ext cx="2988000" cy="34308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0" name="Copyright">
            <a:extLst>
              <a:ext uri="{FF2B5EF4-FFF2-40B4-BE49-F238E27FC236}">
                <a16:creationId xmlns:a16="http://schemas.microsoft.com/office/drawing/2014/main" id="{C6A9BF4B-165D-4233-A4AE-023A5ABBEDE2}"/>
              </a:ext>
            </a:extLst>
          </p:cNvPr>
          <p:cNvSpPr>
            <a:spLocks noGrp="1"/>
          </p:cNvSpPr>
          <p:nvPr>
            <p:ph type="body" sz="quarter" idx="29" hasCustomPrompt="1"/>
          </p:nvPr>
        </p:nvSpPr>
        <p:spPr>
          <a:xfrm rot="16200000">
            <a:off x="10480764" y="5160885"/>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1" name="Copyright">
            <a:extLst>
              <a:ext uri="{FF2B5EF4-FFF2-40B4-BE49-F238E27FC236}">
                <a16:creationId xmlns:a16="http://schemas.microsoft.com/office/drawing/2014/main" id="{8F8B7E56-553E-4DA9-BD1C-5D50952E0DCF}"/>
              </a:ext>
            </a:extLst>
          </p:cNvPr>
          <p:cNvSpPr>
            <a:spLocks noGrp="1"/>
          </p:cNvSpPr>
          <p:nvPr>
            <p:ph type="body" sz="quarter" idx="30" hasCustomPrompt="1"/>
          </p:nvPr>
        </p:nvSpPr>
        <p:spPr>
          <a:xfrm rot="16200000">
            <a:off x="7554515" y="5160885"/>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2" name="Copyright">
            <a:extLst>
              <a:ext uri="{FF2B5EF4-FFF2-40B4-BE49-F238E27FC236}">
                <a16:creationId xmlns:a16="http://schemas.microsoft.com/office/drawing/2014/main" id="{34CEC00F-8512-460C-9061-435C1FC758AA}"/>
              </a:ext>
            </a:extLst>
          </p:cNvPr>
          <p:cNvSpPr>
            <a:spLocks noGrp="1"/>
          </p:cNvSpPr>
          <p:nvPr>
            <p:ph type="body" sz="quarter" idx="50" hasCustomPrompt="1"/>
          </p:nvPr>
        </p:nvSpPr>
        <p:spPr>
          <a:xfrm rot="16200000">
            <a:off x="10480765" y="180503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3" name="Copyright">
            <a:extLst>
              <a:ext uri="{FF2B5EF4-FFF2-40B4-BE49-F238E27FC236}">
                <a16:creationId xmlns:a16="http://schemas.microsoft.com/office/drawing/2014/main" id="{CC1F608D-03EF-4B00-A8C1-A5D9080D1FE8}"/>
              </a:ext>
            </a:extLst>
          </p:cNvPr>
          <p:cNvSpPr>
            <a:spLocks noGrp="1"/>
          </p:cNvSpPr>
          <p:nvPr>
            <p:ph type="body" sz="quarter" idx="51" hasCustomPrompt="1"/>
          </p:nvPr>
        </p:nvSpPr>
        <p:spPr>
          <a:xfrm rot="16200000">
            <a:off x="7554516" y="180503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5480083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 6 image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3" name="Subtitle 2">
            <a:extLst>
              <a:ext uri="{FF2B5EF4-FFF2-40B4-BE49-F238E27FC236}">
                <a16:creationId xmlns:a16="http://schemas.microsoft.com/office/drawing/2014/main" id="{C99280FD-79BD-466C-AAFB-08DF3DCD1E17}"/>
              </a:ext>
            </a:extLst>
          </p:cNvPr>
          <p:cNvSpPr>
            <a:spLocks noGrp="1"/>
          </p:cNvSpPr>
          <p:nvPr>
            <p:ph type="subTitle" idx="1" hasCustomPrompt="1"/>
          </p:nvPr>
        </p:nvSpPr>
        <p:spPr>
          <a:xfrm>
            <a:off x="658811" y="1306800"/>
            <a:ext cx="5319712"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14" name="Text Placeholder 2">
            <a:extLst>
              <a:ext uri="{FF2B5EF4-FFF2-40B4-BE49-F238E27FC236}">
                <a16:creationId xmlns:a16="http://schemas.microsoft.com/office/drawing/2014/main" id="{1B4759FA-0DD1-4D6E-BF7F-14EB13925F96}"/>
              </a:ext>
            </a:extLst>
          </p:cNvPr>
          <p:cNvSpPr>
            <a:spLocks noGrp="1"/>
          </p:cNvSpPr>
          <p:nvPr>
            <p:ph type="body" sz="quarter" idx="26" hasCustomPrompt="1"/>
          </p:nvPr>
        </p:nvSpPr>
        <p:spPr>
          <a:xfrm>
            <a:off x="658813" y="1811337"/>
            <a:ext cx="5319712" cy="4103141"/>
          </a:xfrm>
        </p:spPr>
        <p:txBody>
          <a:bodyPr/>
          <a:lstStyle>
            <a:lvl1pPr>
              <a:defRPr/>
            </a:lvl1pPr>
            <a:lvl5pPr>
              <a:defRPr/>
            </a:lvl5pPr>
            <a:lvl6pPr>
              <a:defRPr>
                <a:solidFill>
                  <a:schemeClr val="accent1"/>
                </a:solidFill>
              </a:defRPr>
            </a:lvl6pPr>
            <a:lvl7pPr>
              <a:defRPr>
                <a:solidFill>
                  <a:schemeClr val="accent1"/>
                </a:solidFill>
              </a:defRPr>
            </a:lvl7pPr>
            <a:lvl8pPr>
              <a:defRPr/>
            </a:lvl8pPr>
            <a:lvl9pPr>
              <a:defRPr/>
            </a:lvl9pPr>
          </a:lstStyle>
          <a:p>
            <a:pPr lvl="0"/>
            <a:r>
              <a:rPr lang="en-GB" dirty="0"/>
              <a:t>Click to add text </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219019" y="0"/>
            <a:ext cx="2988000" cy="2286000"/>
          </a:xfrm>
          <a:prstGeom prst="rect">
            <a:avLst/>
          </a:prstGeom>
          <a:solidFill>
            <a:schemeClr val="bg1">
              <a:lumMod val="95000"/>
            </a:schemeClr>
          </a:solidFill>
        </p:spPr>
        <p:txBody>
          <a:bodyPr tIns="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9204000" y="0"/>
            <a:ext cx="2988000" cy="2286000"/>
          </a:xfrm>
          <a:prstGeom prst="rect">
            <a:avLst/>
          </a:prstGeom>
          <a:solidFill>
            <a:schemeClr val="bg1">
              <a:lumMod val="95000"/>
            </a:schemeClr>
          </a:solidFill>
        </p:spPr>
        <p:txBody>
          <a:bodyPr tIns="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12" name="Picture Placeholder 2">
            <a:extLst>
              <a:ext uri="{FF2B5EF4-FFF2-40B4-BE49-F238E27FC236}">
                <a16:creationId xmlns:a16="http://schemas.microsoft.com/office/drawing/2014/main" id="{CFF9D9D6-58B5-43C0-812B-30CAFE4D7A11}"/>
              </a:ext>
            </a:extLst>
          </p:cNvPr>
          <p:cNvSpPr>
            <a:spLocks noGrp="1"/>
          </p:cNvSpPr>
          <p:nvPr>
            <p:ph type="pic" sz="quarter" idx="46" hasCustomPrompt="1"/>
          </p:nvPr>
        </p:nvSpPr>
        <p:spPr>
          <a:xfrm>
            <a:off x="6219019" y="2281335"/>
            <a:ext cx="2988000" cy="2286000"/>
          </a:xfrm>
          <a:prstGeom prst="rect">
            <a:avLst/>
          </a:prstGeom>
          <a:solidFill>
            <a:schemeClr val="bg1">
              <a:lumMod val="95000"/>
            </a:schemeClr>
          </a:solidFill>
        </p:spPr>
        <p:txBody>
          <a:bodyPr tIns="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5" name="Picture Placeholder 2">
            <a:extLst>
              <a:ext uri="{FF2B5EF4-FFF2-40B4-BE49-F238E27FC236}">
                <a16:creationId xmlns:a16="http://schemas.microsoft.com/office/drawing/2014/main" id="{DD61791A-6DA9-49D9-9AB4-C7E28CACC509}"/>
              </a:ext>
            </a:extLst>
          </p:cNvPr>
          <p:cNvSpPr>
            <a:spLocks noGrp="1"/>
          </p:cNvSpPr>
          <p:nvPr>
            <p:ph type="pic" sz="quarter" idx="49" hasCustomPrompt="1"/>
          </p:nvPr>
        </p:nvSpPr>
        <p:spPr>
          <a:xfrm>
            <a:off x="9204000" y="2281335"/>
            <a:ext cx="2988000" cy="2286000"/>
          </a:xfrm>
          <a:prstGeom prst="rect">
            <a:avLst/>
          </a:prstGeom>
          <a:solidFill>
            <a:schemeClr val="bg1">
              <a:lumMod val="95000"/>
            </a:schemeClr>
          </a:solidFill>
        </p:spPr>
        <p:txBody>
          <a:bodyPr tIns="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6" name="Picture Placeholder 5">
            <a:extLst>
              <a:ext uri="{FF2B5EF4-FFF2-40B4-BE49-F238E27FC236}">
                <a16:creationId xmlns:a16="http://schemas.microsoft.com/office/drawing/2014/main" id="{9C85EF5F-A950-4EEB-912E-C1344B499871}"/>
              </a:ext>
            </a:extLst>
          </p:cNvPr>
          <p:cNvSpPr>
            <a:spLocks noGrp="1"/>
          </p:cNvSpPr>
          <p:nvPr>
            <p:ph type="pic" sz="quarter" idx="61" hasCustomPrompt="1"/>
          </p:nvPr>
        </p:nvSpPr>
        <p:spPr>
          <a:xfrm>
            <a:off x="6219019" y="4544291"/>
            <a:ext cx="2988000" cy="2313709"/>
          </a:xfrm>
          <a:solidFill>
            <a:schemeClr val="bg1">
              <a:lumMod val="95000"/>
            </a:schemeClr>
          </a:solidFill>
        </p:spPr>
        <p:txBody>
          <a:bodyPr tIns="0" anchor="ctr" anchorCtr="0"/>
          <a:lstStyle>
            <a:lvl1pPr marL="0" indent="0" algn="ctr">
              <a:lnSpc>
                <a:spcPct val="80000"/>
              </a:lnSpc>
              <a:spcAft>
                <a:spcPts val="0"/>
              </a:spcAft>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9" name="Picture Placeholder 8">
            <a:extLst>
              <a:ext uri="{FF2B5EF4-FFF2-40B4-BE49-F238E27FC236}">
                <a16:creationId xmlns:a16="http://schemas.microsoft.com/office/drawing/2014/main" id="{9F4798DC-9296-4D30-9DA5-BDC358E6EF43}"/>
              </a:ext>
            </a:extLst>
          </p:cNvPr>
          <p:cNvSpPr>
            <a:spLocks noGrp="1"/>
          </p:cNvSpPr>
          <p:nvPr>
            <p:ph type="pic" sz="quarter" idx="62" hasCustomPrompt="1"/>
          </p:nvPr>
        </p:nvSpPr>
        <p:spPr>
          <a:xfrm>
            <a:off x="9204000" y="4544291"/>
            <a:ext cx="2988000" cy="2313709"/>
          </a:xfrm>
          <a:solidFill>
            <a:schemeClr val="bg1">
              <a:lumMod val="95000"/>
            </a:schemeClr>
          </a:solidFill>
        </p:spPr>
        <p:txBody>
          <a:bodyPr tIns="0" anchor="ctr" anchorCtr="0"/>
          <a:lstStyle>
            <a:lvl1pPr marL="0" indent="0" algn="ctr">
              <a:lnSpc>
                <a:spcPct val="80000"/>
              </a:lnSpc>
              <a:spcAft>
                <a:spcPts val="0"/>
              </a:spcAft>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2" name="Copyright">
            <a:extLst>
              <a:ext uri="{FF2B5EF4-FFF2-40B4-BE49-F238E27FC236}">
                <a16:creationId xmlns:a16="http://schemas.microsoft.com/office/drawing/2014/main" id="{F4C3D172-D8AB-40B9-AD21-E3633B281482}"/>
              </a:ext>
            </a:extLst>
          </p:cNvPr>
          <p:cNvSpPr>
            <a:spLocks noGrp="1"/>
          </p:cNvSpPr>
          <p:nvPr>
            <p:ph type="body" sz="quarter" idx="29" hasCustomPrompt="1"/>
          </p:nvPr>
        </p:nvSpPr>
        <p:spPr>
          <a:xfrm rot="16200000">
            <a:off x="11020764" y="5700885"/>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3" name="Copyright">
            <a:extLst>
              <a:ext uri="{FF2B5EF4-FFF2-40B4-BE49-F238E27FC236}">
                <a16:creationId xmlns:a16="http://schemas.microsoft.com/office/drawing/2014/main" id="{E07B621F-C3D1-402D-8EC2-6149DBF2C882}"/>
              </a:ext>
            </a:extLst>
          </p:cNvPr>
          <p:cNvSpPr>
            <a:spLocks noGrp="1"/>
          </p:cNvSpPr>
          <p:nvPr>
            <p:ph type="body" sz="quarter" idx="30" hasCustomPrompt="1"/>
          </p:nvPr>
        </p:nvSpPr>
        <p:spPr>
          <a:xfrm rot="16200000">
            <a:off x="8094515" y="5700885"/>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4" name="Copyright">
            <a:extLst>
              <a:ext uri="{FF2B5EF4-FFF2-40B4-BE49-F238E27FC236}">
                <a16:creationId xmlns:a16="http://schemas.microsoft.com/office/drawing/2014/main" id="{30093E19-D22B-454E-B253-1E3037C14F47}"/>
              </a:ext>
            </a:extLst>
          </p:cNvPr>
          <p:cNvSpPr>
            <a:spLocks noGrp="1"/>
          </p:cNvSpPr>
          <p:nvPr>
            <p:ph type="body" sz="quarter" idx="63" hasCustomPrompt="1"/>
          </p:nvPr>
        </p:nvSpPr>
        <p:spPr>
          <a:xfrm rot="16200000">
            <a:off x="11020765" y="3369165"/>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5" name="Copyright">
            <a:extLst>
              <a:ext uri="{FF2B5EF4-FFF2-40B4-BE49-F238E27FC236}">
                <a16:creationId xmlns:a16="http://schemas.microsoft.com/office/drawing/2014/main" id="{9CC18F20-0ED4-4F22-9C04-D7DF968B573C}"/>
              </a:ext>
            </a:extLst>
          </p:cNvPr>
          <p:cNvSpPr>
            <a:spLocks noGrp="1"/>
          </p:cNvSpPr>
          <p:nvPr>
            <p:ph type="body" sz="quarter" idx="64" hasCustomPrompt="1"/>
          </p:nvPr>
        </p:nvSpPr>
        <p:spPr>
          <a:xfrm rot="16200000">
            <a:off x="8094516" y="3369165"/>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6" name="Copyright">
            <a:extLst>
              <a:ext uri="{FF2B5EF4-FFF2-40B4-BE49-F238E27FC236}">
                <a16:creationId xmlns:a16="http://schemas.microsoft.com/office/drawing/2014/main" id="{220A206B-2A5A-432F-B817-4CF5D5214EE1}"/>
              </a:ext>
            </a:extLst>
          </p:cNvPr>
          <p:cNvSpPr>
            <a:spLocks noGrp="1"/>
          </p:cNvSpPr>
          <p:nvPr>
            <p:ph type="body" sz="quarter" idx="65" hasCustomPrompt="1"/>
          </p:nvPr>
        </p:nvSpPr>
        <p:spPr>
          <a:xfrm rot="16200000">
            <a:off x="11020766" y="1138029"/>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7" name="Copyright">
            <a:extLst>
              <a:ext uri="{FF2B5EF4-FFF2-40B4-BE49-F238E27FC236}">
                <a16:creationId xmlns:a16="http://schemas.microsoft.com/office/drawing/2014/main" id="{47A70906-00C8-46B4-A8C8-E1DEAC6A2040}"/>
              </a:ext>
            </a:extLst>
          </p:cNvPr>
          <p:cNvSpPr>
            <a:spLocks noGrp="1"/>
          </p:cNvSpPr>
          <p:nvPr>
            <p:ph type="body" sz="quarter" idx="66" hasCustomPrompt="1"/>
          </p:nvPr>
        </p:nvSpPr>
        <p:spPr>
          <a:xfrm rot="16200000">
            <a:off x="8094517" y="1138029"/>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9559373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 x Case Studies">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6A74B7-0138-4C1A-B192-C4EDDAF5BCE6}"/>
              </a:ext>
            </a:extLst>
          </p:cNvPr>
          <p:cNvSpPr>
            <a:spLocks noGrp="1"/>
          </p:cNvSpPr>
          <p:nvPr>
            <p:ph type="title" hasCustomPrompt="1"/>
          </p:nvPr>
        </p:nvSpPr>
        <p:spPr>
          <a:xfrm>
            <a:off x="658299" y="657225"/>
            <a:ext cx="5319714" cy="532800"/>
          </a:xfrm>
        </p:spPr>
        <p:txBody>
          <a:bodyPr/>
          <a:lstStyle/>
          <a:p>
            <a:r>
              <a:rPr lang="en-GB" dirty="0"/>
              <a:t>Slide title</a:t>
            </a:r>
            <a:endParaRPr lang="en-GB"/>
          </a:p>
        </p:txBody>
      </p:sp>
      <p:sp>
        <p:nvSpPr>
          <p:cNvPr id="29" name="Subtitle 2">
            <a:extLst>
              <a:ext uri="{FF2B5EF4-FFF2-40B4-BE49-F238E27FC236}">
                <a16:creationId xmlns:a16="http://schemas.microsoft.com/office/drawing/2014/main" id="{36993849-C70A-43E3-B4BF-04ED2FFD3EB6}"/>
              </a:ext>
            </a:extLst>
          </p:cNvPr>
          <p:cNvSpPr>
            <a:spLocks noGrp="1"/>
          </p:cNvSpPr>
          <p:nvPr>
            <p:ph type="subTitle" idx="1" hasCustomPrompt="1"/>
          </p:nvPr>
        </p:nvSpPr>
        <p:spPr>
          <a:xfrm>
            <a:off x="658812"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3" name="Picture Placeholder 2">
            <a:extLst>
              <a:ext uri="{FF2B5EF4-FFF2-40B4-BE49-F238E27FC236}">
                <a16:creationId xmlns:a16="http://schemas.microsoft.com/office/drawing/2014/main" id="{8C263C50-11C7-4BFC-AE83-8C2AEB2CE356}"/>
              </a:ext>
            </a:extLst>
          </p:cNvPr>
          <p:cNvSpPr>
            <a:spLocks noGrp="1"/>
          </p:cNvSpPr>
          <p:nvPr>
            <p:ph type="pic" sz="quarter" idx="10" hasCustomPrompt="1"/>
          </p:nvPr>
        </p:nvSpPr>
        <p:spPr>
          <a:xfrm>
            <a:off x="658557" y="1816568"/>
            <a:ext cx="3468687" cy="208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0" name="Text Placeholder 17">
            <a:extLst>
              <a:ext uri="{FF2B5EF4-FFF2-40B4-BE49-F238E27FC236}">
                <a16:creationId xmlns:a16="http://schemas.microsoft.com/office/drawing/2014/main" id="{DF095D08-9A5A-4A59-BF93-27D1282F1CA7}"/>
              </a:ext>
            </a:extLst>
          </p:cNvPr>
          <p:cNvSpPr>
            <a:spLocks noGrp="1"/>
          </p:cNvSpPr>
          <p:nvPr>
            <p:ph type="body" sz="quarter" idx="42" hasCustomPrompt="1"/>
          </p:nvPr>
        </p:nvSpPr>
        <p:spPr>
          <a:xfrm>
            <a:off x="4363220" y="1819291"/>
            <a:ext cx="1620000" cy="531742"/>
          </a:xfrm>
          <a:prstGeom prst="rect">
            <a:avLst/>
          </a:prstGeom>
        </p:spPr>
        <p:txBody>
          <a:bodyPr lIns="0" tIns="0" rIns="0" bIns="0">
            <a:noAutofit/>
          </a:bodyPr>
          <a:lstStyle>
            <a:lvl1pPr marL="0" indent="0" algn="l">
              <a:lnSpc>
                <a:spcPct val="1000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a:t>Image title</a:t>
            </a:r>
            <a:endParaRPr lang="en-GB"/>
          </a:p>
        </p:txBody>
      </p:sp>
      <p:sp>
        <p:nvSpPr>
          <p:cNvPr id="9" name="Text Placeholder 17">
            <a:extLst>
              <a:ext uri="{FF2B5EF4-FFF2-40B4-BE49-F238E27FC236}">
                <a16:creationId xmlns:a16="http://schemas.microsoft.com/office/drawing/2014/main" id="{B6BE0C6B-DD4C-454C-89F0-DABA457C6FE6}"/>
              </a:ext>
            </a:extLst>
          </p:cNvPr>
          <p:cNvSpPr>
            <a:spLocks noGrp="1"/>
          </p:cNvSpPr>
          <p:nvPr>
            <p:ph type="body" sz="quarter" idx="13" hasCustomPrompt="1"/>
          </p:nvPr>
        </p:nvSpPr>
        <p:spPr>
          <a:xfrm>
            <a:off x="4357688" y="2428568"/>
            <a:ext cx="1620325" cy="1476000"/>
          </a:xfrm>
          <a:prstGeom prst="rect">
            <a:avLst/>
          </a:prstGeom>
        </p:spPr>
        <p:txBody>
          <a:bodyPr lIns="0" tIns="0" rIns="0" bIns="0">
            <a:noAutofit/>
          </a:bodyPr>
          <a:lstStyle>
            <a:lvl1pPr marL="0" indent="0" algn="l">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approx. 15 words</a:t>
            </a:r>
            <a:endParaRPr lang="en-GB"/>
          </a:p>
        </p:txBody>
      </p:sp>
      <p:sp>
        <p:nvSpPr>
          <p:cNvPr id="12" name="Picture Placeholder 2">
            <a:extLst>
              <a:ext uri="{FF2B5EF4-FFF2-40B4-BE49-F238E27FC236}">
                <a16:creationId xmlns:a16="http://schemas.microsoft.com/office/drawing/2014/main" id="{B855C4F6-4FB3-4AA9-B6B4-F8839C2BD317}"/>
              </a:ext>
            </a:extLst>
          </p:cNvPr>
          <p:cNvSpPr>
            <a:spLocks noGrp="1"/>
          </p:cNvSpPr>
          <p:nvPr>
            <p:ph type="pic" sz="quarter" idx="43" hasCustomPrompt="1"/>
          </p:nvPr>
        </p:nvSpPr>
        <p:spPr>
          <a:xfrm>
            <a:off x="6213989" y="1816568"/>
            <a:ext cx="3468687" cy="208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4" name="Text Placeholder 17">
            <a:extLst>
              <a:ext uri="{FF2B5EF4-FFF2-40B4-BE49-F238E27FC236}">
                <a16:creationId xmlns:a16="http://schemas.microsoft.com/office/drawing/2014/main" id="{EC73C621-2D83-4499-A933-1475E5E0A3F0}"/>
              </a:ext>
            </a:extLst>
          </p:cNvPr>
          <p:cNvSpPr>
            <a:spLocks noGrp="1"/>
          </p:cNvSpPr>
          <p:nvPr>
            <p:ph type="body" sz="quarter" idx="53" hasCustomPrompt="1"/>
          </p:nvPr>
        </p:nvSpPr>
        <p:spPr>
          <a:xfrm>
            <a:off x="9912607" y="1811337"/>
            <a:ext cx="1620581" cy="531742"/>
          </a:xfrm>
          <a:prstGeom prst="rect">
            <a:avLst/>
          </a:prstGeom>
        </p:spPr>
        <p:txBody>
          <a:bodyPr lIns="0" tIns="0" rIns="0" bIns="0">
            <a:noAutofit/>
          </a:bodyPr>
          <a:lstStyle>
            <a:lvl1pPr marL="0" indent="0" algn="l">
              <a:lnSpc>
                <a:spcPct val="1000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a:t>Image title</a:t>
            </a:r>
            <a:endParaRPr lang="en-GB"/>
          </a:p>
        </p:txBody>
      </p:sp>
      <p:sp>
        <p:nvSpPr>
          <p:cNvPr id="23" name="Text Placeholder 17">
            <a:extLst>
              <a:ext uri="{FF2B5EF4-FFF2-40B4-BE49-F238E27FC236}">
                <a16:creationId xmlns:a16="http://schemas.microsoft.com/office/drawing/2014/main" id="{78AEEC8B-F04A-4BDA-B86F-0EB589D77105}"/>
              </a:ext>
            </a:extLst>
          </p:cNvPr>
          <p:cNvSpPr>
            <a:spLocks noGrp="1"/>
          </p:cNvSpPr>
          <p:nvPr>
            <p:ph type="body" sz="quarter" idx="52" hasCustomPrompt="1"/>
          </p:nvPr>
        </p:nvSpPr>
        <p:spPr>
          <a:xfrm>
            <a:off x="9912607" y="2428568"/>
            <a:ext cx="1620581" cy="1476000"/>
          </a:xfrm>
          <a:prstGeom prst="rect">
            <a:avLst/>
          </a:prstGeom>
        </p:spPr>
        <p:txBody>
          <a:bodyPr lIns="0" tIns="0" rIns="0" bIns="0">
            <a:noAutofit/>
          </a:bodyPr>
          <a:lstStyle>
            <a:lvl1pPr marL="0" indent="0" algn="l">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approx. 15 words</a:t>
            </a:r>
            <a:endParaRPr lang="en-GB"/>
          </a:p>
        </p:txBody>
      </p:sp>
      <p:sp>
        <p:nvSpPr>
          <p:cNvPr id="17" name="Picture Placeholder 2">
            <a:extLst>
              <a:ext uri="{FF2B5EF4-FFF2-40B4-BE49-F238E27FC236}">
                <a16:creationId xmlns:a16="http://schemas.microsoft.com/office/drawing/2014/main" id="{03FF1F2B-D7B4-46D8-A112-C1D8006A5AB4}"/>
              </a:ext>
            </a:extLst>
          </p:cNvPr>
          <p:cNvSpPr>
            <a:spLocks noGrp="1"/>
          </p:cNvSpPr>
          <p:nvPr>
            <p:ph type="pic" sz="quarter" idx="46" hasCustomPrompt="1"/>
          </p:nvPr>
        </p:nvSpPr>
        <p:spPr>
          <a:xfrm>
            <a:off x="658813" y="4079523"/>
            <a:ext cx="3468687" cy="208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6" name="Text Placeholder 17">
            <a:extLst>
              <a:ext uri="{FF2B5EF4-FFF2-40B4-BE49-F238E27FC236}">
                <a16:creationId xmlns:a16="http://schemas.microsoft.com/office/drawing/2014/main" id="{97FC0C48-2F5A-49DE-A1F7-6D7E7ABC6DFE}"/>
              </a:ext>
            </a:extLst>
          </p:cNvPr>
          <p:cNvSpPr>
            <a:spLocks noGrp="1"/>
          </p:cNvSpPr>
          <p:nvPr>
            <p:ph type="body" sz="quarter" idx="55" hasCustomPrompt="1"/>
          </p:nvPr>
        </p:nvSpPr>
        <p:spPr>
          <a:xfrm>
            <a:off x="4357688" y="4074293"/>
            <a:ext cx="1620325" cy="531742"/>
          </a:xfrm>
          <a:prstGeom prst="rect">
            <a:avLst/>
          </a:prstGeom>
        </p:spPr>
        <p:txBody>
          <a:bodyPr lIns="0" tIns="0" rIns="0" bIns="0">
            <a:noAutofit/>
          </a:bodyPr>
          <a:lstStyle>
            <a:lvl1pPr marL="0" indent="0" algn="l">
              <a:lnSpc>
                <a:spcPct val="1000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a:t>Image title</a:t>
            </a:r>
            <a:endParaRPr lang="en-GB"/>
          </a:p>
        </p:txBody>
      </p:sp>
      <p:sp>
        <p:nvSpPr>
          <p:cNvPr id="25" name="Text Placeholder 17">
            <a:extLst>
              <a:ext uri="{FF2B5EF4-FFF2-40B4-BE49-F238E27FC236}">
                <a16:creationId xmlns:a16="http://schemas.microsoft.com/office/drawing/2014/main" id="{8D755234-5CCB-4162-993B-F41E4FD3E368}"/>
              </a:ext>
            </a:extLst>
          </p:cNvPr>
          <p:cNvSpPr>
            <a:spLocks noGrp="1"/>
          </p:cNvSpPr>
          <p:nvPr>
            <p:ph type="body" sz="quarter" idx="54" hasCustomPrompt="1"/>
          </p:nvPr>
        </p:nvSpPr>
        <p:spPr>
          <a:xfrm>
            <a:off x="4357688" y="4693197"/>
            <a:ext cx="1620325" cy="1474326"/>
          </a:xfrm>
          <a:prstGeom prst="rect">
            <a:avLst/>
          </a:prstGeom>
        </p:spPr>
        <p:txBody>
          <a:bodyPr lIns="0" tIns="0" rIns="0" bIns="0">
            <a:noAutofit/>
          </a:bodyPr>
          <a:lstStyle>
            <a:lvl1pPr marL="0" indent="0" algn="l">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approx. 15 words</a:t>
            </a:r>
            <a:endParaRPr lang="en-GB"/>
          </a:p>
        </p:txBody>
      </p:sp>
      <p:sp>
        <p:nvSpPr>
          <p:cNvPr id="20" name="Picture Placeholder 2">
            <a:extLst>
              <a:ext uri="{FF2B5EF4-FFF2-40B4-BE49-F238E27FC236}">
                <a16:creationId xmlns:a16="http://schemas.microsoft.com/office/drawing/2014/main" id="{707FBFC5-529A-439A-9CED-34DCBB7A4D7C}"/>
              </a:ext>
            </a:extLst>
          </p:cNvPr>
          <p:cNvSpPr>
            <a:spLocks noGrp="1"/>
          </p:cNvSpPr>
          <p:nvPr>
            <p:ph type="pic" sz="quarter" idx="49" hasCustomPrompt="1"/>
          </p:nvPr>
        </p:nvSpPr>
        <p:spPr>
          <a:xfrm>
            <a:off x="6213989" y="4079523"/>
            <a:ext cx="3468687" cy="2088000"/>
          </a:xfrm>
          <a:prstGeom prst="rect">
            <a:avLst/>
          </a:prstGeom>
          <a:solidFill>
            <a:schemeClr val="bg1">
              <a:lumMod val="95000"/>
            </a:schemeClr>
          </a:solidFill>
        </p:spPr>
        <p:txBody>
          <a:bodyPr tIns="504000" anchor="ctr">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8" name="Text Placeholder 17">
            <a:extLst>
              <a:ext uri="{FF2B5EF4-FFF2-40B4-BE49-F238E27FC236}">
                <a16:creationId xmlns:a16="http://schemas.microsoft.com/office/drawing/2014/main" id="{F8E85E58-A2F9-4173-8405-C131D957BE6E}"/>
              </a:ext>
            </a:extLst>
          </p:cNvPr>
          <p:cNvSpPr>
            <a:spLocks noGrp="1"/>
          </p:cNvSpPr>
          <p:nvPr>
            <p:ph type="body" sz="quarter" idx="57" hasCustomPrompt="1"/>
          </p:nvPr>
        </p:nvSpPr>
        <p:spPr>
          <a:xfrm>
            <a:off x="9912608" y="4074293"/>
            <a:ext cx="1620580" cy="531742"/>
          </a:xfrm>
          <a:prstGeom prst="rect">
            <a:avLst/>
          </a:prstGeom>
        </p:spPr>
        <p:txBody>
          <a:bodyPr lIns="0" tIns="0" rIns="0" bIns="0">
            <a:noAutofit/>
          </a:bodyPr>
          <a:lstStyle>
            <a:lvl1pPr marL="0" indent="0" algn="l">
              <a:lnSpc>
                <a:spcPct val="1000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a:t>Image title</a:t>
            </a:r>
            <a:endParaRPr lang="en-GB"/>
          </a:p>
        </p:txBody>
      </p:sp>
      <p:sp>
        <p:nvSpPr>
          <p:cNvPr id="27" name="Text Placeholder 17">
            <a:extLst>
              <a:ext uri="{FF2B5EF4-FFF2-40B4-BE49-F238E27FC236}">
                <a16:creationId xmlns:a16="http://schemas.microsoft.com/office/drawing/2014/main" id="{44E48FD3-2DF4-490C-BC3A-79C5D5E45947}"/>
              </a:ext>
            </a:extLst>
          </p:cNvPr>
          <p:cNvSpPr>
            <a:spLocks noGrp="1"/>
          </p:cNvSpPr>
          <p:nvPr>
            <p:ph type="body" sz="quarter" idx="56" hasCustomPrompt="1"/>
          </p:nvPr>
        </p:nvSpPr>
        <p:spPr>
          <a:xfrm>
            <a:off x="9912608" y="4691523"/>
            <a:ext cx="1620580" cy="1476000"/>
          </a:xfrm>
          <a:prstGeom prst="rect">
            <a:avLst/>
          </a:prstGeom>
        </p:spPr>
        <p:txBody>
          <a:bodyPr lIns="0" tIns="0" rIns="0" bIns="0">
            <a:noAutofit/>
          </a:bodyPr>
          <a:lstStyle>
            <a:lvl1pPr marL="0" indent="0" algn="l">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approx. 15 words</a:t>
            </a:r>
            <a:endParaRPr lang="en-GB"/>
          </a:p>
        </p:txBody>
      </p:sp>
      <p:sp>
        <p:nvSpPr>
          <p:cNvPr id="2" name="Footer Placeholder 1">
            <a:extLst>
              <a:ext uri="{FF2B5EF4-FFF2-40B4-BE49-F238E27FC236}">
                <a16:creationId xmlns:a16="http://schemas.microsoft.com/office/drawing/2014/main" id="{FCE2D67D-E75E-4FDA-B80E-DF09465F131D}"/>
              </a:ext>
            </a:extLst>
          </p:cNvPr>
          <p:cNvSpPr>
            <a:spLocks noGrp="1"/>
          </p:cNvSpPr>
          <p:nvPr>
            <p:ph type="ftr" sz="quarter" idx="61"/>
          </p:nvPr>
        </p:nvSpPr>
        <p:spPr/>
        <p:txBody>
          <a:bodyPr/>
          <a:lstStyle/>
          <a:p>
            <a:endParaRPr lang="en-GB" dirty="0"/>
          </a:p>
        </p:txBody>
      </p:sp>
      <p:sp>
        <p:nvSpPr>
          <p:cNvPr id="4" name="Slide Number Placeholder 3">
            <a:extLst>
              <a:ext uri="{FF2B5EF4-FFF2-40B4-BE49-F238E27FC236}">
                <a16:creationId xmlns:a16="http://schemas.microsoft.com/office/drawing/2014/main" id="{6FCDBCF9-9BBC-4CB0-8AAB-EAF7233B286E}"/>
              </a:ext>
            </a:extLst>
          </p:cNvPr>
          <p:cNvSpPr>
            <a:spLocks noGrp="1"/>
          </p:cNvSpPr>
          <p:nvPr>
            <p:ph type="sldNum" sz="quarter" idx="62"/>
          </p:nvPr>
        </p:nvSpPr>
        <p:spPr/>
        <p:txBody>
          <a:bodyPr/>
          <a:lstStyle/>
          <a:p>
            <a:fld id="{1BE232AB-0B06-425F-9ADD-32A9A3D01189}" type="slidenum">
              <a:rPr lang="en-GB" smtClean="0"/>
              <a:pPr/>
              <a:t>‹#›</a:t>
            </a:fld>
            <a:endParaRPr lang="en-GB" dirty="0"/>
          </a:p>
        </p:txBody>
      </p:sp>
      <p:sp>
        <p:nvSpPr>
          <p:cNvPr id="22" name="Copyright">
            <a:extLst>
              <a:ext uri="{FF2B5EF4-FFF2-40B4-BE49-F238E27FC236}">
                <a16:creationId xmlns:a16="http://schemas.microsoft.com/office/drawing/2014/main" id="{C2BAEB83-C0F6-49C3-824E-91581597843C}"/>
              </a:ext>
            </a:extLst>
          </p:cNvPr>
          <p:cNvSpPr>
            <a:spLocks noGrp="1"/>
          </p:cNvSpPr>
          <p:nvPr>
            <p:ph type="body" sz="quarter" idx="29" hasCustomPrompt="1"/>
          </p:nvPr>
        </p:nvSpPr>
        <p:spPr>
          <a:xfrm rot="16200000">
            <a:off x="5441378" y="5117048"/>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30" name="Copyright">
            <a:extLst>
              <a:ext uri="{FF2B5EF4-FFF2-40B4-BE49-F238E27FC236}">
                <a16:creationId xmlns:a16="http://schemas.microsoft.com/office/drawing/2014/main" id="{06BA3D43-5A99-42FF-9C1D-50DA5EA3C25F}"/>
              </a:ext>
            </a:extLst>
          </p:cNvPr>
          <p:cNvSpPr>
            <a:spLocks noGrp="1"/>
          </p:cNvSpPr>
          <p:nvPr>
            <p:ph type="body" sz="quarter" idx="30" hasCustomPrompt="1"/>
          </p:nvPr>
        </p:nvSpPr>
        <p:spPr>
          <a:xfrm rot="16200000">
            <a:off x="-100043" y="5117048"/>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36" name="Copyright">
            <a:extLst>
              <a:ext uri="{FF2B5EF4-FFF2-40B4-BE49-F238E27FC236}">
                <a16:creationId xmlns:a16="http://schemas.microsoft.com/office/drawing/2014/main" id="{14BBA61A-149B-4318-957B-7CBC65271626}"/>
              </a:ext>
            </a:extLst>
          </p:cNvPr>
          <p:cNvSpPr>
            <a:spLocks noGrp="1"/>
          </p:cNvSpPr>
          <p:nvPr>
            <p:ph type="body" sz="quarter" idx="63" hasCustomPrompt="1"/>
          </p:nvPr>
        </p:nvSpPr>
        <p:spPr>
          <a:xfrm rot="16200000">
            <a:off x="5441379" y="2885912"/>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37" name="Copyright">
            <a:extLst>
              <a:ext uri="{FF2B5EF4-FFF2-40B4-BE49-F238E27FC236}">
                <a16:creationId xmlns:a16="http://schemas.microsoft.com/office/drawing/2014/main" id="{7DF0C480-D791-4D19-B83C-E032A4974133}"/>
              </a:ext>
            </a:extLst>
          </p:cNvPr>
          <p:cNvSpPr>
            <a:spLocks noGrp="1"/>
          </p:cNvSpPr>
          <p:nvPr>
            <p:ph type="body" sz="quarter" idx="64" hasCustomPrompt="1"/>
          </p:nvPr>
        </p:nvSpPr>
        <p:spPr>
          <a:xfrm rot="16200000">
            <a:off x="-100042" y="2885912"/>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6480892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 x Team Members">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78E2ACE6-F563-4935-AADD-646F5AB1983D}"/>
              </a:ext>
            </a:extLst>
          </p:cNvPr>
          <p:cNvSpPr>
            <a:spLocks noGrp="1"/>
          </p:cNvSpPr>
          <p:nvPr>
            <p:ph type="title" hasCustomPrompt="1"/>
          </p:nvPr>
        </p:nvSpPr>
        <p:spPr>
          <a:xfrm>
            <a:off x="656924" y="657225"/>
            <a:ext cx="5319714" cy="532800"/>
          </a:xfrm>
        </p:spPr>
        <p:txBody>
          <a:bodyPr/>
          <a:lstStyle/>
          <a:p>
            <a:r>
              <a:rPr lang="en-GB" dirty="0"/>
              <a:t>Slide title</a:t>
            </a:r>
            <a:endParaRPr lang="en-GB"/>
          </a:p>
        </p:txBody>
      </p:sp>
      <p:sp>
        <p:nvSpPr>
          <p:cNvPr id="23" name="Subtitle 2">
            <a:extLst>
              <a:ext uri="{FF2B5EF4-FFF2-40B4-BE49-F238E27FC236}">
                <a16:creationId xmlns:a16="http://schemas.microsoft.com/office/drawing/2014/main" id="{8BF97E46-53D1-4953-BBD5-61A9FE287003}"/>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3" name="Picture Placeholder 2">
            <a:extLst>
              <a:ext uri="{FF2B5EF4-FFF2-40B4-BE49-F238E27FC236}">
                <a16:creationId xmlns:a16="http://schemas.microsoft.com/office/drawing/2014/main" id="{35A47A1D-3A44-41D2-96DC-50329243F7AD}"/>
              </a:ext>
            </a:extLst>
          </p:cNvPr>
          <p:cNvSpPr>
            <a:spLocks noGrp="1"/>
          </p:cNvSpPr>
          <p:nvPr>
            <p:ph type="pic" sz="quarter" idx="11" hasCustomPrompt="1"/>
          </p:nvPr>
        </p:nvSpPr>
        <p:spPr>
          <a:xfrm>
            <a:off x="658813" y="1811338"/>
            <a:ext cx="1620837" cy="1620837"/>
          </a:xfrm>
          <a:prstGeom prst="rect">
            <a:avLst/>
          </a:prstGeom>
          <a:solidFill>
            <a:schemeClr val="bg1">
              <a:lumMod val="95000"/>
            </a:schemeClr>
          </a:solidFill>
        </p:spPr>
        <p:txBody>
          <a:bodyPr tIns="504000" anchor="ctr" anchorCtr="0">
            <a:no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Picture</a:t>
            </a:r>
            <a:endParaRPr lang="en-GB"/>
          </a:p>
        </p:txBody>
      </p:sp>
      <p:sp>
        <p:nvSpPr>
          <p:cNvPr id="20" name="Text Placeholder 4">
            <a:extLst>
              <a:ext uri="{FF2B5EF4-FFF2-40B4-BE49-F238E27FC236}">
                <a16:creationId xmlns:a16="http://schemas.microsoft.com/office/drawing/2014/main" id="{29A8536C-53FD-45BF-AAD4-691D41EB7759}"/>
              </a:ext>
            </a:extLst>
          </p:cNvPr>
          <p:cNvSpPr>
            <a:spLocks noGrp="1"/>
          </p:cNvSpPr>
          <p:nvPr>
            <p:ph type="body" sz="quarter" idx="27" hasCustomPrompt="1"/>
          </p:nvPr>
        </p:nvSpPr>
        <p:spPr>
          <a:xfrm>
            <a:off x="2509838" y="1811338"/>
            <a:ext cx="3466800" cy="277512"/>
          </a:xfrm>
          <a:prstGeom prst="rect">
            <a:avLst/>
          </a:prstGeom>
        </p:spPr>
        <p:txBody>
          <a:bodyPr wrap="square" lIns="0" tIns="0" rIns="0" bIns="0">
            <a:noAutofit/>
          </a:bodyPr>
          <a:lstStyle>
            <a:lvl1pPr marL="0" indent="0">
              <a:lnSpc>
                <a:spcPts val="24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err="1"/>
              <a:t>Firstname</a:t>
            </a:r>
            <a:r>
              <a:rPr lang="en-GB" dirty="0"/>
              <a:t> </a:t>
            </a:r>
            <a:r>
              <a:rPr lang="en-GB" dirty="0" err="1"/>
              <a:t>Lastname</a:t>
            </a:r>
            <a:endParaRPr lang="en-GB" dirty="0"/>
          </a:p>
        </p:txBody>
      </p:sp>
      <p:sp>
        <p:nvSpPr>
          <p:cNvPr id="4" name="Text Placeholder 17">
            <a:extLst>
              <a:ext uri="{FF2B5EF4-FFF2-40B4-BE49-F238E27FC236}">
                <a16:creationId xmlns:a16="http://schemas.microsoft.com/office/drawing/2014/main" id="{E99D2E04-AF1A-477F-BE00-FD46AD230DA3}"/>
              </a:ext>
            </a:extLst>
          </p:cNvPr>
          <p:cNvSpPr>
            <a:spLocks noGrp="1"/>
          </p:cNvSpPr>
          <p:nvPr>
            <p:ph type="body" sz="quarter" idx="13" hasCustomPrompt="1"/>
          </p:nvPr>
        </p:nvSpPr>
        <p:spPr>
          <a:xfrm>
            <a:off x="2509838" y="2148377"/>
            <a:ext cx="3466800" cy="246221"/>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5" name="Text Placeholder 17">
            <a:extLst>
              <a:ext uri="{FF2B5EF4-FFF2-40B4-BE49-F238E27FC236}">
                <a16:creationId xmlns:a16="http://schemas.microsoft.com/office/drawing/2014/main" id="{E4473462-6DBF-4CCC-A6AC-38FCC1A400FE}"/>
              </a:ext>
            </a:extLst>
          </p:cNvPr>
          <p:cNvSpPr>
            <a:spLocks noGrp="1"/>
          </p:cNvSpPr>
          <p:nvPr>
            <p:ph type="body" sz="quarter" idx="14" hasCustomPrompt="1"/>
          </p:nvPr>
        </p:nvSpPr>
        <p:spPr>
          <a:xfrm>
            <a:off x="2509838" y="2506170"/>
            <a:ext cx="3466800" cy="921600"/>
          </a:xfrm>
          <a:prstGeom prst="rect">
            <a:avLst/>
          </a:prstGeom>
        </p:spPr>
        <p:txBody>
          <a:bodyPr wrap="square" lIns="0" tIns="0" rIns="0" bIns="0">
            <a:noAutofit/>
          </a:bodyPr>
          <a:lstStyle>
            <a:lvl1pPr marL="0" indent="0" algn="l">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10" name="Picture Placeholder 2">
            <a:extLst>
              <a:ext uri="{FF2B5EF4-FFF2-40B4-BE49-F238E27FC236}">
                <a16:creationId xmlns:a16="http://schemas.microsoft.com/office/drawing/2014/main" id="{80F9B3FD-33FC-47B7-A55F-8837D290FD4C}"/>
              </a:ext>
            </a:extLst>
          </p:cNvPr>
          <p:cNvSpPr>
            <a:spLocks noGrp="1"/>
          </p:cNvSpPr>
          <p:nvPr>
            <p:ph type="pic" sz="quarter" idx="19" hasCustomPrompt="1"/>
          </p:nvPr>
        </p:nvSpPr>
        <p:spPr>
          <a:xfrm>
            <a:off x="658813" y="4048913"/>
            <a:ext cx="1620837" cy="1620837"/>
          </a:xfrm>
          <a:prstGeom prst="rect">
            <a:avLst/>
          </a:prstGeom>
          <a:solidFill>
            <a:schemeClr val="bg1">
              <a:lumMod val="95000"/>
            </a:schemeClr>
          </a:solidFill>
        </p:spPr>
        <p:txBody>
          <a:bodyPr tIns="504000" anchor="ctr" anchorCtr="0">
            <a:no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Picture</a:t>
            </a:r>
            <a:endParaRPr lang="en-GB"/>
          </a:p>
        </p:txBody>
      </p:sp>
      <p:sp>
        <p:nvSpPr>
          <p:cNvPr id="11" name="Text Placeholder 4">
            <a:extLst>
              <a:ext uri="{FF2B5EF4-FFF2-40B4-BE49-F238E27FC236}">
                <a16:creationId xmlns:a16="http://schemas.microsoft.com/office/drawing/2014/main" id="{EE6CCB00-C548-4856-97AA-A87A3B210298}"/>
              </a:ext>
            </a:extLst>
          </p:cNvPr>
          <p:cNvSpPr>
            <a:spLocks noGrp="1"/>
          </p:cNvSpPr>
          <p:nvPr>
            <p:ph type="body" sz="quarter" idx="20" hasCustomPrompt="1"/>
          </p:nvPr>
        </p:nvSpPr>
        <p:spPr>
          <a:xfrm>
            <a:off x="2509838" y="4046837"/>
            <a:ext cx="3466800" cy="277512"/>
          </a:xfrm>
          <a:prstGeom prst="rect">
            <a:avLst/>
          </a:prstGeom>
        </p:spPr>
        <p:txBody>
          <a:bodyPr wrap="square" lIns="0" tIns="0" rIns="0" bIns="0">
            <a:noAutofit/>
          </a:bodyPr>
          <a:lstStyle>
            <a:lvl1pPr marL="0" indent="0">
              <a:lnSpc>
                <a:spcPts val="24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err="1"/>
              <a:t>Firstname</a:t>
            </a:r>
            <a:r>
              <a:rPr lang="en-GB" dirty="0"/>
              <a:t> </a:t>
            </a:r>
            <a:r>
              <a:rPr lang="en-GB" dirty="0" err="1"/>
              <a:t>Lastname</a:t>
            </a:r>
            <a:endParaRPr lang="en-GB" dirty="0"/>
          </a:p>
        </p:txBody>
      </p:sp>
      <p:sp>
        <p:nvSpPr>
          <p:cNvPr id="12" name="Text Placeholder 17">
            <a:extLst>
              <a:ext uri="{FF2B5EF4-FFF2-40B4-BE49-F238E27FC236}">
                <a16:creationId xmlns:a16="http://schemas.microsoft.com/office/drawing/2014/main" id="{4D68A386-E7E7-4D7E-B30F-C6A501A450AB}"/>
              </a:ext>
            </a:extLst>
          </p:cNvPr>
          <p:cNvSpPr>
            <a:spLocks noGrp="1"/>
          </p:cNvSpPr>
          <p:nvPr>
            <p:ph type="body" sz="quarter" idx="21" hasCustomPrompt="1"/>
          </p:nvPr>
        </p:nvSpPr>
        <p:spPr>
          <a:xfrm>
            <a:off x="2509838" y="4383240"/>
            <a:ext cx="3466800" cy="246221"/>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3" name="Text Placeholder 17">
            <a:extLst>
              <a:ext uri="{FF2B5EF4-FFF2-40B4-BE49-F238E27FC236}">
                <a16:creationId xmlns:a16="http://schemas.microsoft.com/office/drawing/2014/main" id="{5229370C-CF34-4897-A491-DD8356E5A206}"/>
              </a:ext>
            </a:extLst>
          </p:cNvPr>
          <p:cNvSpPr>
            <a:spLocks noGrp="1"/>
          </p:cNvSpPr>
          <p:nvPr>
            <p:ph type="body" sz="quarter" idx="22" hasCustomPrompt="1"/>
          </p:nvPr>
        </p:nvSpPr>
        <p:spPr>
          <a:xfrm>
            <a:off x="2509838" y="4746256"/>
            <a:ext cx="3466800" cy="921600"/>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6" name="Picture Placeholder 2">
            <a:extLst>
              <a:ext uri="{FF2B5EF4-FFF2-40B4-BE49-F238E27FC236}">
                <a16:creationId xmlns:a16="http://schemas.microsoft.com/office/drawing/2014/main" id="{694C374F-5D8B-4E1F-9A0A-59AEA4989345}"/>
              </a:ext>
            </a:extLst>
          </p:cNvPr>
          <p:cNvSpPr>
            <a:spLocks noGrp="1"/>
          </p:cNvSpPr>
          <p:nvPr>
            <p:ph type="pic" sz="quarter" idx="15" hasCustomPrompt="1"/>
          </p:nvPr>
        </p:nvSpPr>
        <p:spPr>
          <a:xfrm>
            <a:off x="6215364" y="1811338"/>
            <a:ext cx="1609424" cy="1620837"/>
          </a:xfrm>
          <a:prstGeom prst="rect">
            <a:avLst/>
          </a:prstGeom>
          <a:solidFill>
            <a:schemeClr val="bg1">
              <a:lumMod val="95000"/>
            </a:schemeClr>
          </a:solidFill>
        </p:spPr>
        <p:txBody>
          <a:bodyPr tIns="504000" anchor="ctr" anchorCtr="0">
            <a:no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Picture</a:t>
            </a:r>
            <a:endParaRPr lang="en-GB"/>
          </a:p>
        </p:txBody>
      </p:sp>
      <p:sp>
        <p:nvSpPr>
          <p:cNvPr id="7" name="Text Placeholder 4">
            <a:extLst>
              <a:ext uri="{FF2B5EF4-FFF2-40B4-BE49-F238E27FC236}">
                <a16:creationId xmlns:a16="http://schemas.microsoft.com/office/drawing/2014/main" id="{1C25F170-ACD3-4EA7-A988-78BB6A8BE324}"/>
              </a:ext>
            </a:extLst>
          </p:cNvPr>
          <p:cNvSpPr>
            <a:spLocks noGrp="1"/>
          </p:cNvSpPr>
          <p:nvPr>
            <p:ph type="body" sz="quarter" idx="16" hasCustomPrompt="1"/>
          </p:nvPr>
        </p:nvSpPr>
        <p:spPr>
          <a:xfrm>
            <a:off x="8063514" y="1811338"/>
            <a:ext cx="3458262" cy="277512"/>
          </a:xfrm>
          <a:prstGeom prst="rect">
            <a:avLst/>
          </a:prstGeom>
        </p:spPr>
        <p:txBody>
          <a:bodyPr wrap="square" lIns="0" tIns="0" rIns="0" bIns="0">
            <a:noAutofit/>
          </a:bodyPr>
          <a:lstStyle>
            <a:lvl1pPr marL="0" indent="0">
              <a:lnSpc>
                <a:spcPts val="24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err="1"/>
              <a:t>Firstname</a:t>
            </a:r>
            <a:r>
              <a:rPr lang="en-GB" dirty="0"/>
              <a:t> </a:t>
            </a:r>
            <a:r>
              <a:rPr lang="en-GB" dirty="0" err="1"/>
              <a:t>Lastname</a:t>
            </a:r>
            <a:endParaRPr lang="en-GB" dirty="0"/>
          </a:p>
        </p:txBody>
      </p:sp>
      <p:sp>
        <p:nvSpPr>
          <p:cNvPr id="8" name="Text Placeholder 17">
            <a:extLst>
              <a:ext uri="{FF2B5EF4-FFF2-40B4-BE49-F238E27FC236}">
                <a16:creationId xmlns:a16="http://schemas.microsoft.com/office/drawing/2014/main" id="{55B3C7AC-3DD4-468D-B769-D7F95B1E3AD0}"/>
              </a:ext>
            </a:extLst>
          </p:cNvPr>
          <p:cNvSpPr>
            <a:spLocks noGrp="1"/>
          </p:cNvSpPr>
          <p:nvPr>
            <p:ph type="body" sz="quarter" idx="17" hasCustomPrompt="1"/>
          </p:nvPr>
        </p:nvSpPr>
        <p:spPr>
          <a:xfrm>
            <a:off x="8063514" y="2148377"/>
            <a:ext cx="3458262" cy="246221"/>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9" name="Text Placeholder 17">
            <a:extLst>
              <a:ext uri="{FF2B5EF4-FFF2-40B4-BE49-F238E27FC236}">
                <a16:creationId xmlns:a16="http://schemas.microsoft.com/office/drawing/2014/main" id="{F8BB41CC-EE94-463A-A774-E299849F3949}"/>
              </a:ext>
            </a:extLst>
          </p:cNvPr>
          <p:cNvSpPr>
            <a:spLocks noGrp="1"/>
          </p:cNvSpPr>
          <p:nvPr>
            <p:ph type="body" sz="quarter" idx="18" hasCustomPrompt="1"/>
          </p:nvPr>
        </p:nvSpPr>
        <p:spPr>
          <a:xfrm>
            <a:off x="8063514" y="2506170"/>
            <a:ext cx="3458262" cy="921600"/>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14" name="Picture Placeholder 2">
            <a:extLst>
              <a:ext uri="{FF2B5EF4-FFF2-40B4-BE49-F238E27FC236}">
                <a16:creationId xmlns:a16="http://schemas.microsoft.com/office/drawing/2014/main" id="{25CE8B50-7BAD-4691-8EDC-DC0FCBBD3619}"/>
              </a:ext>
            </a:extLst>
          </p:cNvPr>
          <p:cNvSpPr>
            <a:spLocks noGrp="1"/>
          </p:cNvSpPr>
          <p:nvPr>
            <p:ph type="pic" sz="quarter" idx="23" hasCustomPrompt="1"/>
          </p:nvPr>
        </p:nvSpPr>
        <p:spPr>
          <a:xfrm>
            <a:off x="6215364" y="4048913"/>
            <a:ext cx="1609424" cy="1620837"/>
          </a:xfrm>
          <a:prstGeom prst="rect">
            <a:avLst/>
          </a:prstGeom>
          <a:solidFill>
            <a:schemeClr val="bg1">
              <a:lumMod val="95000"/>
            </a:schemeClr>
          </a:solidFill>
        </p:spPr>
        <p:txBody>
          <a:bodyPr tIns="504000" anchor="ctr" anchorCtr="0">
            <a:no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Picture</a:t>
            </a:r>
            <a:endParaRPr lang="en-GB"/>
          </a:p>
        </p:txBody>
      </p:sp>
      <p:sp>
        <p:nvSpPr>
          <p:cNvPr id="15" name="Text Placeholder 4">
            <a:extLst>
              <a:ext uri="{FF2B5EF4-FFF2-40B4-BE49-F238E27FC236}">
                <a16:creationId xmlns:a16="http://schemas.microsoft.com/office/drawing/2014/main" id="{9220FE3A-3350-471A-A650-93EB6EC4D5D6}"/>
              </a:ext>
            </a:extLst>
          </p:cNvPr>
          <p:cNvSpPr>
            <a:spLocks noGrp="1"/>
          </p:cNvSpPr>
          <p:nvPr>
            <p:ph type="body" sz="quarter" idx="24" hasCustomPrompt="1"/>
          </p:nvPr>
        </p:nvSpPr>
        <p:spPr>
          <a:xfrm>
            <a:off x="8063514" y="4046837"/>
            <a:ext cx="3458262" cy="277512"/>
          </a:xfrm>
          <a:prstGeom prst="rect">
            <a:avLst/>
          </a:prstGeom>
        </p:spPr>
        <p:txBody>
          <a:bodyPr wrap="square" lIns="0" tIns="0" rIns="0" bIns="0">
            <a:noAutofit/>
          </a:bodyPr>
          <a:lstStyle>
            <a:lvl1pPr marL="0" indent="0">
              <a:lnSpc>
                <a:spcPts val="2400"/>
              </a:lnSpc>
              <a:spcBef>
                <a:spcPts val="0"/>
              </a:spcBef>
              <a:buFontTx/>
              <a:buNone/>
              <a:defRPr sz="1600" b="1">
                <a:solidFill>
                  <a:schemeClr val="accent1"/>
                </a:solidFill>
                <a:latin typeface="Arial" panose="020B0604020202020204" pitchFamily="34" charset="0"/>
                <a:cs typeface="Arial" panose="020B0604020202020204" pitchFamily="34" charset="0"/>
              </a:defRPr>
            </a:lvl1pPr>
          </a:lstStyle>
          <a:p>
            <a:pPr lvl="0"/>
            <a:r>
              <a:rPr lang="en-GB" dirty="0" err="1"/>
              <a:t>Firstname</a:t>
            </a:r>
            <a:r>
              <a:rPr lang="en-GB" dirty="0"/>
              <a:t> </a:t>
            </a:r>
            <a:r>
              <a:rPr lang="en-GB" dirty="0" err="1"/>
              <a:t>Lastname</a:t>
            </a:r>
            <a:endParaRPr lang="en-GB" dirty="0"/>
          </a:p>
        </p:txBody>
      </p:sp>
      <p:sp>
        <p:nvSpPr>
          <p:cNvPr id="16" name="Text Placeholder 17">
            <a:extLst>
              <a:ext uri="{FF2B5EF4-FFF2-40B4-BE49-F238E27FC236}">
                <a16:creationId xmlns:a16="http://schemas.microsoft.com/office/drawing/2014/main" id="{EFDA7D31-4A3E-426B-98C5-ADB0C1B21E37}"/>
              </a:ext>
            </a:extLst>
          </p:cNvPr>
          <p:cNvSpPr>
            <a:spLocks noGrp="1"/>
          </p:cNvSpPr>
          <p:nvPr>
            <p:ph type="body" sz="quarter" idx="25" hasCustomPrompt="1"/>
          </p:nvPr>
        </p:nvSpPr>
        <p:spPr>
          <a:xfrm>
            <a:off x="8063514" y="4383240"/>
            <a:ext cx="3458262" cy="246221"/>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7" name="Text Placeholder 17">
            <a:extLst>
              <a:ext uri="{FF2B5EF4-FFF2-40B4-BE49-F238E27FC236}">
                <a16:creationId xmlns:a16="http://schemas.microsoft.com/office/drawing/2014/main" id="{5935079C-6EB7-4503-B5A5-1E4C1B6B7D04}"/>
              </a:ext>
            </a:extLst>
          </p:cNvPr>
          <p:cNvSpPr>
            <a:spLocks noGrp="1"/>
          </p:cNvSpPr>
          <p:nvPr>
            <p:ph type="body" sz="quarter" idx="26" hasCustomPrompt="1"/>
          </p:nvPr>
        </p:nvSpPr>
        <p:spPr>
          <a:xfrm>
            <a:off x="8063514" y="4746256"/>
            <a:ext cx="3458262" cy="921600"/>
          </a:xfrm>
          <a:prstGeom prst="rect">
            <a:avLst/>
          </a:prstGeom>
        </p:spPr>
        <p:txBody>
          <a:bodyPr wrap="square" lIns="0" tIns="0" rIns="0" bIns="0">
            <a:noAutofit/>
          </a:bodyPr>
          <a:lstStyle>
            <a:lvl1pPr marL="0" indent="0">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16pt Supporting copy, 25 words</a:t>
            </a:r>
            <a:endParaRPr lang="en-GB"/>
          </a:p>
        </p:txBody>
      </p:sp>
      <p:sp>
        <p:nvSpPr>
          <p:cNvPr id="2" name="Footer Placeholder 1">
            <a:extLst>
              <a:ext uri="{FF2B5EF4-FFF2-40B4-BE49-F238E27FC236}">
                <a16:creationId xmlns:a16="http://schemas.microsoft.com/office/drawing/2014/main" id="{BF2FE0BB-1D09-4885-A8D3-0BAC93985B71}"/>
              </a:ext>
            </a:extLst>
          </p:cNvPr>
          <p:cNvSpPr>
            <a:spLocks noGrp="1"/>
          </p:cNvSpPr>
          <p:nvPr>
            <p:ph type="ftr" sz="quarter" idx="28"/>
          </p:nvPr>
        </p:nvSpPr>
        <p:spPr/>
        <p:txBody>
          <a:bodyPr/>
          <a:lstStyle/>
          <a:p>
            <a:endParaRPr lang="en-GB" dirty="0"/>
          </a:p>
        </p:txBody>
      </p:sp>
      <p:sp>
        <p:nvSpPr>
          <p:cNvPr id="18" name="Slide Number Placeholder 17">
            <a:extLst>
              <a:ext uri="{FF2B5EF4-FFF2-40B4-BE49-F238E27FC236}">
                <a16:creationId xmlns:a16="http://schemas.microsoft.com/office/drawing/2014/main" id="{87F26512-AFB7-4B55-AF32-599B7CB704D3}"/>
              </a:ext>
            </a:extLst>
          </p:cNvPr>
          <p:cNvSpPr>
            <a:spLocks noGrp="1"/>
          </p:cNvSpPr>
          <p:nvPr>
            <p:ph type="sldNum" sz="quarter" idx="29"/>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4730066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 x Team Members">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91A6EFB-C03E-4005-AAF4-412354479622}"/>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41" name="Subtitle 2">
            <a:extLst>
              <a:ext uri="{FF2B5EF4-FFF2-40B4-BE49-F238E27FC236}">
                <a16:creationId xmlns:a16="http://schemas.microsoft.com/office/drawing/2014/main" id="{7E09B4CB-EF80-4A5E-B0DF-A4976B3C42DF}"/>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3" name="Picture Placeholder 2">
            <a:extLst>
              <a:ext uri="{FF2B5EF4-FFF2-40B4-BE49-F238E27FC236}">
                <a16:creationId xmlns:a16="http://schemas.microsoft.com/office/drawing/2014/main" id="{61453AFA-7E1E-465D-920B-606276C5AF3D}"/>
              </a:ext>
            </a:extLst>
          </p:cNvPr>
          <p:cNvSpPr>
            <a:spLocks noGrp="1"/>
          </p:cNvSpPr>
          <p:nvPr>
            <p:ph type="pic" sz="quarter" idx="11" hasCustomPrompt="1"/>
          </p:nvPr>
        </p:nvSpPr>
        <p:spPr>
          <a:xfrm>
            <a:off x="658813" y="1810800"/>
            <a:ext cx="1620837" cy="1295401"/>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Person</a:t>
            </a:r>
            <a:endParaRPr lang="en-GB"/>
          </a:p>
        </p:txBody>
      </p:sp>
      <p:sp>
        <p:nvSpPr>
          <p:cNvPr id="19" name="Text Placeholder 17">
            <a:extLst>
              <a:ext uri="{FF2B5EF4-FFF2-40B4-BE49-F238E27FC236}">
                <a16:creationId xmlns:a16="http://schemas.microsoft.com/office/drawing/2014/main" id="{3AD7492D-0E64-45CC-A859-E7CE52A2AFC9}"/>
              </a:ext>
            </a:extLst>
          </p:cNvPr>
          <p:cNvSpPr>
            <a:spLocks noGrp="1"/>
          </p:cNvSpPr>
          <p:nvPr>
            <p:ph type="body" sz="quarter" idx="14" hasCustomPrompt="1"/>
          </p:nvPr>
        </p:nvSpPr>
        <p:spPr>
          <a:xfrm>
            <a:off x="658813" y="3202568"/>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8" name="Text Placeholder 17">
            <a:extLst>
              <a:ext uri="{FF2B5EF4-FFF2-40B4-BE49-F238E27FC236}">
                <a16:creationId xmlns:a16="http://schemas.microsoft.com/office/drawing/2014/main" id="{FA5D83A1-C6F6-46CC-8958-ABC1919A23FF}"/>
              </a:ext>
            </a:extLst>
          </p:cNvPr>
          <p:cNvSpPr>
            <a:spLocks noGrp="1"/>
          </p:cNvSpPr>
          <p:nvPr>
            <p:ph type="body" sz="quarter" idx="13" hasCustomPrompt="1"/>
          </p:nvPr>
        </p:nvSpPr>
        <p:spPr>
          <a:xfrm>
            <a:off x="658813" y="3432852"/>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45" name="Picture Placeholder 2">
            <a:extLst>
              <a:ext uri="{FF2B5EF4-FFF2-40B4-BE49-F238E27FC236}">
                <a16:creationId xmlns:a16="http://schemas.microsoft.com/office/drawing/2014/main" id="{E66B5CBD-8D6D-4BBC-9518-814944563D27}"/>
              </a:ext>
            </a:extLst>
          </p:cNvPr>
          <p:cNvSpPr>
            <a:spLocks noGrp="1"/>
          </p:cNvSpPr>
          <p:nvPr>
            <p:ph type="pic" sz="quarter" idx="41" hasCustomPrompt="1"/>
          </p:nvPr>
        </p:nvSpPr>
        <p:spPr>
          <a:xfrm>
            <a:off x="658813" y="4195081"/>
            <a:ext cx="1620837" cy="1295401"/>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Person</a:t>
            </a:r>
            <a:endParaRPr lang="en-GB"/>
          </a:p>
        </p:txBody>
      </p:sp>
      <p:sp>
        <p:nvSpPr>
          <p:cNvPr id="47" name="Text Placeholder 17">
            <a:extLst>
              <a:ext uri="{FF2B5EF4-FFF2-40B4-BE49-F238E27FC236}">
                <a16:creationId xmlns:a16="http://schemas.microsoft.com/office/drawing/2014/main" id="{10B892F0-8257-4FAD-85E3-B26408DF573F}"/>
              </a:ext>
            </a:extLst>
          </p:cNvPr>
          <p:cNvSpPr>
            <a:spLocks noGrp="1"/>
          </p:cNvSpPr>
          <p:nvPr>
            <p:ph type="body" sz="quarter" idx="43" hasCustomPrompt="1"/>
          </p:nvPr>
        </p:nvSpPr>
        <p:spPr>
          <a:xfrm>
            <a:off x="658813" y="5573263"/>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46" name="Text Placeholder 17">
            <a:extLst>
              <a:ext uri="{FF2B5EF4-FFF2-40B4-BE49-F238E27FC236}">
                <a16:creationId xmlns:a16="http://schemas.microsoft.com/office/drawing/2014/main" id="{21C404D7-5842-4DB4-BABE-B609B13B2F64}"/>
              </a:ext>
            </a:extLst>
          </p:cNvPr>
          <p:cNvSpPr>
            <a:spLocks noGrp="1"/>
          </p:cNvSpPr>
          <p:nvPr>
            <p:ph type="body" sz="quarter" idx="42" hasCustomPrompt="1"/>
          </p:nvPr>
        </p:nvSpPr>
        <p:spPr>
          <a:xfrm>
            <a:off x="658813" y="5803547"/>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95" name="Picture Placeholder 2">
            <a:extLst>
              <a:ext uri="{FF2B5EF4-FFF2-40B4-BE49-F238E27FC236}">
                <a16:creationId xmlns:a16="http://schemas.microsoft.com/office/drawing/2014/main" id="{35578B0A-D320-4721-8EA7-7524EFD0C2AA}"/>
              </a:ext>
            </a:extLst>
          </p:cNvPr>
          <p:cNvSpPr>
            <a:spLocks noGrp="1"/>
          </p:cNvSpPr>
          <p:nvPr>
            <p:ph type="pic" sz="quarter" idx="60" hasCustomPrompt="1"/>
          </p:nvPr>
        </p:nvSpPr>
        <p:spPr>
          <a:xfrm>
            <a:off x="2509838" y="1810800"/>
            <a:ext cx="1620837" cy="1295401"/>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Person</a:t>
            </a:r>
            <a:endParaRPr lang="en-GB"/>
          </a:p>
        </p:txBody>
      </p:sp>
      <p:sp>
        <p:nvSpPr>
          <p:cNvPr id="97" name="Text Placeholder 17">
            <a:extLst>
              <a:ext uri="{FF2B5EF4-FFF2-40B4-BE49-F238E27FC236}">
                <a16:creationId xmlns:a16="http://schemas.microsoft.com/office/drawing/2014/main" id="{DE5402FE-B3D6-470A-9461-A16AF7B6BDF8}"/>
              </a:ext>
            </a:extLst>
          </p:cNvPr>
          <p:cNvSpPr>
            <a:spLocks noGrp="1"/>
          </p:cNvSpPr>
          <p:nvPr>
            <p:ph type="body" sz="quarter" idx="62" hasCustomPrompt="1"/>
          </p:nvPr>
        </p:nvSpPr>
        <p:spPr>
          <a:xfrm>
            <a:off x="2509838" y="3202568"/>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96" name="Text Placeholder 17">
            <a:extLst>
              <a:ext uri="{FF2B5EF4-FFF2-40B4-BE49-F238E27FC236}">
                <a16:creationId xmlns:a16="http://schemas.microsoft.com/office/drawing/2014/main" id="{05E1A72C-E82E-4E64-BAEC-CFF927BE746F}"/>
              </a:ext>
            </a:extLst>
          </p:cNvPr>
          <p:cNvSpPr>
            <a:spLocks noGrp="1"/>
          </p:cNvSpPr>
          <p:nvPr>
            <p:ph type="body" sz="quarter" idx="61" hasCustomPrompt="1"/>
          </p:nvPr>
        </p:nvSpPr>
        <p:spPr>
          <a:xfrm>
            <a:off x="2509838" y="3432852"/>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98" name="Picture Placeholder 2">
            <a:extLst>
              <a:ext uri="{FF2B5EF4-FFF2-40B4-BE49-F238E27FC236}">
                <a16:creationId xmlns:a16="http://schemas.microsoft.com/office/drawing/2014/main" id="{304BF809-0E6F-46AF-BA15-C829B7B79A58}"/>
              </a:ext>
            </a:extLst>
          </p:cNvPr>
          <p:cNvSpPr>
            <a:spLocks noGrp="1"/>
          </p:cNvSpPr>
          <p:nvPr>
            <p:ph type="pic" sz="quarter" idx="63" hasCustomPrompt="1"/>
          </p:nvPr>
        </p:nvSpPr>
        <p:spPr>
          <a:xfrm>
            <a:off x="2509838" y="4195081"/>
            <a:ext cx="1620837" cy="1295401"/>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Person</a:t>
            </a:r>
            <a:endParaRPr lang="en-GB"/>
          </a:p>
        </p:txBody>
      </p:sp>
      <p:sp>
        <p:nvSpPr>
          <p:cNvPr id="100" name="Text Placeholder 17">
            <a:extLst>
              <a:ext uri="{FF2B5EF4-FFF2-40B4-BE49-F238E27FC236}">
                <a16:creationId xmlns:a16="http://schemas.microsoft.com/office/drawing/2014/main" id="{0322F05F-A846-4F1D-8608-F25BAF958C5C}"/>
              </a:ext>
            </a:extLst>
          </p:cNvPr>
          <p:cNvSpPr>
            <a:spLocks noGrp="1"/>
          </p:cNvSpPr>
          <p:nvPr>
            <p:ph type="body" sz="quarter" idx="65" hasCustomPrompt="1"/>
          </p:nvPr>
        </p:nvSpPr>
        <p:spPr>
          <a:xfrm>
            <a:off x="2509838" y="5573263"/>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99" name="Text Placeholder 17">
            <a:extLst>
              <a:ext uri="{FF2B5EF4-FFF2-40B4-BE49-F238E27FC236}">
                <a16:creationId xmlns:a16="http://schemas.microsoft.com/office/drawing/2014/main" id="{6B6ECB26-DA92-4B85-8AC8-467B27BE162C}"/>
              </a:ext>
            </a:extLst>
          </p:cNvPr>
          <p:cNvSpPr>
            <a:spLocks noGrp="1"/>
          </p:cNvSpPr>
          <p:nvPr>
            <p:ph type="body" sz="quarter" idx="64" hasCustomPrompt="1"/>
          </p:nvPr>
        </p:nvSpPr>
        <p:spPr>
          <a:xfrm>
            <a:off x="2509838" y="5803547"/>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01" name="Picture Placeholder 2">
            <a:extLst>
              <a:ext uri="{FF2B5EF4-FFF2-40B4-BE49-F238E27FC236}">
                <a16:creationId xmlns:a16="http://schemas.microsoft.com/office/drawing/2014/main" id="{13F823F4-043A-4B83-BE48-C6EEC0B1EA04}"/>
              </a:ext>
            </a:extLst>
          </p:cNvPr>
          <p:cNvSpPr>
            <a:spLocks noGrp="1"/>
          </p:cNvSpPr>
          <p:nvPr>
            <p:ph type="pic" sz="quarter" idx="66" hasCustomPrompt="1"/>
          </p:nvPr>
        </p:nvSpPr>
        <p:spPr>
          <a:xfrm>
            <a:off x="4360863" y="1810800"/>
            <a:ext cx="1620837" cy="1295401"/>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Person</a:t>
            </a:r>
            <a:endParaRPr lang="en-GB"/>
          </a:p>
        </p:txBody>
      </p:sp>
      <p:sp>
        <p:nvSpPr>
          <p:cNvPr id="103" name="Text Placeholder 17">
            <a:extLst>
              <a:ext uri="{FF2B5EF4-FFF2-40B4-BE49-F238E27FC236}">
                <a16:creationId xmlns:a16="http://schemas.microsoft.com/office/drawing/2014/main" id="{D21DAC54-032F-4409-9C91-4215B6225A61}"/>
              </a:ext>
            </a:extLst>
          </p:cNvPr>
          <p:cNvSpPr>
            <a:spLocks noGrp="1"/>
          </p:cNvSpPr>
          <p:nvPr>
            <p:ph type="body" sz="quarter" idx="68" hasCustomPrompt="1"/>
          </p:nvPr>
        </p:nvSpPr>
        <p:spPr>
          <a:xfrm>
            <a:off x="4360863" y="3202568"/>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02" name="Text Placeholder 17">
            <a:extLst>
              <a:ext uri="{FF2B5EF4-FFF2-40B4-BE49-F238E27FC236}">
                <a16:creationId xmlns:a16="http://schemas.microsoft.com/office/drawing/2014/main" id="{BD9BE25C-4B0F-4BFB-A979-101E2CF07758}"/>
              </a:ext>
            </a:extLst>
          </p:cNvPr>
          <p:cNvSpPr>
            <a:spLocks noGrp="1"/>
          </p:cNvSpPr>
          <p:nvPr>
            <p:ph type="body" sz="quarter" idx="67" hasCustomPrompt="1"/>
          </p:nvPr>
        </p:nvSpPr>
        <p:spPr>
          <a:xfrm>
            <a:off x="4360863" y="3432852"/>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04" name="Picture Placeholder 2">
            <a:extLst>
              <a:ext uri="{FF2B5EF4-FFF2-40B4-BE49-F238E27FC236}">
                <a16:creationId xmlns:a16="http://schemas.microsoft.com/office/drawing/2014/main" id="{007065A7-D341-4447-AE6B-A91CE548048E}"/>
              </a:ext>
            </a:extLst>
          </p:cNvPr>
          <p:cNvSpPr>
            <a:spLocks noGrp="1"/>
          </p:cNvSpPr>
          <p:nvPr>
            <p:ph type="pic" sz="quarter" idx="69" hasCustomPrompt="1"/>
          </p:nvPr>
        </p:nvSpPr>
        <p:spPr>
          <a:xfrm>
            <a:off x="4360863" y="4195081"/>
            <a:ext cx="1620837" cy="1295401"/>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Person</a:t>
            </a:r>
            <a:endParaRPr lang="en-GB"/>
          </a:p>
        </p:txBody>
      </p:sp>
      <p:sp>
        <p:nvSpPr>
          <p:cNvPr id="106" name="Text Placeholder 17">
            <a:extLst>
              <a:ext uri="{FF2B5EF4-FFF2-40B4-BE49-F238E27FC236}">
                <a16:creationId xmlns:a16="http://schemas.microsoft.com/office/drawing/2014/main" id="{538F1C9B-5191-46A7-9988-721C27A19C0F}"/>
              </a:ext>
            </a:extLst>
          </p:cNvPr>
          <p:cNvSpPr>
            <a:spLocks noGrp="1"/>
          </p:cNvSpPr>
          <p:nvPr>
            <p:ph type="body" sz="quarter" idx="71" hasCustomPrompt="1"/>
          </p:nvPr>
        </p:nvSpPr>
        <p:spPr>
          <a:xfrm>
            <a:off x="4360863" y="5573263"/>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05" name="Text Placeholder 17">
            <a:extLst>
              <a:ext uri="{FF2B5EF4-FFF2-40B4-BE49-F238E27FC236}">
                <a16:creationId xmlns:a16="http://schemas.microsoft.com/office/drawing/2014/main" id="{2F155F4B-6C77-4B10-82CF-87AB808A21A3}"/>
              </a:ext>
            </a:extLst>
          </p:cNvPr>
          <p:cNvSpPr>
            <a:spLocks noGrp="1"/>
          </p:cNvSpPr>
          <p:nvPr>
            <p:ph type="body" sz="quarter" idx="70" hasCustomPrompt="1"/>
          </p:nvPr>
        </p:nvSpPr>
        <p:spPr>
          <a:xfrm>
            <a:off x="4360863" y="5803547"/>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07" name="Picture Placeholder 2">
            <a:extLst>
              <a:ext uri="{FF2B5EF4-FFF2-40B4-BE49-F238E27FC236}">
                <a16:creationId xmlns:a16="http://schemas.microsoft.com/office/drawing/2014/main" id="{9D67B676-0169-4E1D-B485-5732B38992AE}"/>
              </a:ext>
            </a:extLst>
          </p:cNvPr>
          <p:cNvSpPr>
            <a:spLocks noGrp="1"/>
          </p:cNvSpPr>
          <p:nvPr>
            <p:ph type="pic" sz="quarter" idx="72" hasCustomPrompt="1"/>
          </p:nvPr>
        </p:nvSpPr>
        <p:spPr>
          <a:xfrm>
            <a:off x="6211888" y="1810800"/>
            <a:ext cx="1620837" cy="1295401"/>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Person</a:t>
            </a:r>
            <a:endParaRPr lang="en-GB"/>
          </a:p>
        </p:txBody>
      </p:sp>
      <p:sp>
        <p:nvSpPr>
          <p:cNvPr id="109" name="Text Placeholder 17">
            <a:extLst>
              <a:ext uri="{FF2B5EF4-FFF2-40B4-BE49-F238E27FC236}">
                <a16:creationId xmlns:a16="http://schemas.microsoft.com/office/drawing/2014/main" id="{E2A5260C-8898-438D-B353-AD58CE7F051E}"/>
              </a:ext>
            </a:extLst>
          </p:cNvPr>
          <p:cNvSpPr>
            <a:spLocks noGrp="1"/>
          </p:cNvSpPr>
          <p:nvPr>
            <p:ph type="body" sz="quarter" idx="74" hasCustomPrompt="1"/>
          </p:nvPr>
        </p:nvSpPr>
        <p:spPr>
          <a:xfrm>
            <a:off x="6211888" y="3202568"/>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08" name="Text Placeholder 17">
            <a:extLst>
              <a:ext uri="{FF2B5EF4-FFF2-40B4-BE49-F238E27FC236}">
                <a16:creationId xmlns:a16="http://schemas.microsoft.com/office/drawing/2014/main" id="{5A64AB6E-B6C5-437A-BC9D-1E3CA90B9354}"/>
              </a:ext>
            </a:extLst>
          </p:cNvPr>
          <p:cNvSpPr>
            <a:spLocks noGrp="1"/>
          </p:cNvSpPr>
          <p:nvPr>
            <p:ph type="body" sz="quarter" idx="73" hasCustomPrompt="1"/>
          </p:nvPr>
        </p:nvSpPr>
        <p:spPr>
          <a:xfrm>
            <a:off x="6211888" y="3432852"/>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10" name="Picture Placeholder 2">
            <a:extLst>
              <a:ext uri="{FF2B5EF4-FFF2-40B4-BE49-F238E27FC236}">
                <a16:creationId xmlns:a16="http://schemas.microsoft.com/office/drawing/2014/main" id="{9952C130-25CE-45D7-BD81-95E1DCE8C11A}"/>
              </a:ext>
            </a:extLst>
          </p:cNvPr>
          <p:cNvSpPr>
            <a:spLocks noGrp="1"/>
          </p:cNvSpPr>
          <p:nvPr>
            <p:ph type="pic" sz="quarter" idx="75" hasCustomPrompt="1"/>
          </p:nvPr>
        </p:nvSpPr>
        <p:spPr>
          <a:xfrm>
            <a:off x="6211888" y="4195081"/>
            <a:ext cx="1620837" cy="1295401"/>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Person</a:t>
            </a:r>
            <a:endParaRPr lang="en-GB"/>
          </a:p>
        </p:txBody>
      </p:sp>
      <p:sp>
        <p:nvSpPr>
          <p:cNvPr id="112" name="Text Placeholder 17">
            <a:extLst>
              <a:ext uri="{FF2B5EF4-FFF2-40B4-BE49-F238E27FC236}">
                <a16:creationId xmlns:a16="http://schemas.microsoft.com/office/drawing/2014/main" id="{D4751E6E-E50B-47BB-B845-1A9F2628A2B9}"/>
              </a:ext>
            </a:extLst>
          </p:cNvPr>
          <p:cNvSpPr>
            <a:spLocks noGrp="1"/>
          </p:cNvSpPr>
          <p:nvPr>
            <p:ph type="body" sz="quarter" idx="77" hasCustomPrompt="1"/>
          </p:nvPr>
        </p:nvSpPr>
        <p:spPr>
          <a:xfrm>
            <a:off x="6211888" y="5573263"/>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11" name="Text Placeholder 17">
            <a:extLst>
              <a:ext uri="{FF2B5EF4-FFF2-40B4-BE49-F238E27FC236}">
                <a16:creationId xmlns:a16="http://schemas.microsoft.com/office/drawing/2014/main" id="{975635CB-AC22-40BF-A843-11EE49D41478}"/>
              </a:ext>
            </a:extLst>
          </p:cNvPr>
          <p:cNvSpPr>
            <a:spLocks noGrp="1"/>
          </p:cNvSpPr>
          <p:nvPr>
            <p:ph type="body" sz="quarter" idx="76" hasCustomPrompt="1"/>
          </p:nvPr>
        </p:nvSpPr>
        <p:spPr>
          <a:xfrm>
            <a:off x="6211888" y="5803547"/>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13" name="Picture Placeholder 2">
            <a:extLst>
              <a:ext uri="{FF2B5EF4-FFF2-40B4-BE49-F238E27FC236}">
                <a16:creationId xmlns:a16="http://schemas.microsoft.com/office/drawing/2014/main" id="{B6D5C63C-F0A7-431C-A34F-D630302AA90C}"/>
              </a:ext>
            </a:extLst>
          </p:cNvPr>
          <p:cNvSpPr>
            <a:spLocks noGrp="1"/>
          </p:cNvSpPr>
          <p:nvPr>
            <p:ph type="pic" sz="quarter" idx="78" hasCustomPrompt="1"/>
          </p:nvPr>
        </p:nvSpPr>
        <p:spPr>
          <a:xfrm>
            <a:off x="8059738" y="1810800"/>
            <a:ext cx="1620837" cy="1295401"/>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Person</a:t>
            </a:r>
            <a:endParaRPr lang="en-GB"/>
          </a:p>
        </p:txBody>
      </p:sp>
      <p:sp>
        <p:nvSpPr>
          <p:cNvPr id="115" name="Text Placeholder 17">
            <a:extLst>
              <a:ext uri="{FF2B5EF4-FFF2-40B4-BE49-F238E27FC236}">
                <a16:creationId xmlns:a16="http://schemas.microsoft.com/office/drawing/2014/main" id="{5B08EEF1-2090-4FAE-AC3E-FFAC897FCEA8}"/>
              </a:ext>
            </a:extLst>
          </p:cNvPr>
          <p:cNvSpPr>
            <a:spLocks noGrp="1"/>
          </p:cNvSpPr>
          <p:nvPr>
            <p:ph type="body" sz="quarter" idx="80" hasCustomPrompt="1"/>
          </p:nvPr>
        </p:nvSpPr>
        <p:spPr>
          <a:xfrm>
            <a:off x="8059738" y="3202568"/>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14" name="Text Placeholder 17">
            <a:extLst>
              <a:ext uri="{FF2B5EF4-FFF2-40B4-BE49-F238E27FC236}">
                <a16:creationId xmlns:a16="http://schemas.microsoft.com/office/drawing/2014/main" id="{3C08BCDD-2691-4AF7-A41E-E91D54C11EA4}"/>
              </a:ext>
            </a:extLst>
          </p:cNvPr>
          <p:cNvSpPr>
            <a:spLocks noGrp="1"/>
          </p:cNvSpPr>
          <p:nvPr>
            <p:ph type="body" sz="quarter" idx="79" hasCustomPrompt="1"/>
          </p:nvPr>
        </p:nvSpPr>
        <p:spPr>
          <a:xfrm>
            <a:off x="8059738" y="3432852"/>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16" name="Picture Placeholder 2">
            <a:extLst>
              <a:ext uri="{FF2B5EF4-FFF2-40B4-BE49-F238E27FC236}">
                <a16:creationId xmlns:a16="http://schemas.microsoft.com/office/drawing/2014/main" id="{9CB52F2D-7A68-4FFC-9178-804A881AE302}"/>
              </a:ext>
            </a:extLst>
          </p:cNvPr>
          <p:cNvSpPr>
            <a:spLocks noGrp="1"/>
          </p:cNvSpPr>
          <p:nvPr>
            <p:ph type="pic" sz="quarter" idx="81" hasCustomPrompt="1"/>
          </p:nvPr>
        </p:nvSpPr>
        <p:spPr>
          <a:xfrm>
            <a:off x="8059738" y="4195081"/>
            <a:ext cx="1620837" cy="1295401"/>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Person</a:t>
            </a:r>
            <a:endParaRPr lang="en-GB"/>
          </a:p>
        </p:txBody>
      </p:sp>
      <p:sp>
        <p:nvSpPr>
          <p:cNvPr id="118" name="Text Placeholder 17">
            <a:extLst>
              <a:ext uri="{FF2B5EF4-FFF2-40B4-BE49-F238E27FC236}">
                <a16:creationId xmlns:a16="http://schemas.microsoft.com/office/drawing/2014/main" id="{5397A6B8-13D3-476E-955F-CC207462FDF5}"/>
              </a:ext>
            </a:extLst>
          </p:cNvPr>
          <p:cNvSpPr>
            <a:spLocks noGrp="1"/>
          </p:cNvSpPr>
          <p:nvPr>
            <p:ph type="body" sz="quarter" idx="83" hasCustomPrompt="1"/>
          </p:nvPr>
        </p:nvSpPr>
        <p:spPr>
          <a:xfrm>
            <a:off x="8059738" y="5573263"/>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17" name="Text Placeholder 17">
            <a:extLst>
              <a:ext uri="{FF2B5EF4-FFF2-40B4-BE49-F238E27FC236}">
                <a16:creationId xmlns:a16="http://schemas.microsoft.com/office/drawing/2014/main" id="{1E422504-E303-4775-96E5-CDFBC2296ACE}"/>
              </a:ext>
            </a:extLst>
          </p:cNvPr>
          <p:cNvSpPr>
            <a:spLocks noGrp="1"/>
          </p:cNvSpPr>
          <p:nvPr>
            <p:ph type="body" sz="quarter" idx="82" hasCustomPrompt="1"/>
          </p:nvPr>
        </p:nvSpPr>
        <p:spPr>
          <a:xfrm>
            <a:off x="8059738" y="5803547"/>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19" name="Picture Placeholder 2">
            <a:extLst>
              <a:ext uri="{FF2B5EF4-FFF2-40B4-BE49-F238E27FC236}">
                <a16:creationId xmlns:a16="http://schemas.microsoft.com/office/drawing/2014/main" id="{402F2999-91E5-4B17-BBAD-6B3498DC38A4}"/>
              </a:ext>
            </a:extLst>
          </p:cNvPr>
          <p:cNvSpPr>
            <a:spLocks noGrp="1"/>
          </p:cNvSpPr>
          <p:nvPr>
            <p:ph type="pic" sz="quarter" idx="84" hasCustomPrompt="1"/>
          </p:nvPr>
        </p:nvSpPr>
        <p:spPr>
          <a:xfrm>
            <a:off x="9910763" y="1810800"/>
            <a:ext cx="1620837" cy="1295401"/>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Person</a:t>
            </a:r>
            <a:endParaRPr lang="en-GB"/>
          </a:p>
        </p:txBody>
      </p:sp>
      <p:sp>
        <p:nvSpPr>
          <p:cNvPr id="121" name="Text Placeholder 17">
            <a:extLst>
              <a:ext uri="{FF2B5EF4-FFF2-40B4-BE49-F238E27FC236}">
                <a16:creationId xmlns:a16="http://schemas.microsoft.com/office/drawing/2014/main" id="{255BDC5E-237D-43C8-A260-67FBC77B0827}"/>
              </a:ext>
            </a:extLst>
          </p:cNvPr>
          <p:cNvSpPr>
            <a:spLocks noGrp="1"/>
          </p:cNvSpPr>
          <p:nvPr>
            <p:ph type="body" sz="quarter" idx="86" hasCustomPrompt="1"/>
          </p:nvPr>
        </p:nvSpPr>
        <p:spPr>
          <a:xfrm>
            <a:off x="9910763" y="3202568"/>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20" name="Text Placeholder 17">
            <a:extLst>
              <a:ext uri="{FF2B5EF4-FFF2-40B4-BE49-F238E27FC236}">
                <a16:creationId xmlns:a16="http://schemas.microsoft.com/office/drawing/2014/main" id="{78D758A1-4B6F-4B0F-B561-8A5C8AE2A7CD}"/>
              </a:ext>
            </a:extLst>
          </p:cNvPr>
          <p:cNvSpPr>
            <a:spLocks noGrp="1"/>
          </p:cNvSpPr>
          <p:nvPr>
            <p:ph type="body" sz="quarter" idx="85" hasCustomPrompt="1"/>
          </p:nvPr>
        </p:nvSpPr>
        <p:spPr>
          <a:xfrm>
            <a:off x="9910763" y="3432852"/>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22" name="Picture Placeholder 2">
            <a:extLst>
              <a:ext uri="{FF2B5EF4-FFF2-40B4-BE49-F238E27FC236}">
                <a16:creationId xmlns:a16="http://schemas.microsoft.com/office/drawing/2014/main" id="{82B0B00E-3F93-46FF-912B-59CB8675DE2A}"/>
              </a:ext>
            </a:extLst>
          </p:cNvPr>
          <p:cNvSpPr>
            <a:spLocks noGrp="1"/>
          </p:cNvSpPr>
          <p:nvPr>
            <p:ph type="pic" sz="quarter" idx="87" hasCustomPrompt="1"/>
          </p:nvPr>
        </p:nvSpPr>
        <p:spPr>
          <a:xfrm>
            <a:off x="9910763" y="4195081"/>
            <a:ext cx="1620837" cy="1295401"/>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pPr marL="0" marR="0" lvl="0" indent="0" algn="ctr" defTabSz="914400" rtl="0" eaLnBrk="1" fontAlgn="auto" latinLnBrk="0" hangingPunct="1">
              <a:lnSpc>
                <a:spcPct val="90000"/>
              </a:lnSpc>
              <a:spcBef>
                <a:spcPts val="1000"/>
              </a:spcBef>
              <a:spcAft>
                <a:spcPts val="0"/>
              </a:spcAft>
              <a:buClrTx/>
              <a:buSzTx/>
              <a:buFontTx/>
              <a:buNone/>
              <a:tabLst/>
              <a:defRPr/>
            </a:pPr>
            <a:r>
              <a:rPr lang="en-GB" dirty="0"/>
              <a:t>Person</a:t>
            </a:r>
            <a:endParaRPr lang="en-GB"/>
          </a:p>
        </p:txBody>
      </p:sp>
      <p:sp>
        <p:nvSpPr>
          <p:cNvPr id="124" name="Text Placeholder 17">
            <a:extLst>
              <a:ext uri="{FF2B5EF4-FFF2-40B4-BE49-F238E27FC236}">
                <a16:creationId xmlns:a16="http://schemas.microsoft.com/office/drawing/2014/main" id="{7BAFC583-D5A0-4ABC-9964-5D972B3932B1}"/>
              </a:ext>
            </a:extLst>
          </p:cNvPr>
          <p:cNvSpPr>
            <a:spLocks noGrp="1"/>
          </p:cNvSpPr>
          <p:nvPr>
            <p:ph type="body" sz="quarter" idx="89" hasCustomPrompt="1"/>
          </p:nvPr>
        </p:nvSpPr>
        <p:spPr>
          <a:xfrm>
            <a:off x="9910763" y="5573263"/>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accent1"/>
                </a:solidFill>
                <a:latin typeface="Times New Roman" panose="02020603050405020304" pitchFamily="18" charset="0"/>
                <a:cs typeface="Times New Roman" panose="02020603050405020304" pitchFamily="18" charset="0"/>
              </a:defRPr>
            </a:lvl1pPr>
          </a:lstStyle>
          <a:p>
            <a:pPr lvl="0"/>
            <a:r>
              <a:rPr lang="en-GB" dirty="0" err="1"/>
              <a:t>Firstname</a:t>
            </a:r>
            <a:r>
              <a:rPr lang="en-GB" dirty="0"/>
              <a:t> </a:t>
            </a:r>
            <a:r>
              <a:rPr lang="en-GB" dirty="0" err="1"/>
              <a:t>Lastname</a:t>
            </a:r>
            <a:endParaRPr lang="en-GB" dirty="0"/>
          </a:p>
        </p:txBody>
      </p:sp>
      <p:sp>
        <p:nvSpPr>
          <p:cNvPr id="123" name="Text Placeholder 17">
            <a:extLst>
              <a:ext uri="{FF2B5EF4-FFF2-40B4-BE49-F238E27FC236}">
                <a16:creationId xmlns:a16="http://schemas.microsoft.com/office/drawing/2014/main" id="{35BE1316-440D-4B2F-90B1-C60EC44F780A}"/>
              </a:ext>
            </a:extLst>
          </p:cNvPr>
          <p:cNvSpPr>
            <a:spLocks noGrp="1"/>
          </p:cNvSpPr>
          <p:nvPr>
            <p:ph type="body" sz="quarter" idx="88" hasCustomPrompt="1"/>
          </p:nvPr>
        </p:nvSpPr>
        <p:spPr>
          <a:xfrm>
            <a:off x="9910763" y="5803547"/>
            <a:ext cx="1620837" cy="362374"/>
          </a:xfrm>
          <a:prstGeom prst="rect">
            <a:avLst/>
          </a:prstGeom>
        </p:spPr>
        <p:txBody>
          <a:bodyPr lIns="0" tIns="0" rIns="0" bIns="0">
            <a:noAutofit/>
          </a:bodyPr>
          <a:lstStyle>
            <a:lvl1pPr marL="0" indent="0" algn="ctr">
              <a:lnSpc>
                <a:spcPct val="100000"/>
              </a:lnSpc>
              <a:spcBef>
                <a:spcPts val="0"/>
              </a:spcBef>
              <a:buFontTx/>
              <a:buNone/>
              <a:defRPr sz="12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2" name="Footer Placeholder 1">
            <a:extLst>
              <a:ext uri="{FF2B5EF4-FFF2-40B4-BE49-F238E27FC236}">
                <a16:creationId xmlns:a16="http://schemas.microsoft.com/office/drawing/2014/main" id="{CBE32424-F879-449B-B586-2980530ED3EA}"/>
              </a:ext>
            </a:extLst>
          </p:cNvPr>
          <p:cNvSpPr>
            <a:spLocks noGrp="1"/>
          </p:cNvSpPr>
          <p:nvPr>
            <p:ph type="ftr" sz="quarter" idx="90"/>
          </p:nvPr>
        </p:nvSpPr>
        <p:spPr/>
        <p:txBody>
          <a:bodyPr/>
          <a:lstStyle/>
          <a:p>
            <a:endParaRPr lang="en-GB" dirty="0"/>
          </a:p>
        </p:txBody>
      </p:sp>
      <p:sp>
        <p:nvSpPr>
          <p:cNvPr id="4" name="Slide Number Placeholder 3">
            <a:extLst>
              <a:ext uri="{FF2B5EF4-FFF2-40B4-BE49-F238E27FC236}">
                <a16:creationId xmlns:a16="http://schemas.microsoft.com/office/drawing/2014/main" id="{D9E5C7A6-CA92-47C5-A090-A1AA6411F840}"/>
              </a:ext>
            </a:extLst>
          </p:cNvPr>
          <p:cNvSpPr>
            <a:spLocks noGrp="1"/>
          </p:cNvSpPr>
          <p:nvPr>
            <p:ph type="sldNum" sz="quarter" idx="91"/>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39965559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2 x Logos">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91A6EFB-C03E-4005-AAF4-412354479622}"/>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41" name="Subtitle 2">
            <a:extLst>
              <a:ext uri="{FF2B5EF4-FFF2-40B4-BE49-F238E27FC236}">
                <a16:creationId xmlns:a16="http://schemas.microsoft.com/office/drawing/2014/main" id="{7E09B4CB-EF80-4A5E-B0DF-A4976B3C42DF}"/>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3" name="Picture Placeholder 2">
            <a:extLst>
              <a:ext uri="{FF2B5EF4-FFF2-40B4-BE49-F238E27FC236}">
                <a16:creationId xmlns:a16="http://schemas.microsoft.com/office/drawing/2014/main" id="{61453AFA-7E1E-465D-920B-606276C5AF3D}"/>
              </a:ext>
            </a:extLst>
          </p:cNvPr>
          <p:cNvSpPr>
            <a:spLocks noGrp="1"/>
          </p:cNvSpPr>
          <p:nvPr>
            <p:ph type="pic" sz="quarter" idx="11" hasCustomPrompt="1"/>
          </p:nvPr>
        </p:nvSpPr>
        <p:spPr>
          <a:xfrm>
            <a:off x="658812" y="2277976"/>
            <a:ext cx="1620838"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
        <p:nvSpPr>
          <p:cNvPr id="45" name="Picture Placeholder 2">
            <a:extLst>
              <a:ext uri="{FF2B5EF4-FFF2-40B4-BE49-F238E27FC236}">
                <a16:creationId xmlns:a16="http://schemas.microsoft.com/office/drawing/2014/main" id="{E66B5CBD-8D6D-4BBC-9518-814944563D27}"/>
              </a:ext>
            </a:extLst>
          </p:cNvPr>
          <p:cNvSpPr>
            <a:spLocks noGrp="1"/>
          </p:cNvSpPr>
          <p:nvPr>
            <p:ph type="pic" sz="quarter" idx="41" hasCustomPrompt="1"/>
          </p:nvPr>
        </p:nvSpPr>
        <p:spPr>
          <a:xfrm>
            <a:off x="2509838" y="3812206"/>
            <a:ext cx="1620000" cy="1296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r>
              <a:rPr lang="en-GB" dirty="0"/>
              <a:t>Logo</a:t>
            </a:r>
            <a:endParaRPr lang="en-GB"/>
          </a:p>
        </p:txBody>
      </p:sp>
      <p:sp>
        <p:nvSpPr>
          <p:cNvPr id="95" name="Picture Placeholder 2">
            <a:extLst>
              <a:ext uri="{FF2B5EF4-FFF2-40B4-BE49-F238E27FC236}">
                <a16:creationId xmlns:a16="http://schemas.microsoft.com/office/drawing/2014/main" id="{35578B0A-D320-4721-8EA7-7524EFD0C2AA}"/>
              </a:ext>
            </a:extLst>
          </p:cNvPr>
          <p:cNvSpPr>
            <a:spLocks noGrp="1"/>
          </p:cNvSpPr>
          <p:nvPr>
            <p:ph type="pic" sz="quarter" idx="60" hasCustomPrompt="1"/>
          </p:nvPr>
        </p:nvSpPr>
        <p:spPr>
          <a:xfrm>
            <a:off x="2509838" y="2277976"/>
            <a:ext cx="1620000"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
        <p:nvSpPr>
          <p:cNvPr id="98" name="Picture Placeholder 2">
            <a:extLst>
              <a:ext uri="{FF2B5EF4-FFF2-40B4-BE49-F238E27FC236}">
                <a16:creationId xmlns:a16="http://schemas.microsoft.com/office/drawing/2014/main" id="{304BF809-0E6F-46AF-BA15-C829B7B79A58}"/>
              </a:ext>
            </a:extLst>
          </p:cNvPr>
          <p:cNvSpPr>
            <a:spLocks noGrp="1"/>
          </p:cNvSpPr>
          <p:nvPr>
            <p:ph type="pic" sz="quarter" idx="63" hasCustomPrompt="1"/>
          </p:nvPr>
        </p:nvSpPr>
        <p:spPr>
          <a:xfrm>
            <a:off x="4361699" y="3812206"/>
            <a:ext cx="1620000" cy="1296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r>
              <a:rPr lang="en-GB" dirty="0"/>
              <a:t>Logo</a:t>
            </a:r>
            <a:endParaRPr lang="en-GB"/>
          </a:p>
        </p:txBody>
      </p:sp>
      <p:sp>
        <p:nvSpPr>
          <p:cNvPr id="101" name="Picture Placeholder 2">
            <a:extLst>
              <a:ext uri="{FF2B5EF4-FFF2-40B4-BE49-F238E27FC236}">
                <a16:creationId xmlns:a16="http://schemas.microsoft.com/office/drawing/2014/main" id="{13F823F4-043A-4B83-BE48-C6EEC0B1EA04}"/>
              </a:ext>
            </a:extLst>
          </p:cNvPr>
          <p:cNvSpPr>
            <a:spLocks noGrp="1"/>
          </p:cNvSpPr>
          <p:nvPr>
            <p:ph type="pic" sz="quarter" idx="66" hasCustomPrompt="1"/>
          </p:nvPr>
        </p:nvSpPr>
        <p:spPr>
          <a:xfrm>
            <a:off x="4357688" y="2277976"/>
            <a:ext cx="1620000"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
        <p:nvSpPr>
          <p:cNvPr id="104" name="Picture Placeholder 2">
            <a:extLst>
              <a:ext uri="{FF2B5EF4-FFF2-40B4-BE49-F238E27FC236}">
                <a16:creationId xmlns:a16="http://schemas.microsoft.com/office/drawing/2014/main" id="{007065A7-D341-4447-AE6B-A91CE548048E}"/>
              </a:ext>
            </a:extLst>
          </p:cNvPr>
          <p:cNvSpPr>
            <a:spLocks noGrp="1"/>
          </p:cNvSpPr>
          <p:nvPr>
            <p:ph type="pic" sz="quarter" idx="69" hasCustomPrompt="1"/>
          </p:nvPr>
        </p:nvSpPr>
        <p:spPr>
          <a:xfrm>
            <a:off x="6218322" y="3812206"/>
            <a:ext cx="1620000" cy="1296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r>
              <a:rPr lang="en-GB" dirty="0"/>
              <a:t>Logo</a:t>
            </a:r>
            <a:endParaRPr lang="en-GB"/>
          </a:p>
        </p:txBody>
      </p:sp>
      <p:sp>
        <p:nvSpPr>
          <p:cNvPr id="107" name="Picture Placeholder 2">
            <a:extLst>
              <a:ext uri="{FF2B5EF4-FFF2-40B4-BE49-F238E27FC236}">
                <a16:creationId xmlns:a16="http://schemas.microsoft.com/office/drawing/2014/main" id="{9D67B676-0169-4E1D-B485-5732B38992AE}"/>
              </a:ext>
            </a:extLst>
          </p:cNvPr>
          <p:cNvSpPr>
            <a:spLocks noGrp="1"/>
          </p:cNvSpPr>
          <p:nvPr>
            <p:ph type="pic" sz="quarter" idx="72" hasCustomPrompt="1"/>
          </p:nvPr>
        </p:nvSpPr>
        <p:spPr>
          <a:xfrm>
            <a:off x="6218322" y="2277976"/>
            <a:ext cx="1620000"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
        <p:nvSpPr>
          <p:cNvPr id="110" name="Picture Placeholder 2">
            <a:extLst>
              <a:ext uri="{FF2B5EF4-FFF2-40B4-BE49-F238E27FC236}">
                <a16:creationId xmlns:a16="http://schemas.microsoft.com/office/drawing/2014/main" id="{9952C130-25CE-45D7-BD81-95E1DCE8C11A}"/>
              </a:ext>
            </a:extLst>
          </p:cNvPr>
          <p:cNvSpPr>
            <a:spLocks noGrp="1"/>
          </p:cNvSpPr>
          <p:nvPr>
            <p:ph type="pic" sz="quarter" idx="75" hasCustomPrompt="1"/>
          </p:nvPr>
        </p:nvSpPr>
        <p:spPr>
          <a:xfrm>
            <a:off x="8062164" y="3812206"/>
            <a:ext cx="1620000" cy="1296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r>
              <a:rPr lang="en-GB" dirty="0"/>
              <a:t>Logo</a:t>
            </a:r>
            <a:endParaRPr lang="en-GB"/>
          </a:p>
        </p:txBody>
      </p:sp>
      <p:sp>
        <p:nvSpPr>
          <p:cNvPr id="113" name="Picture Placeholder 2">
            <a:extLst>
              <a:ext uri="{FF2B5EF4-FFF2-40B4-BE49-F238E27FC236}">
                <a16:creationId xmlns:a16="http://schemas.microsoft.com/office/drawing/2014/main" id="{B6D5C63C-F0A7-431C-A34F-D630302AA90C}"/>
              </a:ext>
            </a:extLst>
          </p:cNvPr>
          <p:cNvSpPr>
            <a:spLocks noGrp="1"/>
          </p:cNvSpPr>
          <p:nvPr>
            <p:ph type="pic" sz="quarter" idx="78" hasCustomPrompt="1"/>
          </p:nvPr>
        </p:nvSpPr>
        <p:spPr>
          <a:xfrm>
            <a:off x="8062164" y="2277976"/>
            <a:ext cx="1620000"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
        <p:nvSpPr>
          <p:cNvPr id="119" name="Picture Placeholder 2">
            <a:extLst>
              <a:ext uri="{FF2B5EF4-FFF2-40B4-BE49-F238E27FC236}">
                <a16:creationId xmlns:a16="http://schemas.microsoft.com/office/drawing/2014/main" id="{402F2999-91E5-4B17-BBAD-6B3498DC38A4}"/>
              </a:ext>
            </a:extLst>
          </p:cNvPr>
          <p:cNvSpPr>
            <a:spLocks noGrp="1"/>
          </p:cNvSpPr>
          <p:nvPr>
            <p:ph type="pic" sz="quarter" idx="84" hasCustomPrompt="1"/>
          </p:nvPr>
        </p:nvSpPr>
        <p:spPr>
          <a:xfrm>
            <a:off x="658812" y="3812206"/>
            <a:ext cx="1620838"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
        <p:nvSpPr>
          <p:cNvPr id="2" name="Footer Placeholder 1">
            <a:extLst>
              <a:ext uri="{FF2B5EF4-FFF2-40B4-BE49-F238E27FC236}">
                <a16:creationId xmlns:a16="http://schemas.microsoft.com/office/drawing/2014/main" id="{CBE32424-F879-449B-B586-2980530ED3EA}"/>
              </a:ext>
            </a:extLst>
          </p:cNvPr>
          <p:cNvSpPr>
            <a:spLocks noGrp="1"/>
          </p:cNvSpPr>
          <p:nvPr>
            <p:ph type="ftr" sz="quarter" idx="90"/>
          </p:nvPr>
        </p:nvSpPr>
        <p:spPr/>
        <p:txBody>
          <a:bodyPr/>
          <a:lstStyle/>
          <a:p>
            <a:endParaRPr lang="en-GB" dirty="0"/>
          </a:p>
        </p:txBody>
      </p:sp>
      <p:sp>
        <p:nvSpPr>
          <p:cNvPr id="4" name="Slide Number Placeholder 3">
            <a:extLst>
              <a:ext uri="{FF2B5EF4-FFF2-40B4-BE49-F238E27FC236}">
                <a16:creationId xmlns:a16="http://schemas.microsoft.com/office/drawing/2014/main" id="{D9E5C7A6-CA92-47C5-A090-A1AA6411F840}"/>
              </a:ext>
            </a:extLst>
          </p:cNvPr>
          <p:cNvSpPr>
            <a:spLocks noGrp="1"/>
          </p:cNvSpPr>
          <p:nvPr>
            <p:ph type="sldNum" sz="quarter" idx="91"/>
          </p:nvPr>
        </p:nvSpPr>
        <p:spPr/>
        <p:txBody>
          <a:bodyPr/>
          <a:lstStyle/>
          <a:p>
            <a:fld id="{1BE232AB-0B06-425F-9ADD-32A9A3D01189}" type="slidenum">
              <a:rPr lang="en-GB" smtClean="0"/>
              <a:pPr/>
              <a:t>‹#›</a:t>
            </a:fld>
            <a:endParaRPr lang="en-GB" dirty="0"/>
          </a:p>
        </p:txBody>
      </p:sp>
      <p:sp>
        <p:nvSpPr>
          <p:cNvPr id="16" name="Picture Placeholder 2">
            <a:extLst>
              <a:ext uri="{FF2B5EF4-FFF2-40B4-BE49-F238E27FC236}">
                <a16:creationId xmlns:a16="http://schemas.microsoft.com/office/drawing/2014/main" id="{4E5F37FC-1E52-4ADB-9749-D7275817B623}"/>
              </a:ext>
            </a:extLst>
          </p:cNvPr>
          <p:cNvSpPr>
            <a:spLocks noGrp="1"/>
          </p:cNvSpPr>
          <p:nvPr>
            <p:ph type="pic" sz="quarter" idx="92" hasCustomPrompt="1"/>
          </p:nvPr>
        </p:nvSpPr>
        <p:spPr>
          <a:xfrm>
            <a:off x="9906006" y="3812206"/>
            <a:ext cx="1620000" cy="1296000"/>
          </a:xfrm>
          <a:prstGeom prst="rect">
            <a:avLst/>
          </a:prstGeom>
          <a:solidFill>
            <a:schemeClr val="bg1">
              <a:lumMod val="95000"/>
            </a:schemeClr>
          </a:solidFill>
        </p:spPr>
        <p:txBody>
          <a:bodyPr tIns="504000" anchor="ctr" anchorCtr="0">
            <a:normAutofit/>
          </a:bodyPr>
          <a:lstStyle>
            <a:lvl1pPr marL="0" marR="0" indent="0" algn="ctr" defTabSz="914400" rtl="0" eaLnBrk="1" fontAlgn="auto" latinLnBrk="0" hangingPunct="1">
              <a:lnSpc>
                <a:spcPct val="90000"/>
              </a:lnSpc>
              <a:spcBef>
                <a:spcPts val="1000"/>
              </a:spcBef>
              <a:spcAft>
                <a:spcPts val="0"/>
              </a:spcAft>
              <a:buClrTx/>
              <a:buSzTx/>
              <a:buFontTx/>
              <a:buNone/>
              <a:tabLst/>
              <a:defRPr sz="1800"/>
            </a:lvl1pPr>
          </a:lstStyle>
          <a:p>
            <a:r>
              <a:rPr lang="en-GB" dirty="0"/>
              <a:t>Logo</a:t>
            </a:r>
            <a:endParaRPr lang="en-GB"/>
          </a:p>
        </p:txBody>
      </p:sp>
      <p:sp>
        <p:nvSpPr>
          <p:cNvPr id="17" name="Picture Placeholder 2">
            <a:extLst>
              <a:ext uri="{FF2B5EF4-FFF2-40B4-BE49-F238E27FC236}">
                <a16:creationId xmlns:a16="http://schemas.microsoft.com/office/drawing/2014/main" id="{1CD22332-EF6C-44AE-82B5-52E7D5618C89}"/>
              </a:ext>
            </a:extLst>
          </p:cNvPr>
          <p:cNvSpPr>
            <a:spLocks noGrp="1"/>
          </p:cNvSpPr>
          <p:nvPr>
            <p:ph type="pic" sz="quarter" idx="93" hasCustomPrompt="1"/>
          </p:nvPr>
        </p:nvSpPr>
        <p:spPr>
          <a:xfrm>
            <a:off x="9906006" y="2277976"/>
            <a:ext cx="1620000" cy="1296000"/>
          </a:xfrm>
          <a:prstGeom prst="rect">
            <a:avLst/>
          </a:prstGeom>
          <a:solidFill>
            <a:schemeClr val="bg1">
              <a:lumMod val="95000"/>
            </a:schemeClr>
          </a:solidFill>
        </p:spPr>
        <p:txBody>
          <a:bodyPr tIns="504000" anchor="ctr" anchorCtr="0">
            <a:normAutofit/>
          </a:bodyPr>
          <a:lstStyle>
            <a:lvl1pPr marL="0" indent="0" algn="ctr">
              <a:buFontTx/>
              <a:buNone/>
              <a:defRPr sz="1800"/>
            </a:lvl1pPr>
          </a:lstStyle>
          <a:p>
            <a:r>
              <a:rPr lang="en-GB" dirty="0"/>
              <a:t>Logo</a:t>
            </a:r>
            <a:endParaRPr lang="en-GB"/>
          </a:p>
        </p:txBody>
      </p:sp>
    </p:spTree>
    <p:extLst>
      <p:ext uri="{BB962C8B-B14F-4D97-AF65-F5344CB8AC3E}">
        <p14:creationId xmlns:p14="http://schemas.microsoft.com/office/powerpoint/2010/main" val="11801938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 x images + capti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58798" y="1810800"/>
            <a:ext cx="5320800" cy="3024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6210300" y="1810800"/>
            <a:ext cx="5320800" cy="3024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3" name="Slide Number Placeholder 2">
            <a:extLst>
              <a:ext uri="{FF2B5EF4-FFF2-40B4-BE49-F238E27FC236}">
                <a16:creationId xmlns:a16="http://schemas.microsoft.com/office/drawing/2014/main" id="{B14FD4DE-7E00-4C85-8E46-386DA1F1C929}"/>
              </a:ext>
            </a:extLst>
          </p:cNvPr>
          <p:cNvSpPr>
            <a:spLocks noGrp="1"/>
          </p:cNvSpPr>
          <p:nvPr>
            <p:ph type="sldNum" sz="quarter" idx="28"/>
          </p:nvPr>
        </p:nvSpPr>
        <p:spPr/>
        <p:txBody>
          <a:bodyPr/>
          <a:lstStyle/>
          <a:p>
            <a:fld id="{1BE232AB-0B06-425F-9ADD-32A9A3D01189}" type="slidenum">
              <a:rPr lang="en-GB" smtClean="0"/>
              <a:pPr/>
              <a:t>‹#›</a:t>
            </a:fld>
            <a:endParaRPr lang="en-GB" dirty="0"/>
          </a:p>
        </p:txBody>
      </p:sp>
      <p:sp>
        <p:nvSpPr>
          <p:cNvPr id="9" name="Text Placeholder 8">
            <a:extLst>
              <a:ext uri="{FF2B5EF4-FFF2-40B4-BE49-F238E27FC236}">
                <a16:creationId xmlns:a16="http://schemas.microsoft.com/office/drawing/2014/main" id="{383B3D30-F395-4C26-848C-CFE4BEE5ECD3}"/>
              </a:ext>
            </a:extLst>
          </p:cNvPr>
          <p:cNvSpPr>
            <a:spLocks noGrp="1"/>
          </p:cNvSpPr>
          <p:nvPr>
            <p:ph type="body" sz="quarter" idx="59" hasCustomPrompt="1"/>
          </p:nvPr>
        </p:nvSpPr>
        <p:spPr>
          <a:xfrm>
            <a:off x="658812" y="5040000"/>
            <a:ext cx="5317087" cy="244800"/>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12" name="Text Placeholder 11">
            <a:extLst>
              <a:ext uri="{FF2B5EF4-FFF2-40B4-BE49-F238E27FC236}">
                <a16:creationId xmlns:a16="http://schemas.microsoft.com/office/drawing/2014/main" id="{DE530581-03A9-48E4-9AAF-E37B29393474}"/>
              </a:ext>
            </a:extLst>
          </p:cNvPr>
          <p:cNvSpPr>
            <a:spLocks noGrp="1"/>
          </p:cNvSpPr>
          <p:nvPr>
            <p:ph type="body" sz="quarter" idx="60" hasCustomPrompt="1"/>
          </p:nvPr>
        </p:nvSpPr>
        <p:spPr>
          <a:xfrm>
            <a:off x="6227242" y="5040000"/>
            <a:ext cx="5305946" cy="244800"/>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20" name="Subtitle 2">
            <a:extLst>
              <a:ext uri="{FF2B5EF4-FFF2-40B4-BE49-F238E27FC236}">
                <a16:creationId xmlns:a16="http://schemas.microsoft.com/office/drawing/2014/main" id="{A70D1E54-FE93-45E6-8BEA-11333E53EF82}"/>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7" name="Text Placeholder 6">
            <a:extLst>
              <a:ext uri="{FF2B5EF4-FFF2-40B4-BE49-F238E27FC236}">
                <a16:creationId xmlns:a16="http://schemas.microsoft.com/office/drawing/2014/main" id="{F08F2C19-994C-4A54-B085-4E6DE5A98924}"/>
              </a:ext>
            </a:extLst>
          </p:cNvPr>
          <p:cNvSpPr>
            <a:spLocks noGrp="1"/>
          </p:cNvSpPr>
          <p:nvPr>
            <p:ph type="body" sz="quarter" idx="62" hasCustomPrompt="1"/>
          </p:nvPr>
        </p:nvSpPr>
        <p:spPr>
          <a:xfrm>
            <a:off x="658813" y="5544000"/>
            <a:ext cx="5317087" cy="619902"/>
          </a:xfrm>
        </p:spPr>
        <p:txBody>
          <a:bodyPr/>
          <a:lstStyle>
            <a:lvl1pPr>
              <a:defRPr sz="1600"/>
            </a:lvl1pPr>
            <a:lvl2pPr>
              <a:defRPr sz="1600"/>
            </a:lvl2pPr>
            <a:lvl3pPr>
              <a:defRPr sz="1600"/>
            </a:lvl3pPr>
            <a:lvl4pPr>
              <a:defRPr sz="1600"/>
            </a:lvl4pPr>
            <a:lvl5pPr>
              <a:defRPr sz="2400"/>
            </a:lvl5pPr>
          </a:lstStyle>
          <a:p>
            <a:pPr lvl="0"/>
            <a:r>
              <a:rPr lang="en-GB" dirty="0"/>
              <a:t>16pt supporting copy approx. 25 words</a:t>
            </a:r>
            <a:endParaRPr lang="en-GB"/>
          </a:p>
        </p:txBody>
      </p:sp>
      <p:sp>
        <p:nvSpPr>
          <p:cNvPr id="13" name="Text Placeholder 12">
            <a:extLst>
              <a:ext uri="{FF2B5EF4-FFF2-40B4-BE49-F238E27FC236}">
                <a16:creationId xmlns:a16="http://schemas.microsoft.com/office/drawing/2014/main" id="{6D25AD45-561D-4EBF-98EE-F40FC34DD068}"/>
              </a:ext>
            </a:extLst>
          </p:cNvPr>
          <p:cNvSpPr>
            <a:spLocks noGrp="1"/>
          </p:cNvSpPr>
          <p:nvPr>
            <p:ph type="body" sz="quarter" idx="63" hasCustomPrompt="1"/>
          </p:nvPr>
        </p:nvSpPr>
        <p:spPr>
          <a:xfrm>
            <a:off x="6211270" y="5544000"/>
            <a:ext cx="5321917" cy="621850"/>
          </a:xfrm>
        </p:spPr>
        <p:txBody>
          <a:bodyPr/>
          <a:lstStyle>
            <a:lvl1pPr>
              <a:defRPr sz="1600"/>
            </a:lvl1pPr>
            <a:lvl2pPr>
              <a:defRPr sz="1600"/>
            </a:lvl2pPr>
            <a:lvl3pPr>
              <a:defRPr sz="1600"/>
            </a:lvl3pPr>
            <a:lvl4pPr>
              <a:defRPr sz="1600"/>
            </a:lvl4pPr>
            <a:lvl5pPr>
              <a:defRPr sz="2400"/>
            </a:lvl5pPr>
          </a:lstStyle>
          <a:p>
            <a:pPr lvl="0"/>
            <a:r>
              <a:rPr lang="en-GB" dirty="0"/>
              <a:t>16pt supporting copy approx. 25 words</a:t>
            </a:r>
            <a:endParaRPr lang="en-GB"/>
          </a:p>
        </p:txBody>
      </p:sp>
      <p:sp>
        <p:nvSpPr>
          <p:cNvPr id="14" name="Copyright">
            <a:extLst>
              <a:ext uri="{FF2B5EF4-FFF2-40B4-BE49-F238E27FC236}">
                <a16:creationId xmlns:a16="http://schemas.microsoft.com/office/drawing/2014/main" id="{5483EB19-998C-4763-8E8E-E11ED37F0FB8}"/>
              </a:ext>
            </a:extLst>
          </p:cNvPr>
          <p:cNvSpPr>
            <a:spLocks noGrp="1"/>
          </p:cNvSpPr>
          <p:nvPr>
            <p:ph type="body" sz="quarter" idx="29" hasCustomPrompt="1"/>
          </p:nvPr>
        </p:nvSpPr>
        <p:spPr>
          <a:xfrm rot="16200000">
            <a:off x="9883356" y="32074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5" name="Copyright">
            <a:extLst>
              <a:ext uri="{FF2B5EF4-FFF2-40B4-BE49-F238E27FC236}">
                <a16:creationId xmlns:a16="http://schemas.microsoft.com/office/drawing/2014/main" id="{50EF55B1-84B6-47C6-A9DD-73DF3C7CB8DB}"/>
              </a:ext>
            </a:extLst>
          </p:cNvPr>
          <p:cNvSpPr>
            <a:spLocks noGrp="1"/>
          </p:cNvSpPr>
          <p:nvPr>
            <p:ph type="body" sz="quarter" idx="30" hasCustomPrompt="1"/>
          </p:nvPr>
        </p:nvSpPr>
        <p:spPr>
          <a:xfrm rot="16200000">
            <a:off x="4332636" y="32074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4292802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 x images + capti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58800" y="1811338"/>
            <a:ext cx="3470400" cy="2160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4359214" y="1811338"/>
            <a:ext cx="3471986" cy="2160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3" name="Slide Number Placeholder 2">
            <a:extLst>
              <a:ext uri="{FF2B5EF4-FFF2-40B4-BE49-F238E27FC236}">
                <a16:creationId xmlns:a16="http://schemas.microsoft.com/office/drawing/2014/main" id="{B14FD4DE-7E00-4C85-8E46-386DA1F1C929}"/>
              </a:ext>
            </a:extLst>
          </p:cNvPr>
          <p:cNvSpPr>
            <a:spLocks noGrp="1"/>
          </p:cNvSpPr>
          <p:nvPr>
            <p:ph type="sldNum" sz="quarter" idx="28"/>
          </p:nvPr>
        </p:nvSpPr>
        <p:spPr/>
        <p:txBody>
          <a:bodyPr/>
          <a:lstStyle/>
          <a:p>
            <a:fld id="{1BE232AB-0B06-425F-9ADD-32A9A3D01189}" type="slidenum">
              <a:rPr lang="en-GB" smtClean="0"/>
              <a:pPr/>
              <a:t>‹#›</a:t>
            </a:fld>
            <a:endParaRPr lang="en-GB" dirty="0"/>
          </a:p>
        </p:txBody>
      </p:sp>
      <p:sp>
        <p:nvSpPr>
          <p:cNvPr id="6" name="Picture Placeholder 5">
            <a:extLst>
              <a:ext uri="{FF2B5EF4-FFF2-40B4-BE49-F238E27FC236}">
                <a16:creationId xmlns:a16="http://schemas.microsoft.com/office/drawing/2014/main" id="{5A16D669-4A5E-45DD-9A09-E41F19F2233C}"/>
              </a:ext>
            </a:extLst>
          </p:cNvPr>
          <p:cNvSpPr>
            <a:spLocks noGrp="1"/>
          </p:cNvSpPr>
          <p:nvPr>
            <p:ph type="pic" sz="quarter" idx="29" hasCustomPrompt="1"/>
          </p:nvPr>
        </p:nvSpPr>
        <p:spPr>
          <a:xfrm>
            <a:off x="8062913" y="1811338"/>
            <a:ext cx="3470275" cy="2160000"/>
          </a:xfrm>
          <a:solidFill>
            <a:schemeClr val="bg1">
              <a:lumMod val="95000"/>
            </a:schemeClr>
          </a:solidFill>
        </p:spPr>
        <p:txBody>
          <a:bodyPr tIns="504000" anchor="ctr"/>
          <a:lstStyle>
            <a:lvl1pPr marL="0" indent="0" algn="ctr">
              <a:lnSpc>
                <a:spcPct val="80000"/>
              </a:lnSpc>
              <a:spcAft>
                <a:spcPts val="0"/>
              </a:spcAft>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9" name="Text Placeholder 8">
            <a:extLst>
              <a:ext uri="{FF2B5EF4-FFF2-40B4-BE49-F238E27FC236}">
                <a16:creationId xmlns:a16="http://schemas.microsoft.com/office/drawing/2014/main" id="{383B3D30-F395-4C26-848C-CFE4BEE5ECD3}"/>
              </a:ext>
            </a:extLst>
          </p:cNvPr>
          <p:cNvSpPr>
            <a:spLocks noGrp="1"/>
          </p:cNvSpPr>
          <p:nvPr>
            <p:ph type="body" sz="quarter" idx="59" hasCustomPrompt="1"/>
          </p:nvPr>
        </p:nvSpPr>
        <p:spPr>
          <a:xfrm>
            <a:off x="658812" y="4176000"/>
            <a:ext cx="3468687" cy="244800"/>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12" name="Text Placeholder 11">
            <a:extLst>
              <a:ext uri="{FF2B5EF4-FFF2-40B4-BE49-F238E27FC236}">
                <a16:creationId xmlns:a16="http://schemas.microsoft.com/office/drawing/2014/main" id="{DE530581-03A9-48E4-9AAF-E37B29393474}"/>
              </a:ext>
            </a:extLst>
          </p:cNvPr>
          <p:cNvSpPr>
            <a:spLocks noGrp="1"/>
          </p:cNvSpPr>
          <p:nvPr>
            <p:ph type="body" sz="quarter" idx="60" hasCustomPrompt="1"/>
          </p:nvPr>
        </p:nvSpPr>
        <p:spPr>
          <a:xfrm>
            <a:off x="4359152" y="4176000"/>
            <a:ext cx="3471986" cy="244800"/>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19" name="Text Placeholder 18">
            <a:extLst>
              <a:ext uri="{FF2B5EF4-FFF2-40B4-BE49-F238E27FC236}">
                <a16:creationId xmlns:a16="http://schemas.microsoft.com/office/drawing/2014/main" id="{C09E325F-4F07-4809-BB43-50F8B0E4233E}"/>
              </a:ext>
            </a:extLst>
          </p:cNvPr>
          <p:cNvSpPr>
            <a:spLocks noGrp="1"/>
          </p:cNvSpPr>
          <p:nvPr>
            <p:ph type="body" sz="quarter" idx="61" hasCustomPrompt="1"/>
          </p:nvPr>
        </p:nvSpPr>
        <p:spPr>
          <a:xfrm>
            <a:off x="8062913" y="4176000"/>
            <a:ext cx="3468687" cy="296862"/>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20" name="Subtitle 2">
            <a:extLst>
              <a:ext uri="{FF2B5EF4-FFF2-40B4-BE49-F238E27FC236}">
                <a16:creationId xmlns:a16="http://schemas.microsoft.com/office/drawing/2014/main" id="{A70D1E54-FE93-45E6-8BEA-11333E53EF82}"/>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7" name="Text Placeholder 6">
            <a:extLst>
              <a:ext uri="{FF2B5EF4-FFF2-40B4-BE49-F238E27FC236}">
                <a16:creationId xmlns:a16="http://schemas.microsoft.com/office/drawing/2014/main" id="{F08F2C19-994C-4A54-B085-4E6DE5A98924}"/>
              </a:ext>
            </a:extLst>
          </p:cNvPr>
          <p:cNvSpPr>
            <a:spLocks noGrp="1"/>
          </p:cNvSpPr>
          <p:nvPr>
            <p:ph type="body" sz="quarter" idx="62" hasCustomPrompt="1"/>
          </p:nvPr>
        </p:nvSpPr>
        <p:spPr>
          <a:xfrm>
            <a:off x="658814" y="4680001"/>
            <a:ext cx="3468686" cy="1481193"/>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13" name="Text Placeholder 12">
            <a:extLst>
              <a:ext uri="{FF2B5EF4-FFF2-40B4-BE49-F238E27FC236}">
                <a16:creationId xmlns:a16="http://schemas.microsoft.com/office/drawing/2014/main" id="{6D25AD45-561D-4EBF-98EE-F40FC34DD068}"/>
              </a:ext>
            </a:extLst>
          </p:cNvPr>
          <p:cNvSpPr>
            <a:spLocks noGrp="1"/>
          </p:cNvSpPr>
          <p:nvPr>
            <p:ph type="body" sz="quarter" idx="63" hasCustomPrompt="1"/>
          </p:nvPr>
        </p:nvSpPr>
        <p:spPr>
          <a:xfrm>
            <a:off x="4356101" y="4680000"/>
            <a:ext cx="3473450" cy="1485849"/>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18" name="Text Placeholder 17">
            <a:extLst>
              <a:ext uri="{FF2B5EF4-FFF2-40B4-BE49-F238E27FC236}">
                <a16:creationId xmlns:a16="http://schemas.microsoft.com/office/drawing/2014/main" id="{320FCD5C-2603-45AC-B9CD-4E151FE012BD}"/>
              </a:ext>
            </a:extLst>
          </p:cNvPr>
          <p:cNvSpPr>
            <a:spLocks noGrp="1"/>
          </p:cNvSpPr>
          <p:nvPr>
            <p:ph type="body" sz="quarter" idx="64" hasCustomPrompt="1"/>
          </p:nvPr>
        </p:nvSpPr>
        <p:spPr>
          <a:xfrm>
            <a:off x="8059738" y="4680000"/>
            <a:ext cx="3473450" cy="1485850"/>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21" name="Copyright">
            <a:extLst>
              <a:ext uri="{FF2B5EF4-FFF2-40B4-BE49-F238E27FC236}">
                <a16:creationId xmlns:a16="http://schemas.microsoft.com/office/drawing/2014/main" id="{7597ACA5-BAFF-4F69-A27C-CC42E930FC5A}"/>
              </a:ext>
            </a:extLst>
          </p:cNvPr>
          <p:cNvSpPr>
            <a:spLocks noGrp="1"/>
          </p:cNvSpPr>
          <p:nvPr>
            <p:ph type="body" sz="quarter" idx="65" hasCustomPrompt="1"/>
          </p:nvPr>
        </p:nvSpPr>
        <p:spPr>
          <a:xfrm rot="16200000">
            <a:off x="10438597" y="2960733"/>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2" name="Copyright">
            <a:extLst>
              <a:ext uri="{FF2B5EF4-FFF2-40B4-BE49-F238E27FC236}">
                <a16:creationId xmlns:a16="http://schemas.microsoft.com/office/drawing/2014/main" id="{727AEC6E-0B13-4AE0-963F-9E317D70C9CF}"/>
              </a:ext>
            </a:extLst>
          </p:cNvPr>
          <p:cNvSpPr>
            <a:spLocks noGrp="1"/>
          </p:cNvSpPr>
          <p:nvPr>
            <p:ph type="body" sz="quarter" idx="30" hasCustomPrompt="1"/>
          </p:nvPr>
        </p:nvSpPr>
        <p:spPr>
          <a:xfrm rot="16200000">
            <a:off x="6729012" y="2960733"/>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3" name="Copyright">
            <a:extLst>
              <a:ext uri="{FF2B5EF4-FFF2-40B4-BE49-F238E27FC236}">
                <a16:creationId xmlns:a16="http://schemas.microsoft.com/office/drawing/2014/main" id="{0886C253-7D1A-44B3-BD61-DA9FCBA67F6C}"/>
              </a:ext>
            </a:extLst>
          </p:cNvPr>
          <p:cNvSpPr>
            <a:spLocks noGrp="1"/>
          </p:cNvSpPr>
          <p:nvPr>
            <p:ph type="body" sz="quarter" idx="66" hasCustomPrompt="1"/>
          </p:nvPr>
        </p:nvSpPr>
        <p:spPr>
          <a:xfrm rot="16200000">
            <a:off x="3013500" y="2960733"/>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4220230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 x images + capti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35EABB-8A76-47B7-8380-C074F1F48FE0}"/>
              </a:ext>
            </a:extLst>
          </p:cNvPr>
          <p:cNvSpPr>
            <a:spLocks noGrp="1"/>
          </p:cNvSpPr>
          <p:nvPr>
            <p:ph type="title" hasCustomPrompt="1"/>
          </p:nvPr>
        </p:nvSpPr>
        <p:spPr>
          <a:xfrm>
            <a:off x="658811" y="657225"/>
            <a:ext cx="5319714" cy="532800"/>
          </a:xfrm>
        </p:spPr>
        <p:txBody>
          <a:bodyPr/>
          <a:lstStyle/>
          <a:p>
            <a:r>
              <a:rPr lang="en-GB" dirty="0"/>
              <a:t>Slide title</a:t>
            </a:r>
            <a:endParaRPr lang="en-GB"/>
          </a:p>
        </p:txBody>
      </p:sp>
      <p:sp>
        <p:nvSpPr>
          <p:cNvPr id="11" name="Picture Placeholder 16">
            <a:extLst>
              <a:ext uri="{FF2B5EF4-FFF2-40B4-BE49-F238E27FC236}">
                <a16:creationId xmlns:a16="http://schemas.microsoft.com/office/drawing/2014/main" id="{3B17FFEE-D7A4-4855-A18E-9969456E643B}"/>
              </a:ext>
            </a:extLst>
          </p:cNvPr>
          <p:cNvSpPr>
            <a:spLocks noGrp="1"/>
          </p:cNvSpPr>
          <p:nvPr>
            <p:ph type="pic" sz="quarter" idx="13" hasCustomPrompt="1"/>
          </p:nvPr>
        </p:nvSpPr>
        <p:spPr>
          <a:xfrm>
            <a:off x="658800" y="1811338"/>
            <a:ext cx="2520000" cy="2160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16">
            <a:extLst>
              <a:ext uri="{FF2B5EF4-FFF2-40B4-BE49-F238E27FC236}">
                <a16:creationId xmlns:a16="http://schemas.microsoft.com/office/drawing/2014/main" id="{7CB25805-C566-44A1-98AB-CECD25417C63}"/>
              </a:ext>
            </a:extLst>
          </p:cNvPr>
          <p:cNvSpPr>
            <a:spLocks noGrp="1"/>
          </p:cNvSpPr>
          <p:nvPr>
            <p:ph type="pic" sz="quarter" idx="15" hasCustomPrompt="1"/>
          </p:nvPr>
        </p:nvSpPr>
        <p:spPr>
          <a:xfrm>
            <a:off x="3459600" y="1811338"/>
            <a:ext cx="2520000" cy="2160000"/>
          </a:xfrm>
          <a:prstGeom prst="rect">
            <a:avLst/>
          </a:prstGeom>
          <a:solidFill>
            <a:schemeClr val="bg1">
              <a:lumMod val="95000"/>
            </a:schemeClr>
          </a:solidFill>
        </p:spPr>
        <p:txBody>
          <a:bodyPr tIns="504000" anchor="ctr" anchorCtr="0">
            <a:normAutofit/>
          </a:bodyPr>
          <a:lstStyle>
            <a:lvl1pPr marL="0" indent="0" algn="ctr">
              <a:lnSpc>
                <a:spcPct val="80000"/>
              </a:lnSpc>
              <a:spcAft>
                <a:spcPts val="0"/>
              </a:spcAft>
              <a:buFontTx/>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6674055C-F3A6-40AD-8C7B-A449B8CB9671}"/>
              </a:ext>
            </a:extLst>
          </p:cNvPr>
          <p:cNvSpPr>
            <a:spLocks noGrp="1"/>
          </p:cNvSpPr>
          <p:nvPr>
            <p:ph type="ftr" sz="quarter" idx="27"/>
          </p:nvPr>
        </p:nvSpPr>
        <p:spPr/>
        <p:txBody>
          <a:bodyPr/>
          <a:lstStyle/>
          <a:p>
            <a:endParaRPr lang="en-GB" dirty="0"/>
          </a:p>
        </p:txBody>
      </p:sp>
      <p:sp>
        <p:nvSpPr>
          <p:cNvPr id="3" name="Slide Number Placeholder 2">
            <a:extLst>
              <a:ext uri="{FF2B5EF4-FFF2-40B4-BE49-F238E27FC236}">
                <a16:creationId xmlns:a16="http://schemas.microsoft.com/office/drawing/2014/main" id="{B14FD4DE-7E00-4C85-8E46-386DA1F1C929}"/>
              </a:ext>
            </a:extLst>
          </p:cNvPr>
          <p:cNvSpPr>
            <a:spLocks noGrp="1"/>
          </p:cNvSpPr>
          <p:nvPr>
            <p:ph type="sldNum" sz="quarter" idx="28"/>
          </p:nvPr>
        </p:nvSpPr>
        <p:spPr/>
        <p:txBody>
          <a:bodyPr/>
          <a:lstStyle/>
          <a:p>
            <a:fld id="{1BE232AB-0B06-425F-9ADD-32A9A3D01189}" type="slidenum">
              <a:rPr lang="en-GB" smtClean="0"/>
              <a:pPr/>
              <a:t>‹#›</a:t>
            </a:fld>
            <a:endParaRPr lang="en-GB" dirty="0"/>
          </a:p>
        </p:txBody>
      </p:sp>
      <p:sp>
        <p:nvSpPr>
          <p:cNvPr id="6" name="Picture Placeholder 5">
            <a:extLst>
              <a:ext uri="{FF2B5EF4-FFF2-40B4-BE49-F238E27FC236}">
                <a16:creationId xmlns:a16="http://schemas.microsoft.com/office/drawing/2014/main" id="{5A16D669-4A5E-45DD-9A09-E41F19F2233C}"/>
              </a:ext>
            </a:extLst>
          </p:cNvPr>
          <p:cNvSpPr>
            <a:spLocks noGrp="1"/>
          </p:cNvSpPr>
          <p:nvPr>
            <p:ph type="pic" sz="quarter" idx="29" hasCustomPrompt="1"/>
          </p:nvPr>
        </p:nvSpPr>
        <p:spPr>
          <a:xfrm>
            <a:off x="6212402" y="1811338"/>
            <a:ext cx="2520000" cy="2160000"/>
          </a:xfrm>
          <a:solidFill>
            <a:schemeClr val="bg1">
              <a:lumMod val="95000"/>
            </a:schemeClr>
          </a:solidFill>
        </p:spPr>
        <p:txBody>
          <a:bodyPr tIns="504000" anchor="ctr"/>
          <a:lstStyle>
            <a:lvl1pPr marL="0" indent="0" algn="ctr">
              <a:lnSpc>
                <a:spcPct val="80000"/>
              </a:lnSpc>
              <a:spcAft>
                <a:spcPts val="0"/>
              </a:spcAft>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9" name="Text Placeholder 8">
            <a:extLst>
              <a:ext uri="{FF2B5EF4-FFF2-40B4-BE49-F238E27FC236}">
                <a16:creationId xmlns:a16="http://schemas.microsoft.com/office/drawing/2014/main" id="{383B3D30-F395-4C26-848C-CFE4BEE5ECD3}"/>
              </a:ext>
            </a:extLst>
          </p:cNvPr>
          <p:cNvSpPr>
            <a:spLocks noGrp="1"/>
          </p:cNvSpPr>
          <p:nvPr>
            <p:ph type="body" sz="quarter" idx="59" hasCustomPrompt="1"/>
          </p:nvPr>
        </p:nvSpPr>
        <p:spPr>
          <a:xfrm>
            <a:off x="658812" y="4176000"/>
            <a:ext cx="2520000" cy="244800"/>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12" name="Text Placeholder 11">
            <a:extLst>
              <a:ext uri="{FF2B5EF4-FFF2-40B4-BE49-F238E27FC236}">
                <a16:creationId xmlns:a16="http://schemas.microsoft.com/office/drawing/2014/main" id="{DE530581-03A9-48E4-9AAF-E37B29393474}"/>
              </a:ext>
            </a:extLst>
          </p:cNvPr>
          <p:cNvSpPr>
            <a:spLocks noGrp="1"/>
          </p:cNvSpPr>
          <p:nvPr>
            <p:ph type="body" sz="quarter" idx="60" hasCustomPrompt="1"/>
          </p:nvPr>
        </p:nvSpPr>
        <p:spPr>
          <a:xfrm>
            <a:off x="3459600" y="4176000"/>
            <a:ext cx="2520000" cy="244800"/>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19" name="Text Placeholder 18">
            <a:extLst>
              <a:ext uri="{FF2B5EF4-FFF2-40B4-BE49-F238E27FC236}">
                <a16:creationId xmlns:a16="http://schemas.microsoft.com/office/drawing/2014/main" id="{C09E325F-4F07-4809-BB43-50F8B0E4233E}"/>
              </a:ext>
            </a:extLst>
          </p:cNvPr>
          <p:cNvSpPr>
            <a:spLocks noGrp="1"/>
          </p:cNvSpPr>
          <p:nvPr>
            <p:ph type="body" sz="quarter" idx="61" hasCustomPrompt="1"/>
          </p:nvPr>
        </p:nvSpPr>
        <p:spPr>
          <a:xfrm>
            <a:off x="6212402" y="4176000"/>
            <a:ext cx="2520000" cy="296862"/>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20" name="Subtitle 2">
            <a:extLst>
              <a:ext uri="{FF2B5EF4-FFF2-40B4-BE49-F238E27FC236}">
                <a16:creationId xmlns:a16="http://schemas.microsoft.com/office/drawing/2014/main" id="{A70D1E54-FE93-45E6-8BEA-11333E53EF82}"/>
              </a:ext>
            </a:extLst>
          </p:cNvPr>
          <p:cNvSpPr>
            <a:spLocks noGrp="1"/>
          </p:cNvSpPr>
          <p:nvPr>
            <p:ph type="subTitle" idx="1" hasCustomPrompt="1"/>
          </p:nvPr>
        </p:nvSpPr>
        <p:spPr>
          <a:xfrm>
            <a:off x="658811" y="1306800"/>
            <a:ext cx="5319714" cy="246221"/>
          </a:xfrm>
        </p:spPr>
        <p:txBody>
          <a:bodyPr lIns="0" tIns="0" rIns="0" bIns="0">
            <a:noAutofit/>
          </a:bodyPr>
          <a:lstStyle>
            <a:lvl1pPr marL="0" indent="0" algn="l">
              <a:buNone/>
              <a:defRPr lang="en-GB" sz="1600" b="1" kern="1200" dirty="0">
                <a:solidFill>
                  <a:schemeClr val="accent1"/>
                </a:solidFill>
                <a:latin typeface="Arial" panose="020B0604020202020204" pitchFamily="34" charset="0"/>
                <a:ea typeface="+mn-ea"/>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lvl="0" indent="0" algn="l" defTabSz="914400" rtl="0" eaLnBrk="1" latinLnBrk="0" hangingPunct="1">
              <a:lnSpc>
                <a:spcPct val="100000"/>
              </a:lnSpc>
              <a:spcBef>
                <a:spcPts val="1000"/>
              </a:spcBef>
              <a:buFontTx/>
              <a:buNone/>
            </a:pPr>
            <a:r>
              <a:rPr lang="en-GB" dirty="0"/>
              <a:t>Optional heading</a:t>
            </a:r>
            <a:endParaRPr lang="en-GB"/>
          </a:p>
        </p:txBody>
      </p:sp>
      <p:sp>
        <p:nvSpPr>
          <p:cNvPr id="7" name="Text Placeholder 6">
            <a:extLst>
              <a:ext uri="{FF2B5EF4-FFF2-40B4-BE49-F238E27FC236}">
                <a16:creationId xmlns:a16="http://schemas.microsoft.com/office/drawing/2014/main" id="{F08F2C19-994C-4A54-B085-4E6DE5A98924}"/>
              </a:ext>
            </a:extLst>
          </p:cNvPr>
          <p:cNvSpPr>
            <a:spLocks noGrp="1"/>
          </p:cNvSpPr>
          <p:nvPr>
            <p:ph type="body" sz="quarter" idx="62" hasCustomPrompt="1"/>
          </p:nvPr>
        </p:nvSpPr>
        <p:spPr>
          <a:xfrm>
            <a:off x="658814" y="4680001"/>
            <a:ext cx="2520000" cy="1481193"/>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13" name="Text Placeholder 12">
            <a:extLst>
              <a:ext uri="{FF2B5EF4-FFF2-40B4-BE49-F238E27FC236}">
                <a16:creationId xmlns:a16="http://schemas.microsoft.com/office/drawing/2014/main" id="{6D25AD45-561D-4EBF-98EE-F40FC34DD068}"/>
              </a:ext>
            </a:extLst>
          </p:cNvPr>
          <p:cNvSpPr>
            <a:spLocks noGrp="1"/>
          </p:cNvSpPr>
          <p:nvPr>
            <p:ph type="body" sz="quarter" idx="63" hasCustomPrompt="1"/>
          </p:nvPr>
        </p:nvSpPr>
        <p:spPr>
          <a:xfrm>
            <a:off x="3459600" y="4680000"/>
            <a:ext cx="2520000" cy="1485849"/>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18" name="Text Placeholder 17">
            <a:extLst>
              <a:ext uri="{FF2B5EF4-FFF2-40B4-BE49-F238E27FC236}">
                <a16:creationId xmlns:a16="http://schemas.microsoft.com/office/drawing/2014/main" id="{320FCD5C-2603-45AC-B9CD-4E151FE012BD}"/>
              </a:ext>
            </a:extLst>
          </p:cNvPr>
          <p:cNvSpPr>
            <a:spLocks noGrp="1"/>
          </p:cNvSpPr>
          <p:nvPr>
            <p:ph type="body" sz="quarter" idx="64" hasCustomPrompt="1"/>
          </p:nvPr>
        </p:nvSpPr>
        <p:spPr>
          <a:xfrm>
            <a:off x="6209227" y="4680000"/>
            <a:ext cx="2520000" cy="1485850"/>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22" name="Picture Placeholder 5">
            <a:extLst>
              <a:ext uri="{FF2B5EF4-FFF2-40B4-BE49-F238E27FC236}">
                <a16:creationId xmlns:a16="http://schemas.microsoft.com/office/drawing/2014/main" id="{28CE1F51-26D3-4AFF-AC64-50FE35F0F898}"/>
              </a:ext>
            </a:extLst>
          </p:cNvPr>
          <p:cNvSpPr>
            <a:spLocks noGrp="1"/>
          </p:cNvSpPr>
          <p:nvPr>
            <p:ph type="pic" sz="quarter" idx="65" hasCustomPrompt="1"/>
          </p:nvPr>
        </p:nvSpPr>
        <p:spPr>
          <a:xfrm>
            <a:off x="9013188" y="1811338"/>
            <a:ext cx="2520000" cy="2160000"/>
          </a:xfrm>
          <a:solidFill>
            <a:schemeClr val="bg1">
              <a:lumMod val="95000"/>
            </a:schemeClr>
          </a:solidFill>
        </p:spPr>
        <p:txBody>
          <a:bodyPr tIns="504000" anchor="ctr"/>
          <a:lstStyle>
            <a:lvl1pPr marL="0" indent="0" algn="ctr">
              <a:lnSpc>
                <a:spcPct val="80000"/>
              </a:lnSpc>
              <a:spcAft>
                <a:spcPts val="0"/>
              </a:spcAft>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4" name="Text Placeholder 18">
            <a:extLst>
              <a:ext uri="{FF2B5EF4-FFF2-40B4-BE49-F238E27FC236}">
                <a16:creationId xmlns:a16="http://schemas.microsoft.com/office/drawing/2014/main" id="{BBD421C5-4249-46AF-A7DF-D2B7BC25117C}"/>
              </a:ext>
            </a:extLst>
          </p:cNvPr>
          <p:cNvSpPr>
            <a:spLocks noGrp="1"/>
          </p:cNvSpPr>
          <p:nvPr>
            <p:ph type="body" sz="quarter" idx="67" hasCustomPrompt="1"/>
          </p:nvPr>
        </p:nvSpPr>
        <p:spPr>
          <a:xfrm>
            <a:off x="9013188" y="4176000"/>
            <a:ext cx="2520000" cy="296862"/>
          </a:xfrm>
        </p:spPr>
        <p:txBody>
          <a:bodyPr/>
          <a:lstStyle>
            <a:lvl1pPr>
              <a:buNone/>
              <a:defRPr sz="1600" b="1">
                <a:solidFill>
                  <a:schemeClr val="accent1"/>
                </a:solidFill>
                <a:latin typeface="Arial" panose="020B0604020202020204" pitchFamily="34" charset="0"/>
                <a:cs typeface="Arial" panose="020B0604020202020204" pitchFamily="34" charset="0"/>
              </a:defRPr>
            </a:lvl1pPr>
          </a:lstStyle>
          <a:p>
            <a:pPr lvl="0"/>
            <a:r>
              <a:rPr lang="en-GB" dirty="0"/>
              <a:t>Optional heading</a:t>
            </a:r>
            <a:endParaRPr lang="en-GB"/>
          </a:p>
        </p:txBody>
      </p:sp>
      <p:sp>
        <p:nvSpPr>
          <p:cNvPr id="25" name="Text Placeholder 17">
            <a:extLst>
              <a:ext uri="{FF2B5EF4-FFF2-40B4-BE49-F238E27FC236}">
                <a16:creationId xmlns:a16="http://schemas.microsoft.com/office/drawing/2014/main" id="{F5A65D52-EABA-4531-B02D-B641D9A8B78E}"/>
              </a:ext>
            </a:extLst>
          </p:cNvPr>
          <p:cNvSpPr>
            <a:spLocks noGrp="1"/>
          </p:cNvSpPr>
          <p:nvPr>
            <p:ph type="body" sz="quarter" idx="68" hasCustomPrompt="1"/>
          </p:nvPr>
        </p:nvSpPr>
        <p:spPr>
          <a:xfrm>
            <a:off x="9010013" y="4680000"/>
            <a:ext cx="2520000" cy="1485850"/>
          </a:xfrm>
        </p:spPr>
        <p:txBody>
          <a:bodyPr/>
          <a:lstStyle>
            <a:lvl1pPr>
              <a:defRPr sz="1600"/>
            </a:lvl1pPr>
            <a:lvl2pPr>
              <a:defRPr sz="1600"/>
            </a:lvl2pPr>
            <a:lvl3pPr>
              <a:defRPr sz="1600"/>
            </a:lvl3pPr>
            <a:lvl4pPr>
              <a:defRPr sz="1600">
                <a:solidFill>
                  <a:schemeClr val="accent1"/>
                </a:solidFill>
              </a:defRPr>
            </a:lvl4pPr>
            <a:lvl5pPr>
              <a:defRPr sz="2400"/>
            </a:lvl5pPr>
          </a:lstStyle>
          <a:p>
            <a:pPr lvl="0"/>
            <a:r>
              <a:rPr lang="en-GB" dirty="0"/>
              <a:t>16pt supporting copy approx. 25 words</a:t>
            </a:r>
            <a:endParaRPr lang="en-GB"/>
          </a:p>
        </p:txBody>
      </p:sp>
      <p:sp>
        <p:nvSpPr>
          <p:cNvPr id="26" name="Copyright">
            <a:extLst>
              <a:ext uri="{FF2B5EF4-FFF2-40B4-BE49-F238E27FC236}">
                <a16:creationId xmlns:a16="http://schemas.microsoft.com/office/drawing/2014/main" id="{DAA6FF9A-F009-49E2-9244-B19010D14F35}"/>
              </a:ext>
            </a:extLst>
          </p:cNvPr>
          <p:cNvSpPr>
            <a:spLocks noGrp="1"/>
          </p:cNvSpPr>
          <p:nvPr>
            <p:ph type="body" sz="quarter" idx="69" hasCustomPrompt="1"/>
          </p:nvPr>
        </p:nvSpPr>
        <p:spPr>
          <a:xfrm rot="16200000">
            <a:off x="10429452" y="2954637"/>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8" name="Picture Placeholder 5">
            <a:extLst>
              <a:ext uri="{FF2B5EF4-FFF2-40B4-BE49-F238E27FC236}">
                <a16:creationId xmlns:a16="http://schemas.microsoft.com/office/drawing/2014/main" id="{ED5DFF67-256E-4BA0-B43C-D5CBD4D62F64}"/>
              </a:ext>
            </a:extLst>
          </p:cNvPr>
          <p:cNvSpPr>
            <a:spLocks noGrp="1"/>
          </p:cNvSpPr>
          <p:nvPr>
            <p:ph type="pic" sz="quarter" idx="70" hasCustomPrompt="1"/>
          </p:nvPr>
        </p:nvSpPr>
        <p:spPr>
          <a:xfrm>
            <a:off x="9013188" y="1805242"/>
            <a:ext cx="2520000" cy="2160000"/>
          </a:xfrm>
          <a:solidFill>
            <a:schemeClr val="bg1">
              <a:lumMod val="95000"/>
            </a:schemeClr>
          </a:solidFill>
        </p:spPr>
        <p:txBody>
          <a:bodyPr tIns="504000" anchor="ctr"/>
          <a:lstStyle>
            <a:lvl1pPr marL="0" indent="0" algn="ctr">
              <a:lnSpc>
                <a:spcPct val="80000"/>
              </a:lnSpc>
              <a:spcAft>
                <a:spcPts val="0"/>
              </a:spcAft>
              <a:buNone/>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9" name="Copyright">
            <a:extLst>
              <a:ext uri="{FF2B5EF4-FFF2-40B4-BE49-F238E27FC236}">
                <a16:creationId xmlns:a16="http://schemas.microsoft.com/office/drawing/2014/main" id="{4646808F-ADC5-496F-BB90-E0DFAD28C2F4}"/>
              </a:ext>
            </a:extLst>
          </p:cNvPr>
          <p:cNvSpPr>
            <a:spLocks noGrp="1"/>
          </p:cNvSpPr>
          <p:nvPr>
            <p:ph type="body" sz="quarter" idx="71" hasCustomPrompt="1"/>
          </p:nvPr>
        </p:nvSpPr>
        <p:spPr>
          <a:xfrm rot="16200000">
            <a:off x="10429452" y="2948541"/>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30" name="Copyright">
            <a:extLst>
              <a:ext uri="{FF2B5EF4-FFF2-40B4-BE49-F238E27FC236}">
                <a16:creationId xmlns:a16="http://schemas.microsoft.com/office/drawing/2014/main" id="{B341DC74-1817-47AE-AD29-20A16E784251}"/>
              </a:ext>
            </a:extLst>
          </p:cNvPr>
          <p:cNvSpPr>
            <a:spLocks noGrp="1"/>
          </p:cNvSpPr>
          <p:nvPr>
            <p:ph type="body" sz="quarter" idx="72" hasCustomPrompt="1"/>
          </p:nvPr>
        </p:nvSpPr>
        <p:spPr>
          <a:xfrm rot="16200000">
            <a:off x="7615979" y="2948541"/>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31" name="Copyright">
            <a:extLst>
              <a:ext uri="{FF2B5EF4-FFF2-40B4-BE49-F238E27FC236}">
                <a16:creationId xmlns:a16="http://schemas.microsoft.com/office/drawing/2014/main" id="{489578E9-FF2D-4ED4-A34F-254B0035111E}"/>
              </a:ext>
            </a:extLst>
          </p:cNvPr>
          <p:cNvSpPr>
            <a:spLocks noGrp="1"/>
          </p:cNvSpPr>
          <p:nvPr>
            <p:ph type="body" sz="quarter" idx="73" hasCustomPrompt="1"/>
          </p:nvPr>
        </p:nvSpPr>
        <p:spPr>
          <a:xfrm rot="16200000">
            <a:off x="4879043" y="2948541"/>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32" name="Copyright">
            <a:extLst>
              <a:ext uri="{FF2B5EF4-FFF2-40B4-BE49-F238E27FC236}">
                <a16:creationId xmlns:a16="http://schemas.microsoft.com/office/drawing/2014/main" id="{F9BE0760-36BE-4E10-A52A-31801D404376}"/>
              </a:ext>
            </a:extLst>
          </p:cNvPr>
          <p:cNvSpPr>
            <a:spLocks noGrp="1"/>
          </p:cNvSpPr>
          <p:nvPr>
            <p:ph type="body" sz="quarter" idx="74" hasCustomPrompt="1"/>
          </p:nvPr>
        </p:nvSpPr>
        <p:spPr>
          <a:xfrm rot="16200000">
            <a:off x="2065570" y="2948541"/>
            <a:ext cx="180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1602365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 Key Poi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D865-6617-409D-A625-B63EFCCF8CAA}"/>
              </a:ext>
            </a:extLst>
          </p:cNvPr>
          <p:cNvSpPr>
            <a:spLocks noGrp="1"/>
          </p:cNvSpPr>
          <p:nvPr>
            <p:ph type="title" hasCustomPrompt="1"/>
          </p:nvPr>
        </p:nvSpPr>
        <p:spPr/>
        <p:txBody>
          <a:bodyPr/>
          <a:lstStyle/>
          <a:p>
            <a:r>
              <a:rPr lang="en-GB" dirty="0"/>
              <a:t>Slide title</a:t>
            </a:r>
            <a:endParaRPr lang="en-GB"/>
          </a:p>
        </p:txBody>
      </p:sp>
      <p:sp>
        <p:nvSpPr>
          <p:cNvPr id="4" name="Text Placeholder 3">
            <a:extLst>
              <a:ext uri="{FF2B5EF4-FFF2-40B4-BE49-F238E27FC236}">
                <a16:creationId xmlns:a16="http://schemas.microsoft.com/office/drawing/2014/main" id="{4E7139D4-F9FA-4509-89FC-BF815A08AF77}"/>
              </a:ext>
            </a:extLst>
          </p:cNvPr>
          <p:cNvSpPr>
            <a:spLocks noGrp="1"/>
          </p:cNvSpPr>
          <p:nvPr>
            <p:ph type="body" sz="quarter" idx="10" hasCustomPrompt="1"/>
          </p:nvPr>
        </p:nvSpPr>
        <p:spPr>
          <a:xfrm>
            <a:off x="850724" y="2804400"/>
            <a:ext cx="3276000" cy="820800"/>
          </a:xfrm>
        </p:spPr>
        <p:txBody>
          <a:bodyPr/>
          <a:lstStyle>
            <a:lvl1pPr marL="0" indent="0">
              <a:buNone/>
              <a:tabLst/>
              <a:defRPr>
                <a:solidFill>
                  <a:schemeClr val="accent1"/>
                </a:solidFill>
              </a:defRPr>
            </a:lvl1pPr>
          </a:lstStyle>
          <a:p>
            <a:pPr lvl="0"/>
            <a:r>
              <a:rPr lang="en-GB" dirty="0"/>
              <a:t>Large display copy, value statement</a:t>
            </a:r>
            <a:endParaRPr lang="en-GB"/>
          </a:p>
        </p:txBody>
      </p:sp>
      <p:sp>
        <p:nvSpPr>
          <p:cNvPr id="6" name="Text Placeholder 5">
            <a:extLst>
              <a:ext uri="{FF2B5EF4-FFF2-40B4-BE49-F238E27FC236}">
                <a16:creationId xmlns:a16="http://schemas.microsoft.com/office/drawing/2014/main" id="{2997CA63-7F6D-4683-9329-93E1F9052BEC}"/>
              </a:ext>
            </a:extLst>
          </p:cNvPr>
          <p:cNvSpPr>
            <a:spLocks noGrp="1"/>
          </p:cNvSpPr>
          <p:nvPr>
            <p:ph type="body" sz="quarter" idx="11" hasCustomPrompt="1"/>
          </p:nvPr>
        </p:nvSpPr>
        <p:spPr>
          <a:xfrm>
            <a:off x="4549032" y="2804400"/>
            <a:ext cx="3276000" cy="8208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sp>
        <p:nvSpPr>
          <p:cNvPr id="8" name="Text Placeholder 7">
            <a:extLst>
              <a:ext uri="{FF2B5EF4-FFF2-40B4-BE49-F238E27FC236}">
                <a16:creationId xmlns:a16="http://schemas.microsoft.com/office/drawing/2014/main" id="{FC1D0684-79FE-421D-A283-16684BEA0112}"/>
              </a:ext>
            </a:extLst>
          </p:cNvPr>
          <p:cNvSpPr>
            <a:spLocks noGrp="1"/>
          </p:cNvSpPr>
          <p:nvPr>
            <p:ph type="body" sz="quarter" idx="12" hasCustomPrompt="1"/>
          </p:nvPr>
        </p:nvSpPr>
        <p:spPr>
          <a:xfrm>
            <a:off x="8255502" y="2804400"/>
            <a:ext cx="3276000" cy="8208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grpSp>
        <p:nvGrpSpPr>
          <p:cNvPr id="13" name="Group 12">
            <a:extLst>
              <a:ext uri="{FF2B5EF4-FFF2-40B4-BE49-F238E27FC236}">
                <a16:creationId xmlns:a16="http://schemas.microsoft.com/office/drawing/2014/main" id="{808EF2ED-36D2-4840-B9E1-0A9032B9864E}"/>
              </a:ext>
            </a:extLst>
          </p:cNvPr>
          <p:cNvGrpSpPr/>
          <p:nvPr userDrawn="1"/>
        </p:nvGrpSpPr>
        <p:grpSpPr>
          <a:xfrm>
            <a:off x="658813" y="2801257"/>
            <a:ext cx="7399484" cy="1872000"/>
            <a:chOff x="658813" y="2801257"/>
            <a:chExt cx="7399484" cy="3399517"/>
          </a:xfrm>
        </p:grpSpPr>
        <p:cxnSp>
          <p:nvCxnSpPr>
            <p:cNvPr id="15" name="Straight Connector 14">
              <a:extLst>
                <a:ext uri="{FF2B5EF4-FFF2-40B4-BE49-F238E27FC236}">
                  <a16:creationId xmlns:a16="http://schemas.microsoft.com/office/drawing/2014/main" id="{3F97DC46-E3B8-409B-8346-E2C364D67289}"/>
                </a:ext>
              </a:extLst>
            </p:cNvPr>
            <p:cNvCxnSpPr>
              <a:cxnSpLocks/>
            </p:cNvCxnSpPr>
            <p:nvPr userDrawn="1"/>
          </p:nvCxnSpPr>
          <p:spPr>
            <a:xfrm>
              <a:off x="658813"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CD14BB3-9A04-4043-BE06-23577F9374DC}"/>
                </a:ext>
              </a:extLst>
            </p:cNvPr>
            <p:cNvCxnSpPr>
              <a:cxnSpLocks/>
            </p:cNvCxnSpPr>
            <p:nvPr userDrawn="1"/>
          </p:nvCxnSpPr>
          <p:spPr>
            <a:xfrm>
              <a:off x="4357688"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6B6101D-722B-42FE-91FC-BE90AC17C2DF}"/>
                </a:ext>
              </a:extLst>
            </p:cNvPr>
            <p:cNvCxnSpPr>
              <a:cxnSpLocks/>
            </p:cNvCxnSpPr>
            <p:nvPr userDrawn="1"/>
          </p:nvCxnSpPr>
          <p:spPr>
            <a:xfrm>
              <a:off x="8058297"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0" name="Text Placeholder 9">
            <a:extLst>
              <a:ext uri="{FF2B5EF4-FFF2-40B4-BE49-F238E27FC236}">
                <a16:creationId xmlns:a16="http://schemas.microsoft.com/office/drawing/2014/main" id="{611558ED-EF23-4024-8F74-2D73A4DB537E}"/>
              </a:ext>
            </a:extLst>
          </p:cNvPr>
          <p:cNvSpPr>
            <a:spLocks noGrp="1"/>
          </p:cNvSpPr>
          <p:nvPr>
            <p:ph type="body" sz="quarter" idx="13" hasCustomPrompt="1"/>
          </p:nvPr>
        </p:nvSpPr>
        <p:spPr>
          <a:xfrm>
            <a:off x="850724" y="3747600"/>
            <a:ext cx="3275434"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19" name="Text Placeholder 18">
            <a:extLst>
              <a:ext uri="{FF2B5EF4-FFF2-40B4-BE49-F238E27FC236}">
                <a16:creationId xmlns:a16="http://schemas.microsoft.com/office/drawing/2014/main" id="{27F7573B-0AC9-49D3-B9D8-196CCF22C4D2}"/>
              </a:ext>
            </a:extLst>
          </p:cNvPr>
          <p:cNvSpPr>
            <a:spLocks noGrp="1"/>
          </p:cNvSpPr>
          <p:nvPr>
            <p:ph type="body" sz="quarter" idx="14" hasCustomPrompt="1"/>
          </p:nvPr>
        </p:nvSpPr>
        <p:spPr>
          <a:xfrm>
            <a:off x="4549032" y="3747600"/>
            <a:ext cx="3276000"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21" name="Text Placeholder 20">
            <a:extLst>
              <a:ext uri="{FF2B5EF4-FFF2-40B4-BE49-F238E27FC236}">
                <a16:creationId xmlns:a16="http://schemas.microsoft.com/office/drawing/2014/main" id="{A51825F6-D7AA-467D-A7EB-01E730FF69BF}"/>
              </a:ext>
            </a:extLst>
          </p:cNvPr>
          <p:cNvSpPr>
            <a:spLocks noGrp="1"/>
          </p:cNvSpPr>
          <p:nvPr>
            <p:ph type="body" sz="quarter" idx="15" hasCustomPrompt="1"/>
          </p:nvPr>
        </p:nvSpPr>
        <p:spPr>
          <a:xfrm>
            <a:off x="8255502" y="3747600"/>
            <a:ext cx="3276000"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p:txBody>
      </p:sp>
      <p:sp>
        <p:nvSpPr>
          <p:cNvPr id="3" name="Footer Placeholder 2">
            <a:extLst>
              <a:ext uri="{FF2B5EF4-FFF2-40B4-BE49-F238E27FC236}">
                <a16:creationId xmlns:a16="http://schemas.microsoft.com/office/drawing/2014/main" id="{351227C5-83F5-4CE5-A066-ABCED3EA89D7}"/>
              </a:ext>
            </a:extLst>
          </p:cNvPr>
          <p:cNvSpPr>
            <a:spLocks noGrp="1"/>
          </p:cNvSpPr>
          <p:nvPr>
            <p:ph type="ftr" sz="quarter" idx="16"/>
          </p:nvPr>
        </p:nvSpPr>
        <p:spPr/>
        <p:txBody>
          <a:bodyPr/>
          <a:lstStyle/>
          <a:p>
            <a:endParaRPr lang="en-GB" dirty="0"/>
          </a:p>
        </p:txBody>
      </p:sp>
      <p:sp>
        <p:nvSpPr>
          <p:cNvPr id="5" name="Slide Number Placeholder 4">
            <a:extLst>
              <a:ext uri="{FF2B5EF4-FFF2-40B4-BE49-F238E27FC236}">
                <a16:creationId xmlns:a16="http://schemas.microsoft.com/office/drawing/2014/main" id="{1F877054-906F-4483-A462-E297703E3BE8}"/>
              </a:ext>
            </a:extLst>
          </p:cNvPr>
          <p:cNvSpPr>
            <a:spLocks noGrp="1"/>
          </p:cNvSpPr>
          <p:nvPr>
            <p:ph type="sldNum" sz="quarter" idx="17"/>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24461282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 Key Poi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D865-6617-409D-A625-B63EFCCF8CAA}"/>
              </a:ext>
            </a:extLst>
          </p:cNvPr>
          <p:cNvSpPr>
            <a:spLocks noGrp="1"/>
          </p:cNvSpPr>
          <p:nvPr>
            <p:ph type="title" hasCustomPrompt="1"/>
          </p:nvPr>
        </p:nvSpPr>
        <p:spPr/>
        <p:txBody>
          <a:bodyPr/>
          <a:lstStyle/>
          <a:p>
            <a:r>
              <a:rPr lang="en-GB" dirty="0"/>
              <a:t>Slide title</a:t>
            </a:r>
            <a:endParaRPr lang="en-GB"/>
          </a:p>
        </p:txBody>
      </p:sp>
      <p:sp>
        <p:nvSpPr>
          <p:cNvPr id="21" name="Text Placeholder 3">
            <a:extLst>
              <a:ext uri="{FF2B5EF4-FFF2-40B4-BE49-F238E27FC236}">
                <a16:creationId xmlns:a16="http://schemas.microsoft.com/office/drawing/2014/main" id="{A5A24406-0F34-44BC-B91E-8F2322E95E3E}"/>
              </a:ext>
            </a:extLst>
          </p:cNvPr>
          <p:cNvSpPr>
            <a:spLocks noGrp="1"/>
          </p:cNvSpPr>
          <p:nvPr>
            <p:ph type="body" sz="quarter" idx="15" hasCustomPrompt="1"/>
          </p:nvPr>
        </p:nvSpPr>
        <p:spPr>
          <a:xfrm>
            <a:off x="839437" y="3990406"/>
            <a:ext cx="4668956" cy="820800"/>
          </a:xfrm>
        </p:spPr>
        <p:txBody>
          <a:bodyPr/>
          <a:lstStyle>
            <a:lvl1pPr marL="0" indent="0">
              <a:buNone/>
              <a:defRPr>
                <a:solidFill>
                  <a:schemeClr val="accent1"/>
                </a:solidFill>
              </a:defRPr>
            </a:lvl1pPr>
          </a:lstStyle>
          <a:p>
            <a:pPr lvl="0"/>
            <a:r>
              <a:rPr lang="en-GB" dirty="0"/>
              <a:t>Large display copy, value statement</a:t>
            </a:r>
            <a:endParaRPr lang="en-GB"/>
          </a:p>
        </p:txBody>
      </p:sp>
      <p:sp>
        <p:nvSpPr>
          <p:cNvPr id="22" name="Text Placeholder 5">
            <a:extLst>
              <a:ext uri="{FF2B5EF4-FFF2-40B4-BE49-F238E27FC236}">
                <a16:creationId xmlns:a16="http://schemas.microsoft.com/office/drawing/2014/main" id="{830F4158-415A-49A9-A700-8F5CE11B8734}"/>
              </a:ext>
            </a:extLst>
          </p:cNvPr>
          <p:cNvSpPr>
            <a:spLocks noGrp="1"/>
          </p:cNvSpPr>
          <p:nvPr>
            <p:ph type="body" sz="quarter" idx="16" hasCustomPrompt="1"/>
          </p:nvPr>
        </p:nvSpPr>
        <p:spPr>
          <a:xfrm>
            <a:off x="6383437" y="3990406"/>
            <a:ext cx="4668133" cy="8208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cxnSp>
        <p:nvCxnSpPr>
          <p:cNvPr id="23" name="Straight Connector 22">
            <a:extLst>
              <a:ext uri="{FF2B5EF4-FFF2-40B4-BE49-F238E27FC236}">
                <a16:creationId xmlns:a16="http://schemas.microsoft.com/office/drawing/2014/main" id="{EFE09FC0-0358-4B7E-A8CA-686AB04A1F3D}"/>
              </a:ext>
            </a:extLst>
          </p:cNvPr>
          <p:cNvCxnSpPr>
            <a:cxnSpLocks/>
          </p:cNvCxnSpPr>
          <p:nvPr userDrawn="1"/>
        </p:nvCxnSpPr>
        <p:spPr>
          <a:xfrm>
            <a:off x="658568" y="3987263"/>
            <a:ext cx="0" cy="18720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C51518F-8E5B-4C6F-92AA-D8E3AFC4E680}"/>
              </a:ext>
            </a:extLst>
          </p:cNvPr>
          <p:cNvCxnSpPr>
            <a:cxnSpLocks/>
          </p:cNvCxnSpPr>
          <p:nvPr userDrawn="1"/>
        </p:nvCxnSpPr>
        <p:spPr>
          <a:xfrm>
            <a:off x="6211647" y="3987263"/>
            <a:ext cx="0" cy="18720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9">
            <a:extLst>
              <a:ext uri="{FF2B5EF4-FFF2-40B4-BE49-F238E27FC236}">
                <a16:creationId xmlns:a16="http://schemas.microsoft.com/office/drawing/2014/main" id="{2C6E029F-3EE9-49EC-B5C4-06772A6A8EF3}"/>
              </a:ext>
            </a:extLst>
          </p:cNvPr>
          <p:cNvSpPr>
            <a:spLocks noGrp="1"/>
          </p:cNvSpPr>
          <p:nvPr>
            <p:ph type="body" sz="quarter" idx="17" hasCustomPrompt="1"/>
          </p:nvPr>
        </p:nvSpPr>
        <p:spPr>
          <a:xfrm>
            <a:off x="839437" y="4933606"/>
            <a:ext cx="4668149"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26" name="Text Placeholder 18">
            <a:extLst>
              <a:ext uri="{FF2B5EF4-FFF2-40B4-BE49-F238E27FC236}">
                <a16:creationId xmlns:a16="http://schemas.microsoft.com/office/drawing/2014/main" id="{6CBCB53F-8EB6-4E3E-98D4-4576BB6BD688}"/>
              </a:ext>
            </a:extLst>
          </p:cNvPr>
          <p:cNvSpPr>
            <a:spLocks noGrp="1"/>
          </p:cNvSpPr>
          <p:nvPr>
            <p:ph type="body" sz="quarter" idx="18" hasCustomPrompt="1"/>
          </p:nvPr>
        </p:nvSpPr>
        <p:spPr>
          <a:xfrm>
            <a:off x="6383437" y="4933606"/>
            <a:ext cx="4668133"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4" name="Text Placeholder 3">
            <a:extLst>
              <a:ext uri="{FF2B5EF4-FFF2-40B4-BE49-F238E27FC236}">
                <a16:creationId xmlns:a16="http://schemas.microsoft.com/office/drawing/2014/main" id="{4E7139D4-F9FA-4509-89FC-BF815A08AF77}"/>
              </a:ext>
            </a:extLst>
          </p:cNvPr>
          <p:cNvSpPr>
            <a:spLocks noGrp="1"/>
          </p:cNvSpPr>
          <p:nvPr>
            <p:ph type="body" sz="quarter" idx="10" hasCustomPrompt="1"/>
          </p:nvPr>
        </p:nvSpPr>
        <p:spPr>
          <a:xfrm>
            <a:off x="839437" y="1811338"/>
            <a:ext cx="4668956" cy="820800"/>
          </a:xfrm>
        </p:spPr>
        <p:txBody>
          <a:bodyPr/>
          <a:lstStyle>
            <a:lvl1pPr marL="0" indent="0">
              <a:buNone/>
              <a:defRPr>
                <a:solidFill>
                  <a:schemeClr val="accent1"/>
                </a:solidFill>
              </a:defRPr>
            </a:lvl1pPr>
          </a:lstStyle>
          <a:p>
            <a:pPr lvl="0"/>
            <a:r>
              <a:rPr lang="en-GB" dirty="0"/>
              <a:t>Large display copy, value statement</a:t>
            </a:r>
            <a:endParaRPr lang="en-GB"/>
          </a:p>
        </p:txBody>
      </p:sp>
      <p:sp>
        <p:nvSpPr>
          <p:cNvPr id="6" name="Text Placeholder 5">
            <a:extLst>
              <a:ext uri="{FF2B5EF4-FFF2-40B4-BE49-F238E27FC236}">
                <a16:creationId xmlns:a16="http://schemas.microsoft.com/office/drawing/2014/main" id="{2997CA63-7F6D-4683-9329-93E1F9052BEC}"/>
              </a:ext>
            </a:extLst>
          </p:cNvPr>
          <p:cNvSpPr>
            <a:spLocks noGrp="1"/>
          </p:cNvSpPr>
          <p:nvPr>
            <p:ph type="body" sz="quarter" idx="11" hasCustomPrompt="1"/>
          </p:nvPr>
        </p:nvSpPr>
        <p:spPr>
          <a:xfrm>
            <a:off x="6383437" y="1811338"/>
            <a:ext cx="4668133" cy="8208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cxnSp>
        <p:nvCxnSpPr>
          <p:cNvPr id="15" name="Straight Connector 14">
            <a:extLst>
              <a:ext uri="{FF2B5EF4-FFF2-40B4-BE49-F238E27FC236}">
                <a16:creationId xmlns:a16="http://schemas.microsoft.com/office/drawing/2014/main" id="{3F97DC46-E3B8-409B-8346-E2C364D67289}"/>
              </a:ext>
            </a:extLst>
          </p:cNvPr>
          <p:cNvCxnSpPr>
            <a:cxnSpLocks/>
          </p:cNvCxnSpPr>
          <p:nvPr userDrawn="1"/>
        </p:nvCxnSpPr>
        <p:spPr>
          <a:xfrm>
            <a:off x="658813" y="1808195"/>
            <a:ext cx="0" cy="18720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CD14BB3-9A04-4043-BE06-23577F9374DC}"/>
              </a:ext>
            </a:extLst>
          </p:cNvPr>
          <p:cNvCxnSpPr>
            <a:cxnSpLocks/>
          </p:cNvCxnSpPr>
          <p:nvPr userDrawn="1"/>
        </p:nvCxnSpPr>
        <p:spPr>
          <a:xfrm>
            <a:off x="6211892" y="1808195"/>
            <a:ext cx="0" cy="18720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611558ED-EF23-4024-8F74-2D73A4DB537E}"/>
              </a:ext>
            </a:extLst>
          </p:cNvPr>
          <p:cNvSpPr>
            <a:spLocks noGrp="1"/>
          </p:cNvSpPr>
          <p:nvPr userDrawn="1">
            <p:ph type="body" sz="quarter" idx="13" hasCustomPrompt="1"/>
          </p:nvPr>
        </p:nvSpPr>
        <p:spPr>
          <a:xfrm>
            <a:off x="839437" y="2754538"/>
            <a:ext cx="4668149"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19" name="Text Placeholder 18">
            <a:extLst>
              <a:ext uri="{FF2B5EF4-FFF2-40B4-BE49-F238E27FC236}">
                <a16:creationId xmlns:a16="http://schemas.microsoft.com/office/drawing/2014/main" id="{27F7573B-0AC9-49D3-B9D8-196CCF22C4D2}"/>
              </a:ext>
            </a:extLst>
          </p:cNvPr>
          <p:cNvSpPr>
            <a:spLocks noGrp="1"/>
          </p:cNvSpPr>
          <p:nvPr userDrawn="1">
            <p:ph type="body" sz="quarter" idx="14" hasCustomPrompt="1"/>
          </p:nvPr>
        </p:nvSpPr>
        <p:spPr>
          <a:xfrm>
            <a:off x="6383437" y="2754538"/>
            <a:ext cx="4668133" cy="925657"/>
          </a:xfrm>
        </p:spPr>
        <p:txBody>
          <a:bodyPr/>
          <a:lstStyle>
            <a:lvl1pPr marL="0" indent="0">
              <a:buNone/>
              <a:defRPr sz="2000"/>
            </a:lvl1pPr>
          </a:lstStyle>
          <a:p>
            <a:pPr lvl="0"/>
            <a:r>
              <a:rPr lang="en-GB" dirty="0"/>
              <a:t>20pt body copy approximately</a:t>
            </a:r>
            <a:br>
              <a:rPr lang="en-GB" dirty="0"/>
            </a:br>
            <a:r>
              <a:rPr lang="en-GB" dirty="0"/>
              <a:t>15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a:t>
            </a:r>
            <a:r>
              <a:rPr lang="en-GB" dirty="0"/>
              <a:t> </a:t>
            </a:r>
            <a:r>
              <a:rPr lang="en-GB" dirty="0" err="1"/>
              <a:t>citat</a:t>
            </a:r>
            <a:endParaRPr lang="en-GB" dirty="0"/>
          </a:p>
          <a:p>
            <a:pPr lvl="0"/>
            <a:endParaRPr lang="en-GB" dirty="0"/>
          </a:p>
        </p:txBody>
      </p:sp>
      <p:sp>
        <p:nvSpPr>
          <p:cNvPr id="3" name="Footer Placeholder 2">
            <a:extLst>
              <a:ext uri="{FF2B5EF4-FFF2-40B4-BE49-F238E27FC236}">
                <a16:creationId xmlns:a16="http://schemas.microsoft.com/office/drawing/2014/main" id="{74220E0C-11C5-47FC-9A82-A7C92F87892E}"/>
              </a:ext>
            </a:extLst>
          </p:cNvPr>
          <p:cNvSpPr>
            <a:spLocks noGrp="1"/>
          </p:cNvSpPr>
          <p:nvPr>
            <p:ph type="ftr" sz="quarter" idx="19"/>
          </p:nvPr>
        </p:nvSpPr>
        <p:spPr/>
        <p:txBody>
          <a:bodyPr/>
          <a:lstStyle/>
          <a:p>
            <a:endParaRPr lang="en-GB" dirty="0"/>
          </a:p>
        </p:txBody>
      </p:sp>
      <p:sp>
        <p:nvSpPr>
          <p:cNvPr id="5" name="Slide Number Placeholder 4">
            <a:extLst>
              <a:ext uri="{FF2B5EF4-FFF2-40B4-BE49-F238E27FC236}">
                <a16:creationId xmlns:a16="http://schemas.microsoft.com/office/drawing/2014/main" id="{B97CE773-3306-49AE-B08B-63091F61AF97}"/>
              </a:ext>
            </a:extLst>
          </p:cNvPr>
          <p:cNvSpPr>
            <a:spLocks noGrp="1"/>
          </p:cNvSpPr>
          <p:nvPr>
            <p:ph type="sldNum" sz="quarter" idx="20"/>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14684977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6 Key Poin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D865-6617-409D-A625-B63EFCCF8CAA}"/>
              </a:ext>
            </a:extLst>
          </p:cNvPr>
          <p:cNvSpPr>
            <a:spLocks noGrp="1"/>
          </p:cNvSpPr>
          <p:nvPr>
            <p:ph type="title" hasCustomPrompt="1"/>
          </p:nvPr>
        </p:nvSpPr>
        <p:spPr/>
        <p:txBody>
          <a:bodyPr/>
          <a:lstStyle/>
          <a:p>
            <a:r>
              <a:rPr lang="en-GB" dirty="0"/>
              <a:t>Slide title</a:t>
            </a:r>
            <a:endParaRPr lang="en-GB"/>
          </a:p>
        </p:txBody>
      </p:sp>
      <p:sp>
        <p:nvSpPr>
          <p:cNvPr id="4" name="Text Placeholder 3">
            <a:extLst>
              <a:ext uri="{FF2B5EF4-FFF2-40B4-BE49-F238E27FC236}">
                <a16:creationId xmlns:a16="http://schemas.microsoft.com/office/drawing/2014/main" id="{4E7139D4-F9FA-4509-89FC-BF815A08AF77}"/>
              </a:ext>
            </a:extLst>
          </p:cNvPr>
          <p:cNvSpPr>
            <a:spLocks noGrp="1"/>
          </p:cNvSpPr>
          <p:nvPr>
            <p:ph type="body" sz="quarter" idx="10" hasCustomPrompt="1"/>
          </p:nvPr>
        </p:nvSpPr>
        <p:spPr>
          <a:xfrm>
            <a:off x="850726" y="1811338"/>
            <a:ext cx="3276000" cy="774000"/>
          </a:xfrm>
        </p:spPr>
        <p:txBody>
          <a:bodyPr/>
          <a:lstStyle>
            <a:lvl1pPr marL="0" indent="0">
              <a:buNone/>
              <a:defRPr>
                <a:solidFill>
                  <a:schemeClr val="accent1"/>
                </a:solidFill>
              </a:defRPr>
            </a:lvl1pPr>
          </a:lstStyle>
          <a:p>
            <a:pPr lvl="0"/>
            <a:r>
              <a:rPr lang="en-GB" dirty="0"/>
              <a:t>Large display copy, value statement</a:t>
            </a:r>
            <a:endParaRPr lang="en-GB"/>
          </a:p>
        </p:txBody>
      </p:sp>
      <p:sp>
        <p:nvSpPr>
          <p:cNvPr id="6" name="Text Placeholder 5">
            <a:extLst>
              <a:ext uri="{FF2B5EF4-FFF2-40B4-BE49-F238E27FC236}">
                <a16:creationId xmlns:a16="http://schemas.microsoft.com/office/drawing/2014/main" id="{2997CA63-7F6D-4683-9329-93E1F9052BEC}"/>
              </a:ext>
            </a:extLst>
          </p:cNvPr>
          <p:cNvSpPr>
            <a:spLocks noGrp="1"/>
          </p:cNvSpPr>
          <p:nvPr>
            <p:ph type="body" sz="quarter" idx="11" hasCustomPrompt="1"/>
          </p:nvPr>
        </p:nvSpPr>
        <p:spPr>
          <a:xfrm>
            <a:off x="4549600" y="1811338"/>
            <a:ext cx="3276000" cy="7740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sp>
        <p:nvSpPr>
          <p:cNvPr id="8" name="Text Placeholder 7">
            <a:extLst>
              <a:ext uri="{FF2B5EF4-FFF2-40B4-BE49-F238E27FC236}">
                <a16:creationId xmlns:a16="http://schemas.microsoft.com/office/drawing/2014/main" id="{FC1D0684-79FE-421D-A283-16684BEA0112}"/>
              </a:ext>
            </a:extLst>
          </p:cNvPr>
          <p:cNvSpPr>
            <a:spLocks noGrp="1"/>
          </p:cNvSpPr>
          <p:nvPr>
            <p:ph type="body" sz="quarter" idx="12" hasCustomPrompt="1"/>
          </p:nvPr>
        </p:nvSpPr>
        <p:spPr>
          <a:xfrm>
            <a:off x="8267526" y="1811338"/>
            <a:ext cx="3263052" cy="7740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sp>
        <p:nvSpPr>
          <p:cNvPr id="10" name="Text Placeholder 9">
            <a:extLst>
              <a:ext uri="{FF2B5EF4-FFF2-40B4-BE49-F238E27FC236}">
                <a16:creationId xmlns:a16="http://schemas.microsoft.com/office/drawing/2014/main" id="{611558ED-EF23-4024-8F74-2D73A4DB537E}"/>
              </a:ext>
            </a:extLst>
          </p:cNvPr>
          <p:cNvSpPr>
            <a:spLocks noGrp="1"/>
          </p:cNvSpPr>
          <p:nvPr>
            <p:ph type="body" sz="quarter" idx="13" hasCustomPrompt="1"/>
          </p:nvPr>
        </p:nvSpPr>
        <p:spPr>
          <a:xfrm>
            <a:off x="850726" y="2754538"/>
            <a:ext cx="3276000" cy="442800"/>
          </a:xfrm>
        </p:spPr>
        <p:txBody>
          <a:bodyPr/>
          <a:lstStyle>
            <a:lvl1pPr marL="0" indent="0">
              <a:buNone/>
              <a:defRPr sz="1600"/>
            </a:lvl1pPr>
          </a:lstStyle>
          <a:p>
            <a:pPr lvl="0"/>
            <a:r>
              <a:rPr lang="en-GB" dirty="0"/>
              <a:t>16pt supporting copy description approximately 20 words.</a:t>
            </a:r>
            <a:endParaRPr lang="en-GB"/>
          </a:p>
        </p:txBody>
      </p:sp>
      <p:sp>
        <p:nvSpPr>
          <p:cNvPr id="19" name="Text Placeholder 18">
            <a:extLst>
              <a:ext uri="{FF2B5EF4-FFF2-40B4-BE49-F238E27FC236}">
                <a16:creationId xmlns:a16="http://schemas.microsoft.com/office/drawing/2014/main" id="{27F7573B-0AC9-49D3-B9D8-196CCF22C4D2}"/>
              </a:ext>
            </a:extLst>
          </p:cNvPr>
          <p:cNvSpPr>
            <a:spLocks noGrp="1"/>
          </p:cNvSpPr>
          <p:nvPr>
            <p:ph type="body" sz="quarter" idx="14" hasCustomPrompt="1"/>
          </p:nvPr>
        </p:nvSpPr>
        <p:spPr>
          <a:xfrm>
            <a:off x="4549600" y="2754538"/>
            <a:ext cx="3276000" cy="442800"/>
          </a:xfrm>
        </p:spPr>
        <p:txBody>
          <a:bodyPr/>
          <a:lstStyle>
            <a:lvl1pPr marL="0" indent="0">
              <a:buNone/>
              <a:defRPr sz="1600"/>
            </a:lvl1pPr>
          </a:lstStyle>
          <a:p>
            <a:pPr lvl="0"/>
            <a:r>
              <a:rPr lang="en-GB" dirty="0"/>
              <a:t>16pt supporting copy description approximately 20 words.</a:t>
            </a:r>
            <a:endParaRPr lang="en-GB"/>
          </a:p>
        </p:txBody>
      </p:sp>
      <p:sp>
        <p:nvSpPr>
          <p:cNvPr id="21" name="Text Placeholder 20">
            <a:extLst>
              <a:ext uri="{FF2B5EF4-FFF2-40B4-BE49-F238E27FC236}">
                <a16:creationId xmlns:a16="http://schemas.microsoft.com/office/drawing/2014/main" id="{A51825F6-D7AA-467D-A7EB-01E730FF69BF}"/>
              </a:ext>
            </a:extLst>
          </p:cNvPr>
          <p:cNvSpPr>
            <a:spLocks noGrp="1"/>
          </p:cNvSpPr>
          <p:nvPr>
            <p:ph type="body" sz="quarter" idx="15" hasCustomPrompt="1"/>
          </p:nvPr>
        </p:nvSpPr>
        <p:spPr>
          <a:xfrm>
            <a:off x="8267526" y="2754538"/>
            <a:ext cx="3265662" cy="442800"/>
          </a:xfrm>
        </p:spPr>
        <p:txBody>
          <a:bodyPr/>
          <a:lstStyle>
            <a:lvl1pPr marL="0" indent="0">
              <a:buNone/>
              <a:defRPr sz="1600"/>
            </a:lvl1pPr>
          </a:lstStyle>
          <a:p>
            <a:pPr lvl="0"/>
            <a:r>
              <a:rPr lang="en-GB" dirty="0"/>
              <a:t>16pt supporting copy description approximately 20 words.</a:t>
            </a:r>
            <a:endParaRPr lang="en-GB"/>
          </a:p>
        </p:txBody>
      </p:sp>
      <p:sp>
        <p:nvSpPr>
          <p:cNvPr id="5" name="Text Placeholder 4">
            <a:extLst>
              <a:ext uri="{FF2B5EF4-FFF2-40B4-BE49-F238E27FC236}">
                <a16:creationId xmlns:a16="http://schemas.microsoft.com/office/drawing/2014/main" id="{45C2B8FF-F634-4508-A663-425A97666D6F}"/>
              </a:ext>
            </a:extLst>
          </p:cNvPr>
          <p:cNvSpPr>
            <a:spLocks noGrp="1"/>
          </p:cNvSpPr>
          <p:nvPr>
            <p:ph type="body" sz="quarter" idx="16" hasCustomPrompt="1"/>
          </p:nvPr>
        </p:nvSpPr>
        <p:spPr>
          <a:xfrm>
            <a:off x="850726" y="3990406"/>
            <a:ext cx="3276000" cy="774000"/>
          </a:xfrm>
        </p:spPr>
        <p:txBody>
          <a:bodyPr/>
          <a:lstStyle>
            <a:lvl1pPr marL="0" indent="0">
              <a:buNone/>
              <a:defRPr>
                <a:solidFill>
                  <a:schemeClr val="accent1"/>
                </a:solidFill>
              </a:defRPr>
            </a:lvl1pPr>
          </a:lstStyle>
          <a:p>
            <a:pPr lvl="0"/>
            <a:r>
              <a:rPr lang="en-GB" dirty="0"/>
              <a:t>Large display copy, value statement</a:t>
            </a:r>
            <a:endParaRPr lang="en-GB"/>
          </a:p>
        </p:txBody>
      </p:sp>
      <p:sp>
        <p:nvSpPr>
          <p:cNvPr id="9" name="Text Placeholder 8">
            <a:extLst>
              <a:ext uri="{FF2B5EF4-FFF2-40B4-BE49-F238E27FC236}">
                <a16:creationId xmlns:a16="http://schemas.microsoft.com/office/drawing/2014/main" id="{261C0559-3BE7-440A-BC44-5730E8D25405}"/>
              </a:ext>
            </a:extLst>
          </p:cNvPr>
          <p:cNvSpPr>
            <a:spLocks noGrp="1"/>
          </p:cNvSpPr>
          <p:nvPr>
            <p:ph type="body" sz="quarter" idx="17" hasCustomPrompt="1"/>
          </p:nvPr>
        </p:nvSpPr>
        <p:spPr>
          <a:xfrm>
            <a:off x="4542574" y="3990406"/>
            <a:ext cx="3288564" cy="774000"/>
          </a:xfrm>
        </p:spPr>
        <p:txBody>
          <a:bodyPr/>
          <a:lstStyle>
            <a:lvl1pPr marL="0" indent="0">
              <a:buNone/>
              <a:defRPr>
                <a:solidFill>
                  <a:schemeClr val="accent1"/>
                </a:solidFill>
              </a:defRPr>
            </a:lvl1pPr>
          </a:lstStyle>
          <a:p>
            <a:pPr lvl="0"/>
            <a:r>
              <a:rPr lang="en-GB" dirty="0"/>
              <a:t>Large display copy, value statement</a:t>
            </a:r>
            <a:endParaRPr lang="en-GB"/>
          </a:p>
        </p:txBody>
      </p:sp>
      <p:sp>
        <p:nvSpPr>
          <p:cNvPr id="12" name="Text Placeholder 11">
            <a:extLst>
              <a:ext uri="{FF2B5EF4-FFF2-40B4-BE49-F238E27FC236}">
                <a16:creationId xmlns:a16="http://schemas.microsoft.com/office/drawing/2014/main" id="{3A108E80-9937-48FC-A117-3E6D5E679842}"/>
              </a:ext>
            </a:extLst>
          </p:cNvPr>
          <p:cNvSpPr>
            <a:spLocks noGrp="1"/>
          </p:cNvSpPr>
          <p:nvPr>
            <p:ph type="body" sz="quarter" idx="18" hasCustomPrompt="1"/>
          </p:nvPr>
        </p:nvSpPr>
        <p:spPr>
          <a:xfrm>
            <a:off x="8267526" y="3990406"/>
            <a:ext cx="3263053" cy="774000"/>
          </a:xfrm>
        </p:spPr>
        <p:txBody>
          <a:bodyPr/>
          <a:lstStyle>
            <a:lvl1pPr>
              <a:buNone/>
              <a:defRPr>
                <a:solidFill>
                  <a:schemeClr val="accent1"/>
                </a:solidFill>
              </a:defRPr>
            </a:lvl1pPr>
          </a:lstStyle>
          <a:p>
            <a:pPr marL="0" marR="0" lvl="0" indent="0" algn="l" defTabSz="914400" rtl="0" eaLnBrk="1" fontAlgn="auto" latinLnBrk="0" hangingPunct="1">
              <a:lnSpc>
                <a:spcPct val="100000"/>
              </a:lnSpc>
              <a:spcBef>
                <a:spcPts val="0"/>
              </a:spcBef>
              <a:spcAft>
                <a:spcPts val="900"/>
              </a:spcAft>
              <a:buClrTx/>
              <a:buSzTx/>
              <a:buFont typeface="Arial" panose="020B0604020202020204" pitchFamily="34" charset="0"/>
              <a:buNone/>
              <a:tabLst/>
              <a:defRPr/>
            </a:pPr>
            <a:r>
              <a:rPr lang="en-GB" dirty="0"/>
              <a:t>Large display copy, value statement</a:t>
            </a:r>
            <a:endParaRPr lang="en-GB"/>
          </a:p>
        </p:txBody>
      </p:sp>
      <p:sp>
        <p:nvSpPr>
          <p:cNvPr id="28" name="Text Placeholder 27">
            <a:extLst>
              <a:ext uri="{FF2B5EF4-FFF2-40B4-BE49-F238E27FC236}">
                <a16:creationId xmlns:a16="http://schemas.microsoft.com/office/drawing/2014/main" id="{A9423E80-DFFE-4DC4-9982-2C9AF4D209EA}"/>
              </a:ext>
            </a:extLst>
          </p:cNvPr>
          <p:cNvSpPr>
            <a:spLocks noGrp="1"/>
          </p:cNvSpPr>
          <p:nvPr>
            <p:ph type="body" sz="quarter" idx="19" hasCustomPrompt="1"/>
          </p:nvPr>
        </p:nvSpPr>
        <p:spPr>
          <a:xfrm>
            <a:off x="850726" y="4863600"/>
            <a:ext cx="3276000" cy="442800"/>
          </a:xfrm>
        </p:spPr>
        <p:txBody>
          <a:bodyPr/>
          <a:lstStyle>
            <a:lvl1pPr marL="0" indent="0">
              <a:buNone/>
              <a:defRPr sz="1600"/>
            </a:lvl1pPr>
          </a:lstStyle>
          <a:p>
            <a:pPr lvl="0"/>
            <a:r>
              <a:rPr lang="en-GB" dirty="0"/>
              <a:t>16pt supporting copy description approximately 20 words.</a:t>
            </a:r>
            <a:endParaRPr lang="en-GB"/>
          </a:p>
        </p:txBody>
      </p:sp>
      <p:sp>
        <p:nvSpPr>
          <p:cNvPr id="30" name="Text Placeholder 29">
            <a:extLst>
              <a:ext uri="{FF2B5EF4-FFF2-40B4-BE49-F238E27FC236}">
                <a16:creationId xmlns:a16="http://schemas.microsoft.com/office/drawing/2014/main" id="{F039EE30-058E-4CEF-A75D-7AF01A0CF046}"/>
              </a:ext>
            </a:extLst>
          </p:cNvPr>
          <p:cNvSpPr>
            <a:spLocks noGrp="1"/>
          </p:cNvSpPr>
          <p:nvPr>
            <p:ph type="body" sz="quarter" idx="20" hasCustomPrompt="1"/>
          </p:nvPr>
        </p:nvSpPr>
        <p:spPr>
          <a:xfrm>
            <a:off x="4542574" y="4863600"/>
            <a:ext cx="3288564" cy="442800"/>
          </a:xfrm>
        </p:spPr>
        <p:txBody>
          <a:bodyPr/>
          <a:lstStyle>
            <a:lvl1pPr marL="0" indent="0">
              <a:buNone/>
              <a:defRPr sz="1600"/>
            </a:lvl1pPr>
          </a:lstStyle>
          <a:p>
            <a:pPr lvl="0"/>
            <a:r>
              <a:rPr lang="en-GB" dirty="0"/>
              <a:t>16pt supporting copy description approximately 20 words.</a:t>
            </a:r>
            <a:endParaRPr lang="en-GB"/>
          </a:p>
        </p:txBody>
      </p:sp>
      <p:sp>
        <p:nvSpPr>
          <p:cNvPr id="32" name="Text Placeholder 31">
            <a:extLst>
              <a:ext uri="{FF2B5EF4-FFF2-40B4-BE49-F238E27FC236}">
                <a16:creationId xmlns:a16="http://schemas.microsoft.com/office/drawing/2014/main" id="{133C54DA-34B2-43E2-BF0E-C88148233C13}"/>
              </a:ext>
            </a:extLst>
          </p:cNvPr>
          <p:cNvSpPr>
            <a:spLocks noGrp="1"/>
          </p:cNvSpPr>
          <p:nvPr>
            <p:ph type="body" sz="quarter" idx="21" hasCustomPrompt="1"/>
          </p:nvPr>
        </p:nvSpPr>
        <p:spPr>
          <a:xfrm>
            <a:off x="8267526" y="4863600"/>
            <a:ext cx="3263053" cy="442800"/>
          </a:xfrm>
        </p:spPr>
        <p:txBody>
          <a:bodyPr/>
          <a:lstStyle>
            <a:lvl1pPr marL="0" indent="0">
              <a:buNone/>
              <a:defRPr sz="1600"/>
            </a:lvl1pPr>
          </a:lstStyle>
          <a:p>
            <a:pPr lvl="0"/>
            <a:r>
              <a:rPr lang="en-GB" dirty="0"/>
              <a:t>16pt supporting copy description approximately 20 words.</a:t>
            </a:r>
            <a:endParaRPr lang="en-GB"/>
          </a:p>
        </p:txBody>
      </p:sp>
      <p:grpSp>
        <p:nvGrpSpPr>
          <p:cNvPr id="27" name="Group 26">
            <a:extLst>
              <a:ext uri="{FF2B5EF4-FFF2-40B4-BE49-F238E27FC236}">
                <a16:creationId xmlns:a16="http://schemas.microsoft.com/office/drawing/2014/main" id="{4EF01F31-4B67-4C43-97D1-69733F269F3F}"/>
              </a:ext>
            </a:extLst>
          </p:cNvPr>
          <p:cNvGrpSpPr/>
          <p:nvPr userDrawn="1"/>
        </p:nvGrpSpPr>
        <p:grpSpPr>
          <a:xfrm>
            <a:off x="658813" y="1811338"/>
            <a:ext cx="7395251" cy="1872000"/>
            <a:chOff x="658813" y="2801257"/>
            <a:chExt cx="7395251" cy="3399517"/>
          </a:xfrm>
        </p:grpSpPr>
        <p:cxnSp>
          <p:nvCxnSpPr>
            <p:cNvPr id="29" name="Straight Connector 28">
              <a:extLst>
                <a:ext uri="{FF2B5EF4-FFF2-40B4-BE49-F238E27FC236}">
                  <a16:creationId xmlns:a16="http://schemas.microsoft.com/office/drawing/2014/main" id="{2E87A5DA-9B89-4FFF-8A1C-0E55F46D52A4}"/>
                </a:ext>
              </a:extLst>
            </p:cNvPr>
            <p:cNvCxnSpPr>
              <a:cxnSpLocks/>
            </p:cNvCxnSpPr>
            <p:nvPr userDrawn="1"/>
          </p:nvCxnSpPr>
          <p:spPr>
            <a:xfrm>
              <a:off x="658813"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00A804C-F9B7-41F1-B618-D98E08E36D97}"/>
                </a:ext>
              </a:extLst>
            </p:cNvPr>
            <p:cNvCxnSpPr>
              <a:cxnSpLocks/>
            </p:cNvCxnSpPr>
            <p:nvPr userDrawn="1"/>
          </p:nvCxnSpPr>
          <p:spPr>
            <a:xfrm>
              <a:off x="4357688"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563F983-261D-427F-8E84-6D0E75C36961}"/>
                </a:ext>
              </a:extLst>
            </p:cNvPr>
            <p:cNvCxnSpPr>
              <a:cxnSpLocks/>
            </p:cNvCxnSpPr>
            <p:nvPr userDrawn="1"/>
          </p:nvCxnSpPr>
          <p:spPr>
            <a:xfrm>
              <a:off x="8054064"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5C94ED42-E0AD-4B74-AD36-83677FBDCE28}"/>
              </a:ext>
            </a:extLst>
          </p:cNvPr>
          <p:cNvGrpSpPr/>
          <p:nvPr userDrawn="1"/>
        </p:nvGrpSpPr>
        <p:grpSpPr>
          <a:xfrm>
            <a:off x="661420" y="3990406"/>
            <a:ext cx="7396877" cy="1872000"/>
            <a:chOff x="677863" y="2801257"/>
            <a:chExt cx="7396877" cy="3399517"/>
          </a:xfrm>
        </p:grpSpPr>
        <p:cxnSp>
          <p:nvCxnSpPr>
            <p:cNvPr id="35" name="Straight Connector 34">
              <a:extLst>
                <a:ext uri="{FF2B5EF4-FFF2-40B4-BE49-F238E27FC236}">
                  <a16:creationId xmlns:a16="http://schemas.microsoft.com/office/drawing/2014/main" id="{530AC258-8D3D-4ABE-824E-B12054F8CBDE}"/>
                </a:ext>
              </a:extLst>
            </p:cNvPr>
            <p:cNvCxnSpPr>
              <a:cxnSpLocks/>
            </p:cNvCxnSpPr>
            <p:nvPr userDrawn="1"/>
          </p:nvCxnSpPr>
          <p:spPr>
            <a:xfrm>
              <a:off x="677863"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8B133CE-CEFC-4CE0-B26F-B5294B97E6A9}"/>
                </a:ext>
              </a:extLst>
            </p:cNvPr>
            <p:cNvCxnSpPr>
              <a:cxnSpLocks/>
            </p:cNvCxnSpPr>
            <p:nvPr userDrawn="1"/>
          </p:nvCxnSpPr>
          <p:spPr>
            <a:xfrm>
              <a:off x="4371249"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CFE73E0-38A2-41B5-A2BE-B0396BED71CA}"/>
                </a:ext>
              </a:extLst>
            </p:cNvPr>
            <p:cNvCxnSpPr>
              <a:cxnSpLocks/>
            </p:cNvCxnSpPr>
            <p:nvPr userDrawn="1"/>
          </p:nvCxnSpPr>
          <p:spPr>
            <a:xfrm>
              <a:off x="8074740" y="2801257"/>
              <a:ext cx="0" cy="339951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3" name="Footer Placeholder 2">
            <a:extLst>
              <a:ext uri="{FF2B5EF4-FFF2-40B4-BE49-F238E27FC236}">
                <a16:creationId xmlns:a16="http://schemas.microsoft.com/office/drawing/2014/main" id="{E2288666-815B-4FFB-8AD7-A7F1EF86EB73}"/>
              </a:ext>
            </a:extLst>
          </p:cNvPr>
          <p:cNvSpPr>
            <a:spLocks noGrp="1"/>
          </p:cNvSpPr>
          <p:nvPr>
            <p:ph type="ftr" sz="quarter" idx="22"/>
          </p:nvPr>
        </p:nvSpPr>
        <p:spPr/>
        <p:txBody>
          <a:bodyPr/>
          <a:lstStyle/>
          <a:p>
            <a:endParaRPr lang="en-GB" dirty="0"/>
          </a:p>
        </p:txBody>
      </p:sp>
      <p:sp>
        <p:nvSpPr>
          <p:cNvPr id="7" name="Slide Number Placeholder 6">
            <a:extLst>
              <a:ext uri="{FF2B5EF4-FFF2-40B4-BE49-F238E27FC236}">
                <a16:creationId xmlns:a16="http://schemas.microsoft.com/office/drawing/2014/main" id="{DC762258-F70B-432D-97B4-9C3E57507F42}"/>
              </a:ext>
            </a:extLst>
          </p:cNvPr>
          <p:cNvSpPr>
            <a:spLocks noGrp="1"/>
          </p:cNvSpPr>
          <p:nvPr>
            <p:ph type="sldNum" sz="quarter" idx="23"/>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35650274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4 x matri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D865-6617-409D-A625-B63EFCCF8CAA}"/>
              </a:ext>
            </a:extLst>
          </p:cNvPr>
          <p:cNvSpPr>
            <a:spLocks noGrp="1"/>
          </p:cNvSpPr>
          <p:nvPr>
            <p:ph type="title" hasCustomPrompt="1"/>
          </p:nvPr>
        </p:nvSpPr>
        <p:spPr/>
        <p:txBody>
          <a:bodyPr/>
          <a:lstStyle/>
          <a:p>
            <a:r>
              <a:rPr lang="en-GB" dirty="0"/>
              <a:t>Slide title</a:t>
            </a:r>
            <a:endParaRPr lang="en-GB"/>
          </a:p>
        </p:txBody>
      </p:sp>
      <p:sp>
        <p:nvSpPr>
          <p:cNvPr id="4" name="Text Placeholder 3">
            <a:extLst>
              <a:ext uri="{FF2B5EF4-FFF2-40B4-BE49-F238E27FC236}">
                <a16:creationId xmlns:a16="http://schemas.microsoft.com/office/drawing/2014/main" id="{4E7139D4-F9FA-4509-89FC-BF815A08AF77}"/>
              </a:ext>
            </a:extLst>
          </p:cNvPr>
          <p:cNvSpPr>
            <a:spLocks noGrp="1"/>
          </p:cNvSpPr>
          <p:nvPr>
            <p:ph type="body" sz="quarter" idx="10" hasCustomPrompt="1"/>
          </p:nvPr>
        </p:nvSpPr>
        <p:spPr>
          <a:xfrm>
            <a:off x="2278800" y="1890000"/>
            <a:ext cx="3492000" cy="399600"/>
          </a:xfrm>
        </p:spPr>
        <p:txBody>
          <a:bodyPr lIns="0" tIns="0" rIns="0" bIns="72000" anchor="b"/>
          <a:lstStyle>
            <a:lvl1pPr marL="0" indent="0" algn="ctr">
              <a:buNone/>
              <a:defRPr sz="1200" b="1">
                <a:solidFill>
                  <a:schemeClr val="accent1"/>
                </a:solidFill>
                <a:latin typeface="Arial" panose="020B0604020202020204" pitchFamily="34" charset="0"/>
                <a:cs typeface="Arial" panose="020B0604020202020204" pitchFamily="34" charset="0"/>
              </a:defRPr>
            </a:lvl1pPr>
          </a:lstStyle>
          <a:p>
            <a:pPr lvl="0"/>
            <a:r>
              <a:rPr lang="en-GB" dirty="0"/>
              <a:t>Supporting heading</a:t>
            </a:r>
            <a:endParaRPr lang="en-GB"/>
          </a:p>
        </p:txBody>
      </p:sp>
      <p:sp>
        <p:nvSpPr>
          <p:cNvPr id="6" name="Text Placeholder 5">
            <a:extLst>
              <a:ext uri="{FF2B5EF4-FFF2-40B4-BE49-F238E27FC236}">
                <a16:creationId xmlns:a16="http://schemas.microsoft.com/office/drawing/2014/main" id="{2997CA63-7F6D-4683-9329-93E1F9052BEC}"/>
              </a:ext>
            </a:extLst>
          </p:cNvPr>
          <p:cNvSpPr>
            <a:spLocks noGrp="1"/>
          </p:cNvSpPr>
          <p:nvPr>
            <p:ph type="body" sz="quarter" idx="11" hasCustomPrompt="1"/>
          </p:nvPr>
        </p:nvSpPr>
        <p:spPr>
          <a:xfrm>
            <a:off x="6418800" y="1890000"/>
            <a:ext cx="3492000" cy="399600"/>
          </a:xfrm>
        </p:spPr>
        <p:txBody>
          <a:bodyPr lIns="0" tIns="0" rIns="0" bIns="72000" anchor="b"/>
          <a:lstStyle>
            <a:lvl1pPr marL="0" indent="0" algn="ctr">
              <a:buNone/>
              <a:defRPr sz="1200" b="1">
                <a:solidFill>
                  <a:schemeClr val="accent1"/>
                </a:solidFill>
                <a:latin typeface="Arial" panose="020B0604020202020204" pitchFamily="34" charset="0"/>
                <a:cs typeface="Arial" panose="020B0604020202020204" pitchFamily="34" charset="0"/>
              </a:defRPr>
            </a:lvl1pPr>
          </a:lstStyle>
          <a:p>
            <a:pPr lvl="0"/>
            <a:r>
              <a:rPr lang="en-GB" dirty="0"/>
              <a:t>Supporting heading</a:t>
            </a:r>
            <a:endParaRPr lang="en-GB"/>
          </a:p>
        </p:txBody>
      </p:sp>
      <p:sp>
        <p:nvSpPr>
          <p:cNvPr id="8" name="Text Placeholder 7">
            <a:extLst>
              <a:ext uri="{FF2B5EF4-FFF2-40B4-BE49-F238E27FC236}">
                <a16:creationId xmlns:a16="http://schemas.microsoft.com/office/drawing/2014/main" id="{FC1D0684-79FE-421D-A283-16684BEA0112}"/>
              </a:ext>
            </a:extLst>
          </p:cNvPr>
          <p:cNvSpPr>
            <a:spLocks noGrp="1"/>
          </p:cNvSpPr>
          <p:nvPr>
            <p:ph type="body" sz="quarter" idx="12" hasCustomPrompt="1"/>
          </p:nvPr>
        </p:nvSpPr>
        <p:spPr>
          <a:xfrm>
            <a:off x="2278800" y="4125600"/>
            <a:ext cx="3492000" cy="399600"/>
          </a:xfrm>
        </p:spPr>
        <p:txBody>
          <a:bodyPr lIns="0" tIns="0" rIns="0" bIns="72000" anchor="b"/>
          <a:lstStyle>
            <a:lvl1pPr marL="0" indent="0" algn="ctr">
              <a:buNone/>
              <a:defRPr sz="1200" b="1">
                <a:solidFill>
                  <a:schemeClr val="accent1"/>
                </a:solidFill>
                <a:latin typeface="Arial" panose="020B0604020202020204" pitchFamily="34" charset="0"/>
                <a:cs typeface="Arial" panose="020B0604020202020204" pitchFamily="34" charset="0"/>
              </a:defRPr>
            </a:lvl1pPr>
          </a:lstStyle>
          <a:p>
            <a:pPr lvl="0"/>
            <a:r>
              <a:rPr lang="en-GB" dirty="0"/>
              <a:t>Supporting heading</a:t>
            </a:r>
            <a:endParaRPr lang="en-GB"/>
          </a:p>
        </p:txBody>
      </p:sp>
      <p:sp>
        <p:nvSpPr>
          <p:cNvPr id="10" name="Text Placeholder 9">
            <a:extLst>
              <a:ext uri="{FF2B5EF4-FFF2-40B4-BE49-F238E27FC236}">
                <a16:creationId xmlns:a16="http://schemas.microsoft.com/office/drawing/2014/main" id="{611558ED-EF23-4024-8F74-2D73A4DB537E}"/>
              </a:ext>
            </a:extLst>
          </p:cNvPr>
          <p:cNvSpPr>
            <a:spLocks noGrp="1"/>
          </p:cNvSpPr>
          <p:nvPr>
            <p:ph type="body" sz="quarter" idx="13" hasCustomPrompt="1"/>
          </p:nvPr>
        </p:nvSpPr>
        <p:spPr>
          <a:xfrm>
            <a:off x="2278800" y="2292031"/>
            <a:ext cx="3492000" cy="1288800"/>
          </a:xfrm>
        </p:spPr>
        <p:txBody>
          <a:bodyPr/>
          <a:lstStyle>
            <a:lvl1pPr marL="0" indent="0" algn="ctr">
              <a:buNone/>
              <a:defRPr sz="1600"/>
            </a:lvl1pPr>
          </a:lstStyle>
          <a:p>
            <a:pPr lvl="0"/>
            <a:r>
              <a:rPr lang="en-GB" dirty="0"/>
              <a:t>16pt supporting copy approximately</a:t>
            </a:r>
            <a:br>
              <a:rPr lang="en-GB" dirty="0"/>
            </a:br>
            <a:r>
              <a:rPr lang="en-GB" dirty="0"/>
              <a:t>25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exercitationem</a:t>
            </a:r>
            <a:r>
              <a:rPr lang="en-GB" dirty="0"/>
              <a:t> </a:t>
            </a:r>
            <a:r>
              <a:rPr lang="en-GB" dirty="0" err="1"/>
              <a:t>ullam</a:t>
            </a:r>
            <a:r>
              <a:rPr lang="en-GB" dirty="0"/>
              <a:t> corporis </a:t>
            </a:r>
            <a:r>
              <a:rPr lang="en-GB" dirty="0" err="1"/>
              <a:t>suscipit</a:t>
            </a:r>
            <a:r>
              <a:rPr lang="en-GB" dirty="0"/>
              <a:t> </a:t>
            </a:r>
            <a:r>
              <a:rPr lang="en-GB" dirty="0" err="1"/>
              <a:t>laboriosam</a:t>
            </a:r>
            <a:r>
              <a:rPr lang="en-GB" dirty="0"/>
              <a:t>, </a:t>
            </a:r>
            <a:r>
              <a:rPr lang="en-GB" dirty="0" err="1"/>
              <a:t>nsi</a:t>
            </a:r>
            <a:r>
              <a:rPr lang="en-GB" dirty="0"/>
              <a:t> </a:t>
            </a:r>
            <a:r>
              <a:rPr lang="en-GB" dirty="0" err="1"/>
              <a:t>ut</a:t>
            </a:r>
            <a:r>
              <a:rPr lang="en-GB" dirty="0"/>
              <a:t> </a:t>
            </a:r>
            <a:r>
              <a:rPr lang="en-GB" dirty="0" err="1"/>
              <a:t>aliquid</a:t>
            </a:r>
            <a:r>
              <a:rPr lang="en-GB" dirty="0"/>
              <a:t> ex </a:t>
            </a:r>
            <a:r>
              <a:rPr lang="en-GB" dirty="0" err="1"/>
              <a:t>ea</a:t>
            </a:r>
            <a:r>
              <a:rPr lang="en-GB" dirty="0"/>
              <a:t> </a:t>
            </a:r>
            <a:r>
              <a:rPr lang="en-GB" dirty="0" err="1"/>
              <a:t>commodi</a:t>
            </a:r>
            <a:r>
              <a:rPr lang="en-GB" dirty="0"/>
              <a:t> </a:t>
            </a:r>
            <a:r>
              <a:rPr lang="en-GB" dirty="0" err="1"/>
              <a:t>consequatur</a:t>
            </a:r>
            <a:r>
              <a:rPr lang="en-GB" dirty="0"/>
              <a:t> </a:t>
            </a:r>
            <a:r>
              <a:rPr lang="en-GB" dirty="0" err="1"/>
              <a:t>auteml</a:t>
            </a:r>
            <a:r>
              <a:rPr lang="en-GB" dirty="0"/>
              <a:t> </a:t>
            </a:r>
            <a:r>
              <a:rPr lang="en-GB" dirty="0" err="1"/>
              <a:t>eum</a:t>
            </a:r>
            <a:r>
              <a:rPr lang="en-GB" dirty="0"/>
              <a:t> </a:t>
            </a:r>
            <a:r>
              <a:rPr lang="en-GB" dirty="0" err="1"/>
              <a:t>iure</a:t>
            </a:r>
            <a:r>
              <a:rPr lang="en-GB" dirty="0"/>
              <a:t>.</a:t>
            </a:r>
            <a:endParaRPr lang="en-GB"/>
          </a:p>
        </p:txBody>
      </p:sp>
      <p:sp>
        <p:nvSpPr>
          <p:cNvPr id="19" name="Text Placeholder 18">
            <a:extLst>
              <a:ext uri="{FF2B5EF4-FFF2-40B4-BE49-F238E27FC236}">
                <a16:creationId xmlns:a16="http://schemas.microsoft.com/office/drawing/2014/main" id="{27F7573B-0AC9-49D3-B9D8-196CCF22C4D2}"/>
              </a:ext>
            </a:extLst>
          </p:cNvPr>
          <p:cNvSpPr>
            <a:spLocks noGrp="1"/>
          </p:cNvSpPr>
          <p:nvPr>
            <p:ph type="body" sz="quarter" idx="14" hasCustomPrompt="1"/>
          </p:nvPr>
        </p:nvSpPr>
        <p:spPr>
          <a:xfrm>
            <a:off x="6418800" y="2292031"/>
            <a:ext cx="3492000" cy="1288800"/>
          </a:xfrm>
        </p:spPr>
        <p:txBody>
          <a:bodyPr/>
          <a:lstStyle>
            <a:lvl1pPr marL="0" indent="0" algn="ctr">
              <a:buNone/>
              <a:defRPr sz="1600"/>
            </a:lvl1pPr>
          </a:lstStyle>
          <a:p>
            <a:pPr lvl="0"/>
            <a:r>
              <a:rPr lang="en-GB" dirty="0"/>
              <a:t>16pt supporting copy approximately</a:t>
            </a:r>
            <a:br>
              <a:rPr lang="en-GB" dirty="0"/>
            </a:br>
            <a:r>
              <a:rPr lang="en-GB" dirty="0"/>
              <a:t>25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exercitationem</a:t>
            </a:r>
            <a:r>
              <a:rPr lang="en-GB" dirty="0"/>
              <a:t> </a:t>
            </a:r>
            <a:r>
              <a:rPr lang="en-GB" dirty="0" err="1"/>
              <a:t>ullam</a:t>
            </a:r>
            <a:r>
              <a:rPr lang="en-GB" dirty="0"/>
              <a:t> corporis </a:t>
            </a:r>
            <a:r>
              <a:rPr lang="en-GB" dirty="0" err="1"/>
              <a:t>suscipit</a:t>
            </a:r>
            <a:r>
              <a:rPr lang="en-GB" dirty="0"/>
              <a:t> </a:t>
            </a:r>
            <a:r>
              <a:rPr lang="en-GB" dirty="0" err="1"/>
              <a:t>laboriosam</a:t>
            </a:r>
            <a:r>
              <a:rPr lang="en-GB" dirty="0"/>
              <a:t>, </a:t>
            </a:r>
            <a:r>
              <a:rPr lang="en-GB" dirty="0" err="1"/>
              <a:t>nsi</a:t>
            </a:r>
            <a:r>
              <a:rPr lang="en-GB" dirty="0"/>
              <a:t> </a:t>
            </a:r>
            <a:r>
              <a:rPr lang="en-GB" dirty="0" err="1"/>
              <a:t>ut</a:t>
            </a:r>
            <a:r>
              <a:rPr lang="en-GB" dirty="0"/>
              <a:t> </a:t>
            </a:r>
            <a:r>
              <a:rPr lang="en-GB" dirty="0" err="1"/>
              <a:t>aliquid</a:t>
            </a:r>
            <a:r>
              <a:rPr lang="en-GB" dirty="0"/>
              <a:t> ex </a:t>
            </a:r>
            <a:r>
              <a:rPr lang="en-GB" dirty="0" err="1"/>
              <a:t>ea</a:t>
            </a:r>
            <a:r>
              <a:rPr lang="en-GB" dirty="0"/>
              <a:t> </a:t>
            </a:r>
            <a:r>
              <a:rPr lang="en-GB" dirty="0" err="1"/>
              <a:t>commodi</a:t>
            </a:r>
            <a:r>
              <a:rPr lang="en-GB" dirty="0"/>
              <a:t> </a:t>
            </a:r>
            <a:r>
              <a:rPr lang="en-GB" dirty="0" err="1"/>
              <a:t>consequatur</a:t>
            </a:r>
            <a:r>
              <a:rPr lang="en-GB" dirty="0"/>
              <a:t> </a:t>
            </a:r>
            <a:r>
              <a:rPr lang="en-GB" dirty="0" err="1"/>
              <a:t>auteml</a:t>
            </a:r>
            <a:r>
              <a:rPr lang="en-GB" dirty="0"/>
              <a:t> </a:t>
            </a:r>
            <a:r>
              <a:rPr lang="en-GB" dirty="0" err="1"/>
              <a:t>eum</a:t>
            </a:r>
            <a:r>
              <a:rPr lang="en-GB" dirty="0"/>
              <a:t> </a:t>
            </a:r>
            <a:r>
              <a:rPr lang="en-GB" dirty="0" err="1"/>
              <a:t>iure</a:t>
            </a:r>
            <a:r>
              <a:rPr lang="en-GB" dirty="0"/>
              <a:t>.</a:t>
            </a:r>
            <a:endParaRPr lang="en-GB"/>
          </a:p>
          <a:p>
            <a:pPr lvl="0"/>
            <a:endParaRPr lang="en-GB" dirty="0"/>
          </a:p>
        </p:txBody>
      </p:sp>
      <p:sp>
        <p:nvSpPr>
          <p:cNvPr id="21" name="Text Placeholder 20">
            <a:extLst>
              <a:ext uri="{FF2B5EF4-FFF2-40B4-BE49-F238E27FC236}">
                <a16:creationId xmlns:a16="http://schemas.microsoft.com/office/drawing/2014/main" id="{A51825F6-D7AA-467D-A7EB-01E730FF69BF}"/>
              </a:ext>
            </a:extLst>
          </p:cNvPr>
          <p:cNvSpPr>
            <a:spLocks noGrp="1"/>
          </p:cNvSpPr>
          <p:nvPr>
            <p:ph type="body" sz="quarter" idx="15" hasCustomPrompt="1"/>
          </p:nvPr>
        </p:nvSpPr>
        <p:spPr>
          <a:xfrm>
            <a:off x="2278800" y="4525200"/>
            <a:ext cx="3492000" cy="1288800"/>
          </a:xfrm>
        </p:spPr>
        <p:txBody>
          <a:bodyPr/>
          <a:lstStyle>
            <a:lvl1pPr marL="0" indent="0" algn="ctr">
              <a:buNone/>
              <a:defRPr sz="1600"/>
            </a:lvl1pPr>
          </a:lstStyle>
          <a:p>
            <a:pPr lvl="0"/>
            <a:r>
              <a:rPr lang="en-GB" dirty="0"/>
              <a:t>16pt supporting copy approximately</a:t>
            </a:r>
            <a:br>
              <a:rPr lang="en-GB" dirty="0"/>
            </a:br>
            <a:r>
              <a:rPr lang="en-GB" dirty="0"/>
              <a:t>25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exercitationem</a:t>
            </a:r>
            <a:r>
              <a:rPr lang="en-GB" dirty="0"/>
              <a:t> </a:t>
            </a:r>
            <a:r>
              <a:rPr lang="en-GB" dirty="0" err="1"/>
              <a:t>ullam</a:t>
            </a:r>
            <a:r>
              <a:rPr lang="en-GB" dirty="0"/>
              <a:t> corporis </a:t>
            </a:r>
            <a:r>
              <a:rPr lang="en-GB" dirty="0" err="1"/>
              <a:t>suscipit</a:t>
            </a:r>
            <a:r>
              <a:rPr lang="en-GB" dirty="0"/>
              <a:t> </a:t>
            </a:r>
            <a:r>
              <a:rPr lang="en-GB" dirty="0" err="1"/>
              <a:t>laboriosam</a:t>
            </a:r>
            <a:r>
              <a:rPr lang="en-GB" dirty="0"/>
              <a:t>, </a:t>
            </a:r>
            <a:r>
              <a:rPr lang="en-GB" dirty="0" err="1"/>
              <a:t>nsi</a:t>
            </a:r>
            <a:r>
              <a:rPr lang="en-GB" dirty="0"/>
              <a:t> </a:t>
            </a:r>
            <a:r>
              <a:rPr lang="en-GB" dirty="0" err="1"/>
              <a:t>ut</a:t>
            </a:r>
            <a:r>
              <a:rPr lang="en-GB" dirty="0"/>
              <a:t> </a:t>
            </a:r>
            <a:r>
              <a:rPr lang="en-GB" dirty="0" err="1"/>
              <a:t>aliquid</a:t>
            </a:r>
            <a:r>
              <a:rPr lang="en-GB" dirty="0"/>
              <a:t> ex </a:t>
            </a:r>
            <a:r>
              <a:rPr lang="en-GB" dirty="0" err="1"/>
              <a:t>ea</a:t>
            </a:r>
            <a:r>
              <a:rPr lang="en-GB" dirty="0"/>
              <a:t> </a:t>
            </a:r>
            <a:r>
              <a:rPr lang="en-GB" dirty="0" err="1"/>
              <a:t>commodi</a:t>
            </a:r>
            <a:r>
              <a:rPr lang="en-GB" dirty="0"/>
              <a:t> </a:t>
            </a:r>
            <a:r>
              <a:rPr lang="en-GB" dirty="0" err="1"/>
              <a:t>consequatur</a:t>
            </a:r>
            <a:r>
              <a:rPr lang="en-GB" dirty="0"/>
              <a:t> </a:t>
            </a:r>
            <a:r>
              <a:rPr lang="en-GB" dirty="0" err="1"/>
              <a:t>auteml</a:t>
            </a:r>
            <a:r>
              <a:rPr lang="en-GB" dirty="0"/>
              <a:t> </a:t>
            </a:r>
            <a:r>
              <a:rPr lang="en-GB" dirty="0" err="1"/>
              <a:t>eum</a:t>
            </a:r>
            <a:r>
              <a:rPr lang="en-GB" dirty="0"/>
              <a:t> </a:t>
            </a:r>
            <a:r>
              <a:rPr lang="en-GB" dirty="0" err="1"/>
              <a:t>iure</a:t>
            </a:r>
            <a:r>
              <a:rPr lang="en-GB" dirty="0"/>
              <a:t>.</a:t>
            </a:r>
            <a:endParaRPr lang="en-GB"/>
          </a:p>
          <a:p>
            <a:pPr lvl="0"/>
            <a:endParaRPr lang="en-GB" dirty="0"/>
          </a:p>
        </p:txBody>
      </p:sp>
      <p:cxnSp>
        <p:nvCxnSpPr>
          <p:cNvPr id="14" name="Straight Connector 13">
            <a:extLst>
              <a:ext uri="{FF2B5EF4-FFF2-40B4-BE49-F238E27FC236}">
                <a16:creationId xmlns:a16="http://schemas.microsoft.com/office/drawing/2014/main" id="{0C6F116D-AB1A-4A02-9AF7-1B2C6449DE35}"/>
              </a:ext>
            </a:extLst>
          </p:cNvPr>
          <p:cNvCxnSpPr>
            <a:cxnSpLocks/>
          </p:cNvCxnSpPr>
          <p:nvPr userDrawn="1"/>
        </p:nvCxnSpPr>
        <p:spPr>
          <a:xfrm>
            <a:off x="6096000" y="1811338"/>
            <a:ext cx="0" cy="43545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A36CEC-F4BA-4EED-9C66-A18F5FB061D4}"/>
              </a:ext>
            </a:extLst>
          </p:cNvPr>
          <p:cNvCxnSpPr>
            <a:cxnSpLocks/>
          </p:cNvCxnSpPr>
          <p:nvPr userDrawn="1"/>
        </p:nvCxnSpPr>
        <p:spPr>
          <a:xfrm>
            <a:off x="2279650" y="3848514"/>
            <a:ext cx="7632700" cy="0"/>
          </a:xfrm>
          <a:prstGeom prst="line">
            <a:avLst/>
          </a:prstGeom>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97FF2B72-512C-4010-85BE-147BD09649CF}"/>
              </a:ext>
            </a:extLst>
          </p:cNvPr>
          <p:cNvSpPr>
            <a:spLocks noGrp="1"/>
          </p:cNvSpPr>
          <p:nvPr>
            <p:ph type="body" sz="quarter" idx="16" hasCustomPrompt="1"/>
          </p:nvPr>
        </p:nvSpPr>
        <p:spPr>
          <a:xfrm>
            <a:off x="6418800" y="4125600"/>
            <a:ext cx="3491957" cy="399600"/>
          </a:xfrm>
        </p:spPr>
        <p:txBody>
          <a:bodyPr lIns="0" tIns="0" rIns="0" bIns="72000" anchor="b"/>
          <a:lstStyle>
            <a:lvl1pPr marL="0" indent="0" algn="ctr">
              <a:buNone/>
              <a:defRPr sz="1200" b="1">
                <a:solidFill>
                  <a:schemeClr val="accent1"/>
                </a:solidFill>
                <a:latin typeface="Arial" panose="020B0604020202020204" pitchFamily="34" charset="0"/>
                <a:cs typeface="Arial" panose="020B0604020202020204" pitchFamily="34" charset="0"/>
              </a:defRPr>
            </a:lvl1pPr>
          </a:lstStyle>
          <a:p>
            <a:pPr lvl="0"/>
            <a:r>
              <a:rPr lang="en-GB" dirty="0"/>
              <a:t>Supporting heading</a:t>
            </a:r>
            <a:endParaRPr lang="en-GB"/>
          </a:p>
        </p:txBody>
      </p:sp>
      <p:sp>
        <p:nvSpPr>
          <p:cNvPr id="9" name="Text Placeholder 8">
            <a:extLst>
              <a:ext uri="{FF2B5EF4-FFF2-40B4-BE49-F238E27FC236}">
                <a16:creationId xmlns:a16="http://schemas.microsoft.com/office/drawing/2014/main" id="{F5389F8A-A639-428F-9FFF-80A339785B37}"/>
              </a:ext>
            </a:extLst>
          </p:cNvPr>
          <p:cNvSpPr>
            <a:spLocks noGrp="1"/>
          </p:cNvSpPr>
          <p:nvPr>
            <p:ph type="body" sz="quarter" idx="17" hasCustomPrompt="1"/>
          </p:nvPr>
        </p:nvSpPr>
        <p:spPr>
          <a:xfrm>
            <a:off x="6418263" y="4525200"/>
            <a:ext cx="3492500" cy="1288800"/>
          </a:xfrm>
        </p:spPr>
        <p:txBody>
          <a:bodyPr/>
          <a:lstStyle>
            <a:lvl1pPr marL="0" indent="0" algn="ctr">
              <a:buNone/>
              <a:defRPr sz="1600"/>
            </a:lvl1pPr>
          </a:lstStyle>
          <a:p>
            <a:pPr lvl="0"/>
            <a:r>
              <a:rPr lang="en-GB" dirty="0"/>
              <a:t>16pt supporting copy approximately</a:t>
            </a:r>
            <a:br>
              <a:rPr lang="en-GB" dirty="0"/>
            </a:br>
            <a:r>
              <a:rPr lang="en-GB" dirty="0"/>
              <a:t>25 words </a:t>
            </a:r>
            <a:r>
              <a:rPr lang="en-GB" dirty="0" err="1"/>
              <a:t>ut</a:t>
            </a:r>
            <a:r>
              <a:rPr lang="en-GB" dirty="0"/>
              <a:t> </a:t>
            </a:r>
            <a:r>
              <a:rPr lang="en-GB" dirty="0" err="1"/>
              <a:t>enim</a:t>
            </a:r>
            <a:r>
              <a:rPr lang="en-GB" dirty="0"/>
              <a:t> ad minima </a:t>
            </a:r>
            <a:r>
              <a:rPr lang="en-GB" dirty="0" err="1"/>
              <a:t>veniam</a:t>
            </a:r>
            <a:r>
              <a:rPr lang="en-GB" dirty="0"/>
              <a:t>, </a:t>
            </a:r>
            <a:r>
              <a:rPr lang="en-GB" dirty="0" err="1"/>
              <a:t>quis</a:t>
            </a:r>
            <a:r>
              <a:rPr lang="en-GB" dirty="0"/>
              <a:t> nostrum </a:t>
            </a:r>
            <a:r>
              <a:rPr lang="en-GB" dirty="0" err="1"/>
              <a:t>exercitationem</a:t>
            </a:r>
            <a:r>
              <a:rPr lang="en-GB" dirty="0"/>
              <a:t> </a:t>
            </a:r>
            <a:r>
              <a:rPr lang="en-GB" dirty="0" err="1"/>
              <a:t>ullam</a:t>
            </a:r>
            <a:r>
              <a:rPr lang="en-GB" dirty="0"/>
              <a:t> corporis </a:t>
            </a:r>
            <a:r>
              <a:rPr lang="en-GB" dirty="0" err="1"/>
              <a:t>suscipit</a:t>
            </a:r>
            <a:r>
              <a:rPr lang="en-GB" dirty="0"/>
              <a:t> </a:t>
            </a:r>
            <a:r>
              <a:rPr lang="en-GB" dirty="0" err="1"/>
              <a:t>laboriosam</a:t>
            </a:r>
            <a:r>
              <a:rPr lang="en-GB" dirty="0"/>
              <a:t>, </a:t>
            </a:r>
            <a:r>
              <a:rPr lang="en-GB" dirty="0" err="1"/>
              <a:t>nsi</a:t>
            </a:r>
            <a:r>
              <a:rPr lang="en-GB" dirty="0"/>
              <a:t> </a:t>
            </a:r>
            <a:r>
              <a:rPr lang="en-GB" dirty="0" err="1"/>
              <a:t>ut</a:t>
            </a:r>
            <a:r>
              <a:rPr lang="en-GB" dirty="0"/>
              <a:t> </a:t>
            </a:r>
            <a:r>
              <a:rPr lang="en-GB" dirty="0" err="1"/>
              <a:t>aliquid</a:t>
            </a:r>
            <a:r>
              <a:rPr lang="en-GB" dirty="0"/>
              <a:t> ex </a:t>
            </a:r>
            <a:r>
              <a:rPr lang="en-GB" dirty="0" err="1"/>
              <a:t>ea</a:t>
            </a:r>
            <a:r>
              <a:rPr lang="en-GB" dirty="0"/>
              <a:t> </a:t>
            </a:r>
            <a:r>
              <a:rPr lang="en-GB" dirty="0" err="1"/>
              <a:t>commodi</a:t>
            </a:r>
            <a:r>
              <a:rPr lang="en-GB" dirty="0"/>
              <a:t> </a:t>
            </a:r>
            <a:r>
              <a:rPr lang="en-GB" dirty="0" err="1"/>
              <a:t>consequatur</a:t>
            </a:r>
            <a:r>
              <a:rPr lang="en-GB" dirty="0"/>
              <a:t> </a:t>
            </a:r>
            <a:r>
              <a:rPr lang="en-GB" dirty="0" err="1"/>
              <a:t>auteml</a:t>
            </a:r>
            <a:r>
              <a:rPr lang="en-GB" dirty="0"/>
              <a:t> </a:t>
            </a:r>
            <a:r>
              <a:rPr lang="en-GB" dirty="0" err="1"/>
              <a:t>eum</a:t>
            </a:r>
            <a:r>
              <a:rPr lang="en-GB" dirty="0"/>
              <a:t> </a:t>
            </a:r>
            <a:r>
              <a:rPr lang="en-GB" dirty="0" err="1"/>
              <a:t>iure</a:t>
            </a:r>
            <a:r>
              <a:rPr lang="en-GB" dirty="0"/>
              <a:t>.</a:t>
            </a:r>
            <a:endParaRPr lang="en-GB"/>
          </a:p>
        </p:txBody>
      </p:sp>
      <p:sp>
        <p:nvSpPr>
          <p:cNvPr id="3" name="Footer Placeholder 2">
            <a:extLst>
              <a:ext uri="{FF2B5EF4-FFF2-40B4-BE49-F238E27FC236}">
                <a16:creationId xmlns:a16="http://schemas.microsoft.com/office/drawing/2014/main" id="{0B024D79-E118-4261-B0FE-78FF659D4564}"/>
              </a:ext>
            </a:extLst>
          </p:cNvPr>
          <p:cNvSpPr>
            <a:spLocks noGrp="1"/>
          </p:cNvSpPr>
          <p:nvPr>
            <p:ph type="ftr" sz="quarter" idx="18"/>
          </p:nvPr>
        </p:nvSpPr>
        <p:spPr/>
        <p:txBody>
          <a:bodyPr/>
          <a:lstStyle/>
          <a:p>
            <a:endParaRPr lang="en-GB" dirty="0"/>
          </a:p>
        </p:txBody>
      </p:sp>
      <p:sp>
        <p:nvSpPr>
          <p:cNvPr id="7" name="Slide Number Placeholder 6">
            <a:extLst>
              <a:ext uri="{FF2B5EF4-FFF2-40B4-BE49-F238E27FC236}">
                <a16:creationId xmlns:a16="http://schemas.microsoft.com/office/drawing/2014/main" id="{830946E7-114D-43EE-ABEB-A30D465A3421}"/>
              </a:ext>
            </a:extLst>
          </p:cNvPr>
          <p:cNvSpPr>
            <a:spLocks noGrp="1"/>
          </p:cNvSpPr>
          <p:nvPr>
            <p:ph type="sldNum" sz="quarter" idx="19"/>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12311949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4" name="Text Placeholder 12">
            <a:extLst>
              <a:ext uri="{FF2B5EF4-FFF2-40B4-BE49-F238E27FC236}">
                <a16:creationId xmlns:a16="http://schemas.microsoft.com/office/drawing/2014/main" id="{6A5B0387-226C-46FC-9EB2-EE61FC8E4006}"/>
              </a:ext>
            </a:extLst>
          </p:cNvPr>
          <p:cNvSpPr>
            <a:spLocks noGrp="1"/>
          </p:cNvSpPr>
          <p:nvPr>
            <p:ph type="body" sz="quarter" idx="11" hasCustomPrompt="1"/>
          </p:nvPr>
        </p:nvSpPr>
        <p:spPr>
          <a:xfrm>
            <a:off x="658812" y="587958"/>
            <a:ext cx="9037637" cy="531742"/>
          </a:xfrm>
          <a:prstGeom prst="rect">
            <a:avLst/>
          </a:prstGeom>
        </p:spPr>
        <p:txBody>
          <a:bodyPr>
            <a:noAutofit/>
          </a:bodyPr>
          <a:lstStyle>
            <a:lvl1pPr marL="0" indent="0">
              <a:lnSpc>
                <a:spcPct val="100000"/>
              </a:lnSpc>
              <a:spcBef>
                <a:spcPts val="0"/>
              </a:spcBef>
              <a:buFontTx/>
              <a:buNone/>
              <a:defRPr sz="4000">
                <a:solidFill>
                  <a:schemeClr val="tx1">
                    <a:lumMod val="90000"/>
                    <a:lumOff val="10000"/>
                  </a:schemeClr>
                </a:solidFill>
                <a:latin typeface="Times New Roman" panose="02020603050405020304" pitchFamily="18" charset="0"/>
                <a:cs typeface="Times New Roman" panose="02020603050405020304" pitchFamily="18" charset="0"/>
              </a:defRPr>
            </a:lvl1pPr>
          </a:lstStyle>
          <a:p>
            <a:pPr lvl="0"/>
            <a:r>
              <a:rPr lang="en-GB" dirty="0"/>
              <a:t>Main heading </a:t>
            </a:r>
            <a:endParaRPr lang="en-GB"/>
          </a:p>
        </p:txBody>
      </p:sp>
      <p:sp>
        <p:nvSpPr>
          <p:cNvPr id="3" name="Media Placeholder 2">
            <a:extLst>
              <a:ext uri="{FF2B5EF4-FFF2-40B4-BE49-F238E27FC236}">
                <a16:creationId xmlns:a16="http://schemas.microsoft.com/office/drawing/2014/main" id="{511C8CDD-36AD-4D9A-9ECB-DB3F236688F5}"/>
              </a:ext>
            </a:extLst>
          </p:cNvPr>
          <p:cNvSpPr>
            <a:spLocks noGrp="1"/>
          </p:cNvSpPr>
          <p:nvPr>
            <p:ph type="media" sz="quarter" idx="12" hasCustomPrompt="1"/>
          </p:nvPr>
        </p:nvSpPr>
        <p:spPr>
          <a:xfrm>
            <a:off x="0" y="0"/>
            <a:ext cx="12192000" cy="6858000"/>
          </a:xfrm>
          <a:prstGeom prst="rect">
            <a:avLst/>
          </a:prstGeom>
          <a:solidFill>
            <a:schemeClr val="bg1">
              <a:lumMod val="95000"/>
            </a:schemeClr>
          </a:solidFill>
        </p:spPr>
        <p:txBody>
          <a:bodyPr tIns="504000" anchor="ctr">
            <a:normAutofit/>
          </a:bodyPr>
          <a:lstStyle>
            <a:lvl1pPr marL="0" indent="0" algn="ctr">
              <a:buFontTx/>
              <a:buNone/>
              <a:defRPr sz="1800"/>
            </a:lvl1pPr>
          </a:lstStyle>
          <a:p>
            <a:r>
              <a:rPr lang="en-GB" dirty="0"/>
              <a:t>Click on the icon to add media</a:t>
            </a:r>
            <a:endParaRPr lang="en-GB"/>
          </a:p>
        </p:txBody>
      </p:sp>
      <p:sp>
        <p:nvSpPr>
          <p:cNvPr id="2" name="Footer Placeholder 1">
            <a:extLst>
              <a:ext uri="{FF2B5EF4-FFF2-40B4-BE49-F238E27FC236}">
                <a16:creationId xmlns:a16="http://schemas.microsoft.com/office/drawing/2014/main" id="{4F780FC4-2FA4-41CD-8E51-33935D575ECD}"/>
              </a:ext>
            </a:extLst>
          </p:cNvPr>
          <p:cNvSpPr>
            <a:spLocks noGrp="1"/>
          </p:cNvSpPr>
          <p:nvPr>
            <p:ph type="ftr" sz="quarter" idx="13"/>
          </p:nvPr>
        </p:nvSpPr>
        <p:spPr/>
        <p:txBody>
          <a:bodyPr/>
          <a:lstStyle/>
          <a:p>
            <a:endParaRPr lang="en-GB" dirty="0"/>
          </a:p>
        </p:txBody>
      </p:sp>
      <p:sp>
        <p:nvSpPr>
          <p:cNvPr id="5" name="Slide Number Placeholder 4">
            <a:extLst>
              <a:ext uri="{FF2B5EF4-FFF2-40B4-BE49-F238E27FC236}">
                <a16:creationId xmlns:a16="http://schemas.microsoft.com/office/drawing/2014/main" id="{3FF17C92-48FF-40D7-A1DB-806E7779A90E}"/>
              </a:ext>
            </a:extLst>
          </p:cNvPr>
          <p:cNvSpPr>
            <a:spLocks noGrp="1"/>
          </p:cNvSpPr>
          <p:nvPr>
            <p:ph type="sldNum" sz="quarter" idx="14"/>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14895504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 image">
    <p:spTree>
      <p:nvGrpSpPr>
        <p:cNvPr id="1" name=""/>
        <p:cNvGrpSpPr/>
        <p:nvPr/>
      </p:nvGrpSpPr>
      <p:grpSpPr>
        <a:xfrm>
          <a:off x="0" y="0"/>
          <a:ext cx="0" cy="0"/>
          <a:chOff x="0" y="0"/>
          <a:chExt cx="0" cy="0"/>
        </a:xfrm>
      </p:grpSpPr>
      <p:sp>
        <p:nvSpPr>
          <p:cNvPr id="4" name="Text Placeholder 12">
            <a:extLst>
              <a:ext uri="{FF2B5EF4-FFF2-40B4-BE49-F238E27FC236}">
                <a16:creationId xmlns:a16="http://schemas.microsoft.com/office/drawing/2014/main" id="{6A5B0387-226C-46FC-9EB2-EE61FC8E4006}"/>
              </a:ext>
            </a:extLst>
          </p:cNvPr>
          <p:cNvSpPr>
            <a:spLocks noGrp="1"/>
          </p:cNvSpPr>
          <p:nvPr>
            <p:ph type="body" sz="quarter" idx="11" hasCustomPrompt="1"/>
          </p:nvPr>
        </p:nvSpPr>
        <p:spPr>
          <a:xfrm>
            <a:off x="658812" y="587958"/>
            <a:ext cx="9037637" cy="531742"/>
          </a:xfrm>
          <a:prstGeom prst="rect">
            <a:avLst/>
          </a:prstGeom>
        </p:spPr>
        <p:txBody>
          <a:bodyPr>
            <a:noAutofit/>
          </a:bodyPr>
          <a:lstStyle>
            <a:lvl1pPr marL="0" indent="0">
              <a:lnSpc>
                <a:spcPct val="100000"/>
              </a:lnSpc>
              <a:spcBef>
                <a:spcPts val="0"/>
              </a:spcBef>
              <a:buFontTx/>
              <a:buNone/>
              <a:defRPr sz="4000">
                <a:solidFill>
                  <a:schemeClr val="tx1">
                    <a:lumMod val="90000"/>
                    <a:lumOff val="10000"/>
                  </a:schemeClr>
                </a:solidFill>
                <a:latin typeface="Times New Roman" panose="02020603050405020304" pitchFamily="18" charset="0"/>
                <a:cs typeface="Times New Roman" panose="02020603050405020304" pitchFamily="18" charset="0"/>
              </a:defRPr>
            </a:lvl1pPr>
          </a:lstStyle>
          <a:p>
            <a:pPr lvl="0"/>
            <a:r>
              <a:rPr lang="en-GB" dirty="0"/>
              <a:t>Main heading </a:t>
            </a:r>
            <a:endParaRPr lang="en-GB"/>
          </a:p>
        </p:txBody>
      </p:sp>
      <p:sp>
        <p:nvSpPr>
          <p:cNvPr id="5" name="Picture Placeholder 4">
            <a:extLst>
              <a:ext uri="{FF2B5EF4-FFF2-40B4-BE49-F238E27FC236}">
                <a16:creationId xmlns:a16="http://schemas.microsoft.com/office/drawing/2014/main" id="{37F14EF7-3C01-41FF-99B8-A80CF85BC22F}"/>
              </a:ext>
            </a:extLst>
          </p:cNvPr>
          <p:cNvSpPr>
            <a:spLocks noGrp="1"/>
          </p:cNvSpPr>
          <p:nvPr>
            <p:ph type="pic" sz="quarter" idx="12" hasCustomPrompt="1"/>
          </p:nvPr>
        </p:nvSpPr>
        <p:spPr>
          <a:xfrm>
            <a:off x="0" y="0"/>
            <a:ext cx="12192000" cy="6858000"/>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7" name="Text Placeholder 2">
            <a:extLst>
              <a:ext uri="{FF2B5EF4-FFF2-40B4-BE49-F238E27FC236}">
                <a16:creationId xmlns:a16="http://schemas.microsoft.com/office/drawing/2014/main" id="{41264D5E-B5F3-41C4-AC1D-AC0CEA36F747}"/>
              </a:ext>
            </a:extLst>
          </p:cNvPr>
          <p:cNvSpPr>
            <a:spLocks noGrp="1"/>
          </p:cNvSpPr>
          <p:nvPr>
            <p:ph type="body" sz="quarter" idx="24" hasCustomPrompt="1"/>
          </p:nvPr>
        </p:nvSpPr>
        <p:spPr>
          <a:xfrm rot="16200000">
            <a:off x="11585300" y="6245144"/>
            <a:ext cx="811789" cy="413923"/>
          </a:xfrm>
          <a:prstGeom prst="rect">
            <a:avLst/>
          </a:prstGeom>
        </p:spPr>
        <p:txBody>
          <a:bodyPr wrap="none" lIns="144000" tIns="144000" rIns="144000" bIns="144000">
            <a:spAutoFit/>
          </a:bodyPr>
          <a:lstStyle>
            <a:lvl1pPr marL="0" indent="0">
              <a:buNone/>
              <a:defRPr sz="800"/>
            </a:lvl1pPr>
          </a:lstStyle>
          <a:p>
            <a:r>
              <a:rPr lang="en-GB" dirty="0"/>
              <a:t>© Copyright</a:t>
            </a:r>
            <a:endParaRPr lang="en-GB"/>
          </a:p>
        </p:txBody>
      </p:sp>
      <p:sp>
        <p:nvSpPr>
          <p:cNvPr id="2" name="Footer Placeholder 1">
            <a:extLst>
              <a:ext uri="{FF2B5EF4-FFF2-40B4-BE49-F238E27FC236}">
                <a16:creationId xmlns:a16="http://schemas.microsoft.com/office/drawing/2014/main" id="{B8CBD6AC-E677-4A0A-89C6-9B9556EA4299}"/>
              </a:ext>
            </a:extLst>
          </p:cNvPr>
          <p:cNvSpPr>
            <a:spLocks noGrp="1"/>
          </p:cNvSpPr>
          <p:nvPr>
            <p:ph type="ftr" sz="quarter" idx="25"/>
          </p:nvPr>
        </p:nvSpPr>
        <p:spPr/>
        <p:txBody>
          <a:bodyPr/>
          <a:lstStyle/>
          <a:p>
            <a:endParaRPr lang="en-GB" dirty="0"/>
          </a:p>
        </p:txBody>
      </p:sp>
      <p:sp>
        <p:nvSpPr>
          <p:cNvPr id="3" name="Slide Number Placeholder 2">
            <a:extLst>
              <a:ext uri="{FF2B5EF4-FFF2-40B4-BE49-F238E27FC236}">
                <a16:creationId xmlns:a16="http://schemas.microsoft.com/office/drawing/2014/main" id="{7B373CDC-E785-4797-8E61-FE03967E7230}"/>
              </a:ext>
            </a:extLst>
          </p:cNvPr>
          <p:cNvSpPr>
            <a:spLocks noGrp="1"/>
          </p:cNvSpPr>
          <p:nvPr>
            <p:ph type="sldNum" sz="quarter" idx="26"/>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38352391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 images">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8A7679B5-CA7A-4028-B7EA-48119129ECAC}"/>
              </a:ext>
            </a:extLst>
          </p:cNvPr>
          <p:cNvSpPr>
            <a:spLocks noGrp="1"/>
          </p:cNvSpPr>
          <p:nvPr>
            <p:ph type="pic" sz="quarter" idx="10" hasCustomPrompt="1"/>
          </p:nvPr>
        </p:nvSpPr>
        <p:spPr>
          <a:xfrm>
            <a:off x="-1" y="0"/>
            <a:ext cx="5978525" cy="6858000"/>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5" name="Picture Placeholder 3">
            <a:extLst>
              <a:ext uri="{FF2B5EF4-FFF2-40B4-BE49-F238E27FC236}">
                <a16:creationId xmlns:a16="http://schemas.microsoft.com/office/drawing/2014/main" id="{1C262F76-6DCD-4E66-8B34-63019F8A517D}"/>
              </a:ext>
            </a:extLst>
          </p:cNvPr>
          <p:cNvSpPr>
            <a:spLocks noGrp="1"/>
          </p:cNvSpPr>
          <p:nvPr>
            <p:ph type="pic" sz="quarter" idx="11" hasCustomPrompt="1"/>
          </p:nvPr>
        </p:nvSpPr>
        <p:spPr>
          <a:xfrm>
            <a:off x="6213477" y="0"/>
            <a:ext cx="5971326" cy="6858000"/>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754EF402-C451-403B-AB49-B445BD4E1830}"/>
              </a:ext>
            </a:extLst>
          </p:cNvPr>
          <p:cNvSpPr>
            <a:spLocks noGrp="1"/>
          </p:cNvSpPr>
          <p:nvPr>
            <p:ph type="ftr" sz="quarter" idx="26"/>
          </p:nvPr>
        </p:nvSpPr>
        <p:spPr/>
        <p:txBody>
          <a:bodyPr/>
          <a:lstStyle/>
          <a:p>
            <a:endParaRPr lang="en-GB" dirty="0"/>
          </a:p>
        </p:txBody>
      </p:sp>
      <p:sp>
        <p:nvSpPr>
          <p:cNvPr id="3" name="Slide Number Placeholder 2">
            <a:extLst>
              <a:ext uri="{FF2B5EF4-FFF2-40B4-BE49-F238E27FC236}">
                <a16:creationId xmlns:a16="http://schemas.microsoft.com/office/drawing/2014/main" id="{B25F47FB-DD28-4903-92F9-019BE6B8B5AC}"/>
              </a:ext>
            </a:extLst>
          </p:cNvPr>
          <p:cNvSpPr>
            <a:spLocks noGrp="1"/>
          </p:cNvSpPr>
          <p:nvPr>
            <p:ph type="sldNum" sz="quarter" idx="27"/>
          </p:nvPr>
        </p:nvSpPr>
        <p:spPr/>
        <p:txBody>
          <a:bodyPr/>
          <a:lstStyle/>
          <a:p>
            <a:fld id="{1BE232AB-0B06-425F-9ADD-32A9A3D01189}" type="slidenum">
              <a:rPr lang="en-GB" smtClean="0"/>
              <a:pPr/>
              <a:t>‹#›</a:t>
            </a:fld>
            <a:endParaRPr lang="en-GB" dirty="0"/>
          </a:p>
        </p:txBody>
      </p:sp>
      <p:sp>
        <p:nvSpPr>
          <p:cNvPr id="8" name="Copyright">
            <a:extLst>
              <a:ext uri="{FF2B5EF4-FFF2-40B4-BE49-F238E27FC236}">
                <a16:creationId xmlns:a16="http://schemas.microsoft.com/office/drawing/2014/main" id="{36D4DA48-61E1-4E18-8037-8A7AC9F90C6F}"/>
              </a:ext>
            </a:extLst>
          </p:cNvPr>
          <p:cNvSpPr>
            <a:spLocks noGrp="1"/>
          </p:cNvSpPr>
          <p:nvPr>
            <p:ph type="body" sz="quarter" idx="29" hasCustomPrompt="1"/>
          </p:nvPr>
        </p:nvSpPr>
        <p:spPr>
          <a:xfrm rot="16200000">
            <a:off x="9806710" y="4441111"/>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1" name="Copyright">
            <a:extLst>
              <a:ext uri="{FF2B5EF4-FFF2-40B4-BE49-F238E27FC236}">
                <a16:creationId xmlns:a16="http://schemas.microsoft.com/office/drawing/2014/main" id="{A3ACC3AE-95D0-44AA-808F-F9FD3C99ABCA}"/>
              </a:ext>
            </a:extLst>
          </p:cNvPr>
          <p:cNvSpPr>
            <a:spLocks noGrp="1"/>
          </p:cNvSpPr>
          <p:nvPr>
            <p:ph type="body" sz="quarter" idx="30" hasCustomPrompt="1"/>
          </p:nvPr>
        </p:nvSpPr>
        <p:spPr>
          <a:xfrm rot="16200000">
            <a:off x="3622149" y="4441111"/>
            <a:ext cx="4356125"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271096342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4 images">
    <p:spTree>
      <p:nvGrpSpPr>
        <p:cNvPr id="1" name=""/>
        <p:cNvGrpSpPr/>
        <p:nvPr/>
      </p:nvGrpSpPr>
      <p:grpSpPr>
        <a:xfrm>
          <a:off x="0" y="0"/>
          <a:ext cx="0" cy="0"/>
          <a:chOff x="0" y="0"/>
          <a:chExt cx="0" cy="0"/>
        </a:xfrm>
      </p:grpSpPr>
      <p:sp>
        <p:nvSpPr>
          <p:cNvPr id="10" name="Picture Placeholder 3">
            <a:extLst>
              <a:ext uri="{FF2B5EF4-FFF2-40B4-BE49-F238E27FC236}">
                <a16:creationId xmlns:a16="http://schemas.microsoft.com/office/drawing/2014/main" id="{FBE2879C-B203-4598-945D-0C57B7C72CE9}"/>
              </a:ext>
            </a:extLst>
          </p:cNvPr>
          <p:cNvSpPr>
            <a:spLocks noGrp="1"/>
          </p:cNvSpPr>
          <p:nvPr>
            <p:ph type="pic" sz="quarter" idx="24" hasCustomPrompt="1"/>
          </p:nvPr>
        </p:nvSpPr>
        <p:spPr>
          <a:xfrm>
            <a:off x="6210300" y="3517900"/>
            <a:ext cx="5975502" cy="3340100"/>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4" name="Picture Placeholder 3">
            <a:extLst>
              <a:ext uri="{FF2B5EF4-FFF2-40B4-BE49-F238E27FC236}">
                <a16:creationId xmlns:a16="http://schemas.microsoft.com/office/drawing/2014/main" id="{8A7679B5-CA7A-4028-B7EA-48119129ECAC}"/>
              </a:ext>
            </a:extLst>
          </p:cNvPr>
          <p:cNvSpPr>
            <a:spLocks noGrp="1"/>
          </p:cNvSpPr>
          <p:nvPr>
            <p:ph type="pic" sz="quarter" idx="10" hasCustomPrompt="1"/>
          </p:nvPr>
        </p:nvSpPr>
        <p:spPr>
          <a:xfrm>
            <a:off x="-1" y="0"/>
            <a:ext cx="5981700" cy="3340100"/>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8" name="Picture Placeholder 3">
            <a:extLst>
              <a:ext uri="{FF2B5EF4-FFF2-40B4-BE49-F238E27FC236}">
                <a16:creationId xmlns:a16="http://schemas.microsoft.com/office/drawing/2014/main" id="{10BD3FBB-A5B1-47F3-81B5-3FEE291E14B9}"/>
              </a:ext>
            </a:extLst>
          </p:cNvPr>
          <p:cNvSpPr>
            <a:spLocks noGrp="1"/>
          </p:cNvSpPr>
          <p:nvPr>
            <p:ph type="pic" sz="quarter" idx="22" hasCustomPrompt="1"/>
          </p:nvPr>
        </p:nvSpPr>
        <p:spPr>
          <a:xfrm>
            <a:off x="-1" y="3517900"/>
            <a:ext cx="5981700" cy="3340100"/>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9" name="Picture Placeholder 3">
            <a:extLst>
              <a:ext uri="{FF2B5EF4-FFF2-40B4-BE49-F238E27FC236}">
                <a16:creationId xmlns:a16="http://schemas.microsoft.com/office/drawing/2014/main" id="{9EA6B574-C0B0-467A-B86A-34F42619761E}"/>
              </a:ext>
            </a:extLst>
          </p:cNvPr>
          <p:cNvSpPr>
            <a:spLocks noGrp="1"/>
          </p:cNvSpPr>
          <p:nvPr>
            <p:ph type="pic" sz="quarter" idx="23" hasCustomPrompt="1"/>
          </p:nvPr>
        </p:nvSpPr>
        <p:spPr>
          <a:xfrm>
            <a:off x="6210300" y="0"/>
            <a:ext cx="5975502" cy="3341688"/>
          </a:xfrm>
          <a:prstGeom prst="rect">
            <a:avLst/>
          </a:prstGeom>
          <a:solidFill>
            <a:schemeClr val="bg1">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0C9FC094-50DD-4B8B-835E-B56D2CA53D73}"/>
              </a:ext>
            </a:extLst>
          </p:cNvPr>
          <p:cNvSpPr>
            <a:spLocks noGrp="1"/>
          </p:cNvSpPr>
          <p:nvPr>
            <p:ph type="ftr" sz="quarter" idx="29"/>
          </p:nvPr>
        </p:nvSpPr>
        <p:spPr/>
        <p:txBody>
          <a:bodyPr/>
          <a:lstStyle/>
          <a:p>
            <a:endParaRPr lang="en-GB" dirty="0"/>
          </a:p>
        </p:txBody>
      </p:sp>
      <p:sp>
        <p:nvSpPr>
          <p:cNvPr id="3" name="Slide Number Placeholder 2">
            <a:extLst>
              <a:ext uri="{FF2B5EF4-FFF2-40B4-BE49-F238E27FC236}">
                <a16:creationId xmlns:a16="http://schemas.microsoft.com/office/drawing/2014/main" id="{130E1EEE-1030-455F-B1D2-6784A5351A2D}"/>
              </a:ext>
            </a:extLst>
          </p:cNvPr>
          <p:cNvSpPr>
            <a:spLocks noGrp="1"/>
          </p:cNvSpPr>
          <p:nvPr>
            <p:ph type="sldNum" sz="quarter" idx="30"/>
          </p:nvPr>
        </p:nvSpPr>
        <p:spPr/>
        <p:txBody>
          <a:bodyPr/>
          <a:lstStyle/>
          <a:p>
            <a:fld id="{1BE232AB-0B06-425F-9ADD-32A9A3D01189}" type="slidenum">
              <a:rPr lang="en-GB" smtClean="0"/>
              <a:pPr/>
              <a:t>‹#›</a:t>
            </a:fld>
            <a:endParaRPr lang="en-GB" dirty="0"/>
          </a:p>
        </p:txBody>
      </p:sp>
      <p:sp>
        <p:nvSpPr>
          <p:cNvPr id="12" name="Copyright">
            <a:extLst>
              <a:ext uri="{FF2B5EF4-FFF2-40B4-BE49-F238E27FC236}">
                <a16:creationId xmlns:a16="http://schemas.microsoft.com/office/drawing/2014/main" id="{8BAB32CB-BB1C-45FF-86A5-B1398EE9A803}"/>
              </a:ext>
            </a:extLst>
          </p:cNvPr>
          <p:cNvSpPr>
            <a:spLocks noGrp="1"/>
          </p:cNvSpPr>
          <p:nvPr>
            <p:ph type="body" sz="quarter" idx="31" hasCustomPrompt="1"/>
          </p:nvPr>
        </p:nvSpPr>
        <p:spPr>
          <a:xfrm rot="16200000">
            <a:off x="10544772" y="5179173"/>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7" name="Copyright">
            <a:extLst>
              <a:ext uri="{FF2B5EF4-FFF2-40B4-BE49-F238E27FC236}">
                <a16:creationId xmlns:a16="http://schemas.microsoft.com/office/drawing/2014/main" id="{842EEB2C-2FA6-4E60-8BC0-3B0A200FE69B}"/>
              </a:ext>
            </a:extLst>
          </p:cNvPr>
          <p:cNvSpPr>
            <a:spLocks noGrp="1"/>
          </p:cNvSpPr>
          <p:nvPr>
            <p:ph type="body" sz="quarter" idx="32" hasCustomPrompt="1"/>
          </p:nvPr>
        </p:nvSpPr>
        <p:spPr>
          <a:xfrm rot="16200000">
            <a:off x="4360211" y="5179173"/>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9" name="Copyright">
            <a:extLst>
              <a:ext uri="{FF2B5EF4-FFF2-40B4-BE49-F238E27FC236}">
                <a16:creationId xmlns:a16="http://schemas.microsoft.com/office/drawing/2014/main" id="{7392EE9F-7032-44FA-9700-6A84928DA764}"/>
              </a:ext>
            </a:extLst>
          </p:cNvPr>
          <p:cNvSpPr>
            <a:spLocks noGrp="1"/>
          </p:cNvSpPr>
          <p:nvPr>
            <p:ph type="body" sz="quarter" idx="33" hasCustomPrompt="1"/>
          </p:nvPr>
        </p:nvSpPr>
        <p:spPr>
          <a:xfrm rot="16200000">
            <a:off x="10544773" y="17135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0" name="Copyright">
            <a:extLst>
              <a:ext uri="{FF2B5EF4-FFF2-40B4-BE49-F238E27FC236}">
                <a16:creationId xmlns:a16="http://schemas.microsoft.com/office/drawing/2014/main" id="{98F55F89-83E9-43FE-BEE5-0B42464546FD}"/>
              </a:ext>
            </a:extLst>
          </p:cNvPr>
          <p:cNvSpPr>
            <a:spLocks noGrp="1"/>
          </p:cNvSpPr>
          <p:nvPr>
            <p:ph type="body" sz="quarter" idx="34" hasCustomPrompt="1"/>
          </p:nvPr>
        </p:nvSpPr>
        <p:spPr>
          <a:xfrm rot="16200000">
            <a:off x="4360212" y="17135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31530175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6 images">
    <p:spTree>
      <p:nvGrpSpPr>
        <p:cNvPr id="1" name=""/>
        <p:cNvGrpSpPr/>
        <p:nvPr/>
      </p:nvGrpSpPr>
      <p:grpSpPr>
        <a:xfrm>
          <a:off x="0" y="0"/>
          <a:ext cx="0" cy="0"/>
          <a:chOff x="0" y="0"/>
          <a:chExt cx="0" cy="0"/>
        </a:xfrm>
      </p:grpSpPr>
      <p:sp>
        <p:nvSpPr>
          <p:cNvPr id="14" name="Picture Placeholder 10">
            <a:extLst>
              <a:ext uri="{FF2B5EF4-FFF2-40B4-BE49-F238E27FC236}">
                <a16:creationId xmlns:a16="http://schemas.microsoft.com/office/drawing/2014/main" id="{D7A7A7A5-234F-4CDF-903D-0AA005049FC1}"/>
              </a:ext>
            </a:extLst>
          </p:cNvPr>
          <p:cNvSpPr>
            <a:spLocks noGrp="1"/>
          </p:cNvSpPr>
          <p:nvPr>
            <p:ph type="pic" sz="quarter" idx="23" hasCustomPrompt="1"/>
          </p:nvPr>
        </p:nvSpPr>
        <p:spPr>
          <a:xfrm>
            <a:off x="-1" y="3529781"/>
            <a:ext cx="3924000" cy="3328219"/>
          </a:xfrm>
          <a:prstGeom prst="rect">
            <a:avLst/>
          </a:prstGeom>
          <a:solidFill>
            <a:schemeClr val="bg2">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1" name="Picture Placeholder 10">
            <a:extLst>
              <a:ext uri="{FF2B5EF4-FFF2-40B4-BE49-F238E27FC236}">
                <a16:creationId xmlns:a16="http://schemas.microsoft.com/office/drawing/2014/main" id="{FD77D09D-81A5-450E-B93E-B8A795013F2D}"/>
              </a:ext>
            </a:extLst>
          </p:cNvPr>
          <p:cNvSpPr>
            <a:spLocks noGrp="1"/>
          </p:cNvSpPr>
          <p:nvPr>
            <p:ph type="pic" sz="quarter" idx="20" hasCustomPrompt="1"/>
          </p:nvPr>
        </p:nvSpPr>
        <p:spPr>
          <a:xfrm>
            <a:off x="-1" y="0"/>
            <a:ext cx="3924000" cy="3340800"/>
          </a:xfrm>
          <a:prstGeom prst="rect">
            <a:avLst/>
          </a:prstGeom>
          <a:solidFill>
            <a:schemeClr val="bg2">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2" name="Picture Placeholder 10">
            <a:extLst>
              <a:ext uri="{FF2B5EF4-FFF2-40B4-BE49-F238E27FC236}">
                <a16:creationId xmlns:a16="http://schemas.microsoft.com/office/drawing/2014/main" id="{BFCF52BA-1C21-426E-9D5A-17A91BF2EF12}"/>
              </a:ext>
            </a:extLst>
          </p:cNvPr>
          <p:cNvSpPr>
            <a:spLocks noGrp="1"/>
          </p:cNvSpPr>
          <p:nvPr>
            <p:ph type="pic" sz="quarter" idx="21" hasCustomPrompt="1"/>
          </p:nvPr>
        </p:nvSpPr>
        <p:spPr>
          <a:xfrm>
            <a:off x="4127500" y="0"/>
            <a:ext cx="3930952" cy="3340800"/>
          </a:xfrm>
          <a:prstGeom prst="rect">
            <a:avLst/>
          </a:prstGeom>
          <a:solidFill>
            <a:schemeClr val="bg2">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3" name="Picture Placeholder 10">
            <a:extLst>
              <a:ext uri="{FF2B5EF4-FFF2-40B4-BE49-F238E27FC236}">
                <a16:creationId xmlns:a16="http://schemas.microsoft.com/office/drawing/2014/main" id="{9151B424-C24A-4355-A29D-66B6937E6285}"/>
              </a:ext>
            </a:extLst>
          </p:cNvPr>
          <p:cNvSpPr>
            <a:spLocks noGrp="1"/>
          </p:cNvSpPr>
          <p:nvPr>
            <p:ph type="pic" sz="quarter" idx="22" hasCustomPrompt="1"/>
          </p:nvPr>
        </p:nvSpPr>
        <p:spPr>
          <a:xfrm>
            <a:off x="8264526" y="0"/>
            <a:ext cx="3924000" cy="3340800"/>
          </a:xfrm>
          <a:prstGeom prst="rect">
            <a:avLst/>
          </a:prstGeom>
          <a:solidFill>
            <a:schemeClr val="bg2">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5" name="Picture Placeholder 10">
            <a:extLst>
              <a:ext uri="{FF2B5EF4-FFF2-40B4-BE49-F238E27FC236}">
                <a16:creationId xmlns:a16="http://schemas.microsoft.com/office/drawing/2014/main" id="{3069BA39-91D1-45E9-9627-ADB320DE0894}"/>
              </a:ext>
            </a:extLst>
          </p:cNvPr>
          <p:cNvSpPr>
            <a:spLocks noGrp="1"/>
          </p:cNvSpPr>
          <p:nvPr>
            <p:ph type="pic" sz="quarter" idx="24" hasCustomPrompt="1"/>
          </p:nvPr>
        </p:nvSpPr>
        <p:spPr>
          <a:xfrm>
            <a:off x="4128787" y="3529781"/>
            <a:ext cx="3930952" cy="3328219"/>
          </a:xfrm>
          <a:prstGeom prst="rect">
            <a:avLst/>
          </a:prstGeom>
          <a:solidFill>
            <a:schemeClr val="bg2">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16" name="Picture Placeholder 10">
            <a:extLst>
              <a:ext uri="{FF2B5EF4-FFF2-40B4-BE49-F238E27FC236}">
                <a16:creationId xmlns:a16="http://schemas.microsoft.com/office/drawing/2014/main" id="{3381A4D7-0DB1-41F3-8F9A-A623F55DE075}"/>
              </a:ext>
            </a:extLst>
          </p:cNvPr>
          <p:cNvSpPr>
            <a:spLocks noGrp="1"/>
          </p:cNvSpPr>
          <p:nvPr>
            <p:ph type="pic" sz="quarter" idx="25" hasCustomPrompt="1"/>
          </p:nvPr>
        </p:nvSpPr>
        <p:spPr>
          <a:xfrm>
            <a:off x="8253113" y="3529781"/>
            <a:ext cx="3924000" cy="3328219"/>
          </a:xfrm>
          <a:prstGeom prst="rect">
            <a:avLst/>
          </a:prstGeom>
          <a:solidFill>
            <a:schemeClr val="bg2">
              <a:lumMod val="95000"/>
            </a:schemeClr>
          </a:solidFill>
        </p:spPr>
        <p:txBody>
          <a:bodyPr tIns="504000" anchor="ctr">
            <a:normAutofit/>
          </a:bodyPr>
          <a:lstStyle>
            <a:lvl1pPr marL="0" marR="0" indent="0" algn="ctr" defTabSz="914400" rtl="0" eaLnBrk="1" fontAlgn="auto" latinLnBrk="0" hangingPunct="1">
              <a:lnSpc>
                <a:spcPct val="80000"/>
              </a:lnSpc>
              <a:spcBef>
                <a:spcPts val="0"/>
              </a:spcBef>
              <a:spcAft>
                <a:spcPts val="0"/>
              </a:spcAft>
              <a:buClrTx/>
              <a:buSzTx/>
              <a:buFontTx/>
              <a:buNone/>
              <a:tabLst/>
              <a:defRPr sz="1800"/>
            </a:lvl1pPr>
          </a:lstStyle>
          <a:p>
            <a:r>
              <a:rPr lang="en-GB" dirty="0"/>
              <a:t>Click here and insert </a:t>
            </a:r>
            <a:br>
              <a:rPr lang="en-GB" dirty="0"/>
            </a:br>
            <a:r>
              <a:rPr lang="en-GB" dirty="0"/>
              <a:t>image from Templafy</a:t>
            </a:r>
            <a:br>
              <a:rPr lang="en-GB" dirty="0"/>
            </a:br>
            <a:r>
              <a:rPr lang="en-GB" dirty="0"/>
              <a:t>or</a:t>
            </a:r>
            <a:br>
              <a:rPr lang="en-GB" dirty="0"/>
            </a:br>
            <a:r>
              <a:rPr lang="en-GB" dirty="0"/>
              <a:t>insert via ImageTools if </a:t>
            </a:r>
            <a:br>
              <a:rPr lang="en-GB" dirty="0"/>
            </a:br>
            <a:r>
              <a:rPr lang="en-GB" dirty="0"/>
              <a:t>image is not from Templafy</a:t>
            </a:r>
            <a:endParaRPr lang="en-GB"/>
          </a:p>
        </p:txBody>
      </p:sp>
      <p:sp>
        <p:nvSpPr>
          <p:cNvPr id="2" name="Footer Placeholder 1">
            <a:extLst>
              <a:ext uri="{FF2B5EF4-FFF2-40B4-BE49-F238E27FC236}">
                <a16:creationId xmlns:a16="http://schemas.microsoft.com/office/drawing/2014/main" id="{4091821D-7263-4C0A-B312-401281B4F615}"/>
              </a:ext>
            </a:extLst>
          </p:cNvPr>
          <p:cNvSpPr>
            <a:spLocks noGrp="1"/>
          </p:cNvSpPr>
          <p:nvPr>
            <p:ph type="ftr" sz="quarter" idx="32"/>
          </p:nvPr>
        </p:nvSpPr>
        <p:spPr/>
        <p:txBody>
          <a:bodyPr/>
          <a:lstStyle/>
          <a:p>
            <a:endParaRPr lang="en-GB" dirty="0"/>
          </a:p>
        </p:txBody>
      </p:sp>
      <p:sp>
        <p:nvSpPr>
          <p:cNvPr id="3" name="Slide Number Placeholder 2">
            <a:extLst>
              <a:ext uri="{FF2B5EF4-FFF2-40B4-BE49-F238E27FC236}">
                <a16:creationId xmlns:a16="http://schemas.microsoft.com/office/drawing/2014/main" id="{80C780B1-5FD7-4476-8539-542EA95C777F}"/>
              </a:ext>
            </a:extLst>
          </p:cNvPr>
          <p:cNvSpPr>
            <a:spLocks noGrp="1"/>
          </p:cNvSpPr>
          <p:nvPr>
            <p:ph type="sldNum" sz="quarter" idx="33"/>
          </p:nvPr>
        </p:nvSpPr>
        <p:spPr/>
        <p:txBody>
          <a:bodyPr/>
          <a:lstStyle/>
          <a:p>
            <a:fld id="{1BE232AB-0B06-425F-9ADD-32A9A3D01189}" type="slidenum">
              <a:rPr lang="en-GB" smtClean="0"/>
              <a:pPr/>
              <a:t>‹#›</a:t>
            </a:fld>
            <a:endParaRPr lang="en-GB" dirty="0"/>
          </a:p>
        </p:txBody>
      </p:sp>
      <p:sp>
        <p:nvSpPr>
          <p:cNvPr id="17" name="Copyright">
            <a:extLst>
              <a:ext uri="{FF2B5EF4-FFF2-40B4-BE49-F238E27FC236}">
                <a16:creationId xmlns:a16="http://schemas.microsoft.com/office/drawing/2014/main" id="{8A2E1D88-07B2-471E-90A1-74C7AD1E275B}"/>
              </a:ext>
            </a:extLst>
          </p:cNvPr>
          <p:cNvSpPr>
            <a:spLocks noGrp="1"/>
          </p:cNvSpPr>
          <p:nvPr>
            <p:ph type="body" sz="quarter" idx="31" hasCustomPrompt="1"/>
          </p:nvPr>
        </p:nvSpPr>
        <p:spPr>
          <a:xfrm rot="16200000">
            <a:off x="10544772" y="5179173"/>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8" name="Copyright">
            <a:extLst>
              <a:ext uri="{FF2B5EF4-FFF2-40B4-BE49-F238E27FC236}">
                <a16:creationId xmlns:a16="http://schemas.microsoft.com/office/drawing/2014/main" id="{050EE8D4-F5B0-4390-AF5C-1EAA874A7F46}"/>
              </a:ext>
            </a:extLst>
          </p:cNvPr>
          <p:cNvSpPr>
            <a:spLocks noGrp="1"/>
          </p:cNvSpPr>
          <p:nvPr>
            <p:ph type="body" sz="quarter" idx="34" hasCustomPrompt="1"/>
          </p:nvPr>
        </p:nvSpPr>
        <p:spPr>
          <a:xfrm rot="16200000">
            <a:off x="10544773" y="17135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19" name="Copyright">
            <a:extLst>
              <a:ext uri="{FF2B5EF4-FFF2-40B4-BE49-F238E27FC236}">
                <a16:creationId xmlns:a16="http://schemas.microsoft.com/office/drawing/2014/main" id="{8FAE7B5C-6B8D-4484-9545-E71653BA2F27}"/>
              </a:ext>
            </a:extLst>
          </p:cNvPr>
          <p:cNvSpPr>
            <a:spLocks noGrp="1"/>
          </p:cNvSpPr>
          <p:nvPr>
            <p:ph type="body" sz="quarter" idx="35" hasCustomPrompt="1"/>
          </p:nvPr>
        </p:nvSpPr>
        <p:spPr>
          <a:xfrm rot="16200000">
            <a:off x="6421882" y="5179173"/>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0" name="Copyright">
            <a:extLst>
              <a:ext uri="{FF2B5EF4-FFF2-40B4-BE49-F238E27FC236}">
                <a16:creationId xmlns:a16="http://schemas.microsoft.com/office/drawing/2014/main" id="{FF2B36E2-7D6D-48C3-A60D-214213665E5C}"/>
              </a:ext>
            </a:extLst>
          </p:cNvPr>
          <p:cNvSpPr>
            <a:spLocks noGrp="1"/>
          </p:cNvSpPr>
          <p:nvPr>
            <p:ph type="body" sz="quarter" idx="36" hasCustomPrompt="1"/>
          </p:nvPr>
        </p:nvSpPr>
        <p:spPr>
          <a:xfrm rot="16200000">
            <a:off x="6421883" y="17135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1" name="Copyright">
            <a:extLst>
              <a:ext uri="{FF2B5EF4-FFF2-40B4-BE49-F238E27FC236}">
                <a16:creationId xmlns:a16="http://schemas.microsoft.com/office/drawing/2014/main" id="{652D745A-E943-4EFF-8B4F-6FD8C1784249}"/>
              </a:ext>
            </a:extLst>
          </p:cNvPr>
          <p:cNvSpPr>
            <a:spLocks noGrp="1"/>
          </p:cNvSpPr>
          <p:nvPr>
            <p:ph type="body" sz="quarter" idx="37" hasCustomPrompt="1"/>
          </p:nvPr>
        </p:nvSpPr>
        <p:spPr>
          <a:xfrm rot="16200000">
            <a:off x="2296269" y="5179173"/>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
        <p:nvSpPr>
          <p:cNvPr id="22" name="Copyright">
            <a:extLst>
              <a:ext uri="{FF2B5EF4-FFF2-40B4-BE49-F238E27FC236}">
                <a16:creationId xmlns:a16="http://schemas.microsoft.com/office/drawing/2014/main" id="{889B75A5-26AB-431B-A907-6EF11975EB12}"/>
              </a:ext>
            </a:extLst>
          </p:cNvPr>
          <p:cNvSpPr>
            <a:spLocks noGrp="1"/>
          </p:cNvSpPr>
          <p:nvPr>
            <p:ph type="body" sz="quarter" idx="38" hasCustomPrompt="1"/>
          </p:nvPr>
        </p:nvSpPr>
        <p:spPr>
          <a:xfrm rot="16200000">
            <a:off x="2296270" y="1713597"/>
            <a:ext cx="2880000" cy="120705"/>
          </a:xfrm>
        </p:spPr>
        <p:txBody>
          <a:bodyPr anchor="ctr"/>
          <a:lstStyle>
            <a:lvl1pPr marL="0" indent="0" algn="l">
              <a:buNone/>
              <a:defRPr sz="800">
                <a:latin typeface="+mn-lt"/>
              </a:defRPr>
            </a:lvl1pPr>
            <a:lvl2pPr marL="360000" indent="0">
              <a:buNone/>
              <a:defRPr sz="800">
                <a:latin typeface="+mn-lt"/>
              </a:defRPr>
            </a:lvl2pPr>
            <a:lvl3pPr>
              <a:buNone/>
              <a:defRPr sz="800">
                <a:latin typeface="+mn-lt"/>
              </a:defRPr>
            </a:lvl3pPr>
            <a:lvl4pPr>
              <a:buNone/>
              <a:defRPr sz="800">
                <a:latin typeface="+mn-lt"/>
              </a:defRPr>
            </a:lvl4pPr>
            <a:lvl5pPr>
              <a:buNone/>
              <a:defRPr sz="800">
                <a:latin typeface="+mn-lt"/>
              </a:defRPr>
            </a:lvl5pPr>
          </a:lstStyle>
          <a:p>
            <a:pPr lvl="0"/>
            <a:r>
              <a:rPr lang="en-GB" dirty="0"/>
              <a:t>© Copyright</a:t>
            </a:r>
            <a:endParaRPr lang="en-GB"/>
          </a:p>
        </p:txBody>
      </p:sp>
    </p:spTree>
    <p:extLst>
      <p:ext uri="{BB962C8B-B14F-4D97-AF65-F5344CB8AC3E}">
        <p14:creationId xmlns:p14="http://schemas.microsoft.com/office/powerpoint/2010/main" val="8752747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act Details">
    <p:spTree>
      <p:nvGrpSpPr>
        <p:cNvPr id="1" name=""/>
        <p:cNvGrpSpPr/>
        <p:nvPr/>
      </p:nvGrpSpPr>
      <p:grpSpPr>
        <a:xfrm>
          <a:off x="0" y="0"/>
          <a:ext cx="0" cy="0"/>
          <a:chOff x="0" y="0"/>
          <a:chExt cx="0" cy="0"/>
        </a:xfrm>
      </p:grpSpPr>
      <p:sp>
        <p:nvSpPr>
          <p:cNvPr id="10" name="Picture Placeholder 24">
            <a:extLst>
              <a:ext uri="{FF2B5EF4-FFF2-40B4-BE49-F238E27FC236}">
                <a16:creationId xmlns:a16="http://schemas.microsoft.com/office/drawing/2014/main" id="{FAB32424-2569-4BE5-8F22-15750575562A}"/>
              </a:ext>
            </a:extLst>
          </p:cNvPr>
          <p:cNvSpPr>
            <a:spLocks noGrp="1"/>
          </p:cNvSpPr>
          <p:nvPr>
            <p:ph type="pic" sz="quarter" idx="41" hasCustomPrompt="1"/>
          </p:nvPr>
        </p:nvSpPr>
        <p:spPr>
          <a:xfrm>
            <a:off x="658813" y="657225"/>
            <a:ext cx="1620837" cy="1496189"/>
          </a:xfrm>
          <a:prstGeom prst="rect">
            <a:avLst/>
          </a:prstGeom>
          <a:solidFill>
            <a:schemeClr val="bg2">
              <a:lumMod val="95000"/>
            </a:schemeClr>
          </a:solidFill>
        </p:spPr>
        <p:txBody>
          <a:bodyPr tIns="504000" anchor="ctr"/>
          <a:lstStyle>
            <a:lvl1pPr marL="0" indent="0" algn="ctr">
              <a:buFontTx/>
              <a:buNone/>
              <a:defRPr sz="1800"/>
            </a:lvl1pPr>
          </a:lstStyle>
          <a:p>
            <a:r>
              <a:rPr lang="en-GB" sz="1800" dirty="0"/>
              <a:t>Person</a:t>
            </a:r>
            <a:endParaRPr lang="en-GB" dirty="0"/>
          </a:p>
        </p:txBody>
      </p:sp>
      <p:sp>
        <p:nvSpPr>
          <p:cNvPr id="11" name="Text Placeholder 17">
            <a:extLst>
              <a:ext uri="{FF2B5EF4-FFF2-40B4-BE49-F238E27FC236}">
                <a16:creationId xmlns:a16="http://schemas.microsoft.com/office/drawing/2014/main" id="{5E9E825B-33E5-4AE6-A4A7-0083A3962E03}"/>
              </a:ext>
            </a:extLst>
          </p:cNvPr>
          <p:cNvSpPr>
            <a:spLocks noGrp="1"/>
          </p:cNvSpPr>
          <p:nvPr>
            <p:ph type="body" sz="quarter" idx="13" hasCustomPrompt="1"/>
          </p:nvPr>
        </p:nvSpPr>
        <p:spPr>
          <a:xfrm>
            <a:off x="2511430" y="1961715"/>
            <a:ext cx="5329238" cy="246221"/>
          </a:xfrm>
          <a:prstGeom prst="rect">
            <a:avLst/>
          </a:prstGeom>
        </p:spPr>
        <p:txBody>
          <a:bodyPr lIns="0" tIns="0" rIns="0" bIns="0">
            <a:noAutofit/>
          </a:bodyPr>
          <a:lstStyle>
            <a:lvl1pPr marL="0" indent="0" algn="l">
              <a:lnSpc>
                <a:spcPct val="100000"/>
              </a:lnSpc>
              <a:spcBef>
                <a:spcPts val="0"/>
              </a:spcBef>
              <a:buFontTx/>
              <a:buNone/>
              <a:defRPr sz="1600">
                <a:solidFill>
                  <a:schemeClr val="tx1"/>
                </a:solidFill>
                <a:latin typeface="Times New Roman" panose="02020603050405020304" pitchFamily="18" charset="0"/>
                <a:cs typeface="Times New Roman" panose="02020603050405020304" pitchFamily="18" charset="0"/>
              </a:defRPr>
            </a:lvl1pPr>
          </a:lstStyle>
          <a:p>
            <a:pPr lvl="0"/>
            <a:r>
              <a:rPr lang="en-GB" dirty="0"/>
              <a:t>Position title</a:t>
            </a:r>
            <a:endParaRPr lang="en-GB"/>
          </a:p>
        </p:txBody>
      </p:sp>
      <p:sp>
        <p:nvSpPr>
          <p:cNvPr id="12" name="Text Placeholder 17">
            <a:extLst>
              <a:ext uri="{FF2B5EF4-FFF2-40B4-BE49-F238E27FC236}">
                <a16:creationId xmlns:a16="http://schemas.microsoft.com/office/drawing/2014/main" id="{02CD2D82-70EC-4F1A-962A-5C917098C226}"/>
              </a:ext>
            </a:extLst>
          </p:cNvPr>
          <p:cNvSpPr>
            <a:spLocks noGrp="1"/>
          </p:cNvSpPr>
          <p:nvPr>
            <p:ph type="body" sz="quarter" idx="14" hasCustomPrompt="1"/>
          </p:nvPr>
        </p:nvSpPr>
        <p:spPr>
          <a:xfrm>
            <a:off x="2511430" y="1609916"/>
            <a:ext cx="5329238" cy="246221"/>
          </a:xfrm>
          <a:prstGeom prst="rect">
            <a:avLst/>
          </a:prstGeom>
        </p:spPr>
        <p:txBody>
          <a:bodyPr lIns="0" tIns="0" rIns="0" bIns="0">
            <a:noAutofit/>
          </a:bodyPr>
          <a:lstStyle>
            <a:lvl1pPr marL="0" indent="0" algn="l">
              <a:lnSpc>
                <a:spcPct val="100000"/>
              </a:lnSpc>
              <a:spcBef>
                <a:spcPts val="0"/>
              </a:spcBef>
              <a:buFontTx/>
              <a:buNone/>
              <a:defRPr sz="1600">
                <a:solidFill>
                  <a:schemeClr val="accent1"/>
                </a:solidFill>
                <a:latin typeface="Times New Roman" panose="02020603050405020304" pitchFamily="18" charset="0"/>
                <a:cs typeface="Times New Roman" panose="02020603050405020304" pitchFamily="18" charset="0"/>
              </a:defRPr>
            </a:lvl1pPr>
          </a:lstStyle>
          <a:p>
            <a:pPr lvl="0"/>
            <a:r>
              <a:rPr lang="en-GB" dirty="0"/>
              <a:t>Firstname Lastname</a:t>
            </a:r>
            <a:endParaRPr lang="en-GB"/>
          </a:p>
        </p:txBody>
      </p:sp>
      <p:sp>
        <p:nvSpPr>
          <p:cNvPr id="2" name="Footer Placeholder 1">
            <a:extLst>
              <a:ext uri="{FF2B5EF4-FFF2-40B4-BE49-F238E27FC236}">
                <a16:creationId xmlns:a16="http://schemas.microsoft.com/office/drawing/2014/main" id="{5593EDDD-671A-4BFF-975B-45B562B84FDE}"/>
              </a:ext>
            </a:extLst>
          </p:cNvPr>
          <p:cNvSpPr>
            <a:spLocks noGrp="1"/>
          </p:cNvSpPr>
          <p:nvPr>
            <p:ph type="ftr" sz="quarter" idx="43"/>
          </p:nvPr>
        </p:nvSpPr>
        <p:spPr/>
        <p:txBody>
          <a:bodyPr/>
          <a:lstStyle/>
          <a:p>
            <a:endParaRPr lang="en-GB" dirty="0"/>
          </a:p>
        </p:txBody>
      </p:sp>
      <p:sp>
        <p:nvSpPr>
          <p:cNvPr id="3" name="Slide Number Placeholder 2">
            <a:extLst>
              <a:ext uri="{FF2B5EF4-FFF2-40B4-BE49-F238E27FC236}">
                <a16:creationId xmlns:a16="http://schemas.microsoft.com/office/drawing/2014/main" id="{44BFC7CB-7010-4FFC-B901-548335AE4D22}"/>
              </a:ext>
            </a:extLst>
          </p:cNvPr>
          <p:cNvSpPr>
            <a:spLocks noGrp="1"/>
          </p:cNvSpPr>
          <p:nvPr>
            <p:ph type="sldNum" sz="quarter" idx="44"/>
          </p:nvPr>
        </p:nvSpPr>
        <p:spPr/>
        <p:txBody>
          <a:bodyPr/>
          <a:lstStyle/>
          <a:p>
            <a:fld id="{1BE232AB-0B06-425F-9ADD-32A9A3D01189}" type="slidenum">
              <a:rPr lang="en-GB" smtClean="0"/>
              <a:pPr/>
              <a:t>‹#›</a:t>
            </a:fld>
            <a:endParaRPr lang="en-GB" dirty="0"/>
          </a:p>
        </p:txBody>
      </p:sp>
      <p:sp>
        <p:nvSpPr>
          <p:cNvPr id="4" name="TextBox 3">
            <a:extLst>
              <a:ext uri="{FF2B5EF4-FFF2-40B4-BE49-F238E27FC236}">
                <a16:creationId xmlns:a16="http://schemas.microsoft.com/office/drawing/2014/main" id="{9D92A866-64A8-4244-A1CA-57C95BBD376F}"/>
              </a:ext>
            </a:extLst>
          </p:cNvPr>
          <p:cNvSpPr txBox="1"/>
          <p:nvPr userDrawn="1"/>
        </p:nvSpPr>
        <p:spPr>
          <a:xfrm>
            <a:off x="2511430" y="1222506"/>
            <a:ext cx="1409700" cy="246221"/>
          </a:xfrm>
          <a:prstGeom prst="rect">
            <a:avLst/>
          </a:prstGeom>
          <a:noFill/>
        </p:spPr>
        <p:txBody>
          <a:bodyPr wrap="square" lIns="0" tIns="0" rIns="0" bIns="0" rtlCol="0">
            <a:noAutofit/>
          </a:bodyPr>
          <a:lstStyle/>
          <a:p>
            <a:r>
              <a:rPr lang="en-GB" sz="1600" b="1" dirty="0">
                <a:solidFill>
                  <a:schemeClr val="accent1"/>
                </a:solidFill>
                <a:latin typeface="Arial" panose="020B0604020202020204" pitchFamily="34" charset="0"/>
                <a:cs typeface="Arial" panose="020B0604020202020204" pitchFamily="34" charset="0"/>
              </a:rPr>
              <a:t>Contact</a:t>
            </a:r>
            <a:endParaRPr lang="en-GB"/>
          </a:p>
        </p:txBody>
      </p:sp>
    </p:spTree>
    <p:extLst>
      <p:ext uri="{BB962C8B-B14F-4D97-AF65-F5344CB8AC3E}">
        <p14:creationId xmlns:p14="http://schemas.microsoft.com/office/powerpoint/2010/main" val="4127139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hank You and Questions">
    <p:spTree>
      <p:nvGrpSpPr>
        <p:cNvPr id="1" name=""/>
        <p:cNvGrpSpPr/>
        <p:nvPr/>
      </p:nvGrpSpPr>
      <p:grpSpPr>
        <a:xfrm>
          <a:off x="0" y="0"/>
          <a:ext cx="0" cy="0"/>
          <a:chOff x="0" y="0"/>
          <a:chExt cx="0" cy="0"/>
        </a:xfrm>
      </p:grpSpPr>
      <p:sp>
        <p:nvSpPr>
          <p:cNvPr id="7" name="Text Placeholder 12">
            <a:extLst>
              <a:ext uri="{FF2B5EF4-FFF2-40B4-BE49-F238E27FC236}">
                <a16:creationId xmlns:a16="http://schemas.microsoft.com/office/drawing/2014/main" id="{7EF3004D-07DD-4A07-84DE-710A16D04659}"/>
              </a:ext>
            </a:extLst>
          </p:cNvPr>
          <p:cNvSpPr>
            <a:spLocks noGrp="1"/>
          </p:cNvSpPr>
          <p:nvPr>
            <p:ph type="body" sz="quarter" idx="11" hasCustomPrompt="1"/>
          </p:nvPr>
        </p:nvSpPr>
        <p:spPr>
          <a:xfrm>
            <a:off x="658812" y="1811338"/>
            <a:ext cx="5319713" cy="579561"/>
          </a:xfrm>
          <a:prstGeom prst="rect">
            <a:avLst/>
          </a:prstGeom>
        </p:spPr>
        <p:txBody>
          <a:bodyPr lIns="0" tIns="0" rIns="0" bIns="0">
            <a:noAutofit/>
          </a:bodyPr>
          <a:lstStyle>
            <a:lvl1pPr marL="0" indent="0">
              <a:lnSpc>
                <a:spcPct val="100000"/>
              </a:lnSpc>
              <a:spcBef>
                <a:spcPts val="0"/>
              </a:spcBef>
              <a:buFontTx/>
              <a:buNone/>
              <a:defRPr sz="4000">
                <a:latin typeface="Times New Roman" panose="02020603050405020304" pitchFamily="18" charset="0"/>
                <a:cs typeface="Times New Roman" panose="02020603050405020304" pitchFamily="18" charset="0"/>
              </a:defRPr>
            </a:lvl1pPr>
          </a:lstStyle>
          <a:p>
            <a:pPr lvl="0"/>
            <a:r>
              <a:rPr lang="en-GB" dirty="0"/>
              <a:t>Thank you and questions </a:t>
            </a:r>
            <a:endParaRPr lang="en-GB"/>
          </a:p>
        </p:txBody>
      </p:sp>
    </p:spTree>
    <p:extLst>
      <p:ext uri="{BB962C8B-B14F-4D97-AF65-F5344CB8AC3E}">
        <p14:creationId xmlns:p14="http://schemas.microsoft.com/office/powerpoint/2010/main" val="13097153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2" name="Footer Placeholder 11">
            <a:extLst>
              <a:ext uri="{FF2B5EF4-FFF2-40B4-BE49-F238E27FC236}">
                <a16:creationId xmlns:a16="http://schemas.microsoft.com/office/drawing/2014/main" id="{D5135014-C08C-4A66-8213-6117EBA0216C}"/>
              </a:ext>
            </a:extLst>
          </p:cNvPr>
          <p:cNvSpPr>
            <a:spLocks noGrp="1"/>
          </p:cNvSpPr>
          <p:nvPr>
            <p:ph type="ftr" sz="quarter" idx="14"/>
          </p:nvPr>
        </p:nvSpPr>
        <p:spPr/>
        <p:txBody>
          <a:bodyPr/>
          <a:lstStyle/>
          <a:p>
            <a:endParaRPr lang="en-GB" dirty="0"/>
          </a:p>
        </p:txBody>
      </p:sp>
      <p:sp>
        <p:nvSpPr>
          <p:cNvPr id="14" name="Slide Number Placeholder 13">
            <a:extLst>
              <a:ext uri="{FF2B5EF4-FFF2-40B4-BE49-F238E27FC236}">
                <a16:creationId xmlns:a16="http://schemas.microsoft.com/office/drawing/2014/main" id="{BC2BD3C9-7B98-4F8C-8059-46844677E92A}"/>
              </a:ext>
            </a:extLst>
          </p:cNvPr>
          <p:cNvSpPr>
            <a:spLocks noGrp="1"/>
          </p:cNvSpPr>
          <p:nvPr>
            <p:ph type="sldNum" sz="quarter" idx="15"/>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16458470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losing logo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C540EE-818B-4BD2-B896-84BDD66D1C6D}"/>
              </a:ext>
            </a:extLst>
          </p:cNvPr>
          <p:cNvSpPr/>
          <p:nvPr userDrawn="1"/>
        </p:nvSpPr>
        <p:spPr>
          <a:xfrm>
            <a:off x="0" y="0"/>
            <a:ext cx="12191999" cy="6858000"/>
          </a:xfrm>
          <a:prstGeom prst="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Graphic 4">
            <a:extLst>
              <a:ext uri="{FF2B5EF4-FFF2-40B4-BE49-F238E27FC236}">
                <a16:creationId xmlns:a16="http://schemas.microsoft.com/office/drawing/2014/main" id="{6B0C0825-138B-4F0A-8FB0-C6A1623969D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648665" y="3045600"/>
            <a:ext cx="2894670" cy="766800"/>
          </a:xfrm>
          <a:prstGeom prst="rect">
            <a:avLst/>
          </a:prstGeom>
        </p:spPr>
      </p:pic>
    </p:spTree>
    <p:extLst>
      <p:ext uri="{BB962C8B-B14F-4D97-AF65-F5344CB8AC3E}">
        <p14:creationId xmlns:p14="http://schemas.microsoft.com/office/powerpoint/2010/main" val="25378465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losing logo 2">
    <p:bg>
      <p:bgPr>
        <a:solidFill>
          <a:schemeClr val="tx2">
            <a:alpha val="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C540EE-818B-4BD2-B896-84BDD66D1C6D}"/>
              </a:ext>
            </a:extLst>
          </p:cNvPr>
          <p:cNvSpPr/>
          <p:nvPr userDrawn="1"/>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Graphic 4">
            <a:extLst>
              <a:ext uri="{FF2B5EF4-FFF2-40B4-BE49-F238E27FC236}">
                <a16:creationId xmlns:a16="http://schemas.microsoft.com/office/drawing/2014/main" id="{95CF1649-656D-4D52-90FE-38B098A6D09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648665" y="3045600"/>
            <a:ext cx="2894670" cy="766800"/>
          </a:xfrm>
          <a:prstGeom prst="rect">
            <a:avLst/>
          </a:prstGeom>
        </p:spPr>
      </p:pic>
    </p:spTree>
    <p:extLst>
      <p:ext uri="{BB962C8B-B14F-4D97-AF65-F5344CB8AC3E}">
        <p14:creationId xmlns:p14="http://schemas.microsoft.com/office/powerpoint/2010/main" val="3158396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User guide">
    <p:spTree>
      <p:nvGrpSpPr>
        <p:cNvPr id="1" name=""/>
        <p:cNvGrpSpPr/>
        <p:nvPr/>
      </p:nvGrpSpPr>
      <p:grpSpPr>
        <a:xfrm>
          <a:off x="0" y="0"/>
          <a:ext cx="0" cy="0"/>
          <a:chOff x="0" y="0"/>
          <a:chExt cx="0" cy="0"/>
        </a:xfrm>
      </p:grpSpPr>
      <p:sp>
        <p:nvSpPr>
          <p:cNvPr id="20" name="Date Placeholder 6" hidden="1">
            <a:extLst>
              <a:ext uri="{FF2B5EF4-FFF2-40B4-BE49-F238E27FC236}">
                <a16:creationId xmlns:a16="http://schemas.microsoft.com/office/drawing/2014/main" id="{C8F77785-DAC9-4046-8A82-0AC407341173}"/>
              </a:ext>
            </a:extLst>
          </p:cNvPr>
          <p:cNvSpPr>
            <a:spLocks noGrp="1"/>
          </p:cNvSpPr>
          <p:nvPr>
            <p:ph type="dt" sz="half" idx="15"/>
          </p:nvPr>
        </p:nvSpPr>
        <p:spPr>
          <a:xfrm>
            <a:off x="540000" y="6433200"/>
            <a:ext cx="2743200" cy="180000"/>
          </a:xfrm>
          <a:prstGeom prst="rect">
            <a:avLst/>
          </a:prstGeom>
        </p:spPr>
        <p:txBody>
          <a:bodyPr vert="horz" lIns="0" tIns="0" rIns="0" bIns="0" rtlCol="0" anchor="b" anchorCtr="0"/>
          <a:lstStyle>
            <a:defPPr>
              <a:defRPr lang="en-US"/>
            </a:defPPr>
            <a:lvl1pPr marL="0" algn="l" defTabSz="914400" rtl="0" eaLnBrk="1" latinLnBrk="0" hangingPunct="1">
              <a:defRPr sz="1000" kern="1200">
                <a:solidFill>
                  <a:schemeClr val="bg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
        <p:nvSpPr>
          <p:cNvPr id="21" name="Footer Placeholder 8" hidden="1">
            <a:extLst>
              <a:ext uri="{FF2B5EF4-FFF2-40B4-BE49-F238E27FC236}">
                <a16:creationId xmlns:a16="http://schemas.microsoft.com/office/drawing/2014/main" id="{9675D1FD-FB10-4317-AAF4-BDCB2224F107}"/>
              </a:ext>
            </a:extLst>
          </p:cNvPr>
          <p:cNvSpPr>
            <a:spLocks noGrp="1"/>
          </p:cNvSpPr>
          <p:nvPr>
            <p:ph type="ftr" sz="quarter" idx="16"/>
          </p:nvPr>
        </p:nvSpPr>
        <p:spPr>
          <a:xfrm>
            <a:off x="0" y="6858000"/>
            <a:ext cx="0" cy="0"/>
          </a:xfrm>
        </p:spPr>
        <p:txBody>
          <a:bodyPr/>
          <a:lstStyle>
            <a:lvl1pPr>
              <a:defRPr sz="100">
                <a:noFill/>
              </a:defRPr>
            </a:lvl1pPr>
          </a:lstStyle>
          <a:p>
            <a:endParaRPr lang="en-GB" dirty="0"/>
          </a:p>
        </p:txBody>
      </p:sp>
      <p:sp>
        <p:nvSpPr>
          <p:cNvPr id="23" name="Slide Number Placeholder 10" hidden="1">
            <a:extLst>
              <a:ext uri="{FF2B5EF4-FFF2-40B4-BE49-F238E27FC236}">
                <a16:creationId xmlns:a16="http://schemas.microsoft.com/office/drawing/2014/main" id="{BBF7E881-962B-4385-8C0A-994D3D7717F3}"/>
              </a:ext>
            </a:extLst>
          </p:cNvPr>
          <p:cNvSpPr>
            <a:spLocks noGrp="1"/>
          </p:cNvSpPr>
          <p:nvPr>
            <p:ph type="sldNum" sz="quarter" idx="17"/>
          </p:nvPr>
        </p:nvSpPr>
        <p:spPr>
          <a:xfrm>
            <a:off x="0" y="6858000"/>
            <a:ext cx="0" cy="0"/>
          </a:xfrm>
        </p:spPr>
        <p:txBody>
          <a:bodyPr/>
          <a:lstStyle>
            <a:lvl1pPr>
              <a:defRPr sz="100">
                <a:noFill/>
              </a:defRPr>
            </a:lvl1pPr>
          </a:lstStyle>
          <a:p>
            <a:fld id="{23AA811B-2EBD-4900-905E-5BE206449611}" type="slidenum">
              <a:rPr lang="en-GB" smtClean="0"/>
              <a:pPr/>
              <a:t>‹#›</a:t>
            </a:fld>
            <a:endParaRPr lang="en-GB" dirty="0"/>
          </a:p>
        </p:txBody>
      </p:sp>
      <p:sp>
        <p:nvSpPr>
          <p:cNvPr id="30" name="Text Box 2">
            <a:extLst>
              <a:ext uri="{FF2B5EF4-FFF2-40B4-BE49-F238E27FC236}">
                <a16:creationId xmlns:a16="http://schemas.microsoft.com/office/drawing/2014/main" id="{29B69B38-E4DC-46EC-8251-C0FF4979DBB5}"/>
              </a:ext>
            </a:extLst>
          </p:cNvPr>
          <p:cNvSpPr txBox="1">
            <a:spLocks noChangeArrowheads="1"/>
          </p:cNvSpPr>
          <p:nvPr userDrawn="1"/>
        </p:nvSpPr>
        <p:spPr bwMode="auto">
          <a:xfrm>
            <a:off x="658810" y="1556270"/>
            <a:ext cx="3458564" cy="537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1200" b="1" dirty="0">
                <a:solidFill>
                  <a:schemeClr val="accent1"/>
                </a:solidFill>
                <a:latin typeface="Arial" panose="020B0604020202020204" pitchFamily="34" charset="0"/>
                <a:cs typeface="Arial" panose="020B0604020202020204" pitchFamily="34" charset="0"/>
              </a:rPr>
              <a:t>Styles pane</a:t>
            </a:r>
            <a:endParaRPr lang="en-GB" altLang="da-DK" sz="1200" b="1" noProof="1">
              <a:solidFill>
                <a:schemeClr val="accent1"/>
              </a:solidFill>
              <a:latin typeface="Arial" panose="020B0604020202020204" pitchFamily="34" charset="0"/>
              <a:cs typeface="Arial" panose="020B0604020202020204" pitchFamily="34" charset="0"/>
            </a:endParaRPr>
          </a:p>
          <a:p>
            <a:pPr eaLnBrk="1" hangingPunct="1">
              <a:spcAft>
                <a:spcPts val="600"/>
              </a:spcAft>
              <a:defRPr/>
            </a:pPr>
            <a:r>
              <a:rPr lang="en-GB" sz="1000" b="0" noProof="1">
                <a:solidFill>
                  <a:schemeClr val="tx1"/>
                </a:solidFill>
                <a:latin typeface="+mn-lt"/>
                <a:cs typeface="Arial" panose="020B0604020202020204" pitchFamily="34" charset="0"/>
              </a:rPr>
              <a:t>Click </a:t>
            </a:r>
            <a:r>
              <a:rPr lang="en-GB" sz="1000" b="0" noProof="1">
                <a:solidFill>
                  <a:schemeClr val="accent1"/>
                </a:solidFill>
                <a:latin typeface="+mn-lt"/>
                <a:cs typeface="Arial" panose="020B0604020202020204" pitchFamily="34" charset="0"/>
              </a:rPr>
              <a:t>Styles Pane </a:t>
            </a:r>
            <a:r>
              <a:rPr lang="en-GB" sz="1000" b="0" noProof="1">
                <a:solidFill>
                  <a:schemeClr val="tx1"/>
                </a:solidFill>
                <a:latin typeface="+mn-lt"/>
                <a:cs typeface="Arial" panose="020B0604020202020204" pitchFamily="34" charset="0"/>
              </a:rPr>
              <a:t>on Templafy ribbon to </a:t>
            </a:r>
            <a:br>
              <a:rPr lang="en-GB" sz="1000" b="0" noProof="1">
                <a:solidFill>
                  <a:schemeClr val="tx1"/>
                </a:solidFill>
                <a:latin typeface="+mn-lt"/>
                <a:cs typeface="Arial" panose="020B0604020202020204" pitchFamily="34" charset="0"/>
              </a:rPr>
            </a:br>
            <a:r>
              <a:rPr lang="en-GB" sz="1000" b="0" noProof="1">
                <a:solidFill>
                  <a:schemeClr val="tx1"/>
                </a:solidFill>
                <a:latin typeface="+mn-lt"/>
                <a:cs typeface="Arial" panose="020B0604020202020204" pitchFamily="34" charset="0"/>
              </a:rPr>
              <a:t>select up to 9 different level text or headings. </a:t>
            </a:r>
            <a:endParaRPr lang="en-GB"/>
          </a:p>
          <a:p>
            <a:pPr eaLnBrk="1" hangingPunct="1">
              <a:spcAft>
                <a:spcPts val="600"/>
              </a:spcAft>
              <a:defRPr/>
            </a:pPr>
            <a:r>
              <a:rPr lang="en-GB" sz="1000" b="0" noProof="1">
                <a:solidFill>
                  <a:schemeClr val="tx1"/>
                </a:solidFill>
                <a:latin typeface="+mn-lt"/>
                <a:cs typeface="Arial" panose="020B0604020202020204" pitchFamily="34" charset="0"/>
              </a:rPr>
              <a:t>Alternatively, select </a:t>
            </a:r>
            <a:r>
              <a:rPr lang="en-GB" sz="1000" b="0" kern="1200" noProof="1">
                <a:solidFill>
                  <a:schemeClr val="accent1"/>
                </a:solidFill>
                <a:latin typeface="+mn-lt"/>
                <a:ea typeface="+mn-ea"/>
                <a:cs typeface="Arial" panose="020B0604020202020204" pitchFamily="34" charset="0"/>
              </a:rPr>
              <a:t>Increase</a:t>
            </a:r>
            <a:r>
              <a:rPr lang="en-GB" sz="1000" baseline="0" noProof="1">
                <a:solidFill>
                  <a:schemeClr val="tx1"/>
                </a:solidFill>
                <a:latin typeface="+mn-lt"/>
                <a:cs typeface="Arial" panose="020B0604020202020204" pitchFamily="34" charset="0"/>
              </a:rPr>
              <a:t> or </a:t>
            </a:r>
            <a:r>
              <a:rPr lang="en-GB" sz="1000" b="0" kern="1200" noProof="1">
                <a:solidFill>
                  <a:schemeClr val="accent1"/>
                </a:solidFill>
                <a:latin typeface="+mn-lt"/>
                <a:ea typeface="+mn-ea"/>
                <a:cs typeface="Arial" panose="020B0604020202020204" pitchFamily="34" charset="0"/>
              </a:rPr>
              <a:t>Decrease</a:t>
            </a:r>
            <a:r>
              <a:rPr lang="en-GB" sz="1000" b="1" baseline="0" noProof="1">
                <a:solidFill>
                  <a:schemeClr val="tx1"/>
                </a:solidFill>
                <a:latin typeface="+mn-lt"/>
                <a:cs typeface="Arial" panose="020B0604020202020204" pitchFamily="34" charset="0"/>
              </a:rPr>
              <a:t> </a:t>
            </a:r>
            <a:r>
              <a:rPr lang="en-GB" sz="1000" baseline="0" noProof="1">
                <a:solidFill>
                  <a:schemeClr val="tx1"/>
                </a:solidFill>
                <a:latin typeface="+mn-lt"/>
                <a:cs typeface="Arial" panose="020B0604020202020204" pitchFamily="34" charset="0"/>
              </a:rPr>
              <a:t>list </a:t>
            </a:r>
            <a:br>
              <a:rPr lang="en-GB" sz="1000" baseline="0" noProof="1">
                <a:solidFill>
                  <a:schemeClr val="tx1"/>
                </a:solidFill>
                <a:latin typeface="+mn-lt"/>
                <a:cs typeface="Arial" panose="020B0604020202020204" pitchFamily="34" charset="0"/>
              </a:rPr>
            </a:br>
            <a:r>
              <a:rPr lang="en-GB" sz="1000" baseline="0" noProof="1">
                <a:solidFill>
                  <a:schemeClr val="tx1"/>
                </a:solidFill>
                <a:latin typeface="+mn-lt"/>
                <a:cs typeface="Arial" panose="020B0604020202020204" pitchFamily="34" charset="0"/>
              </a:rPr>
              <a:t>level to go up a level to change the style.</a:t>
            </a:r>
            <a:endParaRPr lang="en-GB" altLang="da-DK" sz="1000" b="0" noProof="1">
              <a:solidFill>
                <a:schemeClr val="tx1"/>
              </a:solidFill>
              <a:latin typeface="+mn-lt"/>
              <a:cs typeface="Arial" panose="020B0604020202020204" pitchFamily="34" charset="0"/>
            </a:endParaRPr>
          </a:p>
          <a:p>
            <a:pPr eaLnBrk="1" hangingPunct="1">
              <a:spcAft>
                <a:spcPts val="600"/>
              </a:spcAft>
              <a:defRPr/>
            </a:pPr>
            <a:endParaRPr lang="en-GB" altLang="da-DK" sz="1000" b="0" noProof="1">
              <a:solidFill>
                <a:schemeClr val="tx1"/>
              </a:solidFill>
              <a:latin typeface="+mn-lt"/>
              <a:cs typeface="Arial" panose="020B0604020202020204" pitchFamily="34" charset="0"/>
            </a:endParaRPr>
          </a:p>
          <a:p>
            <a:pPr eaLnBrk="1" hangingPunct="1">
              <a:spcAft>
                <a:spcPts val="600"/>
              </a:spcAft>
              <a:defRPr/>
            </a:pPr>
            <a:br>
              <a:rPr lang="en-GB" altLang="da-DK" sz="1000" b="0" noProof="1">
                <a:solidFill>
                  <a:schemeClr val="tx1"/>
                </a:solidFill>
                <a:latin typeface="+mn-lt"/>
                <a:cs typeface="Arial" panose="020B0604020202020204" pitchFamily="34" charset="0"/>
              </a:rPr>
            </a:br>
            <a:br>
              <a:rPr lang="en-GB" altLang="da-DK" sz="1000" b="0" noProof="1">
                <a:solidFill>
                  <a:schemeClr val="tx1"/>
                </a:solidFill>
                <a:latin typeface="+mn-lt"/>
                <a:cs typeface="Arial" panose="020B0604020202020204" pitchFamily="34" charset="0"/>
              </a:rPr>
            </a:br>
            <a:r>
              <a:rPr lang="en-GB" sz="1000" b="0" noProof="1">
                <a:solidFill>
                  <a:schemeClr val="accent1"/>
                </a:solidFill>
                <a:latin typeface="+mn-lt"/>
                <a:cs typeface="Arial" panose="020B0604020202020204" pitchFamily="34" charset="0"/>
              </a:rPr>
              <a:t>Reset slide</a:t>
            </a:r>
            <a:br>
              <a:rPr lang="en-GB" sz="1000" b="0" noProof="1">
                <a:solidFill>
                  <a:schemeClr val="tx2"/>
                </a:solidFill>
                <a:latin typeface="+mn-lt"/>
                <a:cs typeface="Arial" panose="020B0604020202020204" pitchFamily="34" charset="0"/>
              </a:rPr>
            </a:br>
            <a:r>
              <a:rPr lang="en-GB" altLang="da-DK" sz="1000" noProof="1">
                <a:solidFill>
                  <a:schemeClr val="tx1"/>
                </a:solidFill>
                <a:latin typeface="+mn-lt"/>
                <a:cs typeface="Arial" panose="020B0604020202020204" pitchFamily="34" charset="0"/>
              </a:rPr>
              <a:t>Click the </a:t>
            </a:r>
            <a:r>
              <a:rPr lang="en-GB" altLang="da-DK" sz="1000" b="0" kern="1200" noProof="1">
                <a:solidFill>
                  <a:schemeClr val="accent1"/>
                </a:solidFill>
                <a:latin typeface="+mn-lt"/>
                <a:ea typeface="+mn-ea"/>
                <a:cs typeface="Arial" panose="020B0604020202020204" pitchFamily="34" charset="0"/>
              </a:rPr>
              <a:t>Reset</a:t>
            </a:r>
            <a:r>
              <a:rPr lang="en-GB" altLang="da-DK" sz="1000" b="1" baseline="0" noProof="1">
                <a:solidFill>
                  <a:schemeClr val="tx1"/>
                </a:solidFill>
                <a:latin typeface="+mn-lt"/>
                <a:cs typeface="Arial" panose="020B0604020202020204" pitchFamily="34" charset="0"/>
              </a:rPr>
              <a:t> </a:t>
            </a:r>
            <a:r>
              <a:rPr lang="en-GB" altLang="da-DK" sz="1000" noProof="1">
                <a:solidFill>
                  <a:schemeClr val="tx1"/>
                </a:solidFill>
                <a:latin typeface="+mn-lt"/>
                <a:cs typeface="Arial" panose="020B0604020202020204" pitchFamily="34" charset="0"/>
              </a:rPr>
              <a:t>menu to reset position, size</a:t>
            </a:r>
            <a:r>
              <a:rPr lang="en-GB" altLang="da-DK" sz="1000" baseline="0" noProof="1">
                <a:solidFill>
                  <a:schemeClr val="tx1"/>
                </a:solidFill>
                <a:latin typeface="+mn-lt"/>
                <a:cs typeface="Arial" panose="020B0604020202020204" pitchFamily="34" charset="0"/>
              </a:rPr>
              <a:t> and </a:t>
            </a:r>
            <a:br>
              <a:rPr lang="en-GB" altLang="da-DK" sz="1000" baseline="0" noProof="1">
                <a:solidFill>
                  <a:schemeClr val="tx1"/>
                </a:solidFill>
                <a:latin typeface="+mn-lt"/>
                <a:cs typeface="Arial" panose="020B0604020202020204" pitchFamily="34" charset="0"/>
              </a:rPr>
            </a:br>
            <a:r>
              <a:rPr lang="en-GB" altLang="da-DK" sz="1000" baseline="0" noProof="1">
                <a:solidFill>
                  <a:schemeClr val="tx1"/>
                </a:solidFill>
                <a:latin typeface="+mn-lt"/>
                <a:cs typeface="Arial" panose="020B0604020202020204" pitchFamily="34" charset="0"/>
              </a:rPr>
              <a:t>formatting of the slide placeholders to their default settings</a:t>
            </a:r>
            <a:endParaRPr lang="en-GB"/>
          </a:p>
          <a:p>
            <a:pPr marL="0" marR="0" lvl="0" indent="0" algn="l" defTabSz="914400" rtl="0" eaLnBrk="1" fontAlgn="auto" latinLnBrk="0" hangingPunct="1">
              <a:lnSpc>
                <a:spcPct val="100000"/>
              </a:lnSpc>
              <a:spcBef>
                <a:spcPts val="0"/>
              </a:spcBef>
              <a:spcAft>
                <a:spcPts val="600"/>
              </a:spcAft>
              <a:buClrTx/>
              <a:buSzTx/>
              <a:buFontTx/>
              <a:buNone/>
              <a:tabLst/>
              <a:defRPr/>
            </a:pPr>
            <a:br>
              <a:rPr lang="en-GB" altLang="da-DK" sz="800" b="0" noProof="1">
                <a:solidFill>
                  <a:schemeClr val="tx1"/>
                </a:solidFill>
                <a:latin typeface="+mn-lt"/>
                <a:cs typeface="Arial" panose="020B0604020202020204" pitchFamily="34" charset="0"/>
              </a:rPr>
            </a:br>
            <a:r>
              <a:rPr lang="en-GB" sz="1200" b="1" dirty="0">
                <a:solidFill>
                  <a:schemeClr val="accent1"/>
                </a:solidFill>
                <a:latin typeface="Arial" panose="020B0604020202020204" pitchFamily="34" charset="0"/>
                <a:cs typeface="Arial" panose="020B0604020202020204" pitchFamily="34" charset="0"/>
              </a:rPr>
              <a:t>Slides and layouts</a:t>
            </a:r>
            <a:endParaRPr lang="en-GB"/>
          </a:p>
          <a:p>
            <a:pPr marL="0" marR="0" lvl="0" indent="0" algn="l" defTabSz="914400" rtl="0" eaLnBrk="1" fontAlgn="auto" latinLnBrk="0" hangingPunct="1">
              <a:lnSpc>
                <a:spcPct val="100000"/>
              </a:lnSpc>
              <a:spcBef>
                <a:spcPts val="0"/>
              </a:spcBef>
              <a:spcAft>
                <a:spcPts val="600"/>
              </a:spcAft>
              <a:buClrTx/>
              <a:buSzTx/>
              <a:buFontTx/>
              <a:buNone/>
              <a:tabLst/>
              <a:defRPr/>
            </a:pPr>
            <a:r>
              <a:rPr lang="en-GB" altLang="da-DK" sz="1000" b="0" noProof="1">
                <a:solidFill>
                  <a:schemeClr val="tx1"/>
                </a:solidFill>
                <a:latin typeface="+mn-lt"/>
                <a:cs typeface="Arial" panose="020B0604020202020204" pitchFamily="34" charset="0"/>
              </a:rPr>
              <a:t>Click on the menu </a:t>
            </a:r>
            <a:r>
              <a:rPr lang="en-GB" altLang="da-DK" sz="1000" b="0" kern="1200" noProof="1">
                <a:solidFill>
                  <a:schemeClr val="accent1"/>
                </a:solidFill>
                <a:latin typeface="+mn-lt"/>
                <a:ea typeface="+mn-ea"/>
                <a:cs typeface="Arial" panose="020B0604020202020204" pitchFamily="34" charset="0"/>
              </a:rPr>
              <a:t>New Slide </a:t>
            </a:r>
            <a:r>
              <a:rPr lang="en-GB" altLang="da-DK" sz="1000" b="0" noProof="1">
                <a:solidFill>
                  <a:schemeClr val="tx1"/>
                </a:solidFill>
                <a:latin typeface="+mn-lt"/>
                <a:cs typeface="Arial" panose="020B0604020202020204" pitchFamily="34" charset="0"/>
              </a:rPr>
              <a:t>in the </a:t>
            </a:r>
            <a:r>
              <a:rPr lang="en-GB" altLang="da-DK" sz="1000" b="0" kern="1200" noProof="1">
                <a:solidFill>
                  <a:schemeClr val="accent1"/>
                </a:solidFill>
                <a:latin typeface="+mn-lt"/>
                <a:ea typeface="+mn-ea"/>
                <a:cs typeface="Arial" panose="020B0604020202020204" pitchFamily="34" charset="0"/>
              </a:rPr>
              <a:t>Home</a:t>
            </a:r>
            <a:r>
              <a:rPr lang="en-GB" altLang="da-DK" sz="1000" b="0" noProof="1">
                <a:solidFill>
                  <a:schemeClr val="tx1"/>
                </a:solidFill>
                <a:latin typeface="+mn-lt"/>
                <a:cs typeface="Arial" panose="020B0604020202020204" pitchFamily="34" charset="0"/>
              </a:rPr>
              <a:t> tab to insert a </a:t>
            </a:r>
            <a:br>
              <a:rPr lang="en-GB" altLang="da-DK" sz="1000" b="0" noProof="1">
                <a:solidFill>
                  <a:schemeClr val="tx1"/>
                </a:solidFill>
                <a:latin typeface="+mn-lt"/>
                <a:cs typeface="Arial" panose="020B0604020202020204" pitchFamily="34" charset="0"/>
              </a:rPr>
            </a:br>
            <a:r>
              <a:rPr lang="en-GB" altLang="da-DK" sz="1000" b="0" noProof="1">
                <a:solidFill>
                  <a:schemeClr val="tx1"/>
                </a:solidFill>
                <a:latin typeface="+mn-lt"/>
                <a:cs typeface="Arial" panose="020B0604020202020204" pitchFamily="34" charset="0"/>
              </a:rPr>
              <a:t>new slide</a:t>
            </a:r>
            <a:br>
              <a:rPr lang="en-GB" altLang="da-DK" sz="1000" b="0" noProof="1">
                <a:solidFill>
                  <a:schemeClr val="tx1"/>
                </a:solidFill>
                <a:latin typeface="+mn-lt"/>
                <a:cs typeface="Arial" panose="020B0604020202020204" pitchFamily="34" charset="0"/>
              </a:rPr>
            </a:br>
            <a:br>
              <a:rPr lang="en-GB" altLang="da-DK" sz="1000" b="0" noProof="1">
                <a:solidFill>
                  <a:schemeClr val="tx1"/>
                </a:solidFill>
                <a:latin typeface="+mn-lt"/>
                <a:cs typeface="Arial" panose="020B0604020202020204" pitchFamily="34" charset="0"/>
              </a:rPr>
            </a:br>
            <a:r>
              <a:rPr lang="en-GB" altLang="da-DK" sz="1000" b="0" noProof="1">
                <a:solidFill>
                  <a:schemeClr val="accent1"/>
                </a:solidFill>
                <a:latin typeface="+mn-lt"/>
                <a:cs typeface="Arial" panose="020B0604020202020204" pitchFamily="34" charset="0"/>
              </a:rPr>
              <a:t>Change layout</a:t>
            </a:r>
            <a:br>
              <a:rPr lang="en-GB" altLang="da-DK" sz="1000" b="0" noProof="1">
                <a:solidFill>
                  <a:schemeClr val="tx2"/>
                </a:solidFill>
                <a:latin typeface="+mn-lt"/>
                <a:cs typeface="Arial" panose="020B0604020202020204" pitchFamily="34" charset="0"/>
              </a:rPr>
            </a:br>
            <a:r>
              <a:rPr lang="en-GB" sz="1000" dirty="0">
                <a:solidFill>
                  <a:srgbClr val="000000"/>
                </a:solidFill>
                <a:latin typeface="+mn-lt"/>
                <a:ea typeface="Arial" panose="020B0604020202020204" pitchFamily="34" charset="0"/>
              </a:rPr>
              <a:t>Click on the arrow next to </a:t>
            </a:r>
            <a:r>
              <a:rPr lang="en-GB" sz="1000" b="0" kern="1200" dirty="0">
                <a:solidFill>
                  <a:schemeClr val="accent1"/>
                </a:solidFill>
                <a:latin typeface="+mn-lt"/>
                <a:ea typeface="+mn-ea"/>
                <a:cs typeface="Arial" panose="020B0604020202020204" pitchFamily="34" charset="0"/>
              </a:rPr>
              <a:t>Layout</a:t>
            </a:r>
            <a:r>
              <a:rPr lang="en-GB" sz="1000" b="1" dirty="0">
                <a:solidFill>
                  <a:srgbClr val="000000"/>
                </a:solidFill>
                <a:latin typeface="+mn-lt"/>
                <a:ea typeface="Arial" panose="020B0604020202020204" pitchFamily="34" charset="0"/>
              </a:rPr>
              <a:t> </a:t>
            </a:r>
            <a:r>
              <a:rPr lang="en-GB" sz="1000" dirty="0">
                <a:solidFill>
                  <a:srgbClr val="000000"/>
                </a:solidFill>
                <a:latin typeface="+mn-lt"/>
                <a:ea typeface="Arial" panose="020B0604020202020204" pitchFamily="34" charset="0"/>
              </a:rPr>
              <a:t>to view a dropdown </a:t>
            </a:r>
            <a:br>
              <a:rPr lang="en-GB" sz="1000" dirty="0">
                <a:solidFill>
                  <a:srgbClr val="000000"/>
                </a:solidFill>
                <a:latin typeface="+mn-lt"/>
                <a:ea typeface="Arial" panose="020B0604020202020204" pitchFamily="34" charset="0"/>
              </a:rPr>
            </a:br>
            <a:r>
              <a:rPr lang="en-GB" sz="1000" dirty="0">
                <a:solidFill>
                  <a:srgbClr val="000000"/>
                </a:solidFill>
                <a:latin typeface="+mn-lt"/>
                <a:ea typeface="Arial" panose="020B0604020202020204" pitchFamily="34" charset="0"/>
              </a:rPr>
              <a:t>menu of possible slide layouts</a:t>
            </a:r>
            <a:endParaRPr lang="en-GB"/>
          </a:p>
          <a:p>
            <a:pPr marL="0" indent="0">
              <a:spcAft>
                <a:spcPts val="600"/>
              </a:spcAft>
              <a:buFont typeface="+mj-lt"/>
              <a:buNone/>
            </a:pPr>
            <a:r>
              <a:rPr lang="en-GB" sz="1000" b="0" dirty="0">
                <a:solidFill>
                  <a:schemeClr val="accent1"/>
                </a:solidFill>
                <a:latin typeface="+mn-lt"/>
                <a:ea typeface="Arial" panose="020B0604020202020204" pitchFamily="34" charset="0"/>
              </a:rPr>
              <a:t>Animations</a:t>
            </a:r>
            <a:br>
              <a:rPr lang="en-GB" sz="1000" b="1" dirty="0">
                <a:solidFill>
                  <a:srgbClr val="000000"/>
                </a:solidFill>
                <a:latin typeface="+mn-lt"/>
                <a:ea typeface="Arial" panose="020B0604020202020204" pitchFamily="34" charset="0"/>
              </a:rPr>
            </a:br>
            <a:r>
              <a:rPr lang="en-GB" sz="1000" dirty="0">
                <a:latin typeface="+mn-lt"/>
                <a:ea typeface="Arial" panose="020B0604020202020204" pitchFamily="34" charset="0"/>
              </a:rPr>
              <a:t>No animated slides included,  keep animation simple e.g., fade</a:t>
            </a:r>
            <a:endParaRPr lang="en-GB"/>
          </a:p>
          <a:p>
            <a:pPr marL="0" indent="0">
              <a:spcAft>
                <a:spcPts val="0"/>
              </a:spcAft>
              <a:buFont typeface="+mj-lt"/>
              <a:buNone/>
            </a:pPr>
            <a:endParaRPr lang="en-GB" sz="1000" dirty="0">
              <a:latin typeface="+mn-lt"/>
              <a:ea typeface="Arial" panose="020B0604020202020204" pitchFamily="34" charset="0"/>
            </a:endParaRPr>
          </a:p>
          <a:p>
            <a:pPr eaLnBrk="1" hangingPunct="1">
              <a:spcAft>
                <a:spcPts val="600"/>
              </a:spcAft>
              <a:defRPr/>
            </a:pPr>
            <a:r>
              <a:rPr lang="en-GB" sz="1200" b="1" dirty="0">
                <a:solidFill>
                  <a:schemeClr val="accent1"/>
                </a:solidFill>
                <a:latin typeface="Arial" panose="020B0604020202020204" pitchFamily="34" charset="0"/>
                <a:cs typeface="Arial" panose="020B0604020202020204" pitchFamily="34" charset="0"/>
              </a:rPr>
              <a:t>Guides</a:t>
            </a:r>
            <a:endParaRPr lang="en-GB"/>
          </a:p>
          <a:p>
            <a:pPr eaLnBrk="1" hangingPunct="1">
              <a:spcAft>
                <a:spcPts val="600"/>
              </a:spcAft>
              <a:defRPr/>
            </a:pPr>
            <a:r>
              <a:rPr lang="en-GB" altLang="da-DK" sz="1000" b="0" kern="1200" noProof="1">
                <a:solidFill>
                  <a:schemeClr val="tx1"/>
                </a:solidFill>
                <a:latin typeface="+mn-lt"/>
                <a:ea typeface="+mn-ea"/>
                <a:cs typeface="Arial" panose="020B0604020202020204" pitchFamily="34" charset="0"/>
              </a:rPr>
              <a:t>Click the </a:t>
            </a:r>
            <a:r>
              <a:rPr lang="en-GB" altLang="da-DK" sz="1000" b="0" kern="1200" noProof="1">
                <a:solidFill>
                  <a:schemeClr val="accent1"/>
                </a:solidFill>
                <a:latin typeface="+mn-lt"/>
                <a:ea typeface="+mn-ea"/>
                <a:cs typeface="Arial" panose="020B0604020202020204" pitchFamily="34" charset="0"/>
              </a:rPr>
              <a:t>View</a:t>
            </a:r>
            <a:r>
              <a:rPr lang="en-GB" altLang="da-DK" sz="1000" b="0" kern="1200" noProof="1">
                <a:solidFill>
                  <a:schemeClr val="tx1"/>
                </a:solidFill>
                <a:latin typeface="+mn-lt"/>
                <a:ea typeface="+mn-ea"/>
                <a:cs typeface="Arial" panose="020B0604020202020204" pitchFamily="34" charset="0"/>
              </a:rPr>
              <a:t> tab and set tick mark next to </a:t>
            </a:r>
            <a:r>
              <a:rPr lang="en-GB" altLang="da-DK" sz="1000" b="0" kern="1200" noProof="1">
                <a:solidFill>
                  <a:schemeClr val="accent1"/>
                </a:solidFill>
                <a:latin typeface="+mn-lt"/>
                <a:ea typeface="+mn-ea"/>
                <a:cs typeface="Arial" panose="020B0604020202020204" pitchFamily="34" charset="0"/>
              </a:rPr>
              <a:t>Guides</a:t>
            </a:r>
            <a:endParaRPr lang="en-GB"/>
          </a:p>
          <a:p>
            <a:pPr eaLnBrk="1" hangingPunct="1">
              <a:spcAft>
                <a:spcPts val="600"/>
              </a:spcAft>
              <a:defRPr/>
            </a:pPr>
            <a:r>
              <a:rPr lang="en-GB" altLang="da-DK" sz="1000" b="0" kern="1200" noProof="1">
                <a:solidFill>
                  <a:schemeClr val="accent1"/>
                </a:solidFill>
                <a:latin typeface="+mn-lt"/>
                <a:ea typeface="+mn-ea"/>
                <a:cs typeface="Arial" panose="020B0604020202020204" pitchFamily="34" charset="0"/>
              </a:rPr>
              <a:t>Hint: Alt + F9 </a:t>
            </a:r>
            <a:r>
              <a:rPr lang="en-GB" altLang="da-DK" sz="1000" b="0" kern="1200" noProof="1">
                <a:solidFill>
                  <a:schemeClr val="tx1"/>
                </a:solidFill>
                <a:latin typeface="+mn-lt"/>
                <a:ea typeface="+mn-ea"/>
                <a:cs typeface="Arial" panose="020B0604020202020204" pitchFamily="34" charset="0"/>
              </a:rPr>
              <a:t>for quick view of guides</a:t>
            </a:r>
            <a:br>
              <a:rPr lang="en-GB" altLang="da-DK" sz="1000" b="0" kern="1200" noProof="1">
                <a:solidFill>
                  <a:schemeClr val="tx1"/>
                </a:solidFill>
                <a:latin typeface="+mn-lt"/>
                <a:ea typeface="+mn-ea"/>
                <a:cs typeface="Arial" panose="020B0604020202020204" pitchFamily="34" charset="0"/>
              </a:rPr>
            </a:br>
            <a:r>
              <a:rPr lang="en-GB" altLang="da-DK" sz="1000" b="0" kern="1200" noProof="1">
                <a:solidFill>
                  <a:schemeClr val="accent1"/>
                </a:solidFill>
                <a:latin typeface="+mn-lt"/>
                <a:ea typeface="+mn-ea"/>
                <a:cs typeface="Arial" panose="020B0604020202020204" pitchFamily="34" charset="0"/>
              </a:rPr>
              <a:t>Mac: </a:t>
            </a:r>
            <a:r>
              <a:rPr lang="en-GB" sz="1000" b="0" i="0" dirty="0">
                <a:solidFill>
                  <a:srgbClr val="333333"/>
                </a:solidFill>
                <a:effectLst/>
                <a:latin typeface="+mn-lt"/>
              </a:rPr>
              <a:t>⌘ </a:t>
            </a:r>
            <a:r>
              <a:rPr lang="en-GB" altLang="da-DK" sz="1000" b="0" kern="1200" noProof="1">
                <a:solidFill>
                  <a:schemeClr val="tx1"/>
                </a:solidFill>
                <a:latin typeface="+mn-lt"/>
                <a:ea typeface="+mn-ea"/>
                <a:cs typeface="Arial" panose="020B0604020202020204" pitchFamily="34" charset="0"/>
              </a:rPr>
              <a:t>+ option + ctrl + G</a:t>
            </a:r>
            <a:endParaRPr lang="en-GB" sz="1000" dirty="0">
              <a:latin typeface="+mn-lt"/>
              <a:ea typeface="Arial" panose="020B0604020202020204" pitchFamily="34" charset="0"/>
            </a:endParaRPr>
          </a:p>
          <a:p>
            <a:pPr marL="0" indent="0">
              <a:spcAft>
                <a:spcPts val="600"/>
              </a:spcAft>
              <a:buFont typeface="+mj-lt"/>
              <a:buNone/>
            </a:pPr>
            <a:br>
              <a:rPr lang="en-GB" altLang="da-DK" sz="1000" b="0" kern="1200" noProof="1">
                <a:solidFill>
                  <a:schemeClr val="tx1"/>
                </a:solidFill>
                <a:latin typeface="Arial" charset="0"/>
                <a:ea typeface="+mn-ea"/>
                <a:cs typeface="Arial" panose="020B0604020202020204" pitchFamily="34" charset="0"/>
              </a:rPr>
            </a:br>
            <a:endParaRPr lang="en-GB" sz="1000" dirty="0">
              <a:latin typeface="+mn-lt"/>
              <a:ea typeface="Arial" panose="020B0604020202020204" pitchFamily="34" charset="0"/>
            </a:endParaRPr>
          </a:p>
        </p:txBody>
      </p:sp>
      <p:sp>
        <p:nvSpPr>
          <p:cNvPr id="31" name="Text Box 3">
            <a:extLst>
              <a:ext uri="{FF2B5EF4-FFF2-40B4-BE49-F238E27FC236}">
                <a16:creationId xmlns:a16="http://schemas.microsoft.com/office/drawing/2014/main" id="{F569F601-11CF-4F09-9ACA-29DB61293B18}"/>
              </a:ext>
            </a:extLst>
          </p:cNvPr>
          <p:cNvSpPr txBox="1">
            <a:spLocks noChangeArrowheads="1"/>
          </p:cNvSpPr>
          <p:nvPr userDrawn="1"/>
        </p:nvSpPr>
        <p:spPr bwMode="auto">
          <a:xfrm>
            <a:off x="4359275" y="1556270"/>
            <a:ext cx="3473450"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1200" b="1" dirty="0">
                <a:solidFill>
                  <a:schemeClr val="accent1"/>
                </a:solidFill>
                <a:latin typeface="Arial" panose="020B0604020202020204" pitchFamily="34" charset="0"/>
                <a:cs typeface="Arial" panose="020B0604020202020204" pitchFamily="34" charset="0"/>
              </a:rPr>
              <a:t>Pictures</a:t>
            </a:r>
            <a:endParaRPr lang="en-GB" sz="1200" b="1" noProof="1">
              <a:solidFill>
                <a:schemeClr val="accent1"/>
              </a:solidFill>
              <a:latin typeface="Arial" panose="020B0604020202020204" pitchFamily="34" charset="0"/>
              <a:cs typeface="Arial" panose="020B0604020202020204" pitchFamily="34" charset="0"/>
            </a:endParaRPr>
          </a:p>
          <a:p>
            <a:pPr marL="0" lvl="0" indent="0" algn="l" defTabSz="914400" rtl="0" eaLnBrk="1" latinLnBrk="0" hangingPunct="1">
              <a:lnSpc>
                <a:spcPct val="100000"/>
              </a:lnSpc>
              <a:spcBef>
                <a:spcPts val="0"/>
              </a:spcBef>
              <a:spcAft>
                <a:spcPts val="0"/>
              </a:spcAft>
              <a:buClr>
                <a:srgbClr val="000000"/>
              </a:buClr>
              <a:buSzPct val="100000"/>
              <a:buFont typeface="+mj-lt"/>
              <a:buNone/>
              <a:defRPr/>
            </a:pPr>
            <a:r>
              <a:rPr lang="en-GB" altLang="da-DK" sz="1050" b="0" i="0" u="none" kern="1200" cap="none" noProof="1">
                <a:solidFill>
                  <a:srgbClr val="000000"/>
                </a:solidFill>
                <a:latin typeface="Times New Roman" panose="02020603050405020304" pitchFamily="18" charset="0"/>
                <a:ea typeface="+mn-ea"/>
                <a:cs typeface="+mn-cs"/>
              </a:rPr>
              <a:t>On slides with picture placeholder click icon, </a:t>
            </a:r>
            <a:br>
              <a:rPr lang="en-GB" altLang="da-DK" sz="1050" b="0" i="0" u="none" kern="1200" cap="none" noProof="1">
                <a:solidFill>
                  <a:srgbClr val="000000"/>
                </a:solidFill>
                <a:latin typeface="Times New Roman" panose="02020603050405020304" pitchFamily="18" charset="0"/>
                <a:ea typeface="+mn-ea"/>
                <a:cs typeface="+mn-cs"/>
              </a:rPr>
            </a:br>
            <a:r>
              <a:rPr lang="en-GB" altLang="da-DK" sz="1050" b="0" i="0" u="none" kern="1200" cap="none" noProof="1">
                <a:solidFill>
                  <a:srgbClr val="000000"/>
                </a:solidFill>
                <a:latin typeface="Times New Roman" panose="02020603050405020304" pitchFamily="18" charset="0"/>
                <a:ea typeface="+mn-ea"/>
                <a:cs typeface="+mn-cs"/>
              </a:rPr>
              <a:t>s</a:t>
            </a:r>
            <a:r>
              <a:rPr lang="en-GB" altLang="da-DK" sz="1050" b="0" i="0" u="none" cap="none" noProof="1">
                <a:solidFill>
                  <a:srgbClr val="000000"/>
                </a:solidFill>
                <a:latin typeface="Times New Roman" panose="02020603050405020304" pitchFamily="18" charset="0"/>
                <a:ea typeface="+mn-ea"/>
                <a:cs typeface="+mn-cs"/>
              </a:rPr>
              <a:t>elect </a:t>
            </a:r>
            <a:r>
              <a:rPr lang="en-GB" altLang="da-DK" sz="1000" b="0" kern="1200" noProof="1">
                <a:solidFill>
                  <a:schemeClr val="accent1"/>
                </a:solidFill>
                <a:latin typeface="+mn-lt"/>
                <a:ea typeface="+mn-ea"/>
                <a:cs typeface="Arial" panose="020B0604020202020204" pitchFamily="34" charset="0"/>
              </a:rPr>
              <a:t>Image</a:t>
            </a:r>
            <a:r>
              <a:rPr lang="en-GB" altLang="da-DK" sz="1050" b="1" i="0" u="none" cap="none" noProof="1">
                <a:solidFill>
                  <a:srgbClr val="000000"/>
                </a:solidFill>
                <a:latin typeface="Times New Roman" panose="02020603050405020304" pitchFamily="18" charset="0"/>
                <a:ea typeface="+mn-ea"/>
                <a:cs typeface="+mn-cs"/>
              </a:rPr>
              <a:t> </a:t>
            </a:r>
            <a:r>
              <a:rPr lang="en-GB" altLang="da-DK" sz="1000" b="0" kern="1200" noProof="1">
                <a:solidFill>
                  <a:schemeClr val="accent1"/>
                </a:solidFill>
                <a:latin typeface="+mn-lt"/>
                <a:ea typeface="+mn-ea"/>
                <a:cs typeface="Arial" panose="020B0604020202020204" pitchFamily="34" charset="0"/>
              </a:rPr>
              <a:t>Tools</a:t>
            </a:r>
            <a:r>
              <a:rPr lang="en-GB" altLang="da-DK" sz="1050" b="1" i="0" u="none" cap="none" noProof="1">
                <a:solidFill>
                  <a:srgbClr val="000000"/>
                </a:solidFill>
                <a:latin typeface="Times New Roman" panose="02020603050405020304" pitchFamily="18" charset="0"/>
                <a:ea typeface="+mn-ea"/>
                <a:cs typeface="+mn-cs"/>
              </a:rPr>
              <a:t> </a:t>
            </a:r>
            <a:r>
              <a:rPr lang="en-GB" altLang="da-DK" sz="1050" b="0" i="0" u="none" cap="none" noProof="1">
                <a:solidFill>
                  <a:srgbClr val="000000"/>
                </a:solidFill>
                <a:latin typeface="Times New Roman" panose="02020603050405020304" pitchFamily="18" charset="0"/>
                <a:ea typeface="+mn-ea"/>
                <a:cs typeface="+mn-cs"/>
              </a:rPr>
              <a:t>options on Templafy ribbon </a:t>
            </a:r>
            <a:br>
              <a:rPr lang="en-GB" altLang="da-DK" sz="1050" b="0" i="0" u="none" cap="none" noProof="1">
                <a:solidFill>
                  <a:srgbClr val="000000"/>
                </a:solidFill>
                <a:latin typeface="Times New Roman" panose="02020603050405020304" pitchFamily="18" charset="0"/>
                <a:ea typeface="+mn-ea"/>
                <a:cs typeface="+mn-cs"/>
              </a:rPr>
            </a:br>
            <a:r>
              <a:rPr lang="en-GB" altLang="da-DK" sz="1050" b="0" i="0" u="none" cap="none" noProof="1">
                <a:solidFill>
                  <a:srgbClr val="000000"/>
                </a:solidFill>
                <a:latin typeface="Times New Roman" panose="02020603050405020304" pitchFamily="18" charset="0"/>
                <a:ea typeface="+mn-ea"/>
                <a:cs typeface="+mn-cs"/>
              </a:rPr>
              <a:t>and select </a:t>
            </a:r>
            <a:r>
              <a:rPr lang="en-GB" altLang="da-DK" sz="1000" b="0" kern="1200" noProof="1">
                <a:solidFill>
                  <a:schemeClr val="accent1"/>
                </a:solidFill>
                <a:latin typeface="+mn-lt"/>
                <a:ea typeface="+mn-ea"/>
                <a:cs typeface="Arial" panose="020B0604020202020204" pitchFamily="34" charset="0"/>
              </a:rPr>
              <a:t>Insert</a:t>
            </a:r>
            <a:r>
              <a:rPr lang="en-GB" altLang="da-DK" sz="1050" b="1" i="0" u="none" cap="none" noProof="1">
                <a:solidFill>
                  <a:srgbClr val="000000"/>
                </a:solidFill>
                <a:latin typeface="Times New Roman" panose="02020603050405020304" pitchFamily="18" charset="0"/>
                <a:ea typeface="+mn-ea"/>
                <a:cs typeface="+mn-cs"/>
              </a:rPr>
              <a:t> </a:t>
            </a:r>
            <a:r>
              <a:rPr lang="en-GB" altLang="da-DK" sz="1050" b="0" i="0" u="none" cap="none" noProof="1">
                <a:solidFill>
                  <a:srgbClr val="000000"/>
                </a:solidFill>
                <a:latin typeface="Times New Roman" panose="02020603050405020304" pitchFamily="18" charset="0"/>
                <a:ea typeface="+mn-ea"/>
                <a:cs typeface="+mn-cs"/>
              </a:rPr>
              <a:t>or </a:t>
            </a:r>
            <a:r>
              <a:rPr lang="en-GB" altLang="da-DK" sz="1000" b="0" kern="1200" noProof="1">
                <a:solidFill>
                  <a:schemeClr val="accent1"/>
                </a:solidFill>
                <a:latin typeface="+mn-lt"/>
                <a:ea typeface="+mn-ea"/>
                <a:cs typeface="Arial" panose="020B0604020202020204" pitchFamily="34" charset="0"/>
              </a:rPr>
              <a:t>Paste</a:t>
            </a:r>
            <a:r>
              <a:rPr lang="en-GB" altLang="da-DK" sz="1050" b="0" i="0" u="none" cap="none" noProof="1">
                <a:solidFill>
                  <a:srgbClr val="000000"/>
                </a:solidFill>
                <a:latin typeface="Times New Roman" panose="02020603050405020304" pitchFamily="18" charset="0"/>
                <a:ea typeface="+mn-ea"/>
                <a:cs typeface="+mn-cs"/>
              </a:rPr>
              <a:t>. Then move the picture </a:t>
            </a:r>
            <a:br>
              <a:rPr lang="en-GB" altLang="da-DK" sz="1050" b="0" i="0" u="none" cap="none" noProof="1">
                <a:solidFill>
                  <a:srgbClr val="000000"/>
                </a:solidFill>
                <a:latin typeface="Times New Roman" panose="02020603050405020304" pitchFamily="18" charset="0"/>
                <a:ea typeface="+mn-ea"/>
                <a:cs typeface="+mn-cs"/>
              </a:rPr>
            </a:br>
            <a:r>
              <a:rPr lang="en-GB" altLang="da-DK" sz="1050" b="0" i="0" u="none" cap="none" noProof="1">
                <a:solidFill>
                  <a:srgbClr val="000000"/>
                </a:solidFill>
                <a:latin typeface="Times New Roman" panose="02020603050405020304" pitchFamily="18" charset="0"/>
                <a:ea typeface="+mn-ea"/>
                <a:cs typeface="+mn-cs"/>
              </a:rPr>
              <a:t>within the placeholder to focus. </a:t>
            </a:r>
            <a:endParaRPr lang="en-GB" altLang="da-DK" sz="1200" b="0" i="0" u="none" cap="none" noProof="1">
              <a:solidFill>
                <a:srgbClr val="000000"/>
              </a:solidFill>
              <a:latin typeface="Times New Roman" panose="02020603050405020304" pitchFamily="18" charset="0"/>
              <a:ea typeface="+mn-ea"/>
              <a:cs typeface="+mn-cs"/>
            </a:endParaRPr>
          </a:p>
          <a:p>
            <a:pPr eaLnBrk="1" hangingPunct="1">
              <a:spcBef>
                <a:spcPts val="1200"/>
              </a:spcBef>
              <a:spcAft>
                <a:spcPts val="600"/>
              </a:spcAft>
              <a:defRPr/>
            </a:pPr>
            <a:r>
              <a:rPr lang="en-GB" sz="900" b="0" i="0" noProof="1">
                <a:solidFill>
                  <a:schemeClr val="accent1"/>
                </a:solidFill>
                <a:latin typeface="+mn-lt"/>
                <a:cs typeface="Arial" panose="020B0604020202020204" pitchFamily="34" charset="0"/>
              </a:rPr>
              <a:t>Crop picture</a:t>
            </a:r>
            <a:endParaRPr lang="en-GB"/>
          </a:p>
          <a:p>
            <a:pPr marL="144000" indent="-144000" eaLnBrk="1" hangingPunct="1">
              <a:spcAft>
                <a:spcPts val="600"/>
              </a:spcAft>
              <a:buFont typeface="+mj-lt"/>
              <a:buAutoNum type="arabicPeriod"/>
              <a:defRPr/>
            </a:pPr>
            <a:r>
              <a:rPr lang="en-GB" altLang="da-DK" sz="1000" b="0" noProof="1">
                <a:solidFill>
                  <a:schemeClr val="tx1"/>
                </a:solidFill>
                <a:latin typeface="+mn-lt"/>
                <a:cs typeface="Arial" panose="020B0604020202020204" pitchFamily="34" charset="0"/>
              </a:rPr>
              <a:t>Click </a:t>
            </a:r>
            <a:r>
              <a:rPr lang="en-GB" altLang="da-DK" sz="1000" b="0" kern="1200" noProof="1">
                <a:solidFill>
                  <a:schemeClr val="accent1"/>
                </a:solidFill>
                <a:latin typeface="+mn-lt"/>
                <a:ea typeface="+mn-ea"/>
                <a:cs typeface="Arial" panose="020B0604020202020204" pitchFamily="34" charset="0"/>
              </a:rPr>
              <a:t>Crop</a:t>
            </a:r>
            <a:r>
              <a:rPr lang="en-GB" altLang="da-DK" sz="1000" b="0" noProof="1">
                <a:solidFill>
                  <a:schemeClr val="tx1"/>
                </a:solidFill>
                <a:latin typeface="+mn-lt"/>
                <a:cs typeface="Arial" panose="020B0604020202020204" pitchFamily="34" charset="0"/>
              </a:rPr>
              <a:t> to change size or focus of the picture</a:t>
            </a:r>
            <a:endParaRPr lang="en-GB"/>
          </a:p>
          <a:p>
            <a:pPr marL="144000" indent="-144000" eaLnBrk="1" hangingPunct="1">
              <a:spcAft>
                <a:spcPts val="600"/>
              </a:spcAft>
              <a:buFont typeface="+mj-lt"/>
              <a:buAutoNum type="arabicPeriod"/>
              <a:defRPr/>
            </a:pPr>
            <a:r>
              <a:rPr lang="en-GB" altLang="da-DK" sz="1000" b="0" noProof="1">
                <a:solidFill>
                  <a:schemeClr val="tx1"/>
                </a:solidFill>
                <a:latin typeface="+mn-lt"/>
                <a:cs typeface="Arial" panose="020B0604020202020204" pitchFamily="34" charset="0"/>
              </a:rPr>
              <a:t>If you want to scale the picture, hold </a:t>
            </a:r>
            <a:r>
              <a:rPr lang="en-GB" altLang="da-DK" sz="1000" b="0" kern="1200" noProof="1">
                <a:solidFill>
                  <a:schemeClr val="accent1"/>
                </a:solidFill>
                <a:latin typeface="+mn-lt"/>
                <a:ea typeface="+mn-ea"/>
                <a:cs typeface="Arial" panose="020B0604020202020204" pitchFamily="34" charset="0"/>
              </a:rPr>
              <a:t>SHIFT</a:t>
            </a:r>
            <a:r>
              <a:rPr lang="en-GB" altLang="da-DK" sz="1000" b="0" noProof="1">
                <a:solidFill>
                  <a:schemeClr val="tx1"/>
                </a:solidFill>
                <a:latin typeface="+mn-lt"/>
                <a:cs typeface="Arial" panose="020B0604020202020204" pitchFamily="34" charset="0"/>
              </a:rPr>
              <a:t>-key down </a:t>
            </a:r>
            <a:br>
              <a:rPr lang="en-GB" altLang="da-DK" sz="1000" b="0" noProof="1">
                <a:solidFill>
                  <a:schemeClr val="tx1"/>
                </a:solidFill>
                <a:latin typeface="+mn-lt"/>
                <a:cs typeface="Arial" panose="020B0604020202020204" pitchFamily="34" charset="0"/>
              </a:rPr>
            </a:br>
            <a:r>
              <a:rPr lang="en-GB" altLang="da-DK" sz="1000" b="0" noProof="1">
                <a:solidFill>
                  <a:schemeClr val="tx1"/>
                </a:solidFill>
                <a:latin typeface="+mn-lt"/>
                <a:cs typeface="Arial" panose="020B0604020202020204" pitchFamily="34" charset="0"/>
              </a:rPr>
              <a:t>while dragging the corners of the picture</a:t>
            </a:r>
            <a:br>
              <a:rPr lang="en-GB" altLang="da-DK" sz="900" b="0" noProof="1">
                <a:solidFill>
                  <a:schemeClr val="tx1"/>
                </a:solidFill>
                <a:latin typeface="+mn-lt"/>
                <a:cs typeface="Arial" panose="020B0604020202020204" pitchFamily="34" charset="0"/>
              </a:rPr>
            </a:br>
            <a:endParaRPr lang="en-GB" altLang="da-DK" sz="900" b="0" noProof="1">
              <a:solidFill>
                <a:schemeClr val="tx1"/>
              </a:solidFill>
              <a:latin typeface="+mn-lt"/>
              <a:cs typeface="Arial" panose="020B0604020202020204" pitchFamily="34" charset="0"/>
            </a:endParaRPr>
          </a:p>
          <a:p>
            <a:pPr eaLnBrk="1" hangingPunct="1">
              <a:spcAft>
                <a:spcPts val="600"/>
              </a:spcAft>
              <a:defRPr/>
            </a:pPr>
            <a:r>
              <a:rPr lang="en-GB" altLang="da-DK" sz="1000" b="0" kern="1200" noProof="1">
                <a:solidFill>
                  <a:schemeClr val="accent1"/>
                </a:solidFill>
                <a:latin typeface="+mn-lt"/>
                <a:ea typeface="+mn-ea"/>
                <a:cs typeface="Arial" panose="020B0604020202020204" pitchFamily="34" charset="0"/>
              </a:rPr>
              <a:t>Hint: </a:t>
            </a:r>
            <a:r>
              <a:rPr lang="en-GB" altLang="da-DK" sz="1000" b="0" noProof="1">
                <a:solidFill>
                  <a:schemeClr val="tx1"/>
                </a:solidFill>
                <a:latin typeface="+mn-lt"/>
                <a:cs typeface="Arial" panose="020B0604020202020204" pitchFamily="34" charset="0"/>
              </a:rPr>
              <a:t>If you delete the picture and insert a new one, the picture may lie in front of the text or graphic. If this happens, select the picture, right-click and choose </a:t>
            </a:r>
            <a:r>
              <a:rPr lang="en-GB" altLang="da-DK" sz="1000" b="0" kern="1200" noProof="1">
                <a:solidFill>
                  <a:schemeClr val="accent1"/>
                </a:solidFill>
                <a:latin typeface="+mn-lt"/>
                <a:ea typeface="+mn-ea"/>
                <a:cs typeface="Arial" panose="020B0604020202020204" pitchFamily="34" charset="0"/>
              </a:rPr>
              <a:t>Send to Back</a:t>
            </a:r>
            <a:br>
              <a:rPr lang="en-GB" altLang="da-DK" sz="900" b="0" noProof="1">
                <a:solidFill>
                  <a:schemeClr val="tx1"/>
                </a:solidFill>
                <a:latin typeface="+mn-lt"/>
                <a:cs typeface="Arial" panose="020B0604020202020204" pitchFamily="34" charset="0"/>
              </a:rPr>
            </a:br>
            <a:endParaRPr lang="en-GB" altLang="da-DK" sz="800" b="0" noProof="1">
              <a:solidFill>
                <a:schemeClr val="tx1"/>
              </a:solidFill>
              <a:latin typeface="+mn-lt"/>
              <a:cs typeface="Arial" panose="020B0604020202020204" pitchFamily="34" charset="0"/>
            </a:endParaRPr>
          </a:p>
          <a:p>
            <a:pPr eaLnBrk="1" hangingPunct="1">
              <a:spcAft>
                <a:spcPts val="600"/>
              </a:spcAft>
              <a:defRPr/>
            </a:pPr>
            <a:r>
              <a:rPr lang="en-GB" altLang="da-DK" sz="1200" b="1" noProof="1">
                <a:solidFill>
                  <a:schemeClr val="accent1"/>
                </a:solidFill>
                <a:latin typeface="Arial" panose="020B0604020202020204" pitchFamily="34" charset="0"/>
                <a:cs typeface="Arial" panose="020B0604020202020204" pitchFamily="34" charset="0"/>
              </a:rPr>
              <a:t>Accessibility</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Keep the audience engaged with the simple rule of one concept per slide</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Run the Accessibility Checker, found under the Review tab</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For charts and diagrams use the secondary colour palette in </a:t>
            </a:r>
            <a:br>
              <a:rPr lang="en-GB" altLang="da-DK" sz="1000" b="0" noProof="1">
                <a:solidFill>
                  <a:schemeClr val="tx1"/>
                </a:solidFill>
                <a:latin typeface="+mn-lt"/>
                <a:cs typeface="Arial" panose="020B0604020202020204" pitchFamily="34" charset="0"/>
              </a:rPr>
            </a:br>
            <a:r>
              <a:rPr lang="en-GB" altLang="da-DK" sz="1000" b="0" noProof="1">
                <a:solidFill>
                  <a:schemeClr val="tx1"/>
                </a:solidFill>
                <a:latin typeface="+mn-lt"/>
                <a:cs typeface="Arial" panose="020B0604020202020204" pitchFamily="34" charset="0"/>
              </a:rPr>
              <a:t>the order shown in </a:t>
            </a:r>
            <a:r>
              <a:rPr lang="en-GB" altLang="da-DK" sz="1000" b="1" noProof="1">
                <a:solidFill>
                  <a:schemeClr val="tx1"/>
                </a:solidFill>
                <a:latin typeface="+mn-lt"/>
                <a:cs typeface="Arial" panose="020B0604020202020204" pitchFamily="34" charset="0"/>
              </a:rPr>
              <a:t>Custom Colours</a:t>
            </a:r>
            <a:r>
              <a:rPr lang="en-GB" altLang="da-DK" sz="1000" b="0" noProof="1">
                <a:solidFill>
                  <a:schemeClr val="tx1"/>
                </a:solidFill>
                <a:latin typeface="+mn-lt"/>
                <a:cs typeface="Arial" panose="020B0604020202020204" pitchFamily="34" charset="0"/>
              </a:rPr>
              <a:t> to make provision for colour blindness</a:t>
            </a:r>
            <a:endParaRPr lang="en-GB" altLang="da-DK" sz="1000" b="0" kern="1200" noProof="1">
              <a:solidFill>
                <a:schemeClr val="tx1"/>
              </a:solidFill>
              <a:latin typeface="Arial" charset="0"/>
              <a:ea typeface="+mn-ea"/>
              <a:cs typeface="Arial" panose="020B0604020202020204" pitchFamily="34" charset="0"/>
            </a:endParaRPr>
          </a:p>
          <a:p>
            <a:pPr eaLnBrk="1" hangingPunct="1">
              <a:spcAft>
                <a:spcPts val="600"/>
              </a:spcAft>
              <a:defRPr/>
            </a:pPr>
            <a:endParaRPr lang="en-GB" altLang="da-DK" sz="900" b="0" noProof="1">
              <a:solidFill>
                <a:schemeClr val="tx1"/>
              </a:solidFill>
              <a:latin typeface="+mn-lt"/>
              <a:cs typeface="Arial" panose="020B0604020202020204" pitchFamily="34" charset="0"/>
            </a:endParaRPr>
          </a:p>
          <a:p>
            <a:pPr eaLnBrk="1" hangingPunct="1">
              <a:spcAft>
                <a:spcPts val="600"/>
              </a:spcAft>
              <a:defRPr/>
            </a:pPr>
            <a:endParaRPr lang="en-GB" altLang="da-DK" sz="900" b="0" noProof="1">
              <a:solidFill>
                <a:schemeClr val="tx1"/>
              </a:solidFill>
              <a:latin typeface="+mn-lt"/>
              <a:cs typeface="Arial" panose="020B0604020202020204" pitchFamily="34" charset="0"/>
            </a:endParaRPr>
          </a:p>
        </p:txBody>
      </p:sp>
      <p:sp>
        <p:nvSpPr>
          <p:cNvPr id="32" name="Text Box 4">
            <a:extLst>
              <a:ext uri="{FF2B5EF4-FFF2-40B4-BE49-F238E27FC236}">
                <a16:creationId xmlns:a16="http://schemas.microsoft.com/office/drawing/2014/main" id="{2682DB02-2CDA-471F-B752-2FCF9D501612}"/>
              </a:ext>
            </a:extLst>
          </p:cNvPr>
          <p:cNvSpPr txBox="1">
            <a:spLocks noChangeArrowheads="1"/>
          </p:cNvSpPr>
          <p:nvPr userDrawn="1"/>
        </p:nvSpPr>
        <p:spPr bwMode="auto">
          <a:xfrm>
            <a:off x="8057481" y="1561190"/>
            <a:ext cx="3473450" cy="3801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1200" b="1" dirty="0">
                <a:solidFill>
                  <a:schemeClr val="accent1"/>
                </a:solidFill>
                <a:latin typeface="Arial" panose="020B0604020202020204" pitchFamily="34" charset="0"/>
                <a:cs typeface="Arial" panose="020B0604020202020204" pitchFamily="34" charset="0"/>
              </a:rPr>
              <a:t>Header and footer</a:t>
            </a:r>
            <a:endParaRPr lang="en-GB" altLang="da-DK" sz="1200" b="1" noProof="1">
              <a:solidFill>
                <a:schemeClr val="accent1"/>
              </a:solidFill>
              <a:latin typeface="Arial" panose="020B0604020202020204" pitchFamily="34" charset="0"/>
              <a:cs typeface="Arial" panose="020B0604020202020204" pitchFamily="34" charset="0"/>
            </a:endParaRPr>
          </a:p>
          <a:p>
            <a:pPr eaLnBrk="1" hangingPunct="1">
              <a:spcAft>
                <a:spcPts val="600"/>
              </a:spcAft>
              <a:defRPr/>
            </a:pPr>
            <a:r>
              <a:rPr lang="en-GB" altLang="da-DK" sz="1000" b="0" noProof="1">
                <a:solidFill>
                  <a:schemeClr val="tx1"/>
                </a:solidFill>
                <a:latin typeface="+mn-lt"/>
                <a:cs typeface="Arial" panose="020B0604020202020204" pitchFamily="34" charset="0"/>
              </a:rPr>
              <a:t>Do this at the very end to apply the changes on all slides</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Click on </a:t>
            </a:r>
            <a:r>
              <a:rPr lang="en-GB" altLang="da-DK" sz="1000" b="0" kern="1200" noProof="1">
                <a:solidFill>
                  <a:schemeClr val="accent1"/>
                </a:solidFill>
                <a:latin typeface="+mn-lt"/>
                <a:ea typeface="+mn-ea"/>
                <a:cs typeface="Arial" panose="020B0604020202020204" pitchFamily="34" charset="0"/>
              </a:rPr>
              <a:t>Header and Footer </a:t>
            </a:r>
            <a:r>
              <a:rPr lang="en-GB" altLang="da-DK" sz="1000" b="0" noProof="1">
                <a:solidFill>
                  <a:schemeClr val="tx1"/>
                </a:solidFill>
                <a:latin typeface="+mn-lt"/>
                <a:cs typeface="Arial" panose="020B0604020202020204" pitchFamily="34" charset="0"/>
              </a:rPr>
              <a:t>in the </a:t>
            </a:r>
            <a:r>
              <a:rPr lang="en-GB" altLang="da-DK" sz="1000" b="0" kern="1200" noProof="1">
                <a:solidFill>
                  <a:schemeClr val="accent1"/>
                </a:solidFill>
                <a:latin typeface="+mn-lt"/>
                <a:ea typeface="+mn-ea"/>
                <a:cs typeface="Arial" panose="020B0604020202020204" pitchFamily="34" charset="0"/>
              </a:rPr>
              <a:t>Insert</a:t>
            </a:r>
            <a:r>
              <a:rPr lang="en-GB" altLang="da-DK" sz="1000" b="0" noProof="1">
                <a:solidFill>
                  <a:schemeClr val="tx1"/>
                </a:solidFill>
                <a:latin typeface="+mn-lt"/>
                <a:cs typeface="Arial" panose="020B0604020202020204" pitchFamily="34" charset="0"/>
              </a:rPr>
              <a:t> tab </a:t>
            </a:r>
            <a:br>
              <a:rPr lang="en-GB" altLang="da-DK" sz="1000" b="0" noProof="1">
                <a:solidFill>
                  <a:schemeClr val="tx1"/>
                </a:solidFill>
                <a:latin typeface="+mn-lt"/>
                <a:cs typeface="Arial" panose="020B0604020202020204" pitchFamily="34" charset="0"/>
              </a:rPr>
            </a:br>
            <a:r>
              <a:rPr lang="en-GB" altLang="da-DK" sz="1000" b="0" noProof="1">
                <a:solidFill>
                  <a:schemeClr val="tx1"/>
                </a:solidFill>
                <a:latin typeface="+mn-lt"/>
                <a:cs typeface="Arial" panose="020B0604020202020204" pitchFamily="34" charset="0"/>
              </a:rPr>
              <a:t>(write the desired text, click date or page number from or to)</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Click </a:t>
            </a:r>
            <a:r>
              <a:rPr lang="en-GB" altLang="da-DK" sz="1000" b="0" kern="1200" noProof="1">
                <a:solidFill>
                  <a:schemeClr val="accent1"/>
                </a:solidFill>
                <a:latin typeface="+mn-lt"/>
                <a:ea typeface="+mn-ea"/>
                <a:cs typeface="Arial" panose="020B0604020202020204" pitchFamily="34" charset="0"/>
              </a:rPr>
              <a:t>Apply</a:t>
            </a:r>
            <a:r>
              <a:rPr lang="en-GB" altLang="da-DK" sz="1000" b="1" noProof="1">
                <a:solidFill>
                  <a:schemeClr val="tx1"/>
                </a:solidFill>
                <a:latin typeface="+mn-lt"/>
                <a:cs typeface="Arial" panose="020B0604020202020204" pitchFamily="34" charset="0"/>
              </a:rPr>
              <a:t> </a:t>
            </a:r>
            <a:r>
              <a:rPr lang="en-GB" altLang="da-DK" sz="1000" b="0" kern="1200" noProof="1">
                <a:solidFill>
                  <a:schemeClr val="accent1"/>
                </a:solidFill>
                <a:latin typeface="+mn-lt"/>
                <a:ea typeface="+mn-ea"/>
                <a:cs typeface="Arial" panose="020B0604020202020204" pitchFamily="34" charset="0"/>
              </a:rPr>
              <a:t>to</a:t>
            </a:r>
            <a:r>
              <a:rPr lang="en-GB" altLang="da-DK" sz="1000" b="1" noProof="1">
                <a:solidFill>
                  <a:schemeClr val="tx1"/>
                </a:solidFill>
                <a:latin typeface="+mn-lt"/>
                <a:cs typeface="Arial" panose="020B0604020202020204" pitchFamily="34" charset="0"/>
              </a:rPr>
              <a:t> </a:t>
            </a:r>
            <a:r>
              <a:rPr lang="en-GB" altLang="da-DK" sz="1000" b="0" kern="1200" noProof="1">
                <a:solidFill>
                  <a:schemeClr val="accent1"/>
                </a:solidFill>
                <a:latin typeface="+mn-lt"/>
                <a:ea typeface="+mn-ea"/>
                <a:cs typeface="Arial" panose="020B0604020202020204" pitchFamily="34" charset="0"/>
              </a:rPr>
              <a:t>All</a:t>
            </a:r>
            <a:r>
              <a:rPr lang="en-GB" altLang="da-DK" sz="1000" b="1" noProof="1">
                <a:solidFill>
                  <a:schemeClr val="tx1"/>
                </a:solidFill>
                <a:latin typeface="+mn-lt"/>
                <a:cs typeface="Arial" panose="020B0604020202020204" pitchFamily="34" charset="0"/>
              </a:rPr>
              <a:t> </a:t>
            </a:r>
            <a:r>
              <a:rPr lang="en-GB" altLang="da-DK" sz="1000" b="0" noProof="1">
                <a:solidFill>
                  <a:schemeClr val="tx1"/>
                </a:solidFill>
                <a:latin typeface="+mn-lt"/>
                <a:cs typeface="Arial" panose="020B0604020202020204" pitchFamily="34" charset="0"/>
              </a:rPr>
              <a:t>or </a:t>
            </a:r>
            <a:r>
              <a:rPr lang="en-GB" altLang="da-DK" sz="1000" b="0" kern="1200" noProof="1">
                <a:solidFill>
                  <a:schemeClr val="accent1"/>
                </a:solidFill>
                <a:latin typeface="+mn-lt"/>
                <a:ea typeface="+mn-ea"/>
                <a:cs typeface="Arial" panose="020B0604020202020204" pitchFamily="34" charset="0"/>
              </a:rPr>
              <a:t>Apply</a:t>
            </a:r>
            <a:r>
              <a:rPr lang="en-GB" altLang="da-DK" sz="1000" b="0" noProof="1">
                <a:solidFill>
                  <a:schemeClr val="tx1"/>
                </a:solidFill>
                <a:latin typeface="+mn-lt"/>
                <a:cs typeface="Arial" panose="020B0604020202020204" pitchFamily="34" charset="0"/>
              </a:rPr>
              <a:t> if only used on one slide</a:t>
            </a:r>
            <a:br>
              <a:rPr lang="en-GB" altLang="da-DK" sz="900" b="0" noProof="1">
                <a:solidFill>
                  <a:schemeClr val="tx1"/>
                </a:solidFill>
                <a:latin typeface="+mn-lt"/>
                <a:cs typeface="Arial" panose="020B0604020202020204" pitchFamily="34" charset="0"/>
              </a:rPr>
            </a:br>
            <a:br>
              <a:rPr lang="en-GB" altLang="da-DK" sz="900" b="0" noProof="1">
                <a:solidFill>
                  <a:schemeClr val="tx1"/>
                </a:solidFill>
                <a:latin typeface="+mn-lt"/>
                <a:cs typeface="Arial" panose="020B0604020202020204" pitchFamily="34" charset="0"/>
              </a:rPr>
            </a:br>
            <a:endParaRPr lang="en-GB" altLang="da-DK" sz="800" b="0" noProof="1">
              <a:solidFill>
                <a:schemeClr val="tx1"/>
              </a:solidFill>
              <a:latin typeface="+mn-lt"/>
              <a:cs typeface="Arial" panose="020B0604020202020204" pitchFamily="34" charset="0"/>
            </a:endParaRPr>
          </a:p>
          <a:p>
            <a:pPr eaLnBrk="1" hangingPunct="1">
              <a:spcAft>
                <a:spcPts val="600"/>
              </a:spcAft>
              <a:defRPr/>
            </a:pPr>
            <a:r>
              <a:rPr lang="en-GB" altLang="da-DK" sz="1200" b="1" noProof="1">
                <a:solidFill>
                  <a:schemeClr val="accent1"/>
                </a:solidFill>
                <a:latin typeface="Arial" panose="020B0604020202020204" pitchFamily="34" charset="0"/>
                <a:cs typeface="Arial" panose="020B0604020202020204" pitchFamily="34" charset="0"/>
              </a:rPr>
              <a:t>Copy/paste content</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When copying old content to your new presentation, 2 options are available:</a:t>
            </a:r>
            <a:endParaRPr lang="en-GB"/>
          </a:p>
          <a:p>
            <a:pPr marL="180000" indent="-180000" eaLnBrk="1" hangingPunct="1">
              <a:spcAft>
                <a:spcPts val="600"/>
              </a:spcAft>
              <a:buFont typeface="+mj-lt"/>
              <a:buAutoNum type="arabicPeriod"/>
              <a:defRPr/>
            </a:pPr>
            <a:r>
              <a:rPr lang="en-GB" altLang="da-DK" sz="1000" b="0" kern="1200" noProof="1">
                <a:solidFill>
                  <a:schemeClr val="accent1"/>
                </a:solidFill>
                <a:latin typeface="+mn-lt"/>
                <a:ea typeface="+mn-ea"/>
                <a:cs typeface="Arial" panose="020B0604020202020204" pitchFamily="34" charset="0"/>
              </a:rPr>
              <a:t>Best practice: </a:t>
            </a:r>
            <a:r>
              <a:rPr lang="en-GB" altLang="da-DK" sz="1000" b="0" noProof="1">
                <a:solidFill>
                  <a:schemeClr val="tx1"/>
                </a:solidFill>
                <a:latin typeface="+mn-lt"/>
                <a:cs typeface="Arial" panose="020B0604020202020204" pitchFamily="34" charset="0"/>
              </a:rPr>
              <a:t>Create a slide in your new presentation and copy </a:t>
            </a:r>
            <a:r>
              <a:rPr lang="en-GB" altLang="da-DK" sz="1000" b="0" kern="1200" noProof="1">
                <a:solidFill>
                  <a:schemeClr val="accent1"/>
                </a:solidFill>
                <a:latin typeface="+mn-lt"/>
                <a:ea typeface="+mn-ea"/>
                <a:cs typeface="Arial" panose="020B0604020202020204" pitchFamily="34" charset="0"/>
              </a:rPr>
              <a:t>one</a:t>
            </a:r>
            <a:r>
              <a:rPr lang="en-GB" altLang="da-DK" sz="1000" b="0" i="0" u="none" noProof="1">
                <a:solidFill>
                  <a:schemeClr val="tx1"/>
                </a:solidFill>
                <a:latin typeface="+mn-lt"/>
                <a:cs typeface="Arial" panose="020B0604020202020204" pitchFamily="34" charset="0"/>
              </a:rPr>
              <a:t> piece of content at a time (e.g. copy all text from </a:t>
            </a:r>
            <a:r>
              <a:rPr lang="en-GB" altLang="da-DK" sz="1000" b="0" kern="1200" noProof="1">
                <a:solidFill>
                  <a:schemeClr val="accent1"/>
                </a:solidFill>
                <a:latin typeface="+mn-lt"/>
                <a:ea typeface="+mn-ea"/>
                <a:cs typeface="Arial" panose="020B0604020202020204" pitchFamily="34" charset="0"/>
              </a:rPr>
              <a:t>one</a:t>
            </a:r>
            <a:r>
              <a:rPr lang="en-GB" altLang="da-DK" sz="1000" b="0" i="0" u="none" noProof="1">
                <a:solidFill>
                  <a:schemeClr val="tx1"/>
                </a:solidFill>
                <a:latin typeface="+mn-lt"/>
                <a:cs typeface="Arial" panose="020B0604020202020204" pitchFamily="34" charset="0"/>
              </a:rPr>
              <a:t> textbox)</a:t>
            </a:r>
            <a:endParaRPr lang="en-GB" altLang="da-DK" sz="1000" b="1" i="0" u="sng" noProof="1">
              <a:solidFill>
                <a:schemeClr val="tx1"/>
              </a:solidFill>
              <a:latin typeface="+mn-lt"/>
              <a:cs typeface="Arial" panose="020B0604020202020204" pitchFamily="34" charset="0"/>
            </a:endParaRPr>
          </a:p>
          <a:p>
            <a:pPr marL="180000" indent="-180000" eaLnBrk="1" hangingPunct="1">
              <a:spcAft>
                <a:spcPts val="600"/>
              </a:spcAft>
              <a:buFont typeface="+mj-lt"/>
              <a:buAutoNum type="arabicPeriod"/>
              <a:defRPr/>
            </a:pPr>
            <a:r>
              <a:rPr lang="en-GB" altLang="da-DK" sz="1000" b="0" noProof="1">
                <a:solidFill>
                  <a:schemeClr val="tx1"/>
                </a:solidFill>
                <a:latin typeface="+mn-lt"/>
                <a:cs typeface="Arial" panose="020B0604020202020204" pitchFamily="34" charset="0"/>
              </a:rPr>
              <a:t>Or copy an entire slide into your new presentation and then choose a fitting layout. </a:t>
            </a:r>
            <a:r>
              <a:rPr lang="en-GB" altLang="da-DK" sz="1000" b="0" noProof="1">
                <a:solidFill>
                  <a:schemeClr val="tx2"/>
                </a:solidFill>
                <a:latin typeface="+mn-lt"/>
                <a:cs typeface="Arial" panose="020B0604020202020204" pitchFamily="34" charset="0"/>
              </a:rPr>
              <a:t>Important: </a:t>
            </a:r>
            <a:r>
              <a:rPr lang="en-GB" altLang="da-DK" sz="1000" b="0" noProof="1">
                <a:solidFill>
                  <a:schemeClr val="tx1"/>
                </a:solidFill>
                <a:latin typeface="+mn-lt"/>
                <a:cs typeface="Arial" panose="020B0604020202020204" pitchFamily="34" charset="0"/>
              </a:rPr>
              <a:t>delete old, wrong layouts via View &gt; Slidemaster.</a:t>
            </a:r>
            <a:endParaRPr lang="en-GB"/>
          </a:p>
          <a:p>
            <a:pPr eaLnBrk="1" hangingPunct="1">
              <a:spcAft>
                <a:spcPts val="0"/>
              </a:spcAft>
              <a:defRPr/>
            </a:pPr>
            <a:endParaRPr lang="en-GB" altLang="da-DK" sz="900" b="0" noProof="1">
              <a:solidFill>
                <a:schemeClr val="tx1"/>
              </a:solidFill>
              <a:latin typeface="+mn-lt"/>
              <a:cs typeface="Arial" panose="020B0604020202020204" pitchFamily="34" charset="0"/>
            </a:endParaRPr>
          </a:p>
          <a:p>
            <a:pPr eaLnBrk="1" hangingPunct="1">
              <a:spcAft>
                <a:spcPts val="600"/>
              </a:spcAft>
              <a:defRPr/>
            </a:pPr>
            <a:r>
              <a:rPr lang="en-GB" altLang="da-DK" sz="1200" b="1" noProof="1">
                <a:solidFill>
                  <a:schemeClr val="accent1"/>
                </a:solidFill>
                <a:latin typeface="Arial" panose="020B0604020202020204" pitchFamily="34" charset="0"/>
                <a:cs typeface="Arial" panose="020B0604020202020204" pitchFamily="34" charset="0"/>
              </a:rPr>
              <a:t>Colours and order of use</a:t>
            </a:r>
            <a:endParaRPr lang="en-GB"/>
          </a:p>
          <a:p>
            <a:pPr eaLnBrk="1" hangingPunct="1">
              <a:spcAft>
                <a:spcPts val="600"/>
              </a:spcAft>
              <a:defRPr/>
            </a:pPr>
            <a:r>
              <a:rPr lang="en-GB" altLang="da-DK" sz="1000" b="0" noProof="1">
                <a:solidFill>
                  <a:schemeClr val="tx1"/>
                </a:solidFill>
                <a:latin typeface="+mn-lt"/>
                <a:cs typeface="Arial" panose="020B0604020202020204" pitchFamily="34" charset="0"/>
              </a:rPr>
              <a:t>Where one or two colours adequately convey the </a:t>
            </a:r>
            <a:br>
              <a:rPr lang="en-GB" altLang="da-DK" sz="1000" b="0" noProof="1">
                <a:solidFill>
                  <a:schemeClr val="tx1"/>
                </a:solidFill>
                <a:latin typeface="+mn-lt"/>
                <a:cs typeface="Arial" panose="020B0604020202020204" pitchFamily="34" charset="0"/>
              </a:rPr>
            </a:br>
            <a:r>
              <a:rPr lang="en-GB" altLang="da-DK" sz="1000" b="0" noProof="1">
                <a:solidFill>
                  <a:schemeClr val="tx1"/>
                </a:solidFill>
                <a:latin typeface="+mn-lt"/>
                <a:cs typeface="Arial" panose="020B0604020202020204" pitchFamily="34" charset="0"/>
              </a:rPr>
              <a:t>information, then the primary palette should be used</a:t>
            </a:r>
            <a:endParaRPr lang="en-GB" altLang="da-DK" sz="1000" b="1" noProof="1">
              <a:solidFill>
                <a:schemeClr val="tx1"/>
              </a:solidFill>
              <a:latin typeface="+mn-lt"/>
              <a:cs typeface="Arial" panose="020B0604020202020204" pitchFamily="34" charset="0"/>
            </a:endParaRPr>
          </a:p>
        </p:txBody>
      </p:sp>
      <p:pic>
        <p:nvPicPr>
          <p:cNvPr id="33" name="Picture 32">
            <a:extLst>
              <a:ext uri="{FF2B5EF4-FFF2-40B4-BE49-F238E27FC236}">
                <a16:creationId xmlns:a16="http://schemas.microsoft.com/office/drawing/2014/main" id="{FBB584EE-8C00-4508-B274-AFA10B3ABBEE}"/>
              </a:ext>
            </a:extLst>
          </p:cNvPr>
          <p:cNvPicPr>
            <a:picLocks noChangeAspect="1"/>
          </p:cNvPicPr>
          <p:nvPr userDrawn="1"/>
        </p:nvPicPr>
        <p:blipFill>
          <a:blip r:embed="rId2"/>
          <a:stretch>
            <a:fillRect/>
          </a:stretch>
        </p:blipFill>
        <p:spPr>
          <a:xfrm>
            <a:off x="3644742" y="4676636"/>
            <a:ext cx="475428" cy="176762"/>
          </a:xfrm>
          <a:prstGeom prst="rect">
            <a:avLst/>
          </a:prstGeom>
        </p:spPr>
      </p:pic>
      <p:pic>
        <p:nvPicPr>
          <p:cNvPr id="35" name="Picture 16">
            <a:extLst>
              <a:ext uri="{FF2B5EF4-FFF2-40B4-BE49-F238E27FC236}">
                <a16:creationId xmlns:a16="http://schemas.microsoft.com/office/drawing/2014/main" id="{41BC802C-A869-4D85-92E3-B3EBC84B5E76}"/>
              </a:ext>
            </a:extLst>
          </p:cNvPr>
          <p:cNvPicPr>
            <a:picLocks noChangeAspect="1"/>
          </p:cNvPicPr>
          <p:nvPr userDrawn="1"/>
        </p:nvPicPr>
        <p:blipFill>
          <a:blip r:embed="rId3"/>
          <a:stretch>
            <a:fillRect/>
          </a:stretch>
        </p:blipFill>
        <p:spPr>
          <a:xfrm>
            <a:off x="3805638" y="3988871"/>
            <a:ext cx="328881" cy="505501"/>
          </a:xfrm>
          <a:prstGeom prst="rect">
            <a:avLst/>
          </a:prstGeom>
        </p:spPr>
      </p:pic>
      <p:pic>
        <p:nvPicPr>
          <p:cNvPr id="36" name="Picture 20">
            <a:extLst>
              <a:ext uri="{FF2B5EF4-FFF2-40B4-BE49-F238E27FC236}">
                <a16:creationId xmlns:a16="http://schemas.microsoft.com/office/drawing/2014/main" id="{F7E1D6D1-B653-444A-A572-F87B91C8552B}"/>
              </a:ext>
            </a:extLst>
          </p:cNvPr>
          <p:cNvPicPr>
            <a:picLocks noChangeAspect="1"/>
          </p:cNvPicPr>
          <p:nvPr userDrawn="1"/>
        </p:nvPicPr>
        <p:blipFill>
          <a:blip r:embed="rId4"/>
          <a:stretch>
            <a:fillRect/>
          </a:stretch>
        </p:blipFill>
        <p:spPr>
          <a:xfrm>
            <a:off x="3644742" y="3256159"/>
            <a:ext cx="538465" cy="172841"/>
          </a:xfrm>
          <a:prstGeom prst="rect">
            <a:avLst/>
          </a:prstGeom>
        </p:spPr>
      </p:pic>
      <p:pic>
        <p:nvPicPr>
          <p:cNvPr id="37" name="Picture 19">
            <a:extLst>
              <a:ext uri="{FF2B5EF4-FFF2-40B4-BE49-F238E27FC236}">
                <a16:creationId xmlns:a16="http://schemas.microsoft.com/office/drawing/2014/main" id="{A91EB139-9D90-427B-9229-AFB288306F92}"/>
              </a:ext>
            </a:extLst>
          </p:cNvPr>
          <p:cNvPicPr>
            <a:picLocks noChangeAspect="1"/>
          </p:cNvPicPr>
          <p:nvPr userDrawn="1"/>
        </p:nvPicPr>
        <p:blipFill>
          <a:blip r:embed="rId5"/>
          <a:stretch>
            <a:fillRect/>
          </a:stretch>
        </p:blipFill>
        <p:spPr>
          <a:xfrm>
            <a:off x="7514612" y="2732345"/>
            <a:ext cx="313788" cy="543900"/>
          </a:xfrm>
          <a:prstGeom prst="rect">
            <a:avLst/>
          </a:prstGeom>
        </p:spPr>
      </p:pic>
      <p:pic>
        <p:nvPicPr>
          <p:cNvPr id="38" name="Picture 12">
            <a:extLst>
              <a:ext uri="{FF2B5EF4-FFF2-40B4-BE49-F238E27FC236}">
                <a16:creationId xmlns:a16="http://schemas.microsoft.com/office/drawing/2014/main" id="{9302297C-8714-4F04-80C4-D88FCB711B81}"/>
              </a:ext>
            </a:extLst>
          </p:cNvPr>
          <p:cNvPicPr>
            <a:picLocks noChangeAspect="1"/>
          </p:cNvPicPr>
          <p:nvPr userDrawn="1"/>
        </p:nvPicPr>
        <p:blipFill>
          <a:blip r:embed="rId6"/>
          <a:stretch>
            <a:fillRect/>
          </a:stretch>
        </p:blipFill>
        <p:spPr>
          <a:xfrm>
            <a:off x="11154895" y="2350953"/>
            <a:ext cx="378293" cy="543366"/>
          </a:xfrm>
          <a:prstGeom prst="rect">
            <a:avLst/>
          </a:prstGeom>
        </p:spPr>
      </p:pic>
      <p:pic>
        <p:nvPicPr>
          <p:cNvPr id="39" name="Picture 38">
            <a:extLst>
              <a:ext uri="{FF2B5EF4-FFF2-40B4-BE49-F238E27FC236}">
                <a16:creationId xmlns:a16="http://schemas.microsoft.com/office/drawing/2014/main" id="{0E3E34AB-E599-431C-B998-23EB2D866138}"/>
              </a:ext>
            </a:extLst>
          </p:cNvPr>
          <p:cNvPicPr>
            <a:picLocks noChangeAspect="1"/>
          </p:cNvPicPr>
          <p:nvPr userDrawn="1"/>
        </p:nvPicPr>
        <p:blipFill>
          <a:blip r:embed="rId7"/>
          <a:stretch>
            <a:fillRect/>
          </a:stretch>
        </p:blipFill>
        <p:spPr>
          <a:xfrm>
            <a:off x="654485" y="2558845"/>
            <a:ext cx="457143" cy="257143"/>
          </a:xfrm>
          <a:prstGeom prst="rect">
            <a:avLst/>
          </a:prstGeom>
        </p:spPr>
      </p:pic>
      <p:grpSp>
        <p:nvGrpSpPr>
          <p:cNvPr id="40" name="Group 39">
            <a:extLst>
              <a:ext uri="{FF2B5EF4-FFF2-40B4-BE49-F238E27FC236}">
                <a16:creationId xmlns:a16="http://schemas.microsoft.com/office/drawing/2014/main" id="{72902734-3D03-4C28-A006-0BEC608D23B2}"/>
              </a:ext>
            </a:extLst>
          </p:cNvPr>
          <p:cNvGrpSpPr/>
          <p:nvPr userDrawn="1"/>
        </p:nvGrpSpPr>
        <p:grpSpPr>
          <a:xfrm>
            <a:off x="11353188" y="5065031"/>
            <a:ext cx="180000" cy="608519"/>
            <a:chOff x="11353188" y="5592256"/>
            <a:chExt cx="180000" cy="608519"/>
          </a:xfrm>
        </p:grpSpPr>
        <p:sp>
          <p:nvSpPr>
            <p:cNvPr id="41" name="TextBox 40">
              <a:extLst>
                <a:ext uri="{FF2B5EF4-FFF2-40B4-BE49-F238E27FC236}">
                  <a16:creationId xmlns:a16="http://schemas.microsoft.com/office/drawing/2014/main" id="{38B58C93-1F46-455C-8D5F-F2CD48D279E9}"/>
                </a:ext>
              </a:extLst>
            </p:cNvPr>
            <p:cNvSpPr txBox="1"/>
            <p:nvPr userDrawn="1"/>
          </p:nvSpPr>
          <p:spPr>
            <a:xfrm>
              <a:off x="11353188" y="5807237"/>
              <a:ext cx="180000" cy="180000"/>
            </a:xfrm>
            <a:prstGeom prst="rect">
              <a:avLst/>
            </a:prstGeom>
            <a:solidFill>
              <a:schemeClr val="bg2"/>
            </a:solidFill>
            <a:ln w="3175">
              <a:solidFill>
                <a:schemeClr val="tx1"/>
              </a:solidFill>
            </a:ln>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2" name="TextBox 41">
              <a:extLst>
                <a:ext uri="{FF2B5EF4-FFF2-40B4-BE49-F238E27FC236}">
                  <a16:creationId xmlns:a16="http://schemas.microsoft.com/office/drawing/2014/main" id="{17A2DB1B-A420-4B12-85ED-CF483E503527}"/>
                </a:ext>
              </a:extLst>
            </p:cNvPr>
            <p:cNvSpPr txBox="1"/>
            <p:nvPr userDrawn="1"/>
          </p:nvSpPr>
          <p:spPr>
            <a:xfrm>
              <a:off x="11353188" y="6020775"/>
              <a:ext cx="180000" cy="180000"/>
            </a:xfrm>
            <a:prstGeom prst="rect">
              <a:avLst/>
            </a:prstGeom>
            <a:solidFill>
              <a:schemeClr val="tx1"/>
            </a:solidFill>
            <a:ln>
              <a:solidFill>
                <a:schemeClr val="tx1"/>
              </a:solidFill>
            </a:ln>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3" name="TextBox 42">
              <a:extLst>
                <a:ext uri="{FF2B5EF4-FFF2-40B4-BE49-F238E27FC236}">
                  <a16:creationId xmlns:a16="http://schemas.microsoft.com/office/drawing/2014/main" id="{5D0F578B-638A-4F2E-801D-451C157902C7}"/>
                </a:ext>
              </a:extLst>
            </p:cNvPr>
            <p:cNvSpPr txBox="1"/>
            <p:nvPr userDrawn="1"/>
          </p:nvSpPr>
          <p:spPr>
            <a:xfrm>
              <a:off x="11353188" y="5592256"/>
              <a:ext cx="180000" cy="180000"/>
            </a:xfrm>
            <a:prstGeom prst="rect">
              <a:avLst/>
            </a:prstGeom>
            <a:solidFill>
              <a:schemeClr val="accent1"/>
            </a:solidFill>
            <a:ln>
              <a:solidFill>
                <a:schemeClr val="tx2"/>
              </a:solidFill>
            </a:ln>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sp>
        <p:nvSpPr>
          <p:cNvPr id="44" name="Title 2">
            <a:extLst>
              <a:ext uri="{FF2B5EF4-FFF2-40B4-BE49-F238E27FC236}">
                <a16:creationId xmlns:a16="http://schemas.microsoft.com/office/drawing/2014/main" id="{88AC562C-7CEE-4D41-9A95-F1606A2EBDEB}"/>
              </a:ext>
            </a:extLst>
          </p:cNvPr>
          <p:cNvSpPr>
            <a:spLocks noGrp="1"/>
          </p:cNvSpPr>
          <p:nvPr>
            <p:ph type="title" hasCustomPrompt="1"/>
          </p:nvPr>
        </p:nvSpPr>
        <p:spPr>
          <a:xfrm>
            <a:off x="658810" y="504000"/>
            <a:ext cx="7172327" cy="532800"/>
          </a:xfrm>
        </p:spPr>
        <p:txBody>
          <a:bodyPr/>
          <a:lstStyle>
            <a:lvl1pPr>
              <a:defRPr/>
            </a:lvl1pPr>
          </a:lstStyle>
          <a:p>
            <a:r>
              <a:rPr lang="en-GB" dirty="0"/>
              <a:t>Tips and Tricks: user guide</a:t>
            </a:r>
            <a:endParaRPr lang="en-GB"/>
          </a:p>
        </p:txBody>
      </p:sp>
      <p:pic>
        <p:nvPicPr>
          <p:cNvPr id="2" name="Picture 1">
            <a:extLst>
              <a:ext uri="{FF2B5EF4-FFF2-40B4-BE49-F238E27FC236}">
                <a16:creationId xmlns:a16="http://schemas.microsoft.com/office/drawing/2014/main" id="{04E091B5-7F19-4FC3-BFBD-9868B3E235AB}"/>
              </a:ext>
            </a:extLst>
          </p:cNvPr>
          <p:cNvPicPr>
            <a:picLocks noChangeAspect="1"/>
          </p:cNvPicPr>
          <p:nvPr userDrawn="1"/>
        </p:nvPicPr>
        <p:blipFill>
          <a:blip r:embed="rId8"/>
          <a:stretch>
            <a:fillRect/>
          </a:stretch>
        </p:blipFill>
        <p:spPr>
          <a:xfrm>
            <a:off x="3301231" y="1585888"/>
            <a:ext cx="873267" cy="1193899"/>
          </a:xfrm>
          <a:prstGeom prst="rect">
            <a:avLst/>
          </a:prstGeom>
        </p:spPr>
      </p:pic>
      <p:pic>
        <p:nvPicPr>
          <p:cNvPr id="6" name="Picture 5">
            <a:extLst>
              <a:ext uri="{FF2B5EF4-FFF2-40B4-BE49-F238E27FC236}">
                <a16:creationId xmlns:a16="http://schemas.microsoft.com/office/drawing/2014/main" id="{CAF5A0E2-DFA0-4F60-BCDA-05EE8CD09854}"/>
              </a:ext>
            </a:extLst>
          </p:cNvPr>
          <p:cNvPicPr>
            <a:picLocks noChangeAspect="1"/>
          </p:cNvPicPr>
          <p:nvPr userDrawn="1"/>
        </p:nvPicPr>
        <p:blipFill rotWithShape="1">
          <a:blip r:embed="rId9"/>
          <a:srcRect t="1" b="14057"/>
          <a:stretch/>
        </p:blipFill>
        <p:spPr>
          <a:xfrm>
            <a:off x="7127918" y="1787380"/>
            <a:ext cx="700482" cy="771465"/>
          </a:xfrm>
          <a:prstGeom prst="rect">
            <a:avLst/>
          </a:prstGeom>
        </p:spPr>
      </p:pic>
    </p:spTree>
    <p:extLst>
      <p:ext uri="{BB962C8B-B14F-4D97-AF65-F5344CB8AC3E}">
        <p14:creationId xmlns:p14="http://schemas.microsoft.com/office/powerpoint/2010/main" val="37755459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P TOC">
    <p:spTree>
      <p:nvGrpSpPr>
        <p:cNvPr id="1" name=""/>
        <p:cNvGrpSpPr/>
        <p:nvPr/>
      </p:nvGrpSpPr>
      <p:grpSpPr>
        <a:xfrm>
          <a:off x="0" y="0"/>
          <a:ext cx="0" cy="0"/>
          <a:chOff x="0" y="0"/>
          <a:chExt cx="0" cy="0"/>
        </a:xfrm>
      </p:grpSpPr>
      <p:grpSp>
        <p:nvGrpSpPr>
          <p:cNvPr id="3" name="SP Agenda Section"/>
          <p:cNvGrpSpPr/>
          <p:nvPr userDrawn="1"/>
        </p:nvGrpSpPr>
        <p:grpSpPr>
          <a:xfrm>
            <a:off x="561176" y="1824042"/>
            <a:ext cx="11044248" cy="369332"/>
            <a:chOff x="1630533" y="2085631"/>
            <a:chExt cx="11044247" cy="369332"/>
          </a:xfrm>
        </p:grpSpPr>
        <p:sp>
          <p:nvSpPr>
            <p:cNvPr id="20" name="Section Title" hidden="1"/>
            <p:cNvSpPr txBox="1">
              <a:spLocks/>
            </p:cNvSpPr>
            <p:nvPr userDrawn="1"/>
          </p:nvSpPr>
          <p:spPr>
            <a:xfrm>
              <a:off x="1630533" y="2085631"/>
              <a:ext cx="10177271" cy="369332"/>
            </a:xfrm>
            <a:prstGeom prst="rect">
              <a:avLst/>
            </a:prstGeom>
            <a:noFill/>
          </p:spPr>
          <p:txBody>
            <a:bodyPr wrap="square" rtlCol="0" anchor="ctr">
              <a:noAutofit/>
            </a:bodyPr>
            <a:lstStyle/>
            <a:p>
              <a:pPr defTabSz="9334267">
                <a:tabLst>
                  <a:tab pos="9512062" algn="l"/>
                </a:tabLst>
              </a:pPr>
              <a:r>
                <a:rPr lang="en-GB" sz="2800" dirty="0"/>
                <a:t>&lt;TEXT&gt;</a:t>
              </a:r>
              <a:endParaRPr lang="en-GB"/>
            </a:p>
          </p:txBody>
        </p:sp>
        <p:sp>
          <p:nvSpPr>
            <p:cNvPr id="22" name="Slide Number" hidden="1"/>
            <p:cNvSpPr txBox="1">
              <a:spLocks/>
            </p:cNvSpPr>
            <p:nvPr userDrawn="1"/>
          </p:nvSpPr>
          <p:spPr>
            <a:xfrm>
              <a:off x="12037786" y="2085631"/>
              <a:ext cx="636994" cy="369332"/>
            </a:xfrm>
            <a:prstGeom prst="rect">
              <a:avLst/>
            </a:prstGeom>
            <a:noFill/>
          </p:spPr>
          <p:txBody>
            <a:bodyPr wrap="none" rtlCol="0" anchor="ctr">
              <a:noAutofit/>
            </a:bodyPr>
            <a:lstStyle/>
            <a:p>
              <a:pPr algn="r"/>
              <a:r>
                <a:rPr lang="en-GB" sz="2800" dirty="0"/>
                <a:t>&lt;P&gt;</a:t>
              </a:r>
              <a:endParaRPr lang="en-GB"/>
            </a:p>
          </p:txBody>
        </p:sp>
      </p:grpSp>
      <p:grpSp>
        <p:nvGrpSpPr>
          <p:cNvPr id="4" name="SP Agenda Section Highlight"/>
          <p:cNvGrpSpPr>
            <a:grpSpLocks/>
          </p:cNvGrpSpPr>
          <p:nvPr userDrawn="1"/>
        </p:nvGrpSpPr>
        <p:grpSpPr>
          <a:xfrm>
            <a:off x="561176" y="2384090"/>
            <a:ext cx="11044248" cy="369332"/>
            <a:chOff x="1547504" y="2616963"/>
            <a:chExt cx="11044248" cy="369332"/>
          </a:xfrm>
          <a:noFill/>
        </p:grpSpPr>
        <p:sp>
          <p:nvSpPr>
            <p:cNvPr id="32" name="Section Title" hidden="1"/>
            <p:cNvSpPr txBox="1">
              <a:spLocks/>
            </p:cNvSpPr>
            <p:nvPr userDrawn="1"/>
          </p:nvSpPr>
          <p:spPr>
            <a:xfrm>
              <a:off x="1547504" y="2616963"/>
              <a:ext cx="10177272" cy="369332"/>
            </a:xfrm>
            <a:prstGeom prst="rect">
              <a:avLst/>
            </a:prstGeom>
            <a:grpFill/>
          </p:spPr>
          <p:txBody>
            <a:bodyPr wrap="square" rtlCol="0" anchor="ctr">
              <a:noAutofit/>
            </a:bodyPr>
            <a:lstStyle/>
            <a:p>
              <a:pPr defTabSz="9334267">
                <a:tabLst>
                  <a:tab pos="9512062" algn="l"/>
                </a:tabLst>
              </a:pPr>
              <a:r>
                <a:rPr lang="en-GB" sz="2800" b="0" dirty="0">
                  <a:solidFill>
                    <a:srgbClr val="FF0000"/>
                  </a:solidFill>
                </a:rPr>
                <a:t>&lt;TEXT&gt;</a:t>
              </a:r>
              <a:endParaRPr lang="en-GB"/>
            </a:p>
          </p:txBody>
        </p:sp>
        <p:sp>
          <p:nvSpPr>
            <p:cNvPr id="34" name="Slide Number" hidden="1"/>
            <p:cNvSpPr txBox="1">
              <a:spLocks/>
            </p:cNvSpPr>
            <p:nvPr userDrawn="1"/>
          </p:nvSpPr>
          <p:spPr>
            <a:xfrm>
              <a:off x="11954758" y="2616963"/>
              <a:ext cx="636994" cy="369332"/>
            </a:xfrm>
            <a:prstGeom prst="rect">
              <a:avLst/>
            </a:prstGeom>
            <a:grpFill/>
          </p:spPr>
          <p:txBody>
            <a:bodyPr wrap="none" rtlCol="0" anchor="ctr">
              <a:noAutofit/>
            </a:bodyPr>
            <a:lstStyle/>
            <a:p>
              <a:pPr algn="r"/>
              <a:r>
                <a:rPr lang="en-GB" sz="2800" b="0" dirty="0">
                  <a:solidFill>
                    <a:srgbClr val="FF0000"/>
                  </a:solidFill>
                </a:rPr>
                <a:t>&lt;P&gt;</a:t>
              </a:r>
              <a:endParaRPr lang="en-GB"/>
            </a:p>
          </p:txBody>
        </p:sp>
      </p:grpSp>
      <p:grpSp>
        <p:nvGrpSpPr>
          <p:cNvPr id="8" name="SP Agenda Subsection"/>
          <p:cNvGrpSpPr>
            <a:grpSpLocks/>
          </p:cNvGrpSpPr>
          <p:nvPr userDrawn="1"/>
        </p:nvGrpSpPr>
        <p:grpSpPr>
          <a:xfrm>
            <a:off x="561176" y="2943456"/>
            <a:ext cx="11044248" cy="369332"/>
            <a:chOff x="2062894" y="3155687"/>
            <a:chExt cx="11044247" cy="369332"/>
          </a:xfrm>
        </p:grpSpPr>
        <p:sp>
          <p:nvSpPr>
            <p:cNvPr id="39" name="Section Title" hidden="1"/>
            <p:cNvSpPr txBox="1">
              <a:spLocks/>
            </p:cNvSpPr>
            <p:nvPr userDrawn="1"/>
          </p:nvSpPr>
          <p:spPr>
            <a:xfrm>
              <a:off x="2062894" y="3155687"/>
              <a:ext cx="10178541" cy="369332"/>
            </a:xfrm>
            <a:prstGeom prst="rect">
              <a:avLst/>
            </a:prstGeom>
            <a:noFill/>
          </p:spPr>
          <p:txBody>
            <a:bodyPr wrap="square" rtlCol="0" anchor="ctr">
              <a:noAutofit/>
            </a:bodyPr>
            <a:lstStyle/>
            <a:p>
              <a:pPr defTabSz="9334267">
                <a:tabLst>
                  <a:tab pos="9512062" algn="l"/>
                </a:tabLst>
              </a:pPr>
              <a:r>
                <a:rPr lang="en-GB" sz="2800" dirty="0"/>
                <a:t>&lt;TEXT&gt;</a:t>
              </a:r>
              <a:endParaRPr lang="en-GB"/>
            </a:p>
          </p:txBody>
        </p:sp>
        <p:sp>
          <p:nvSpPr>
            <p:cNvPr id="41" name="Slide Number" hidden="1"/>
            <p:cNvSpPr txBox="1">
              <a:spLocks/>
            </p:cNvSpPr>
            <p:nvPr userDrawn="1"/>
          </p:nvSpPr>
          <p:spPr>
            <a:xfrm>
              <a:off x="12470147" y="3155687"/>
              <a:ext cx="636994" cy="369332"/>
            </a:xfrm>
            <a:prstGeom prst="rect">
              <a:avLst/>
            </a:prstGeom>
            <a:noFill/>
          </p:spPr>
          <p:txBody>
            <a:bodyPr wrap="none" rtlCol="0" anchor="ctr">
              <a:noAutofit/>
            </a:bodyPr>
            <a:lstStyle/>
            <a:p>
              <a:pPr algn="r"/>
              <a:r>
                <a:rPr lang="en-GB" sz="2800" dirty="0"/>
                <a:t>&lt;P&gt;</a:t>
              </a:r>
              <a:endParaRPr lang="en-GB"/>
            </a:p>
          </p:txBody>
        </p:sp>
      </p:grpSp>
      <p:grpSp>
        <p:nvGrpSpPr>
          <p:cNvPr id="9" name="SP Agenda Subsection Highlight"/>
          <p:cNvGrpSpPr>
            <a:grpSpLocks/>
          </p:cNvGrpSpPr>
          <p:nvPr userDrawn="1"/>
        </p:nvGrpSpPr>
        <p:grpSpPr>
          <a:xfrm>
            <a:off x="561176" y="3502822"/>
            <a:ext cx="11044248" cy="369332"/>
            <a:chOff x="2062894" y="3694411"/>
            <a:chExt cx="11044248" cy="369332"/>
          </a:xfrm>
          <a:noFill/>
        </p:grpSpPr>
        <p:sp>
          <p:nvSpPr>
            <p:cNvPr id="46" name="Section Title" hidden="1"/>
            <p:cNvSpPr txBox="1">
              <a:spLocks/>
            </p:cNvSpPr>
            <p:nvPr userDrawn="1"/>
          </p:nvSpPr>
          <p:spPr>
            <a:xfrm>
              <a:off x="2062894" y="3694411"/>
              <a:ext cx="10177272" cy="369332"/>
            </a:xfrm>
            <a:prstGeom prst="rect">
              <a:avLst/>
            </a:prstGeom>
            <a:grpFill/>
          </p:spPr>
          <p:txBody>
            <a:bodyPr wrap="square" rtlCol="0" anchor="ctr">
              <a:noAutofit/>
            </a:bodyPr>
            <a:lstStyle/>
            <a:p>
              <a:pPr defTabSz="9334267">
                <a:tabLst>
                  <a:tab pos="9512062" algn="l"/>
                </a:tabLst>
              </a:pPr>
              <a:r>
                <a:rPr lang="en-GB" sz="2800" b="0" dirty="0">
                  <a:solidFill>
                    <a:srgbClr val="FF0000"/>
                  </a:solidFill>
                </a:rPr>
                <a:t>&lt;TEXT&gt;</a:t>
              </a:r>
              <a:endParaRPr lang="en-GB"/>
            </a:p>
          </p:txBody>
        </p:sp>
        <p:sp>
          <p:nvSpPr>
            <p:cNvPr id="48" name="Slide Number" hidden="1"/>
            <p:cNvSpPr txBox="1">
              <a:spLocks/>
            </p:cNvSpPr>
            <p:nvPr userDrawn="1"/>
          </p:nvSpPr>
          <p:spPr>
            <a:xfrm>
              <a:off x="12470148" y="3694411"/>
              <a:ext cx="636994" cy="369332"/>
            </a:xfrm>
            <a:prstGeom prst="rect">
              <a:avLst/>
            </a:prstGeom>
            <a:grpFill/>
          </p:spPr>
          <p:txBody>
            <a:bodyPr wrap="none" rtlCol="0" anchor="ctr">
              <a:noAutofit/>
            </a:bodyPr>
            <a:lstStyle/>
            <a:p>
              <a:pPr algn="r"/>
              <a:r>
                <a:rPr lang="en-GB" sz="2800" b="0" dirty="0">
                  <a:solidFill>
                    <a:srgbClr val="FF0000"/>
                  </a:solidFill>
                </a:rPr>
                <a:t>&lt;P&gt;</a:t>
              </a:r>
              <a:endParaRPr lang="en-GB"/>
            </a:p>
          </p:txBody>
        </p:sp>
      </p:grpSp>
      <p:sp>
        <p:nvSpPr>
          <p:cNvPr id="2" name="Title 1">
            <a:extLst>
              <a:ext uri="{FF2B5EF4-FFF2-40B4-BE49-F238E27FC236}">
                <a16:creationId xmlns:a16="http://schemas.microsoft.com/office/drawing/2014/main" id="{D9B412AA-C027-4FE7-B3CE-FC0157DDC117}"/>
              </a:ext>
            </a:extLst>
          </p:cNvPr>
          <p:cNvSpPr>
            <a:spLocks noGrp="1"/>
          </p:cNvSpPr>
          <p:nvPr>
            <p:ph type="title" idx="10" hasCustomPrompt="1"/>
          </p:nvPr>
        </p:nvSpPr>
        <p:spPr/>
        <p:txBody>
          <a:bodyPr/>
          <a:lstStyle/>
          <a:p>
            <a:r>
              <a:rPr lang="en-GB"/>
              <a:t>Agenda</a:t>
            </a:r>
          </a:p>
        </p:txBody>
      </p:sp>
      <p:sp>
        <p:nvSpPr>
          <p:cNvPr id="5" name="Footer Placeholder 4">
            <a:extLst>
              <a:ext uri="{FF2B5EF4-FFF2-40B4-BE49-F238E27FC236}">
                <a16:creationId xmlns:a16="http://schemas.microsoft.com/office/drawing/2014/main" id="{A9FBEFEC-359D-D160-AEE7-F254D69420B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CF6DE4-A646-EA9C-D643-88332CC3E179}"/>
              </a:ext>
            </a:extLst>
          </p:cNvPr>
          <p:cNvSpPr>
            <a:spLocks noGrp="1"/>
          </p:cNvSpPr>
          <p:nvPr>
            <p:ph type="sldNum" sz="quarter" idx="12"/>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3475449806"/>
      </p:ext>
    </p:extLst>
  </p:cSld>
  <p:clrMapOvr>
    <a:masterClrMapping/>
  </p:clrMapOvr>
  <p:extLst>
    <p:ext uri="{DCECCB84-F9BA-43D5-87BE-67443E8EF086}">
      <p15:sldGuideLst xmlns:p15="http://schemas.microsoft.com/office/powerpoint/2012/main">
        <p15:guide id="1" orient="horz" pos="2160">
          <p15:clr>
            <a:srgbClr val="FBAE40"/>
          </p15:clr>
        </p15:guide>
        <p15:guide id="2" pos="11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P Divider 1">
    <p:spTree>
      <p:nvGrpSpPr>
        <p:cNvPr id="1" name=""/>
        <p:cNvGrpSpPr/>
        <p:nvPr/>
      </p:nvGrpSpPr>
      <p:grpSpPr>
        <a:xfrm>
          <a:off x="0" y="0"/>
          <a:ext cx="0" cy="0"/>
          <a:chOff x="0" y="0"/>
          <a:chExt cx="0" cy="0"/>
        </a:xfrm>
      </p:grpSpPr>
      <p:grpSp>
        <p:nvGrpSpPr>
          <p:cNvPr id="71" name="SP Agenda Section" hidden="1">
            <a:extLst>
              <a:ext uri="{FF2B5EF4-FFF2-40B4-BE49-F238E27FC236}">
                <a16:creationId xmlns:a16="http://schemas.microsoft.com/office/drawing/2014/main" id="{91D61CFA-1A29-4B89-8F49-1E216E25DD2B}"/>
              </a:ext>
            </a:extLst>
          </p:cNvPr>
          <p:cNvGrpSpPr>
            <a:grpSpLocks/>
          </p:cNvGrpSpPr>
          <p:nvPr userDrawn="1"/>
        </p:nvGrpSpPr>
        <p:grpSpPr>
          <a:xfrm>
            <a:off x="561804" y="1933043"/>
            <a:ext cx="9499096" cy="369332"/>
            <a:chOff x="1685325" y="2085631"/>
            <a:chExt cx="5598384" cy="369332"/>
          </a:xfrm>
        </p:grpSpPr>
        <p:sp>
          <p:nvSpPr>
            <p:cNvPr id="72" name="Section Title">
              <a:extLst>
                <a:ext uri="{FF2B5EF4-FFF2-40B4-BE49-F238E27FC236}">
                  <a16:creationId xmlns:a16="http://schemas.microsoft.com/office/drawing/2014/main" id="{8BF45C0E-D24F-4800-98B2-20E0A3AC8C3F}"/>
                </a:ext>
              </a:extLst>
            </p:cNvPr>
            <p:cNvSpPr txBox="1">
              <a:spLocks/>
            </p:cNvSpPr>
            <p:nvPr userDrawn="1"/>
          </p:nvSpPr>
          <p:spPr>
            <a:xfrm>
              <a:off x="1685325" y="2085631"/>
              <a:ext cx="5598384" cy="369332"/>
            </a:xfrm>
            <a:prstGeom prst="rect">
              <a:avLst/>
            </a:prstGeom>
            <a:noFill/>
          </p:spPr>
          <p:txBody>
            <a:bodyPr wrap="square" rtlCol="0" anchor="ctr">
              <a:noAutofit/>
            </a:bodyPr>
            <a:lstStyle/>
            <a:p>
              <a:pPr defTabSz="9334267">
                <a:tabLst>
                  <a:tab pos="9512062" algn="l"/>
                </a:tabLst>
              </a:pPr>
              <a:r>
                <a:rPr lang="en-GB" sz="4000" b="0" dirty="0">
                  <a:solidFill>
                    <a:schemeClr val="tx1"/>
                  </a:solidFill>
                </a:rPr>
                <a:t>&lt;TEXT&gt;</a:t>
              </a:r>
              <a:endParaRPr lang="en-GB"/>
            </a:p>
          </p:txBody>
        </p:sp>
        <p:sp>
          <p:nvSpPr>
            <p:cNvPr id="73" name="Section Number">
              <a:extLst>
                <a:ext uri="{FF2B5EF4-FFF2-40B4-BE49-F238E27FC236}">
                  <a16:creationId xmlns:a16="http://schemas.microsoft.com/office/drawing/2014/main" id="{B36140C3-09D5-4D3F-906D-270C63E34027}"/>
                </a:ext>
              </a:extLst>
            </p:cNvPr>
            <p:cNvSpPr txBox="1">
              <a:spLocks/>
            </p:cNvSpPr>
            <p:nvPr userDrawn="1"/>
          </p:nvSpPr>
          <p:spPr>
            <a:xfrm>
              <a:off x="1797664" y="2085631"/>
              <a:ext cx="379556" cy="369332"/>
            </a:xfrm>
            <a:prstGeom prst="rect">
              <a:avLst/>
            </a:prstGeom>
            <a:noFill/>
          </p:spPr>
          <p:txBody>
            <a:bodyPr wrap="none" rtlCol="0" anchor="ctr">
              <a:noAutofit/>
            </a:bodyPr>
            <a:lstStyle/>
            <a:p>
              <a:pPr algn="ctr"/>
              <a:r>
                <a:rPr lang="en-GB" sz="4000" b="0" dirty="0">
                  <a:solidFill>
                    <a:srgbClr val="000000">
                      <a:alpha val="0"/>
                    </a:srgbClr>
                  </a:solidFill>
                </a:rPr>
                <a:t>&lt;N&gt;</a:t>
              </a:r>
              <a:endParaRPr lang="en-GB"/>
            </a:p>
          </p:txBody>
        </p:sp>
        <p:sp>
          <p:nvSpPr>
            <p:cNvPr id="74" name="Slide Number">
              <a:extLst>
                <a:ext uri="{FF2B5EF4-FFF2-40B4-BE49-F238E27FC236}">
                  <a16:creationId xmlns:a16="http://schemas.microsoft.com/office/drawing/2014/main" id="{871FFF1F-6558-47A3-B57A-1327C25BF06E}"/>
                </a:ext>
              </a:extLst>
            </p:cNvPr>
            <p:cNvSpPr txBox="1">
              <a:spLocks/>
            </p:cNvSpPr>
            <p:nvPr userDrawn="1"/>
          </p:nvSpPr>
          <p:spPr>
            <a:xfrm>
              <a:off x="6912263" y="2085631"/>
              <a:ext cx="0" cy="0"/>
            </a:xfrm>
            <a:prstGeom prst="rect">
              <a:avLst/>
            </a:prstGeom>
            <a:noFill/>
          </p:spPr>
          <p:txBody>
            <a:bodyPr wrap="none" rtlCol="0" anchor="ctr">
              <a:noAutofit/>
            </a:bodyPr>
            <a:lstStyle/>
            <a:p>
              <a:pPr algn="r"/>
              <a:r>
                <a:rPr lang="en-GB" sz="4000" b="0" dirty="0">
                  <a:solidFill>
                    <a:srgbClr val="000000">
                      <a:alpha val="0"/>
                    </a:srgbClr>
                  </a:solidFill>
                </a:rPr>
                <a:t>&lt;P&gt;</a:t>
              </a:r>
              <a:endParaRPr lang="en-GB"/>
            </a:p>
          </p:txBody>
        </p:sp>
        <p:sp>
          <p:nvSpPr>
            <p:cNvPr id="75" name="Timeslot">
              <a:extLst>
                <a:ext uri="{FF2B5EF4-FFF2-40B4-BE49-F238E27FC236}">
                  <a16:creationId xmlns:a16="http://schemas.microsoft.com/office/drawing/2014/main" id="{98FFC8B2-AAEA-4B46-BACD-C8587958201A}"/>
                </a:ext>
              </a:extLst>
            </p:cNvPr>
            <p:cNvSpPr txBox="1">
              <a:spLocks/>
            </p:cNvSpPr>
            <p:nvPr userDrawn="1"/>
          </p:nvSpPr>
          <p:spPr>
            <a:xfrm>
              <a:off x="6912263" y="2085631"/>
              <a:ext cx="0" cy="0"/>
            </a:xfrm>
            <a:prstGeom prst="rect">
              <a:avLst/>
            </a:prstGeom>
            <a:noFill/>
          </p:spPr>
          <p:txBody>
            <a:bodyPr wrap="none" rtlCol="0" anchor="ctr">
              <a:noAutofit/>
            </a:bodyPr>
            <a:lstStyle/>
            <a:p>
              <a:pPr algn="l"/>
              <a:r>
                <a:rPr lang="en-GB" sz="4000" b="0" dirty="0">
                  <a:solidFill>
                    <a:srgbClr val="000000">
                      <a:alpha val="0"/>
                    </a:srgbClr>
                  </a:solidFill>
                </a:rPr>
                <a:t>&lt;TIMESLOT&gt;</a:t>
              </a:r>
              <a:endParaRPr lang="en-GB"/>
            </a:p>
          </p:txBody>
        </p:sp>
        <p:sp>
          <p:nvSpPr>
            <p:cNvPr id="76" name="Responsible">
              <a:extLst>
                <a:ext uri="{FF2B5EF4-FFF2-40B4-BE49-F238E27FC236}">
                  <a16:creationId xmlns:a16="http://schemas.microsoft.com/office/drawing/2014/main" id="{0E8F7A35-E5F6-48B1-BC2B-4D8D2886AA71}"/>
                </a:ext>
              </a:extLst>
            </p:cNvPr>
            <p:cNvSpPr txBox="1">
              <a:spLocks/>
            </p:cNvSpPr>
            <p:nvPr userDrawn="1"/>
          </p:nvSpPr>
          <p:spPr>
            <a:xfrm>
              <a:off x="6912263" y="2085631"/>
              <a:ext cx="0" cy="0"/>
            </a:xfrm>
            <a:prstGeom prst="rect">
              <a:avLst/>
            </a:prstGeom>
            <a:noFill/>
          </p:spPr>
          <p:txBody>
            <a:bodyPr wrap="none" rtlCol="0" anchor="ctr">
              <a:noAutofit/>
            </a:bodyPr>
            <a:lstStyle/>
            <a:p>
              <a:pPr algn="l"/>
              <a:r>
                <a:rPr lang="en-GB" sz="4000" b="0" dirty="0">
                  <a:solidFill>
                    <a:srgbClr val="000000">
                      <a:alpha val="0"/>
                    </a:srgbClr>
                  </a:solidFill>
                </a:rPr>
                <a:t>&lt;RESPONSIBLE&gt;</a:t>
              </a:r>
              <a:endParaRPr lang="en-GB"/>
            </a:p>
          </p:txBody>
        </p:sp>
        <p:sp>
          <p:nvSpPr>
            <p:cNvPr id="77" name="Duration">
              <a:extLst>
                <a:ext uri="{FF2B5EF4-FFF2-40B4-BE49-F238E27FC236}">
                  <a16:creationId xmlns:a16="http://schemas.microsoft.com/office/drawing/2014/main" id="{D42D33A2-C40A-44B6-BE0C-4D7653C496BC}"/>
                </a:ext>
              </a:extLst>
            </p:cNvPr>
            <p:cNvSpPr txBox="1">
              <a:spLocks/>
            </p:cNvSpPr>
            <p:nvPr userDrawn="1"/>
          </p:nvSpPr>
          <p:spPr>
            <a:xfrm>
              <a:off x="6912263" y="2085631"/>
              <a:ext cx="0" cy="0"/>
            </a:xfrm>
            <a:prstGeom prst="rect">
              <a:avLst/>
            </a:prstGeom>
            <a:noFill/>
          </p:spPr>
          <p:txBody>
            <a:bodyPr wrap="none" rtlCol="0" anchor="ctr">
              <a:noAutofit/>
            </a:bodyPr>
            <a:lstStyle/>
            <a:p>
              <a:pPr algn="l"/>
              <a:r>
                <a:rPr lang="en-GB" sz="4000" b="0" dirty="0">
                  <a:solidFill>
                    <a:srgbClr val="000000">
                      <a:alpha val="0"/>
                    </a:srgbClr>
                  </a:solidFill>
                </a:rPr>
                <a:t>&lt;DURATION&gt;</a:t>
              </a:r>
              <a:endParaRPr lang="en-GB"/>
            </a:p>
          </p:txBody>
        </p:sp>
      </p:grpSp>
      <p:grpSp>
        <p:nvGrpSpPr>
          <p:cNvPr id="78" name="SP Agenda Subsection" hidden="1">
            <a:extLst>
              <a:ext uri="{FF2B5EF4-FFF2-40B4-BE49-F238E27FC236}">
                <a16:creationId xmlns:a16="http://schemas.microsoft.com/office/drawing/2014/main" id="{3CDEAECC-3C3D-40DC-8048-05157150AD6E}"/>
              </a:ext>
            </a:extLst>
          </p:cNvPr>
          <p:cNvGrpSpPr>
            <a:grpSpLocks/>
          </p:cNvGrpSpPr>
          <p:nvPr userDrawn="1"/>
        </p:nvGrpSpPr>
        <p:grpSpPr>
          <a:xfrm>
            <a:off x="561798" y="2566133"/>
            <a:ext cx="9499097" cy="369332"/>
            <a:chOff x="1685318" y="2085631"/>
            <a:chExt cx="5598384" cy="369332"/>
          </a:xfrm>
        </p:grpSpPr>
        <p:sp>
          <p:nvSpPr>
            <p:cNvPr id="79" name="Section Title">
              <a:extLst>
                <a:ext uri="{FF2B5EF4-FFF2-40B4-BE49-F238E27FC236}">
                  <a16:creationId xmlns:a16="http://schemas.microsoft.com/office/drawing/2014/main" id="{584D4FFB-892A-49C8-973F-893B258E19BF}"/>
                </a:ext>
              </a:extLst>
            </p:cNvPr>
            <p:cNvSpPr txBox="1">
              <a:spLocks/>
            </p:cNvSpPr>
            <p:nvPr userDrawn="1"/>
          </p:nvSpPr>
          <p:spPr>
            <a:xfrm>
              <a:off x="1685318" y="2085631"/>
              <a:ext cx="5598384" cy="369332"/>
            </a:xfrm>
            <a:prstGeom prst="rect">
              <a:avLst/>
            </a:prstGeom>
            <a:noFill/>
          </p:spPr>
          <p:txBody>
            <a:bodyPr wrap="square" rtlCol="0" anchor="ctr">
              <a:noAutofit/>
            </a:bodyPr>
            <a:lstStyle/>
            <a:p>
              <a:pPr defTabSz="9334267">
                <a:tabLst>
                  <a:tab pos="9512062" algn="l"/>
                </a:tabLst>
              </a:pPr>
              <a:r>
                <a:rPr lang="en-GB" sz="4000" b="0" dirty="0">
                  <a:solidFill>
                    <a:schemeClr val="tx1"/>
                  </a:solidFill>
                </a:rPr>
                <a:t>&lt;TEXT&gt;</a:t>
              </a:r>
              <a:endParaRPr lang="en-GB"/>
            </a:p>
          </p:txBody>
        </p:sp>
        <p:sp>
          <p:nvSpPr>
            <p:cNvPr id="80" name="Section Number">
              <a:extLst>
                <a:ext uri="{FF2B5EF4-FFF2-40B4-BE49-F238E27FC236}">
                  <a16:creationId xmlns:a16="http://schemas.microsoft.com/office/drawing/2014/main" id="{BB144044-4B4E-495D-8D8D-9D01BCCA9A24}"/>
                </a:ext>
              </a:extLst>
            </p:cNvPr>
            <p:cNvSpPr txBox="1">
              <a:spLocks/>
            </p:cNvSpPr>
            <p:nvPr userDrawn="1"/>
          </p:nvSpPr>
          <p:spPr>
            <a:xfrm>
              <a:off x="1797664" y="2085631"/>
              <a:ext cx="379556" cy="369332"/>
            </a:xfrm>
            <a:prstGeom prst="rect">
              <a:avLst/>
            </a:prstGeom>
            <a:noFill/>
          </p:spPr>
          <p:txBody>
            <a:bodyPr wrap="none" rtlCol="0" anchor="ctr">
              <a:noAutofit/>
            </a:bodyPr>
            <a:lstStyle/>
            <a:p>
              <a:pPr algn="ctr"/>
              <a:r>
                <a:rPr lang="en-GB" sz="4000" b="0" dirty="0">
                  <a:solidFill>
                    <a:srgbClr val="000000">
                      <a:alpha val="0"/>
                    </a:srgbClr>
                  </a:solidFill>
                </a:rPr>
                <a:t>&lt;N&gt;</a:t>
              </a:r>
              <a:endParaRPr lang="en-GB"/>
            </a:p>
          </p:txBody>
        </p:sp>
        <p:sp>
          <p:nvSpPr>
            <p:cNvPr id="81" name="Slide Number">
              <a:extLst>
                <a:ext uri="{FF2B5EF4-FFF2-40B4-BE49-F238E27FC236}">
                  <a16:creationId xmlns:a16="http://schemas.microsoft.com/office/drawing/2014/main" id="{72849E41-8C22-4F28-A058-02BC25DF49BB}"/>
                </a:ext>
              </a:extLst>
            </p:cNvPr>
            <p:cNvSpPr txBox="1">
              <a:spLocks/>
            </p:cNvSpPr>
            <p:nvPr userDrawn="1"/>
          </p:nvSpPr>
          <p:spPr>
            <a:xfrm>
              <a:off x="6912263" y="2086339"/>
              <a:ext cx="0" cy="0"/>
            </a:xfrm>
            <a:prstGeom prst="rect">
              <a:avLst/>
            </a:prstGeom>
            <a:noFill/>
          </p:spPr>
          <p:txBody>
            <a:bodyPr wrap="none" rtlCol="0" anchor="ctr">
              <a:noAutofit/>
            </a:bodyPr>
            <a:lstStyle/>
            <a:p>
              <a:pPr algn="r"/>
              <a:r>
                <a:rPr lang="en-GB" sz="4000" b="0" dirty="0">
                  <a:solidFill>
                    <a:srgbClr val="000000">
                      <a:alpha val="0"/>
                    </a:srgbClr>
                  </a:solidFill>
                </a:rPr>
                <a:t>&lt;P&gt;</a:t>
              </a:r>
              <a:endParaRPr lang="en-GB"/>
            </a:p>
          </p:txBody>
        </p:sp>
        <p:sp>
          <p:nvSpPr>
            <p:cNvPr id="82" name="Timeslot">
              <a:extLst>
                <a:ext uri="{FF2B5EF4-FFF2-40B4-BE49-F238E27FC236}">
                  <a16:creationId xmlns:a16="http://schemas.microsoft.com/office/drawing/2014/main" id="{CA1BEB0B-B88B-4782-BF66-3BC90122CA1F}"/>
                </a:ext>
              </a:extLst>
            </p:cNvPr>
            <p:cNvSpPr txBox="1">
              <a:spLocks/>
            </p:cNvSpPr>
            <p:nvPr userDrawn="1"/>
          </p:nvSpPr>
          <p:spPr>
            <a:xfrm>
              <a:off x="6912263" y="2086339"/>
              <a:ext cx="0" cy="0"/>
            </a:xfrm>
            <a:prstGeom prst="rect">
              <a:avLst/>
            </a:prstGeom>
            <a:noFill/>
          </p:spPr>
          <p:txBody>
            <a:bodyPr wrap="none" rtlCol="0" anchor="ctr">
              <a:noAutofit/>
            </a:bodyPr>
            <a:lstStyle/>
            <a:p>
              <a:pPr algn="l"/>
              <a:r>
                <a:rPr lang="en-GB" sz="4000" b="0" dirty="0">
                  <a:solidFill>
                    <a:srgbClr val="000000">
                      <a:alpha val="0"/>
                    </a:srgbClr>
                  </a:solidFill>
                </a:rPr>
                <a:t>&lt;TIMESLOT&gt;</a:t>
              </a:r>
              <a:endParaRPr lang="en-GB"/>
            </a:p>
          </p:txBody>
        </p:sp>
        <p:sp>
          <p:nvSpPr>
            <p:cNvPr id="83" name="Responsible">
              <a:extLst>
                <a:ext uri="{FF2B5EF4-FFF2-40B4-BE49-F238E27FC236}">
                  <a16:creationId xmlns:a16="http://schemas.microsoft.com/office/drawing/2014/main" id="{2488CE60-C0C7-4375-8E28-316DE55D3DE1}"/>
                </a:ext>
              </a:extLst>
            </p:cNvPr>
            <p:cNvSpPr txBox="1">
              <a:spLocks/>
            </p:cNvSpPr>
            <p:nvPr userDrawn="1"/>
          </p:nvSpPr>
          <p:spPr>
            <a:xfrm>
              <a:off x="6912263" y="2086339"/>
              <a:ext cx="0" cy="0"/>
            </a:xfrm>
            <a:prstGeom prst="rect">
              <a:avLst/>
            </a:prstGeom>
            <a:noFill/>
          </p:spPr>
          <p:txBody>
            <a:bodyPr wrap="none" rtlCol="0" anchor="ctr">
              <a:noAutofit/>
            </a:bodyPr>
            <a:lstStyle/>
            <a:p>
              <a:pPr algn="l"/>
              <a:r>
                <a:rPr lang="en-GB" sz="4000" b="0" dirty="0">
                  <a:solidFill>
                    <a:srgbClr val="000000">
                      <a:alpha val="0"/>
                    </a:srgbClr>
                  </a:solidFill>
                </a:rPr>
                <a:t>&lt;RESPONSIBLE&gt;</a:t>
              </a:r>
              <a:endParaRPr lang="en-GB"/>
            </a:p>
          </p:txBody>
        </p:sp>
        <p:sp>
          <p:nvSpPr>
            <p:cNvPr id="84" name="Duration">
              <a:extLst>
                <a:ext uri="{FF2B5EF4-FFF2-40B4-BE49-F238E27FC236}">
                  <a16:creationId xmlns:a16="http://schemas.microsoft.com/office/drawing/2014/main" id="{FDCF7982-797D-46DB-BA8C-F96B93FBBFAF}"/>
                </a:ext>
              </a:extLst>
            </p:cNvPr>
            <p:cNvSpPr txBox="1">
              <a:spLocks/>
            </p:cNvSpPr>
            <p:nvPr userDrawn="1"/>
          </p:nvSpPr>
          <p:spPr>
            <a:xfrm>
              <a:off x="6912263" y="2086339"/>
              <a:ext cx="0" cy="0"/>
            </a:xfrm>
            <a:prstGeom prst="rect">
              <a:avLst/>
            </a:prstGeom>
            <a:noFill/>
          </p:spPr>
          <p:txBody>
            <a:bodyPr wrap="none" rtlCol="0" anchor="ctr">
              <a:noAutofit/>
            </a:bodyPr>
            <a:lstStyle/>
            <a:p>
              <a:pPr algn="l"/>
              <a:r>
                <a:rPr lang="en-GB" sz="4000" b="0" dirty="0">
                  <a:solidFill>
                    <a:srgbClr val="000000">
                      <a:alpha val="0"/>
                    </a:srgbClr>
                  </a:solidFill>
                </a:rPr>
                <a:t>&lt;DURATION&gt;</a:t>
              </a:r>
              <a:endParaRPr lang="en-GB"/>
            </a:p>
          </p:txBody>
        </p:sp>
      </p:grpSp>
      <p:sp>
        <p:nvSpPr>
          <p:cNvPr id="2" name="Footer Placeholder 1">
            <a:extLst>
              <a:ext uri="{FF2B5EF4-FFF2-40B4-BE49-F238E27FC236}">
                <a16:creationId xmlns:a16="http://schemas.microsoft.com/office/drawing/2014/main" id="{C83736B0-A6D4-AD48-5A96-28F392F7DB5E}"/>
              </a:ext>
            </a:extLst>
          </p:cNvPr>
          <p:cNvSpPr>
            <a:spLocks noGrp="1"/>
          </p:cNvSpPr>
          <p:nvPr>
            <p:ph type="ftr" sz="quarter" idx="10"/>
          </p:nvPr>
        </p:nvSpPr>
        <p:spPr/>
        <p:txBody>
          <a:bodyPr/>
          <a:lstStyle/>
          <a:p>
            <a:endParaRPr lang="en-GB" dirty="0"/>
          </a:p>
        </p:txBody>
      </p:sp>
      <p:sp>
        <p:nvSpPr>
          <p:cNvPr id="3" name="Slide Number Placeholder 2">
            <a:extLst>
              <a:ext uri="{FF2B5EF4-FFF2-40B4-BE49-F238E27FC236}">
                <a16:creationId xmlns:a16="http://schemas.microsoft.com/office/drawing/2014/main" id="{1E428DDA-7B7B-FC9D-3059-139EC9E4E241}"/>
              </a:ext>
            </a:extLst>
          </p:cNvPr>
          <p:cNvSpPr>
            <a:spLocks noGrp="1"/>
          </p:cNvSpPr>
          <p:nvPr>
            <p:ph type="sldNum" sz="quarter" idx="11"/>
          </p:nvPr>
        </p:nvSpPr>
        <p:spPr/>
        <p:txBody>
          <a:bodyPr/>
          <a:lstStyle/>
          <a:p>
            <a:fld id="{1BE232AB-0B06-425F-9ADD-32A9A3D01189}" type="slidenum">
              <a:rPr lang="en-GB" smtClean="0"/>
              <a:pPr/>
              <a:t>‹#›</a:t>
            </a:fld>
            <a:endParaRPr lang="en-GB" dirty="0"/>
          </a:p>
        </p:txBody>
      </p:sp>
    </p:spTree>
    <p:extLst>
      <p:ext uri="{BB962C8B-B14F-4D97-AF65-F5344CB8AC3E}">
        <p14:creationId xmlns:p14="http://schemas.microsoft.com/office/powerpoint/2010/main" val="3404361246"/>
      </p:ext>
    </p:extLst>
  </p:cSld>
  <p:clrMapOvr>
    <a:masterClrMapping/>
  </p:clrMapOvr>
  <p:extLst>
    <p:ext uri="{DCECCB84-F9BA-43D5-87BE-67443E8EF086}">
      <p15:sldGuideLst xmlns:p15="http://schemas.microsoft.com/office/powerpoint/2012/main">
        <p15:guide id="1" orient="horz" pos="2160">
          <p15:clr>
            <a:srgbClr val="FBAE40"/>
          </p15:clr>
        </p15:guide>
        <p15:guide id="2" pos="11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200809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image" Target="../media/image2.sv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3938E2E-8C9F-4F09-9079-71FF3E9BD80E}"/>
              </a:ext>
            </a:extLst>
          </p:cNvPr>
          <p:cNvSpPr>
            <a:spLocks noGrp="1"/>
          </p:cNvSpPr>
          <p:nvPr>
            <p:ph type="ftr" sz="quarter" idx="3"/>
          </p:nvPr>
        </p:nvSpPr>
        <p:spPr>
          <a:xfrm>
            <a:off x="658812" y="6498000"/>
            <a:ext cx="5322887" cy="180000"/>
          </a:xfrm>
          <a:prstGeom prst="rect">
            <a:avLst/>
          </a:prstGeom>
        </p:spPr>
        <p:txBody>
          <a:bodyPr vert="horz" lIns="0" tIns="0" rIns="0" bIns="0" rtlCol="0" anchor="ctr"/>
          <a:lstStyle>
            <a:lvl1pPr algn="l">
              <a:defRPr sz="1000">
                <a:solidFill>
                  <a:schemeClr val="tx1"/>
                </a:solidFill>
              </a:defRPr>
            </a:lvl1pPr>
          </a:lstStyle>
          <a:p>
            <a:endParaRPr lang="en-GB" dirty="0"/>
          </a:p>
        </p:txBody>
      </p:sp>
      <p:sp>
        <p:nvSpPr>
          <p:cNvPr id="5" name="Slide Number Placeholder 4">
            <a:extLst>
              <a:ext uri="{FF2B5EF4-FFF2-40B4-BE49-F238E27FC236}">
                <a16:creationId xmlns:a16="http://schemas.microsoft.com/office/drawing/2014/main" id="{39A6AA5B-F5BE-4B46-AFAB-A6B720BD0A84}"/>
              </a:ext>
            </a:extLst>
          </p:cNvPr>
          <p:cNvSpPr>
            <a:spLocks noGrp="1"/>
          </p:cNvSpPr>
          <p:nvPr>
            <p:ph type="sldNum" sz="quarter" idx="4"/>
          </p:nvPr>
        </p:nvSpPr>
        <p:spPr>
          <a:xfrm>
            <a:off x="11070697" y="6498000"/>
            <a:ext cx="462491" cy="180000"/>
          </a:xfrm>
          <a:prstGeom prst="rect">
            <a:avLst/>
          </a:prstGeom>
        </p:spPr>
        <p:txBody>
          <a:bodyPr vert="horz" lIns="0" tIns="0" rIns="0" bIns="0" rtlCol="0" anchor="ctr"/>
          <a:lstStyle>
            <a:lvl1pPr algn="r">
              <a:defRPr sz="1000">
                <a:solidFill>
                  <a:schemeClr val="tx1"/>
                </a:solidFill>
              </a:defRPr>
            </a:lvl1pPr>
          </a:lstStyle>
          <a:p>
            <a:fld id="{1BE232AB-0B06-425F-9ADD-32A9A3D01189}" type="slidenum">
              <a:rPr lang="en-GB" smtClean="0"/>
              <a:pPr/>
              <a:t>‹#›</a:t>
            </a:fld>
            <a:endParaRPr lang="en-GB" dirty="0"/>
          </a:p>
        </p:txBody>
      </p:sp>
      <p:sp>
        <p:nvSpPr>
          <p:cNvPr id="7" name="Title Placeholder 6">
            <a:extLst>
              <a:ext uri="{FF2B5EF4-FFF2-40B4-BE49-F238E27FC236}">
                <a16:creationId xmlns:a16="http://schemas.microsoft.com/office/drawing/2014/main" id="{33D9DB0A-A808-4CCE-8146-B93E74E01D9C}"/>
              </a:ext>
            </a:extLst>
          </p:cNvPr>
          <p:cNvSpPr>
            <a:spLocks noGrp="1"/>
          </p:cNvSpPr>
          <p:nvPr>
            <p:ph type="title"/>
          </p:nvPr>
        </p:nvSpPr>
        <p:spPr>
          <a:xfrm>
            <a:off x="658811" y="657225"/>
            <a:ext cx="9021764" cy="532800"/>
          </a:xfrm>
          <a:prstGeom prst="rect">
            <a:avLst/>
          </a:prstGeom>
        </p:spPr>
        <p:txBody>
          <a:bodyPr vert="horz" lIns="0" tIns="0" rIns="0" bIns="0" rtlCol="0" anchor="t">
            <a:noAutofit/>
          </a:bodyPr>
          <a:lstStyle/>
          <a:p>
            <a:r>
              <a:rPr lang="en-GB" dirty="0"/>
              <a:t>Click to edit Master title style</a:t>
            </a:r>
            <a:endParaRPr lang="en-GB"/>
          </a:p>
        </p:txBody>
      </p:sp>
      <p:sp>
        <p:nvSpPr>
          <p:cNvPr id="8" name="Text Placeholder 7">
            <a:extLst>
              <a:ext uri="{FF2B5EF4-FFF2-40B4-BE49-F238E27FC236}">
                <a16:creationId xmlns:a16="http://schemas.microsoft.com/office/drawing/2014/main" id="{65B9491A-5371-4C44-BBE4-EB722D183385}"/>
              </a:ext>
            </a:extLst>
          </p:cNvPr>
          <p:cNvSpPr>
            <a:spLocks noGrp="1"/>
          </p:cNvSpPr>
          <p:nvPr>
            <p:ph type="body" idx="1"/>
          </p:nvPr>
        </p:nvSpPr>
        <p:spPr>
          <a:xfrm>
            <a:off x="658812" y="1810800"/>
            <a:ext cx="10874375" cy="4355050"/>
          </a:xfrm>
          <a:prstGeom prst="rect">
            <a:avLst/>
          </a:prstGeom>
        </p:spPr>
        <p:txBody>
          <a:bodyPr vert="horz" lIns="0" tIns="0" rIns="0" bIns="0" rtlCol="0">
            <a:noAutofit/>
          </a:bodyPr>
          <a:lstStyle/>
          <a:p>
            <a:pPr lvl="0"/>
            <a:r>
              <a:rPr lang="en-GB" dirty="0"/>
              <a:t>First level</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endParaRPr lang="en-GB"/>
          </a:p>
          <a:p>
            <a:pPr lvl="5"/>
            <a:r>
              <a:rPr lang="en-GB" dirty="0"/>
              <a:t>Sixth level</a:t>
            </a:r>
            <a:endParaRPr lang="en-GB"/>
          </a:p>
          <a:p>
            <a:pPr lvl="6"/>
            <a:r>
              <a:rPr lang="en-GB" dirty="0"/>
              <a:t>Seventh level</a:t>
            </a:r>
            <a:endParaRPr lang="en-GB"/>
          </a:p>
          <a:p>
            <a:pPr lvl="7"/>
            <a:r>
              <a:rPr lang="en-GB" dirty="0"/>
              <a:t>Eight level</a:t>
            </a:r>
            <a:endParaRPr lang="en-GB"/>
          </a:p>
          <a:p>
            <a:pPr lvl="8"/>
            <a:r>
              <a:rPr lang="en-GB" dirty="0"/>
              <a:t>Ninth level</a:t>
            </a:r>
            <a:endParaRPr lang="en-GB"/>
          </a:p>
        </p:txBody>
      </p:sp>
      <p:pic>
        <p:nvPicPr>
          <p:cNvPr id="6" name="Graphic 5">
            <a:extLst>
              <a:ext uri="{FF2B5EF4-FFF2-40B4-BE49-F238E27FC236}">
                <a16:creationId xmlns:a16="http://schemas.microsoft.com/office/drawing/2014/main" id="{2ECF81F8-0FF8-428B-8FBC-B2925CACD956}"/>
              </a:ext>
            </a:extLst>
          </p:cNvPr>
          <p:cNvPicPr>
            <a:picLocks noChangeAspect="1"/>
          </p:cNvPicPr>
          <p:nvPr userDrawn="1"/>
        </p:nvPicPr>
        <p:blipFill>
          <a:blip r:embed="rId53">
            <a:extLst>
              <a:ext uri="{96DAC541-7B7A-43D3-8B79-37D633B846F1}">
                <asvg:svgBlip xmlns:asvg="http://schemas.microsoft.com/office/drawing/2016/SVG/main" r:embed="rId54"/>
              </a:ext>
            </a:extLst>
          </a:blip>
          <a:stretch>
            <a:fillRect/>
          </a:stretch>
        </p:blipFill>
        <p:spPr>
          <a:xfrm>
            <a:off x="10378067" y="357164"/>
            <a:ext cx="1156709" cy="306413"/>
          </a:xfrm>
          <a:prstGeom prst="rect">
            <a:avLst/>
          </a:prstGeom>
        </p:spPr>
      </p:pic>
    </p:spTree>
    <p:extLst>
      <p:ext uri="{BB962C8B-B14F-4D97-AF65-F5344CB8AC3E}">
        <p14:creationId xmlns:p14="http://schemas.microsoft.com/office/powerpoint/2010/main" val="4280078460"/>
      </p:ext>
    </p:extLst>
  </p:cSld>
  <p:clrMap bg1="lt1" tx1="dk1" bg2="lt2" tx2="dk2" accent1="accent1" accent2="accent2" accent3="accent3" accent4="accent4" accent5="accent5" accent6="accent6" hlink="hlink" folHlink="folHlink"/>
  <p:sldLayoutIdLst>
    <p:sldLayoutId id="2147483776" r:id="rId1"/>
    <p:sldLayoutId id="2147483791" r:id="rId2"/>
    <p:sldLayoutId id="2147483933" r:id="rId3"/>
    <p:sldLayoutId id="2147483910" r:id="rId4"/>
    <p:sldLayoutId id="2147483840" r:id="rId5"/>
    <p:sldLayoutId id="2147483792" r:id="rId6"/>
    <p:sldLayoutId id="2147483908" r:id="rId7"/>
    <p:sldLayoutId id="2147483663" r:id="rId8"/>
    <p:sldLayoutId id="2147483699" r:id="rId9"/>
    <p:sldLayoutId id="2147483650" r:id="rId10"/>
    <p:sldLayoutId id="2147483751" r:id="rId11"/>
    <p:sldLayoutId id="2147483664" r:id="rId12"/>
    <p:sldLayoutId id="2147483691" r:id="rId13"/>
    <p:sldLayoutId id="2147483690" r:id="rId14"/>
    <p:sldLayoutId id="2147483923" r:id="rId15"/>
    <p:sldLayoutId id="2147483825" r:id="rId16"/>
    <p:sldLayoutId id="2147483928" r:id="rId17"/>
    <p:sldLayoutId id="2147483929" r:id="rId18"/>
    <p:sldLayoutId id="2147483890" r:id="rId19"/>
    <p:sldLayoutId id="2147483920" r:id="rId20"/>
    <p:sldLayoutId id="2147483926" r:id="rId21"/>
    <p:sldLayoutId id="2147483930" r:id="rId22"/>
    <p:sldLayoutId id="2147483927" r:id="rId23"/>
    <p:sldLayoutId id="2147483827" r:id="rId24"/>
    <p:sldLayoutId id="2147483912" r:id="rId25"/>
    <p:sldLayoutId id="2147483913" r:id="rId26"/>
    <p:sldLayoutId id="2147483914" r:id="rId27"/>
    <p:sldLayoutId id="2147483838" r:id="rId28"/>
    <p:sldLayoutId id="2147483836" r:id="rId29"/>
    <p:sldLayoutId id="2147483837" r:id="rId30"/>
    <p:sldLayoutId id="2147483921" r:id="rId31"/>
    <p:sldLayoutId id="2147483917" r:id="rId32"/>
    <p:sldLayoutId id="2147483916" r:id="rId33"/>
    <p:sldLayoutId id="2147483925" r:id="rId34"/>
    <p:sldLayoutId id="2147483918" r:id="rId35"/>
    <p:sldLayoutId id="2147483924" r:id="rId36"/>
    <p:sldLayoutId id="2147483922" r:id="rId37"/>
    <p:sldLayoutId id="2147483919" r:id="rId38"/>
    <p:sldLayoutId id="2147483867" r:id="rId39"/>
    <p:sldLayoutId id="2147483868" r:id="rId40"/>
    <p:sldLayoutId id="2147483869" r:id="rId41"/>
    <p:sldLayoutId id="2147483870" r:id="rId42"/>
    <p:sldLayoutId id="2147483871" r:id="rId43"/>
    <p:sldLayoutId id="2147483882" r:id="rId44"/>
    <p:sldLayoutId id="2147483883" r:id="rId45"/>
    <p:sldLayoutId id="2147483911" r:id="rId46"/>
    <p:sldLayoutId id="2147483884" r:id="rId47"/>
    <p:sldLayoutId id="2147483885" r:id="rId48"/>
    <p:sldLayoutId id="2147483909" r:id="rId49"/>
    <p:sldLayoutId id="2147483931" r:id="rId50"/>
    <p:sldLayoutId id="2147483932" r:id="rId51"/>
  </p:sldLayoutIdLst>
  <p:hf sldNum="0" hdr="0" ftr="0" dt="0"/>
  <p:txStyles>
    <p:titleStyle>
      <a:lvl1pPr algn="l" defTabSz="914400" rtl="0" eaLnBrk="1" latinLnBrk="0" hangingPunct="1">
        <a:lnSpc>
          <a:spcPts val="4400"/>
        </a:lnSpc>
        <a:spcBef>
          <a:spcPct val="0"/>
        </a:spcBef>
        <a:buNone/>
        <a:defRPr lang="en-AU" sz="4000" kern="1200" dirty="0" smtClean="0">
          <a:solidFill>
            <a:schemeClr val="tx1"/>
          </a:solidFill>
          <a:latin typeface="+mj-lt"/>
          <a:ea typeface="+mj-ea"/>
          <a:cs typeface="Times New Roman" panose="02020603050405020304" pitchFamily="18" charset="0"/>
        </a:defRPr>
      </a:lvl1pPr>
    </p:titleStyle>
    <p:bodyStyle>
      <a:lvl1pPr marL="360000" indent="-360000" algn="l" defTabSz="914400" rtl="0" eaLnBrk="1" latinLnBrk="0" hangingPunct="1">
        <a:lnSpc>
          <a:spcPct val="100000"/>
        </a:lnSpc>
        <a:spcBef>
          <a:spcPts val="0"/>
        </a:spcBef>
        <a:spcAft>
          <a:spcPts val="900"/>
        </a:spcAft>
        <a:buFont typeface="Arial" panose="020B0604020202020204" pitchFamily="34" charset="0"/>
        <a:buChar char="•"/>
        <a:defRPr sz="2800" kern="1200">
          <a:solidFill>
            <a:schemeClr val="tx1"/>
          </a:solidFill>
          <a:latin typeface="+mn-lt"/>
          <a:ea typeface="+mn-ea"/>
          <a:cs typeface="+mn-cs"/>
        </a:defRPr>
      </a:lvl1pPr>
      <a:lvl2pPr marL="720000" indent="-360000" algn="l" defTabSz="914400" rtl="0" eaLnBrk="1" latinLnBrk="0" hangingPunct="1">
        <a:lnSpc>
          <a:spcPct val="100000"/>
        </a:lnSpc>
        <a:spcBef>
          <a:spcPts val="0"/>
        </a:spcBef>
        <a:spcAft>
          <a:spcPts val="900"/>
        </a:spcAft>
        <a:buFont typeface="Times New Roman" panose="02020603050405020304" pitchFamily="18" charset="0"/>
        <a:buChar char="–"/>
        <a:defRPr sz="2800" kern="1200">
          <a:solidFill>
            <a:schemeClr val="tx1"/>
          </a:solidFill>
          <a:latin typeface="+mn-lt"/>
          <a:ea typeface="+mn-ea"/>
          <a:cs typeface="+mn-cs"/>
        </a:defRPr>
      </a:lvl2pPr>
      <a:lvl3pPr marL="0" indent="0" algn="l" defTabSz="914400" rtl="0" eaLnBrk="1" latinLnBrk="0" hangingPunct="1">
        <a:lnSpc>
          <a:spcPct val="100000"/>
        </a:lnSpc>
        <a:spcBef>
          <a:spcPts val="0"/>
        </a:spcBef>
        <a:spcAft>
          <a:spcPts val="900"/>
        </a:spcAft>
        <a:buFont typeface="Arial" panose="020B0604020202020204" pitchFamily="34" charset="0"/>
        <a:buChar char="​"/>
        <a:defRPr sz="2800" kern="1200">
          <a:solidFill>
            <a:schemeClr val="tx1"/>
          </a:solidFill>
          <a:latin typeface="+mn-lt"/>
          <a:ea typeface="+mn-ea"/>
          <a:cs typeface="+mn-cs"/>
        </a:defRPr>
      </a:lvl3pPr>
      <a:lvl4pPr marL="0" indent="0" algn="l" defTabSz="914400" rtl="0" eaLnBrk="1" latinLnBrk="0" hangingPunct="1">
        <a:lnSpc>
          <a:spcPct val="100000"/>
        </a:lnSpc>
        <a:spcBef>
          <a:spcPts val="0"/>
        </a:spcBef>
        <a:spcAft>
          <a:spcPts val="900"/>
        </a:spcAft>
        <a:buFont typeface="Arial" panose="020B0604020202020204" pitchFamily="34" charset="0"/>
        <a:buChar char="​"/>
        <a:defRPr sz="2800" b="0" kern="1200">
          <a:solidFill>
            <a:schemeClr val="accent1"/>
          </a:solidFill>
          <a:latin typeface="+mj-lt"/>
          <a:ea typeface="+mn-ea"/>
          <a:cs typeface="Arial" panose="020B0604020202020204" pitchFamily="34" charset="0"/>
        </a:defRPr>
      </a:lvl4pPr>
      <a:lvl5pPr marL="0" indent="0" algn="l" defTabSz="914400" rtl="0" eaLnBrk="1" latinLnBrk="0" hangingPunct="1">
        <a:lnSpc>
          <a:spcPct val="100000"/>
        </a:lnSpc>
        <a:spcBef>
          <a:spcPts val="0"/>
        </a:spcBef>
        <a:spcAft>
          <a:spcPts val="900"/>
        </a:spcAft>
        <a:buFont typeface="Arial" panose="020B0604020202020204" pitchFamily="34" charset="0"/>
        <a:buChar char="​"/>
        <a:defRPr sz="2000" kern="1200">
          <a:solidFill>
            <a:schemeClr val="tx1"/>
          </a:solidFill>
          <a:latin typeface="+mn-lt"/>
          <a:ea typeface="+mn-ea"/>
          <a:cs typeface="+mn-cs"/>
        </a:defRPr>
      </a:lvl5pPr>
      <a:lvl6pPr marL="0" indent="0" algn="l" defTabSz="914400" rtl="0" eaLnBrk="1" latinLnBrk="0" hangingPunct="1">
        <a:lnSpc>
          <a:spcPct val="100000"/>
        </a:lnSpc>
        <a:spcBef>
          <a:spcPts val="0"/>
        </a:spcBef>
        <a:spcAft>
          <a:spcPts val="900"/>
        </a:spcAft>
        <a:buFont typeface="Arial" panose="020B0604020202020204" pitchFamily="34" charset="0"/>
        <a:buChar char="​"/>
        <a:defRPr sz="1600" b="0" kern="1200">
          <a:solidFill>
            <a:schemeClr val="accent1"/>
          </a:solidFill>
          <a:latin typeface="+mn-lt"/>
          <a:ea typeface="+mn-ea"/>
          <a:cs typeface="Arial" panose="020B0604020202020204" pitchFamily="34" charset="0"/>
        </a:defRPr>
      </a:lvl6pPr>
      <a:lvl7pPr marL="0" indent="0" algn="l" defTabSz="914400" rtl="0" eaLnBrk="1" latinLnBrk="0" hangingPunct="1">
        <a:lnSpc>
          <a:spcPct val="100000"/>
        </a:lnSpc>
        <a:spcBef>
          <a:spcPts val="0"/>
        </a:spcBef>
        <a:spcAft>
          <a:spcPts val="900"/>
        </a:spcAft>
        <a:buFont typeface="Arial" panose="020B0604020202020204" pitchFamily="34" charset="0"/>
        <a:buChar char="​"/>
        <a:defRPr sz="1600" b="1" kern="1200">
          <a:solidFill>
            <a:schemeClr val="accent1"/>
          </a:solidFill>
          <a:latin typeface="Arial" panose="020B0604020202020204" pitchFamily="34" charset="0"/>
          <a:ea typeface="+mn-ea"/>
          <a:cs typeface="Arial" panose="020B0604020202020204" pitchFamily="34" charset="0"/>
        </a:defRPr>
      </a:lvl7pPr>
      <a:lvl8pPr marL="0" indent="0" algn="l" defTabSz="914400" rtl="0" eaLnBrk="1" latinLnBrk="0" hangingPunct="1">
        <a:lnSpc>
          <a:spcPct val="100000"/>
        </a:lnSpc>
        <a:spcBef>
          <a:spcPts val="0"/>
        </a:spcBef>
        <a:spcAft>
          <a:spcPts val="900"/>
        </a:spcAft>
        <a:buFont typeface="Arial" panose="020B0604020202020204" pitchFamily="34" charset="0"/>
        <a:buChar char="​"/>
        <a:defRPr sz="1600" b="0" kern="1200">
          <a:solidFill>
            <a:schemeClr val="tx1"/>
          </a:solidFill>
          <a:latin typeface="+mn-lt"/>
          <a:ea typeface="+mn-ea"/>
          <a:cs typeface="Arial" panose="020B0604020202020204" pitchFamily="34" charset="0"/>
        </a:defRPr>
      </a:lvl8pPr>
      <a:lvl9pPr marL="0" indent="0" algn="l" defTabSz="914400" rtl="0" eaLnBrk="1" latinLnBrk="0" hangingPunct="1">
        <a:lnSpc>
          <a:spcPts val="1400"/>
        </a:lnSpc>
        <a:spcBef>
          <a:spcPts val="0"/>
        </a:spcBef>
        <a:spcAft>
          <a:spcPts val="900"/>
        </a:spcAft>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415" userDrawn="1">
          <p15:clr>
            <a:srgbClr val="F26B43"/>
          </p15:clr>
        </p15:guide>
        <p15:guide id="4" orient="horz" pos="414" userDrawn="1">
          <p15:clr>
            <a:srgbClr val="F26B43"/>
          </p15:clr>
        </p15:guide>
        <p15:guide id="5" pos="1435" userDrawn="1">
          <p15:clr>
            <a:srgbClr val="F26B43"/>
          </p15:clr>
        </p15:guide>
        <p15:guide id="6" pos="1580" userDrawn="1">
          <p15:clr>
            <a:srgbClr val="F26B43"/>
          </p15:clr>
        </p15:guide>
        <p15:guide id="7" pos="2601" userDrawn="1">
          <p15:clr>
            <a:srgbClr val="F26B43"/>
          </p15:clr>
        </p15:guide>
        <p15:guide id="8" pos="2746" userDrawn="1">
          <p15:clr>
            <a:srgbClr val="F26B43"/>
          </p15:clr>
        </p15:guide>
        <p15:guide id="9" pos="3766" userDrawn="1">
          <p15:clr>
            <a:srgbClr val="F26B43"/>
          </p15:clr>
        </p15:guide>
        <p15:guide id="10" pos="3911" userDrawn="1">
          <p15:clr>
            <a:srgbClr val="F26B43"/>
          </p15:clr>
        </p15:guide>
        <p15:guide id="11" pos="4932" userDrawn="1">
          <p15:clr>
            <a:srgbClr val="F26B43"/>
          </p15:clr>
        </p15:guide>
        <p15:guide id="12" pos="5077" userDrawn="1">
          <p15:clr>
            <a:srgbClr val="F26B43"/>
          </p15:clr>
        </p15:guide>
        <p15:guide id="13" pos="6098" userDrawn="1">
          <p15:clr>
            <a:srgbClr val="F26B43"/>
          </p15:clr>
        </p15:guide>
        <p15:guide id="14" pos="6243" userDrawn="1">
          <p15:clr>
            <a:srgbClr val="F26B43"/>
          </p15:clr>
        </p15:guide>
        <p15:guide id="15" pos="7263" userDrawn="1">
          <p15:clr>
            <a:srgbClr val="F26B43"/>
          </p15:clr>
        </p15:guide>
        <p15:guide id="17" orient="horz" pos="1141" userDrawn="1">
          <p15:clr>
            <a:srgbClr val="F26B43"/>
          </p15:clr>
        </p15:guide>
        <p15:guide id="18" orient="horz" pos="2160" userDrawn="1">
          <p15:clr>
            <a:srgbClr val="F26B43"/>
          </p15:clr>
        </p15:guide>
        <p15:guide id="19" orient="horz" pos="3884"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7BF1C5-7763-46CF-A208-CA72561C0F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076797B1-B762-4D63-983D-2C87F33B01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endParaRPr lang="en-GB"/>
          </a:p>
          <a:p>
            <a:pPr lvl="1"/>
            <a:r>
              <a:rPr lang="en-GB" dirty="0"/>
              <a:t>Second level</a:t>
            </a:r>
            <a:endParaRPr lang="en-GB"/>
          </a:p>
          <a:p>
            <a:pPr lvl="2"/>
            <a:r>
              <a:rPr lang="en-GB" dirty="0"/>
              <a:t>Third level</a:t>
            </a:r>
            <a:endParaRPr lang="en-GB"/>
          </a:p>
          <a:p>
            <a:pPr lvl="3"/>
            <a:r>
              <a:rPr lang="en-GB" dirty="0"/>
              <a:t>Fourth level</a:t>
            </a:r>
            <a:endParaRPr lang="en-GB"/>
          </a:p>
          <a:p>
            <a:pPr lvl="4"/>
            <a:r>
              <a:rPr lang="en-GB" dirty="0"/>
              <a:t>Fifth level</a:t>
            </a:r>
          </a:p>
        </p:txBody>
      </p:sp>
    </p:spTree>
    <p:extLst>
      <p:ext uri="{BB962C8B-B14F-4D97-AF65-F5344CB8AC3E}">
        <p14:creationId xmlns:p14="http://schemas.microsoft.com/office/powerpoint/2010/main" val="3717954169"/>
      </p:ext>
    </p:extLst>
  </p:cSld>
  <p:clrMap bg1="lt1" tx1="dk1" bg2="lt2" tx2="dk2" accent1="accent1" accent2="accent2" accent3="accent3" accent4="accent4" accent5="accent5" accent6="accent6" hlink="hlink" folHlink="folHlink"/>
  <p:sldLayoutIdLst>
    <p:sldLayoutId id="21474839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4a"/><Relationship Id="rId7" Type="http://schemas.openxmlformats.org/officeDocument/2006/relationships/hyperlink" Target="https://youtu.be/SVAUR61Eeh0" TargetMode="External"/><Relationship Id="rId2" Type="http://schemas.openxmlformats.org/officeDocument/2006/relationships/customXml" Target="../../customXml/item5.xml"/><Relationship Id="rId1" Type="http://schemas.openxmlformats.org/officeDocument/2006/relationships/customXml" Target="../../customXml/item4.xml"/><Relationship Id="rId6" Type="http://schemas.openxmlformats.org/officeDocument/2006/relationships/image" Target="../media/image17.png"/><Relationship Id="rId5" Type="http://schemas.openxmlformats.org/officeDocument/2006/relationships/slideLayout" Target="../slideLayouts/slideLayout1.xml"/><Relationship Id="rId4" Type="http://schemas.openxmlformats.org/officeDocument/2006/relationships/audio" Target="../media/media1.m4a"/></Relationships>
</file>

<file path=ppt/slides/_rels/slide2.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image" Target="../media/image17.png"/><Relationship Id="rId5" Type="http://schemas.openxmlformats.org/officeDocument/2006/relationships/slideLayout" Target="../slideLayouts/slideLayout2.xml"/><Relationship Id="rId4" Type="http://schemas.openxmlformats.org/officeDocument/2006/relationships/audio" Target="../media/media2.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7.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png"/><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7.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17.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7.png"/><Relationship Id="rId5" Type="http://schemas.openxmlformats.org/officeDocument/2006/relationships/slideLayout" Target="../slideLayouts/slideLayout5.xml"/><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7.pn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microsoft.com/office/2007/relationships/media" Target="../media/media15.m4a"/><Relationship Id="rId7" Type="http://schemas.openxmlformats.org/officeDocument/2006/relationships/image" Target="../media/image17.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9.png"/><Relationship Id="rId5" Type="http://schemas.openxmlformats.org/officeDocument/2006/relationships/slideLayout" Target="../slideLayouts/slideLayout5.xml"/><Relationship Id="rId4" Type="http://schemas.openxmlformats.org/officeDocument/2006/relationships/audio" Target="../media/media15.m4a"/></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7.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7.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7.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7.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hyperlink" Target="http://localhost:3000/"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7.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microsoft.com/office/2007/relationships/media" Target="../media/media23.m4a"/><Relationship Id="rId7" Type="http://schemas.openxmlformats.org/officeDocument/2006/relationships/image" Target="../media/image36.png"/><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hyperlink" Target="http://localhost:3000/books" TargetMode="External"/><Relationship Id="rId5" Type="http://schemas.openxmlformats.org/officeDocument/2006/relationships/slideLayout" Target="../slideLayouts/slideLayout5.xml"/><Relationship Id="rId4" Type="http://schemas.openxmlformats.org/officeDocument/2006/relationships/audio" Target="../media/media23.m4a"/></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7.pn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7.png"/><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7.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7.png"/><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7.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microsoft.com/office/2007/relationships/media" Target="../media/media30.m4a"/><Relationship Id="rId7" Type="http://schemas.openxmlformats.org/officeDocument/2006/relationships/image" Target="../media/image17.png"/><Relationship Id="rId2" Type="http://schemas.openxmlformats.org/officeDocument/2006/relationships/video" Target="../media/media29.mp4"/><Relationship Id="rId1" Type="http://schemas.microsoft.com/office/2007/relationships/media" Target="../media/media29.mp4"/><Relationship Id="rId6" Type="http://schemas.openxmlformats.org/officeDocument/2006/relationships/image" Target="../media/image42.png"/><Relationship Id="rId5" Type="http://schemas.openxmlformats.org/officeDocument/2006/relationships/slideLayout" Target="../slideLayouts/slideLayout5.xml"/><Relationship Id="rId4" Type="http://schemas.openxmlformats.org/officeDocument/2006/relationships/audio" Target="../media/media30.m4a"/></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7.png"/><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microsoft.com/office/2007/relationships/media" Target="../media/media33.m4a"/><Relationship Id="rId7" Type="http://schemas.openxmlformats.org/officeDocument/2006/relationships/image" Target="../media/image17.png"/><Relationship Id="rId2" Type="http://schemas.openxmlformats.org/officeDocument/2006/relationships/video" Target="../media/media32.mp4"/><Relationship Id="rId1" Type="http://schemas.microsoft.com/office/2007/relationships/media" Target="../media/media32.mp4"/><Relationship Id="rId6" Type="http://schemas.openxmlformats.org/officeDocument/2006/relationships/image" Target="../media/image44.png"/><Relationship Id="rId5" Type="http://schemas.openxmlformats.org/officeDocument/2006/relationships/slideLayout" Target="../slideLayouts/slideLayout5.xml"/><Relationship Id="rId4" Type="http://schemas.openxmlformats.org/officeDocument/2006/relationships/audio" Target="../media/media33.m4a"/></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7.png"/><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3" Type="http://schemas.microsoft.com/office/2007/relationships/media" Target="../media/media36.m4a"/><Relationship Id="rId7" Type="http://schemas.openxmlformats.org/officeDocument/2006/relationships/image" Target="../media/image17.png"/><Relationship Id="rId2" Type="http://schemas.openxmlformats.org/officeDocument/2006/relationships/video" Target="../media/media35.mp4"/><Relationship Id="rId1" Type="http://schemas.microsoft.com/office/2007/relationships/media" Target="../media/media35.mp4"/><Relationship Id="rId6" Type="http://schemas.openxmlformats.org/officeDocument/2006/relationships/image" Target="../media/image46.png"/><Relationship Id="rId5" Type="http://schemas.openxmlformats.org/officeDocument/2006/relationships/slideLayout" Target="../slideLayouts/slideLayout5.xml"/><Relationship Id="rId4" Type="http://schemas.openxmlformats.org/officeDocument/2006/relationships/audio" Target="../media/media36.m4a"/></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7.png"/><Relationship Id="rId4" Type="http://schemas.openxmlformats.org/officeDocument/2006/relationships/image" Target="../media/image47.png"/></Relationships>
</file>

<file path=ppt/slides/_rels/slide32.xml.rels><?xml version="1.0" encoding="UTF-8" standalone="yes"?>
<Relationships xmlns="http://schemas.openxmlformats.org/package/2006/relationships"><Relationship Id="rId3" Type="http://schemas.microsoft.com/office/2007/relationships/media" Target="../media/media39.m4a"/><Relationship Id="rId7" Type="http://schemas.openxmlformats.org/officeDocument/2006/relationships/image" Target="../media/image17.png"/><Relationship Id="rId2" Type="http://schemas.openxmlformats.org/officeDocument/2006/relationships/video" Target="../media/media38.mp4"/><Relationship Id="rId1" Type="http://schemas.microsoft.com/office/2007/relationships/media" Target="../media/media38.mp4"/><Relationship Id="rId6" Type="http://schemas.openxmlformats.org/officeDocument/2006/relationships/image" Target="../media/image48.png"/><Relationship Id="rId5" Type="http://schemas.openxmlformats.org/officeDocument/2006/relationships/slideLayout" Target="../slideLayouts/slideLayout5.xml"/><Relationship Id="rId4" Type="http://schemas.openxmlformats.org/officeDocument/2006/relationships/audio" Target="../media/media39.m4a"/></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17.png"/><Relationship Id="rId4" Type="http://schemas.openxmlformats.org/officeDocument/2006/relationships/image" Target="../media/image49.png"/></Relationships>
</file>

<file path=ppt/slides/_rels/slide34.xml.rels><?xml version="1.0" encoding="UTF-8" standalone="yes"?>
<Relationships xmlns="http://schemas.openxmlformats.org/package/2006/relationships"><Relationship Id="rId3" Type="http://schemas.microsoft.com/office/2007/relationships/media" Target="../media/media42.m4a"/><Relationship Id="rId7" Type="http://schemas.openxmlformats.org/officeDocument/2006/relationships/image" Target="../media/image17.png"/><Relationship Id="rId2" Type="http://schemas.openxmlformats.org/officeDocument/2006/relationships/video" Target="../media/media41.mp4"/><Relationship Id="rId1" Type="http://schemas.microsoft.com/office/2007/relationships/media" Target="../media/media41.mp4"/><Relationship Id="rId6" Type="http://schemas.openxmlformats.org/officeDocument/2006/relationships/image" Target="../media/image50.png"/><Relationship Id="rId5" Type="http://schemas.openxmlformats.org/officeDocument/2006/relationships/slideLayout" Target="../slideLayouts/slideLayout5.xml"/><Relationship Id="rId4" Type="http://schemas.openxmlformats.org/officeDocument/2006/relationships/audio" Target="../media/media42.m4a"/></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17.png"/><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8" Type="http://schemas.openxmlformats.org/officeDocument/2006/relationships/image" Target="../media/image17.png"/><Relationship Id="rId3" Type="http://schemas.microsoft.com/office/2007/relationships/media" Target="../media/media45.m4a"/><Relationship Id="rId7" Type="http://schemas.openxmlformats.org/officeDocument/2006/relationships/image" Target="../media/image53.png"/><Relationship Id="rId2" Type="http://schemas.openxmlformats.org/officeDocument/2006/relationships/video" Target="../media/media44.mp4"/><Relationship Id="rId1" Type="http://schemas.microsoft.com/office/2007/relationships/media" Target="../media/media44.mp4"/><Relationship Id="rId6" Type="http://schemas.openxmlformats.org/officeDocument/2006/relationships/image" Target="../media/image52.png"/><Relationship Id="rId5" Type="http://schemas.openxmlformats.org/officeDocument/2006/relationships/slideLayout" Target="../slideLayouts/slideLayout5.xml"/><Relationship Id="rId4" Type="http://schemas.openxmlformats.org/officeDocument/2006/relationships/audio" Target="../media/media45.m4a"/></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microsoft.com/office/2007/relationships/media" Target="../media/media46.m4a"/><Relationship Id="rId2" Type="http://schemas.openxmlformats.org/officeDocument/2006/relationships/customXml" Target="../../customXml/item9.xml"/><Relationship Id="rId1" Type="http://schemas.openxmlformats.org/officeDocument/2006/relationships/customXml" Target="../../customXml/item8.xml"/><Relationship Id="rId6" Type="http://schemas.openxmlformats.org/officeDocument/2006/relationships/image" Target="../media/image17.png"/><Relationship Id="rId5" Type="http://schemas.openxmlformats.org/officeDocument/2006/relationships/slideLayout" Target="../slideLayouts/slideLayout48.xml"/><Relationship Id="rId4" Type="http://schemas.openxmlformats.org/officeDocument/2006/relationships/audio" Target="../media/media46.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D80360-5E8F-49E2-863D-43A3D7FC28A8}"/>
              </a:ext>
            </a:extLst>
          </p:cNvPr>
          <p:cNvSpPr>
            <a:spLocks noGrp="1"/>
          </p:cNvSpPr>
          <p:nvPr>
            <p:ph type="title"/>
          </p:nvPr>
        </p:nvSpPr>
        <p:spPr/>
        <p:txBody>
          <a:bodyPr/>
          <a:lstStyle/>
          <a:p>
            <a:r>
              <a:rPr lang="en-GB" dirty="0"/>
              <a:t>Bookstore Management System - Documentation</a:t>
            </a:r>
          </a:p>
        </p:txBody>
      </p:sp>
      <p:sp>
        <p:nvSpPr>
          <p:cNvPr id="7" name="Subtitle 6">
            <a:extLst>
              <a:ext uri="{FF2B5EF4-FFF2-40B4-BE49-F238E27FC236}">
                <a16:creationId xmlns:a16="http://schemas.microsoft.com/office/drawing/2014/main" id="{523B70E0-20E0-4FC7-AEAB-2E7A4D3BACE0}"/>
              </a:ext>
            </a:extLst>
          </p:cNvPr>
          <p:cNvSpPr>
            <a:spLocks noGrp="1"/>
          </p:cNvSpPr>
          <p:nvPr>
            <p:ph type="subTitle" idx="1"/>
          </p:nvPr>
        </p:nvSpPr>
        <p:spPr/>
        <p:txBody>
          <a:bodyPr/>
          <a:lstStyle/>
          <a:p>
            <a:r>
              <a:rPr lang="en-GB" dirty="0"/>
              <a:t>Ethan Shellem-Prince / 2109509 </a:t>
            </a:r>
          </a:p>
        </p:txBody>
      </p:sp>
      <p:pic>
        <p:nvPicPr>
          <p:cNvPr id="26" name="Audio 25">
            <a:hlinkClick r:id="" action="ppaction://media"/>
            <a:extLst>
              <a:ext uri="{FF2B5EF4-FFF2-40B4-BE49-F238E27FC236}">
                <a16:creationId xmlns:a16="http://schemas.microsoft.com/office/drawing/2014/main" id="{4BA0299C-094B-3076-CF12-91DB9FF9B92E}"/>
              </a:ext>
            </a:extLst>
          </p:cNvPr>
          <p:cNvPicPr>
            <a:picLocks noChangeAspect="1"/>
          </p:cNvPicPr>
          <p:nvPr>
            <a:audioFile r:link="rId4"/>
            <p:extLst>
              <p:ext uri="{DAA4B4D4-6D71-4841-9C94-3DE7FCFB9230}">
                <p14:media xmlns:p14="http://schemas.microsoft.com/office/powerpoint/2010/main" r:embed="rId3"/>
              </p:ext>
            </p:extLst>
          </p:nvPr>
        </p:nvPicPr>
        <p:blipFill>
          <a:blip r:embed="rId6"/>
          <a:srcRect l="-370779" t="-370779" r="-370779" b="-370779"/>
          <a:stretch>
            <a:fillRect/>
          </a:stretch>
        </p:blipFill>
        <p:spPr>
          <a:xfrm>
            <a:off x="10052304" y="4718304"/>
            <a:ext cx="2057400" cy="2057400"/>
          </a:xfrm>
          <a:prstGeom prst="ellipse">
            <a:avLst/>
          </a:prstGeom>
        </p:spPr>
      </p:pic>
      <p:sp>
        <p:nvSpPr>
          <p:cNvPr id="3" name="TextBox 2">
            <a:extLst>
              <a:ext uri="{FF2B5EF4-FFF2-40B4-BE49-F238E27FC236}">
                <a16:creationId xmlns:a16="http://schemas.microsoft.com/office/drawing/2014/main" id="{7BC58DD3-C545-A5AC-F385-75CFD52D899A}"/>
              </a:ext>
            </a:extLst>
          </p:cNvPr>
          <p:cNvSpPr txBox="1"/>
          <p:nvPr/>
        </p:nvSpPr>
        <p:spPr>
          <a:xfrm>
            <a:off x="658811" y="6081057"/>
            <a:ext cx="6096000" cy="369332"/>
          </a:xfrm>
          <a:prstGeom prst="rect">
            <a:avLst/>
          </a:prstGeom>
          <a:noFill/>
        </p:spPr>
        <p:txBody>
          <a:bodyPr wrap="square">
            <a:spAutoFit/>
          </a:bodyPr>
          <a:lstStyle/>
          <a:p>
            <a:r>
              <a:rPr lang="en-GB" dirty="0">
                <a:hlinkClick r:id="rId7"/>
              </a:rPr>
              <a:t>https://youtu.be/SVAUR61Eeh0</a:t>
            </a:r>
            <a:r>
              <a:rPr lang="en-GB" dirty="0"/>
              <a:t> </a:t>
            </a:r>
          </a:p>
        </p:txBody>
      </p:sp>
      <p:sp>
        <p:nvSpPr>
          <p:cNvPr id="4" name="Title 5">
            <a:extLst>
              <a:ext uri="{FF2B5EF4-FFF2-40B4-BE49-F238E27FC236}">
                <a16:creationId xmlns:a16="http://schemas.microsoft.com/office/drawing/2014/main" id="{95887594-0CD0-5CD4-1EF7-420DD85B0454}"/>
              </a:ext>
            </a:extLst>
          </p:cNvPr>
          <p:cNvSpPr txBox="1">
            <a:spLocks/>
          </p:cNvSpPr>
          <p:nvPr/>
        </p:nvSpPr>
        <p:spPr>
          <a:xfrm>
            <a:off x="658811" y="5588811"/>
            <a:ext cx="9021764" cy="615553"/>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lang="en-AU" sz="4000" kern="1200">
                <a:solidFill>
                  <a:schemeClr val="tx1"/>
                </a:solidFill>
                <a:latin typeface="+mj-lt"/>
                <a:ea typeface="+mj-ea"/>
                <a:cs typeface="Times New Roman" panose="02020603050405020304" pitchFamily="18" charset="0"/>
              </a:defRPr>
            </a:lvl1pPr>
          </a:lstStyle>
          <a:p>
            <a:r>
              <a:rPr lang="en-GB" dirty="0"/>
              <a:t>YouTube Video</a:t>
            </a:r>
          </a:p>
        </p:txBody>
      </p:sp>
    </p:spTree>
    <p:custDataLst>
      <p:custData r:id="rId1"/>
      <p:custData r:id="rId2"/>
    </p:custDataLst>
    <p:extLst>
      <p:ext uri="{BB962C8B-B14F-4D97-AF65-F5344CB8AC3E}">
        <p14:creationId xmlns:p14="http://schemas.microsoft.com/office/powerpoint/2010/main" val="2521162390"/>
      </p:ext>
    </p:extLst>
  </p:cSld>
  <p:clrMapOvr>
    <a:masterClrMapping/>
  </p:clrMapOvr>
  <mc:AlternateContent xmlns:mc="http://schemas.openxmlformats.org/markup-compatibility/2006" xmlns:p14="http://schemas.microsoft.com/office/powerpoint/2010/main">
    <mc:Choice Requires="p14">
      <p:transition spd="slow" p14:dur="2000" advTm="12093"/>
    </mc:Choice>
    <mc:Fallback xmlns="">
      <p:transition spd="slow" advTm="12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F219B-B14D-4F26-8F20-8F924AA20EF8}"/>
              </a:ext>
            </a:extLst>
          </p:cNvPr>
          <p:cNvSpPr>
            <a:spLocks noGrp="1"/>
          </p:cNvSpPr>
          <p:nvPr>
            <p:ph type="title"/>
          </p:nvPr>
        </p:nvSpPr>
        <p:spPr/>
        <p:txBody>
          <a:bodyPr/>
          <a:lstStyle/>
          <a:p>
            <a:r>
              <a:rPr lang="en-GB" dirty="0"/>
              <a:t>Overview: Assignment 1 </a:t>
            </a:r>
          </a:p>
        </p:txBody>
      </p:sp>
      <p:sp>
        <p:nvSpPr>
          <p:cNvPr id="4" name="Content Placeholder 3">
            <a:extLst>
              <a:ext uri="{FF2B5EF4-FFF2-40B4-BE49-F238E27FC236}">
                <a16:creationId xmlns:a16="http://schemas.microsoft.com/office/drawing/2014/main" id="{76B1ED32-D8E9-47D4-BD01-73A0FB97F796}"/>
              </a:ext>
            </a:extLst>
          </p:cNvPr>
          <p:cNvSpPr>
            <a:spLocks noGrp="1"/>
          </p:cNvSpPr>
          <p:nvPr>
            <p:ph sz="quarter" idx="16"/>
          </p:nvPr>
        </p:nvSpPr>
        <p:spPr>
          <a:xfrm>
            <a:off x="658812" y="1345513"/>
            <a:ext cx="10874375" cy="4354512"/>
          </a:xfrm>
        </p:spPr>
        <p:txBody>
          <a:bodyPr/>
          <a:lstStyle/>
          <a:p>
            <a:pPr lvl="2"/>
            <a:r>
              <a:rPr lang="en-GB" dirty="0"/>
              <a:t>Purpose of the application:</a:t>
            </a:r>
          </a:p>
          <a:p>
            <a:pPr lvl="2"/>
            <a:r>
              <a:rPr lang="en-GB" sz="2400" dirty="0"/>
              <a:t>A Dynamic webpage that displays book information and interacts with a RESTful API.</a:t>
            </a:r>
          </a:p>
          <a:p>
            <a:pPr lvl="2"/>
            <a:endParaRPr lang="en-GB" dirty="0"/>
          </a:p>
          <a:p>
            <a:pPr lvl="2"/>
            <a:r>
              <a:rPr lang="en-GB" dirty="0"/>
              <a:t>Features: </a:t>
            </a:r>
          </a:p>
          <a:p>
            <a:pPr lvl="2"/>
            <a:r>
              <a:rPr lang="en-GB" sz="2400" dirty="0"/>
              <a:t>Listing key functionalities </a:t>
            </a:r>
            <a:r>
              <a:rPr lang="en-GB" sz="2400" dirty="0" err="1"/>
              <a:t>e.g</a:t>
            </a:r>
            <a:r>
              <a:rPr lang="en-GB" sz="2400" dirty="0"/>
              <a:t> AJAX, REST API, CRUD, Filtering, Polling.</a:t>
            </a:r>
          </a:p>
          <a:p>
            <a:pPr lvl="2"/>
            <a:endParaRPr lang="en-GB" dirty="0"/>
          </a:p>
          <a:p>
            <a:pPr lvl="2"/>
            <a:r>
              <a:rPr lang="en-GB" dirty="0"/>
              <a:t>Tools used: </a:t>
            </a:r>
          </a:p>
          <a:p>
            <a:pPr lvl="2"/>
            <a:r>
              <a:rPr lang="en-GB" sz="2400" dirty="0"/>
              <a:t>Visual Studio Code, HMTL/CSS/JavaScript. </a:t>
            </a:r>
            <a:endParaRPr lang="en-GB" dirty="0"/>
          </a:p>
        </p:txBody>
      </p:sp>
      <p:sp>
        <p:nvSpPr>
          <p:cNvPr id="5" name="Footer Placeholder 4">
            <a:extLst>
              <a:ext uri="{FF2B5EF4-FFF2-40B4-BE49-F238E27FC236}">
                <a16:creationId xmlns:a16="http://schemas.microsoft.com/office/drawing/2014/main" id="{A8940360-9D5E-A243-5E64-0152D57937FE}"/>
              </a:ext>
            </a:extLst>
          </p:cNvPr>
          <p:cNvSpPr>
            <a:spLocks noGrp="1"/>
          </p:cNvSpPr>
          <p:nvPr>
            <p:ph type="ftr" sz="quarter" idx="14"/>
          </p:nvPr>
        </p:nvSpPr>
        <p:spPr/>
        <p:txBody>
          <a:bodyPr/>
          <a:lstStyle/>
          <a:p>
            <a:endParaRPr lang="en-GB" dirty="0"/>
          </a:p>
        </p:txBody>
      </p:sp>
      <p:pic>
        <p:nvPicPr>
          <p:cNvPr id="12" name="Audio 11">
            <a:hlinkClick r:id="" action="ppaction://media"/>
            <a:extLst>
              <a:ext uri="{FF2B5EF4-FFF2-40B4-BE49-F238E27FC236}">
                <a16:creationId xmlns:a16="http://schemas.microsoft.com/office/drawing/2014/main" id="{47368BAB-50D7-BCD3-F71A-E01A4BD36A09}"/>
              </a:ext>
            </a:extLst>
          </p:cNvPr>
          <p:cNvPicPr>
            <a:picLocks noChangeAspect="1"/>
          </p:cNvPicPr>
          <p:nvPr>
            <a:audioFile r:link="rId4"/>
            <p:extLst>
              <p:ext uri="{DAA4B4D4-6D71-4841-9C94-3DE7FCFB9230}">
                <p14:media xmlns:p14="http://schemas.microsoft.com/office/powerpoint/2010/main" r:embed="rId3"/>
              </p:ext>
            </p:extLst>
          </p:nvPr>
        </p:nvPicPr>
        <p:blipFill>
          <a:blip r:embed="rId6"/>
          <a:srcRect l="-370779" t="-370779" r="-370779" b="-370779"/>
          <a:stretch>
            <a:fillRect/>
          </a:stretch>
        </p:blipFill>
        <p:spPr>
          <a:xfrm>
            <a:off x="10052304" y="4718304"/>
            <a:ext cx="2057400" cy="2057400"/>
          </a:xfrm>
          <a:prstGeom prst="ellipse">
            <a:avLst/>
          </a:prstGeom>
        </p:spPr>
      </p:pic>
    </p:spTree>
    <p:custDataLst>
      <p:custData r:id="rId1"/>
      <p:custData r:id="rId2"/>
    </p:custDataLst>
    <p:extLst>
      <p:ext uri="{BB962C8B-B14F-4D97-AF65-F5344CB8AC3E}">
        <p14:creationId xmlns:p14="http://schemas.microsoft.com/office/powerpoint/2010/main" val="2676630622"/>
      </p:ext>
    </p:extLst>
  </p:cSld>
  <p:clrMapOvr>
    <a:masterClrMapping/>
  </p:clrMapOvr>
  <mc:AlternateContent xmlns:mc="http://schemas.openxmlformats.org/markup-compatibility/2006" xmlns:p14="http://schemas.microsoft.com/office/powerpoint/2010/main">
    <mc:Choice Requires="p14">
      <p:transition spd="slow" p14:dur="2000" advTm="32484"/>
    </mc:Choice>
    <mc:Fallback xmlns="">
      <p:transition spd="slow" advTm="32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1A11B4F-0F8F-B706-E9DD-21488FAB14E9}"/>
              </a:ext>
            </a:extLst>
          </p:cNvPr>
          <p:cNvSpPr/>
          <p:nvPr/>
        </p:nvSpPr>
        <p:spPr>
          <a:xfrm>
            <a:off x="9348697" y="2152650"/>
            <a:ext cx="1517742" cy="1602150"/>
          </a:xfrm>
          <a:prstGeom prst="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18933C2-06F5-4860-50BF-AAE00C2335FF}"/>
              </a:ext>
            </a:extLst>
          </p:cNvPr>
          <p:cNvSpPr/>
          <p:nvPr/>
        </p:nvSpPr>
        <p:spPr>
          <a:xfrm>
            <a:off x="6096000" y="2152650"/>
            <a:ext cx="3252697" cy="1580432"/>
          </a:xfrm>
          <a:prstGeom prst="rect">
            <a:avLst/>
          </a:prstGeom>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7538169-7517-20A2-6B51-161E5A109263}"/>
              </a:ext>
            </a:extLst>
          </p:cNvPr>
          <p:cNvSpPr/>
          <p:nvPr/>
        </p:nvSpPr>
        <p:spPr>
          <a:xfrm>
            <a:off x="6096000" y="3754800"/>
            <a:ext cx="4770439" cy="702541"/>
          </a:xfrm>
          <a:prstGeom prst="rect">
            <a:avLst/>
          </a:prstGeom>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C13B0D6D-F531-C59E-803E-44AB2454E212}"/>
              </a:ext>
            </a:extLst>
          </p:cNvPr>
          <p:cNvSpPr/>
          <p:nvPr/>
        </p:nvSpPr>
        <p:spPr>
          <a:xfrm>
            <a:off x="6096000" y="1450109"/>
            <a:ext cx="4770439" cy="702541"/>
          </a:xfrm>
          <a:prstGeom prst="rect">
            <a:avLst/>
          </a:prstGeom>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C626D55-C399-5FD5-E90D-503F8D8CCE60}"/>
              </a:ext>
            </a:extLst>
          </p:cNvPr>
          <p:cNvSpPr>
            <a:spLocks noGrp="1"/>
          </p:cNvSpPr>
          <p:nvPr>
            <p:ph type="title"/>
          </p:nvPr>
        </p:nvSpPr>
        <p:spPr>
          <a:xfrm>
            <a:off x="658811" y="657225"/>
            <a:ext cx="9021764" cy="532800"/>
          </a:xfrm>
        </p:spPr>
        <p:txBody>
          <a:bodyPr anchor="t">
            <a:normAutofit/>
          </a:bodyPr>
          <a:lstStyle/>
          <a:p>
            <a:r>
              <a:rPr lang="en-GB" sz="3400" dirty="0"/>
              <a:t>Initial Planning</a:t>
            </a:r>
          </a:p>
        </p:txBody>
      </p:sp>
      <p:sp>
        <p:nvSpPr>
          <p:cNvPr id="1033" name="Text Placeholder 3">
            <a:extLst>
              <a:ext uri="{FF2B5EF4-FFF2-40B4-BE49-F238E27FC236}">
                <a16:creationId xmlns:a16="http://schemas.microsoft.com/office/drawing/2014/main" id="{345B63C7-70B7-4559-0ACD-DA377ABC07E1}"/>
              </a:ext>
            </a:extLst>
          </p:cNvPr>
          <p:cNvSpPr>
            <a:spLocks noGrp="1"/>
          </p:cNvSpPr>
          <p:nvPr>
            <p:ph type="body" sz="quarter" idx="27"/>
          </p:nvPr>
        </p:nvSpPr>
        <p:spPr>
          <a:xfrm>
            <a:off x="658811" y="1450109"/>
            <a:ext cx="4775831" cy="4715742"/>
          </a:xfrm>
        </p:spPr>
        <p:txBody>
          <a:bodyPr/>
          <a:lstStyle/>
          <a:p>
            <a:pPr marL="0" indent="0">
              <a:buNone/>
            </a:pPr>
            <a:r>
              <a:rPr lang="en-US" dirty="0"/>
              <a:t>Layout:</a:t>
            </a:r>
          </a:p>
          <a:p>
            <a:pPr marL="0" indent="0">
              <a:buNone/>
            </a:pPr>
            <a:r>
              <a:rPr lang="en-US" sz="2400" dirty="0"/>
              <a:t>Title</a:t>
            </a:r>
          </a:p>
          <a:p>
            <a:pPr marL="0" indent="0">
              <a:buNone/>
            </a:pPr>
            <a:r>
              <a:rPr lang="en-US" sz="2400" dirty="0"/>
              <a:t>Table</a:t>
            </a:r>
          </a:p>
          <a:p>
            <a:pPr marL="0" indent="0">
              <a:buNone/>
            </a:pPr>
            <a:r>
              <a:rPr lang="en-US" sz="2400" dirty="0"/>
              <a:t>Functions</a:t>
            </a:r>
          </a:p>
          <a:p>
            <a:pPr marL="0" indent="0">
              <a:buNone/>
            </a:pPr>
            <a:endParaRPr lang="en-US" sz="2400" dirty="0"/>
          </a:p>
          <a:p>
            <a:pPr marL="0" indent="0">
              <a:buNone/>
            </a:pPr>
            <a:endParaRPr lang="en-US" dirty="0"/>
          </a:p>
          <a:p>
            <a:endParaRPr lang="en-US" dirty="0"/>
          </a:p>
        </p:txBody>
      </p:sp>
      <p:sp>
        <p:nvSpPr>
          <p:cNvPr id="7" name="TextBox 6">
            <a:extLst>
              <a:ext uri="{FF2B5EF4-FFF2-40B4-BE49-F238E27FC236}">
                <a16:creationId xmlns:a16="http://schemas.microsoft.com/office/drawing/2014/main" id="{12DDC02A-2F69-677E-8CEC-29BF804629F2}"/>
              </a:ext>
            </a:extLst>
          </p:cNvPr>
          <p:cNvSpPr txBox="1"/>
          <p:nvPr/>
        </p:nvSpPr>
        <p:spPr>
          <a:xfrm>
            <a:off x="554248" y="4611015"/>
            <a:ext cx="8218817" cy="2031325"/>
          </a:xfrm>
          <a:prstGeom prst="rect">
            <a:avLst/>
          </a:prstGeom>
          <a:noFill/>
        </p:spPr>
        <p:txBody>
          <a:bodyPr wrap="square">
            <a:spAutoFit/>
          </a:bodyPr>
          <a:lstStyle/>
          <a:p>
            <a:r>
              <a:rPr lang="en-GB" b="0" i="0" dirty="0">
                <a:effectLst/>
                <a:latin typeface="Inter"/>
              </a:rPr>
              <a:t>Why a bookstore</a:t>
            </a:r>
          </a:p>
          <a:p>
            <a:r>
              <a:rPr lang="en-GB" b="0" i="0" dirty="0">
                <a:effectLst/>
                <a:latin typeface="Inter"/>
              </a:rPr>
              <a:t>A bookstore is a great example, as it has a simple, familiar structure that allows for a demonstration of critical functionalities like display, filtering, and editing of the item. </a:t>
            </a:r>
            <a:r>
              <a:rPr lang="en-GB" dirty="0">
                <a:latin typeface="Inter"/>
              </a:rPr>
              <a:t>W</a:t>
            </a:r>
            <a:r>
              <a:rPr lang="en-GB" b="0" i="0" dirty="0">
                <a:effectLst/>
                <a:latin typeface="Inter"/>
              </a:rPr>
              <a:t>hen you query the data books have attributes such as title, genre, description, and price, which are intuitive for the user and easy to implement dynamically using a RESTful API. It can also be extended creatively—adding genres, managing an inventory, etc.</a:t>
            </a:r>
            <a:endParaRPr lang="en-GB" dirty="0"/>
          </a:p>
        </p:txBody>
      </p:sp>
      <p:sp>
        <p:nvSpPr>
          <p:cNvPr id="3" name="Rectangle 2">
            <a:extLst>
              <a:ext uri="{FF2B5EF4-FFF2-40B4-BE49-F238E27FC236}">
                <a16:creationId xmlns:a16="http://schemas.microsoft.com/office/drawing/2014/main" id="{2669FD2E-0757-2C61-4BB8-4FD8A225CBCD}"/>
              </a:ext>
            </a:extLst>
          </p:cNvPr>
          <p:cNvSpPr/>
          <p:nvPr/>
        </p:nvSpPr>
        <p:spPr>
          <a:xfrm>
            <a:off x="6096000" y="1450109"/>
            <a:ext cx="4770439" cy="3028950"/>
          </a:xfrm>
          <a:prstGeom prst="rect">
            <a:avLst/>
          </a:prstGeom>
          <a:no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C883341-04E2-C12C-6B9B-F14E2C28855D}"/>
              </a:ext>
            </a:extLst>
          </p:cNvPr>
          <p:cNvSpPr txBox="1"/>
          <p:nvPr/>
        </p:nvSpPr>
        <p:spPr>
          <a:xfrm>
            <a:off x="8109229" y="1590675"/>
            <a:ext cx="663836" cy="430887"/>
          </a:xfrm>
          <a:prstGeom prst="rect">
            <a:avLst/>
          </a:prstGeom>
          <a:noFill/>
        </p:spPr>
        <p:txBody>
          <a:bodyPr wrap="none" lIns="0" tIns="0" rIns="0" bIns="0" rtlCol="0">
            <a:spAutoFit/>
          </a:bodyPr>
          <a:lstStyle/>
          <a:p>
            <a:pPr algn="l"/>
            <a:r>
              <a:rPr lang="en-GB" sz="2800" dirty="0"/>
              <a:t>Title</a:t>
            </a:r>
          </a:p>
        </p:txBody>
      </p:sp>
      <p:sp>
        <p:nvSpPr>
          <p:cNvPr id="5" name="TextBox 4">
            <a:extLst>
              <a:ext uri="{FF2B5EF4-FFF2-40B4-BE49-F238E27FC236}">
                <a16:creationId xmlns:a16="http://schemas.microsoft.com/office/drawing/2014/main" id="{F4095F64-7E24-6488-A38D-303EB2F1E6AE}"/>
              </a:ext>
            </a:extLst>
          </p:cNvPr>
          <p:cNvSpPr txBox="1"/>
          <p:nvPr/>
        </p:nvSpPr>
        <p:spPr>
          <a:xfrm>
            <a:off x="6663395" y="2485021"/>
            <a:ext cx="1975779" cy="830997"/>
          </a:xfrm>
          <a:prstGeom prst="rect">
            <a:avLst/>
          </a:prstGeom>
          <a:noFill/>
        </p:spPr>
        <p:txBody>
          <a:bodyPr wrap="square" lIns="0" tIns="0" rIns="0" bIns="0" rtlCol="0">
            <a:spAutoFit/>
          </a:bodyPr>
          <a:lstStyle/>
          <a:p>
            <a:pPr algn="l"/>
            <a:r>
              <a:rPr lang="en-GB" sz="5400" dirty="0"/>
              <a:t>table</a:t>
            </a:r>
          </a:p>
        </p:txBody>
      </p:sp>
      <p:sp>
        <p:nvSpPr>
          <p:cNvPr id="6" name="TextBox 5">
            <a:extLst>
              <a:ext uri="{FF2B5EF4-FFF2-40B4-BE49-F238E27FC236}">
                <a16:creationId xmlns:a16="http://schemas.microsoft.com/office/drawing/2014/main" id="{AB23EEC6-700C-DD3E-F456-410DBA517409}"/>
              </a:ext>
            </a:extLst>
          </p:cNvPr>
          <p:cNvSpPr txBox="1"/>
          <p:nvPr/>
        </p:nvSpPr>
        <p:spPr>
          <a:xfrm>
            <a:off x="9348697" y="2533697"/>
            <a:ext cx="1214528" cy="861774"/>
          </a:xfrm>
          <a:prstGeom prst="rect">
            <a:avLst/>
          </a:prstGeom>
          <a:noFill/>
        </p:spPr>
        <p:txBody>
          <a:bodyPr wrap="square" lIns="0" tIns="0" rIns="0" bIns="0" rtlCol="0">
            <a:spAutoFit/>
          </a:bodyPr>
          <a:lstStyle/>
          <a:p>
            <a:pPr algn="ctr"/>
            <a:r>
              <a:rPr lang="en-GB" sz="2800" dirty="0"/>
              <a:t>Action buttons</a:t>
            </a:r>
          </a:p>
        </p:txBody>
      </p:sp>
      <p:sp>
        <p:nvSpPr>
          <p:cNvPr id="8" name="TextBox 7">
            <a:extLst>
              <a:ext uri="{FF2B5EF4-FFF2-40B4-BE49-F238E27FC236}">
                <a16:creationId xmlns:a16="http://schemas.microsoft.com/office/drawing/2014/main" id="{BFA0F71F-4FAA-065F-AC6A-E402543FD327}"/>
              </a:ext>
            </a:extLst>
          </p:cNvPr>
          <p:cNvSpPr txBox="1"/>
          <p:nvPr/>
        </p:nvSpPr>
        <p:spPr>
          <a:xfrm>
            <a:off x="6257112" y="3898707"/>
            <a:ext cx="2382062" cy="430887"/>
          </a:xfrm>
          <a:prstGeom prst="rect">
            <a:avLst/>
          </a:prstGeom>
          <a:noFill/>
        </p:spPr>
        <p:txBody>
          <a:bodyPr wrap="none" lIns="0" tIns="0" rIns="0" bIns="0" rtlCol="0">
            <a:spAutoFit/>
          </a:bodyPr>
          <a:lstStyle/>
          <a:p>
            <a:pPr algn="l"/>
            <a:r>
              <a:rPr lang="en-GB" sz="2800" dirty="0"/>
              <a:t>Add / edit books</a:t>
            </a:r>
          </a:p>
        </p:txBody>
      </p:sp>
      <p:pic>
        <p:nvPicPr>
          <p:cNvPr id="20" name="Audio 19">
            <a:hlinkClick r:id="" action="ppaction://media"/>
            <a:extLst>
              <a:ext uri="{FF2B5EF4-FFF2-40B4-BE49-F238E27FC236}">
                <a16:creationId xmlns:a16="http://schemas.microsoft.com/office/drawing/2014/main" id="{F47E001C-0645-A6D6-8DD8-8FFF75562B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9293445"/>
      </p:ext>
    </p:extLst>
  </p:cSld>
  <p:clrMapOvr>
    <a:masterClrMapping/>
  </p:clrMapOvr>
  <mc:AlternateContent xmlns:mc="http://schemas.openxmlformats.org/markup-compatibility/2006" xmlns:p14="http://schemas.microsoft.com/office/powerpoint/2010/main">
    <mc:Choice Requires="p14">
      <p:transition spd="slow" p14:dur="2000" advTm="69921"/>
    </mc:Choice>
    <mc:Fallback xmlns="">
      <p:transition spd="slow" advTm="69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59DB50B-1A03-CA1C-7CCD-F00C67CA48F6}"/>
              </a:ext>
            </a:extLst>
          </p:cNvPr>
          <p:cNvSpPr txBox="1"/>
          <p:nvPr/>
        </p:nvSpPr>
        <p:spPr>
          <a:xfrm>
            <a:off x="5921896" y="1487924"/>
            <a:ext cx="4785655" cy="2062103"/>
          </a:xfrm>
          <a:prstGeom prst="rect">
            <a:avLst/>
          </a:prstGeom>
          <a:noFill/>
        </p:spPr>
        <p:txBody>
          <a:bodyPr wrap="square" lIns="0" tIns="0" rIns="0" bIns="0" rtlCol="0">
            <a:spAutoFit/>
          </a:bodyPr>
          <a:lstStyle/>
          <a:p>
            <a:pPr algn="ctr"/>
            <a:r>
              <a:rPr lang="en-GB" sz="5400" dirty="0"/>
              <a:t>script.js</a:t>
            </a:r>
          </a:p>
          <a:p>
            <a:pPr algn="ctr"/>
            <a:r>
              <a:rPr lang="en-GB" sz="4000" dirty="0"/>
              <a:t>(frontend JavaScript)</a:t>
            </a:r>
          </a:p>
          <a:p>
            <a:pPr algn="ctr"/>
            <a:r>
              <a:rPr lang="en-GB" sz="4000" dirty="0"/>
              <a:t>(AJAX requests)</a:t>
            </a:r>
          </a:p>
        </p:txBody>
      </p:sp>
      <p:sp>
        <p:nvSpPr>
          <p:cNvPr id="7" name="TextBox 6">
            <a:extLst>
              <a:ext uri="{FF2B5EF4-FFF2-40B4-BE49-F238E27FC236}">
                <a16:creationId xmlns:a16="http://schemas.microsoft.com/office/drawing/2014/main" id="{46650B56-88AF-E2AB-9F2B-92C2B5F42A16}"/>
              </a:ext>
            </a:extLst>
          </p:cNvPr>
          <p:cNvSpPr txBox="1"/>
          <p:nvPr/>
        </p:nvSpPr>
        <p:spPr>
          <a:xfrm>
            <a:off x="175418" y="1795701"/>
            <a:ext cx="4785655" cy="1446550"/>
          </a:xfrm>
          <a:prstGeom prst="rect">
            <a:avLst/>
          </a:prstGeom>
          <a:noFill/>
        </p:spPr>
        <p:txBody>
          <a:bodyPr wrap="square" lIns="0" tIns="0" rIns="0" bIns="0" rtlCol="0">
            <a:spAutoFit/>
          </a:bodyPr>
          <a:lstStyle/>
          <a:p>
            <a:pPr algn="ctr"/>
            <a:r>
              <a:rPr lang="en-GB" sz="5400" dirty="0"/>
              <a:t>index.html</a:t>
            </a:r>
          </a:p>
          <a:p>
            <a:pPr algn="ctr"/>
            <a:r>
              <a:rPr lang="en-GB" sz="4000" dirty="0"/>
              <a:t>(frontend)</a:t>
            </a:r>
          </a:p>
        </p:txBody>
      </p:sp>
      <p:sp>
        <p:nvSpPr>
          <p:cNvPr id="8" name="TextBox 7">
            <a:extLst>
              <a:ext uri="{FF2B5EF4-FFF2-40B4-BE49-F238E27FC236}">
                <a16:creationId xmlns:a16="http://schemas.microsoft.com/office/drawing/2014/main" id="{3A8F1D9B-29A4-B09E-4574-A5C9806F8473}"/>
              </a:ext>
            </a:extLst>
          </p:cNvPr>
          <p:cNvSpPr txBox="1"/>
          <p:nvPr/>
        </p:nvSpPr>
        <p:spPr>
          <a:xfrm>
            <a:off x="5921896" y="4339024"/>
            <a:ext cx="4785655" cy="2062103"/>
          </a:xfrm>
          <a:prstGeom prst="rect">
            <a:avLst/>
          </a:prstGeom>
          <a:noFill/>
        </p:spPr>
        <p:txBody>
          <a:bodyPr wrap="square" lIns="0" tIns="0" rIns="0" bIns="0" rtlCol="0">
            <a:spAutoFit/>
          </a:bodyPr>
          <a:lstStyle/>
          <a:p>
            <a:pPr algn="ctr"/>
            <a:r>
              <a:rPr lang="en-GB" sz="5400" dirty="0"/>
              <a:t>server.js</a:t>
            </a:r>
          </a:p>
          <a:p>
            <a:pPr algn="ctr"/>
            <a:r>
              <a:rPr lang="en-GB" sz="4000" dirty="0"/>
              <a:t>(backend API)</a:t>
            </a:r>
          </a:p>
          <a:p>
            <a:pPr algn="ctr"/>
            <a:r>
              <a:rPr lang="en-GB" sz="4000" dirty="0"/>
              <a:t>(CRUD logic)</a:t>
            </a:r>
          </a:p>
        </p:txBody>
      </p:sp>
      <p:sp>
        <p:nvSpPr>
          <p:cNvPr id="9" name="Title 1">
            <a:extLst>
              <a:ext uri="{FF2B5EF4-FFF2-40B4-BE49-F238E27FC236}">
                <a16:creationId xmlns:a16="http://schemas.microsoft.com/office/drawing/2014/main" id="{BE9FA4AD-69C5-8D68-D5DA-B4BDA6DB8C39}"/>
              </a:ext>
            </a:extLst>
          </p:cNvPr>
          <p:cNvSpPr>
            <a:spLocks noGrp="1"/>
          </p:cNvSpPr>
          <p:nvPr>
            <p:ph type="title"/>
          </p:nvPr>
        </p:nvSpPr>
        <p:spPr>
          <a:xfrm>
            <a:off x="565943" y="718577"/>
            <a:ext cx="9021764" cy="532800"/>
          </a:xfrm>
        </p:spPr>
        <p:txBody>
          <a:bodyPr anchor="t">
            <a:normAutofit/>
          </a:bodyPr>
          <a:lstStyle/>
          <a:p>
            <a:r>
              <a:rPr lang="en-GB" sz="3400" dirty="0"/>
              <a:t>Relationships</a:t>
            </a:r>
          </a:p>
        </p:txBody>
      </p:sp>
      <p:sp>
        <p:nvSpPr>
          <p:cNvPr id="10" name="TextBox 9">
            <a:extLst>
              <a:ext uri="{FF2B5EF4-FFF2-40B4-BE49-F238E27FC236}">
                <a16:creationId xmlns:a16="http://schemas.microsoft.com/office/drawing/2014/main" id="{E702B63D-1A98-2E77-36B9-EB85362282FD}"/>
              </a:ext>
            </a:extLst>
          </p:cNvPr>
          <p:cNvSpPr txBox="1"/>
          <p:nvPr/>
        </p:nvSpPr>
        <p:spPr>
          <a:xfrm>
            <a:off x="291170" y="4677577"/>
            <a:ext cx="4785655" cy="1384995"/>
          </a:xfrm>
          <a:prstGeom prst="rect">
            <a:avLst/>
          </a:prstGeom>
          <a:noFill/>
        </p:spPr>
        <p:txBody>
          <a:bodyPr wrap="square" lIns="0" tIns="0" rIns="0" bIns="0" rtlCol="0">
            <a:spAutoFit/>
          </a:bodyPr>
          <a:lstStyle/>
          <a:p>
            <a:pPr algn="ctr"/>
            <a:r>
              <a:rPr lang="en-GB" sz="5400" dirty="0"/>
              <a:t>style.css</a:t>
            </a:r>
          </a:p>
          <a:p>
            <a:pPr algn="ctr"/>
            <a:r>
              <a:rPr lang="en-GB" sz="3600" dirty="0"/>
              <a:t>(frontend </a:t>
            </a:r>
            <a:r>
              <a:rPr lang="en-GB" sz="3600" dirty="0" err="1"/>
              <a:t>css</a:t>
            </a:r>
            <a:r>
              <a:rPr lang="en-GB" sz="3600" dirty="0"/>
              <a:t>)</a:t>
            </a:r>
          </a:p>
        </p:txBody>
      </p:sp>
      <p:cxnSp>
        <p:nvCxnSpPr>
          <p:cNvPr id="12" name="Straight Arrow Connector 11">
            <a:extLst>
              <a:ext uri="{FF2B5EF4-FFF2-40B4-BE49-F238E27FC236}">
                <a16:creationId xmlns:a16="http://schemas.microsoft.com/office/drawing/2014/main" id="{AB865B25-82EA-3059-A400-38D4B38D9F61}"/>
              </a:ext>
            </a:extLst>
          </p:cNvPr>
          <p:cNvCxnSpPr/>
          <p:nvPr/>
        </p:nvCxnSpPr>
        <p:spPr>
          <a:xfrm>
            <a:off x="2568245" y="3550027"/>
            <a:ext cx="0" cy="11275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344AF35-10DD-ED87-C831-3405636E262B}"/>
              </a:ext>
            </a:extLst>
          </p:cNvPr>
          <p:cNvCxnSpPr/>
          <p:nvPr/>
        </p:nvCxnSpPr>
        <p:spPr>
          <a:xfrm>
            <a:off x="4276725" y="2371725"/>
            <a:ext cx="16451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6B3C0CC-6A22-793E-3CB1-2AE051335170}"/>
              </a:ext>
            </a:extLst>
          </p:cNvPr>
          <p:cNvCxnSpPr>
            <a:cxnSpLocks/>
          </p:cNvCxnSpPr>
          <p:nvPr/>
        </p:nvCxnSpPr>
        <p:spPr>
          <a:xfrm>
            <a:off x="8235018" y="3801828"/>
            <a:ext cx="0" cy="53719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4BC88B8-7094-AE6B-18CC-8E2951F31C77}"/>
              </a:ext>
            </a:extLst>
          </p:cNvPr>
          <p:cNvCxnSpPr/>
          <p:nvPr/>
        </p:nvCxnSpPr>
        <p:spPr>
          <a:xfrm>
            <a:off x="4356360" y="5514975"/>
            <a:ext cx="16451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3" name="Audio 22">
            <a:hlinkClick r:id="" action="ppaction://media"/>
            <a:extLst>
              <a:ext uri="{FF2B5EF4-FFF2-40B4-BE49-F238E27FC236}">
                <a16:creationId xmlns:a16="http://schemas.microsoft.com/office/drawing/2014/main" id="{11A27A7C-7C6D-C417-6809-7143C190CA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9453986"/>
      </p:ext>
    </p:extLst>
  </p:cSld>
  <p:clrMapOvr>
    <a:masterClrMapping/>
  </p:clrMapOvr>
  <mc:AlternateContent xmlns:mc="http://schemas.openxmlformats.org/markup-compatibility/2006" xmlns:p14="http://schemas.microsoft.com/office/powerpoint/2010/main">
    <mc:Choice Requires="p14">
      <p:transition spd="slow" p14:dur="2000" advTm="46987"/>
    </mc:Choice>
    <mc:Fallback xmlns="">
      <p:transition spd="slow" advTm="46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6A558-DAF9-79A3-E2A5-E88F62332642}"/>
              </a:ext>
            </a:extLst>
          </p:cNvPr>
          <p:cNvSpPr>
            <a:spLocks noGrp="1"/>
          </p:cNvSpPr>
          <p:nvPr>
            <p:ph type="title"/>
          </p:nvPr>
        </p:nvSpPr>
        <p:spPr/>
        <p:txBody>
          <a:bodyPr/>
          <a:lstStyle/>
          <a:p>
            <a:r>
              <a:rPr lang="en-GB" dirty="0"/>
              <a:t>index.html</a:t>
            </a:r>
          </a:p>
        </p:txBody>
      </p:sp>
      <p:sp>
        <p:nvSpPr>
          <p:cNvPr id="5" name="Content Placeholder 4">
            <a:extLst>
              <a:ext uri="{FF2B5EF4-FFF2-40B4-BE49-F238E27FC236}">
                <a16:creationId xmlns:a16="http://schemas.microsoft.com/office/drawing/2014/main" id="{0094D899-EEAB-AD8F-3954-D6917A1CBBEA}"/>
              </a:ext>
            </a:extLst>
          </p:cNvPr>
          <p:cNvSpPr>
            <a:spLocks noGrp="1"/>
          </p:cNvSpPr>
          <p:nvPr>
            <p:ph sz="quarter" idx="28"/>
          </p:nvPr>
        </p:nvSpPr>
        <p:spPr>
          <a:xfrm>
            <a:off x="5919070" y="1621557"/>
            <a:ext cx="5942251" cy="4354512"/>
          </a:xfrm>
        </p:spPr>
        <p:txBody>
          <a:bodyPr/>
          <a:lstStyle/>
          <a:p>
            <a:pPr marL="0" indent="0">
              <a:buNone/>
            </a:pPr>
            <a:r>
              <a:rPr lang="en-GB" dirty="0"/>
              <a:t>Page setup and scale. Linking to style.css</a:t>
            </a:r>
          </a:p>
          <a:p>
            <a:pPr marL="0" indent="0">
              <a:buNone/>
            </a:pPr>
            <a:endParaRPr lang="en-GB" dirty="0"/>
          </a:p>
          <a:p>
            <a:pPr marL="0" indent="0">
              <a:buNone/>
            </a:pPr>
            <a:r>
              <a:rPr lang="en-GB" dirty="0"/>
              <a:t>Setting up the ‘Search’ and ‘Filter’ button options.</a:t>
            </a:r>
          </a:p>
          <a:p>
            <a:pPr marL="0" indent="0">
              <a:buNone/>
            </a:pPr>
            <a:endParaRPr lang="en-GB" dirty="0"/>
          </a:p>
          <a:p>
            <a:pPr marL="0" indent="0">
              <a:buNone/>
            </a:pPr>
            <a:r>
              <a:rPr lang="en-GB" dirty="0"/>
              <a:t>Book id table with key information about the books.</a:t>
            </a:r>
          </a:p>
        </p:txBody>
      </p:sp>
      <p:pic>
        <p:nvPicPr>
          <p:cNvPr id="7" name="Picture 6">
            <a:extLst>
              <a:ext uri="{FF2B5EF4-FFF2-40B4-BE49-F238E27FC236}">
                <a16:creationId xmlns:a16="http://schemas.microsoft.com/office/drawing/2014/main" id="{6F7B945F-F201-E8EF-64A0-07AD4901A899}"/>
              </a:ext>
            </a:extLst>
          </p:cNvPr>
          <p:cNvPicPr>
            <a:picLocks noChangeAspect="1"/>
          </p:cNvPicPr>
          <p:nvPr/>
        </p:nvPicPr>
        <p:blipFill>
          <a:blip r:embed="rId4"/>
          <a:stretch>
            <a:fillRect/>
          </a:stretch>
        </p:blipFill>
        <p:spPr>
          <a:xfrm>
            <a:off x="414590" y="1464868"/>
            <a:ext cx="5129526" cy="5047454"/>
          </a:xfrm>
          <a:prstGeom prst="rect">
            <a:avLst/>
          </a:prstGeom>
        </p:spPr>
      </p:pic>
      <p:sp>
        <p:nvSpPr>
          <p:cNvPr id="8" name="Rectangle 7">
            <a:extLst>
              <a:ext uri="{FF2B5EF4-FFF2-40B4-BE49-F238E27FC236}">
                <a16:creationId xmlns:a16="http://schemas.microsoft.com/office/drawing/2014/main" id="{EBFDB4BA-B768-2936-2B72-EDD427E5401B}"/>
              </a:ext>
            </a:extLst>
          </p:cNvPr>
          <p:cNvSpPr/>
          <p:nvPr/>
        </p:nvSpPr>
        <p:spPr>
          <a:xfrm>
            <a:off x="537015" y="1543354"/>
            <a:ext cx="4129875" cy="1010065"/>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9" name="Rectangle 8">
            <a:extLst>
              <a:ext uri="{FF2B5EF4-FFF2-40B4-BE49-F238E27FC236}">
                <a16:creationId xmlns:a16="http://schemas.microsoft.com/office/drawing/2014/main" id="{5833168D-C080-287D-C58A-5D002AF5C954}"/>
              </a:ext>
            </a:extLst>
          </p:cNvPr>
          <p:cNvSpPr/>
          <p:nvPr/>
        </p:nvSpPr>
        <p:spPr>
          <a:xfrm>
            <a:off x="534139" y="2553419"/>
            <a:ext cx="4822865" cy="2303253"/>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10" name="Rectangle 9">
            <a:extLst>
              <a:ext uri="{FF2B5EF4-FFF2-40B4-BE49-F238E27FC236}">
                <a16:creationId xmlns:a16="http://schemas.microsoft.com/office/drawing/2014/main" id="{62949560-3B62-8AAF-BBED-E46143E65ED5}"/>
              </a:ext>
            </a:extLst>
          </p:cNvPr>
          <p:cNvSpPr/>
          <p:nvPr/>
        </p:nvSpPr>
        <p:spPr>
          <a:xfrm>
            <a:off x="534139" y="4853797"/>
            <a:ext cx="4129875" cy="158003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pic>
        <p:nvPicPr>
          <p:cNvPr id="11" name="Audio 10">
            <a:hlinkClick r:id="" action="ppaction://media"/>
            <a:extLst>
              <a:ext uri="{FF2B5EF4-FFF2-40B4-BE49-F238E27FC236}">
                <a16:creationId xmlns:a16="http://schemas.microsoft.com/office/drawing/2014/main" id="{8EC2A091-4849-85B8-A8F8-33DFA4D5070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5493284"/>
      </p:ext>
    </p:extLst>
  </p:cSld>
  <p:clrMapOvr>
    <a:masterClrMapping/>
  </p:clrMapOvr>
  <mc:AlternateContent xmlns:mc="http://schemas.openxmlformats.org/markup-compatibility/2006" xmlns:p14="http://schemas.microsoft.com/office/powerpoint/2010/main">
    <mc:Choice Requires="p14">
      <p:transition spd="slow" p14:dur="2000" advTm="24098"/>
    </mc:Choice>
    <mc:Fallback xmlns="">
      <p:transition spd="slow" advTm="24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DB304-A597-762A-3182-9D458EE49C5F}"/>
              </a:ext>
            </a:extLst>
          </p:cNvPr>
          <p:cNvSpPr>
            <a:spLocks noGrp="1"/>
          </p:cNvSpPr>
          <p:nvPr>
            <p:ph type="title"/>
          </p:nvPr>
        </p:nvSpPr>
        <p:spPr/>
        <p:txBody>
          <a:bodyPr/>
          <a:lstStyle/>
          <a:p>
            <a:r>
              <a:rPr lang="en-GB" dirty="0"/>
              <a:t>index.html</a:t>
            </a:r>
          </a:p>
        </p:txBody>
      </p:sp>
      <p:sp>
        <p:nvSpPr>
          <p:cNvPr id="5" name="Content Placeholder 4">
            <a:extLst>
              <a:ext uri="{FF2B5EF4-FFF2-40B4-BE49-F238E27FC236}">
                <a16:creationId xmlns:a16="http://schemas.microsoft.com/office/drawing/2014/main" id="{CAFCE620-A4D9-CCDB-06FC-FCD1B9665FBC}"/>
              </a:ext>
            </a:extLst>
          </p:cNvPr>
          <p:cNvSpPr>
            <a:spLocks noGrp="1"/>
          </p:cNvSpPr>
          <p:nvPr>
            <p:ph sz="quarter" idx="28"/>
          </p:nvPr>
        </p:nvSpPr>
        <p:spPr/>
        <p:txBody>
          <a:bodyPr/>
          <a:lstStyle/>
          <a:p>
            <a:pPr marL="0" indent="0">
              <a:buNone/>
            </a:pPr>
            <a:r>
              <a:rPr lang="en-GB" dirty="0"/>
              <a:t>Manual inserting book information. Title, Author, Genre and Price.</a:t>
            </a:r>
          </a:p>
          <a:p>
            <a:pPr marL="0" indent="0">
              <a:buNone/>
            </a:pPr>
            <a:endParaRPr lang="en-GB" dirty="0"/>
          </a:p>
          <a:p>
            <a:pPr marL="0" indent="0">
              <a:buNone/>
            </a:pPr>
            <a:r>
              <a:rPr lang="en-GB" dirty="0"/>
              <a:t>Creating view, edit and delete buttons.</a:t>
            </a:r>
          </a:p>
          <a:p>
            <a:pPr marL="0" indent="0">
              <a:buNone/>
            </a:pPr>
            <a:endParaRPr lang="en-GB" dirty="0"/>
          </a:p>
          <a:p>
            <a:pPr marL="0" indent="0">
              <a:buNone/>
            </a:pPr>
            <a:endParaRPr lang="en-GB" dirty="0"/>
          </a:p>
          <a:p>
            <a:pPr marL="0" indent="0">
              <a:buNone/>
            </a:pPr>
            <a:endParaRPr lang="en-GB" dirty="0"/>
          </a:p>
          <a:p>
            <a:pPr marL="0" indent="0">
              <a:buNone/>
            </a:pPr>
            <a:r>
              <a:rPr lang="en-GB" dirty="0"/>
              <a:t>       View the book details</a:t>
            </a:r>
          </a:p>
        </p:txBody>
      </p:sp>
      <p:pic>
        <p:nvPicPr>
          <p:cNvPr id="7" name="Picture 6">
            <a:extLst>
              <a:ext uri="{FF2B5EF4-FFF2-40B4-BE49-F238E27FC236}">
                <a16:creationId xmlns:a16="http://schemas.microsoft.com/office/drawing/2014/main" id="{990B5BB9-17FC-3F6A-6E1E-7E9CBC0221C6}"/>
              </a:ext>
            </a:extLst>
          </p:cNvPr>
          <p:cNvPicPr>
            <a:picLocks noChangeAspect="1"/>
          </p:cNvPicPr>
          <p:nvPr/>
        </p:nvPicPr>
        <p:blipFill>
          <a:blip r:embed="rId4"/>
          <a:stretch>
            <a:fillRect/>
          </a:stretch>
        </p:blipFill>
        <p:spPr>
          <a:xfrm>
            <a:off x="297823" y="1342734"/>
            <a:ext cx="3481101" cy="3497069"/>
          </a:xfrm>
          <a:prstGeom prst="rect">
            <a:avLst/>
          </a:prstGeom>
        </p:spPr>
      </p:pic>
      <p:pic>
        <p:nvPicPr>
          <p:cNvPr id="9" name="Picture 8">
            <a:extLst>
              <a:ext uri="{FF2B5EF4-FFF2-40B4-BE49-F238E27FC236}">
                <a16:creationId xmlns:a16="http://schemas.microsoft.com/office/drawing/2014/main" id="{C697DD1A-4A4D-EB22-0090-D61145494468}"/>
              </a:ext>
            </a:extLst>
          </p:cNvPr>
          <p:cNvPicPr>
            <a:picLocks noChangeAspect="1"/>
          </p:cNvPicPr>
          <p:nvPr/>
        </p:nvPicPr>
        <p:blipFill>
          <a:blip r:embed="rId5"/>
          <a:stretch>
            <a:fillRect/>
          </a:stretch>
        </p:blipFill>
        <p:spPr>
          <a:xfrm>
            <a:off x="297823" y="4839803"/>
            <a:ext cx="4468141" cy="1837076"/>
          </a:xfrm>
          <a:prstGeom prst="rect">
            <a:avLst/>
          </a:prstGeom>
        </p:spPr>
      </p:pic>
      <p:sp>
        <p:nvSpPr>
          <p:cNvPr id="10" name="Rectangle 9">
            <a:extLst>
              <a:ext uri="{FF2B5EF4-FFF2-40B4-BE49-F238E27FC236}">
                <a16:creationId xmlns:a16="http://schemas.microsoft.com/office/drawing/2014/main" id="{69CBF8E3-D74A-2C79-BAB1-BFA7185E3233}"/>
              </a:ext>
            </a:extLst>
          </p:cNvPr>
          <p:cNvSpPr/>
          <p:nvPr/>
        </p:nvSpPr>
        <p:spPr>
          <a:xfrm>
            <a:off x="297824" y="1342734"/>
            <a:ext cx="3341304" cy="349706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12" name="Rectangle 11">
            <a:extLst>
              <a:ext uri="{FF2B5EF4-FFF2-40B4-BE49-F238E27FC236}">
                <a16:creationId xmlns:a16="http://schemas.microsoft.com/office/drawing/2014/main" id="{2E939817-408E-3C25-93A7-2565636424CB}"/>
              </a:ext>
            </a:extLst>
          </p:cNvPr>
          <p:cNvSpPr/>
          <p:nvPr/>
        </p:nvSpPr>
        <p:spPr>
          <a:xfrm>
            <a:off x="297823" y="4839803"/>
            <a:ext cx="4338831" cy="1837076"/>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D58B8232-4F56-0260-0603-569C58DA12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4636559"/>
      </p:ext>
    </p:extLst>
  </p:cSld>
  <p:clrMapOvr>
    <a:masterClrMapping/>
  </p:clrMapOvr>
  <mc:AlternateContent xmlns:mc="http://schemas.openxmlformats.org/markup-compatibility/2006" xmlns:p14="http://schemas.microsoft.com/office/powerpoint/2010/main">
    <mc:Choice Requires="p14">
      <p:transition spd="slow" p14:dur="2000" advTm="28918"/>
    </mc:Choice>
    <mc:Fallback xmlns="">
      <p:transition spd="slow" advTm="28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D9988-6271-737B-F55D-D8F2DC02AF6B}"/>
              </a:ext>
            </a:extLst>
          </p:cNvPr>
          <p:cNvSpPr>
            <a:spLocks noGrp="1"/>
          </p:cNvSpPr>
          <p:nvPr>
            <p:ph type="title"/>
          </p:nvPr>
        </p:nvSpPr>
        <p:spPr/>
        <p:txBody>
          <a:bodyPr/>
          <a:lstStyle/>
          <a:p>
            <a:r>
              <a:rPr lang="en-GB" dirty="0"/>
              <a:t>style.css  </a:t>
            </a:r>
          </a:p>
        </p:txBody>
      </p:sp>
      <p:sp>
        <p:nvSpPr>
          <p:cNvPr id="5" name="Content Placeholder 4">
            <a:extLst>
              <a:ext uri="{FF2B5EF4-FFF2-40B4-BE49-F238E27FC236}">
                <a16:creationId xmlns:a16="http://schemas.microsoft.com/office/drawing/2014/main" id="{0BEBCF0C-5A26-0EB2-0302-43C4CB3A26B6}"/>
              </a:ext>
            </a:extLst>
          </p:cNvPr>
          <p:cNvSpPr>
            <a:spLocks noGrp="1"/>
          </p:cNvSpPr>
          <p:nvPr>
            <p:ph sz="quarter" idx="28"/>
          </p:nvPr>
        </p:nvSpPr>
        <p:spPr/>
        <p:txBody>
          <a:bodyPr/>
          <a:lstStyle/>
          <a:p>
            <a:pPr marL="0" indent="0">
              <a:buNone/>
            </a:pPr>
            <a:r>
              <a:rPr lang="en-GB" dirty="0"/>
              <a:t>Simple .</a:t>
            </a:r>
            <a:r>
              <a:rPr lang="en-GB" dirty="0" err="1"/>
              <a:t>css</a:t>
            </a:r>
            <a:r>
              <a:rPr lang="en-GB" dirty="0"/>
              <a:t> code to create the layout for the webpage. Using boarders and block colours to separate key aspects of the page making it readable for all. </a:t>
            </a:r>
          </a:p>
        </p:txBody>
      </p:sp>
      <p:pic>
        <p:nvPicPr>
          <p:cNvPr id="7" name="Picture 6">
            <a:extLst>
              <a:ext uri="{FF2B5EF4-FFF2-40B4-BE49-F238E27FC236}">
                <a16:creationId xmlns:a16="http://schemas.microsoft.com/office/drawing/2014/main" id="{1AB016D4-C6BA-D675-7494-7A9B66D81892}"/>
              </a:ext>
            </a:extLst>
          </p:cNvPr>
          <p:cNvPicPr>
            <a:picLocks noChangeAspect="1"/>
          </p:cNvPicPr>
          <p:nvPr/>
        </p:nvPicPr>
        <p:blipFill>
          <a:blip r:embed="rId4"/>
          <a:stretch>
            <a:fillRect/>
          </a:stretch>
        </p:blipFill>
        <p:spPr>
          <a:xfrm>
            <a:off x="658811" y="1283855"/>
            <a:ext cx="2160521" cy="5574145"/>
          </a:xfrm>
          <a:prstGeom prst="rect">
            <a:avLst/>
          </a:prstGeom>
        </p:spPr>
      </p:pic>
      <p:pic>
        <p:nvPicPr>
          <p:cNvPr id="9" name="Picture 8">
            <a:extLst>
              <a:ext uri="{FF2B5EF4-FFF2-40B4-BE49-F238E27FC236}">
                <a16:creationId xmlns:a16="http://schemas.microsoft.com/office/drawing/2014/main" id="{58E68B64-13C9-A7A5-977F-D9266203C749}"/>
              </a:ext>
            </a:extLst>
          </p:cNvPr>
          <p:cNvPicPr>
            <a:picLocks noChangeAspect="1"/>
          </p:cNvPicPr>
          <p:nvPr/>
        </p:nvPicPr>
        <p:blipFill>
          <a:blip r:embed="rId5"/>
          <a:stretch>
            <a:fillRect/>
          </a:stretch>
        </p:blipFill>
        <p:spPr>
          <a:xfrm>
            <a:off x="4357688" y="4241683"/>
            <a:ext cx="6899564" cy="2142247"/>
          </a:xfrm>
          <a:prstGeom prst="rect">
            <a:avLst/>
          </a:prstGeom>
        </p:spPr>
      </p:pic>
      <p:pic>
        <p:nvPicPr>
          <p:cNvPr id="8" name="Audio 7">
            <a:hlinkClick r:id="" action="ppaction://media"/>
            <a:extLst>
              <a:ext uri="{FF2B5EF4-FFF2-40B4-BE49-F238E27FC236}">
                <a16:creationId xmlns:a16="http://schemas.microsoft.com/office/drawing/2014/main" id="{6C15D044-2C2F-A230-8BE0-B63939BC66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4126007"/>
      </p:ext>
    </p:extLst>
  </p:cSld>
  <p:clrMapOvr>
    <a:masterClrMapping/>
  </p:clrMapOvr>
  <mc:AlternateContent xmlns:mc="http://schemas.openxmlformats.org/markup-compatibility/2006" xmlns:p14="http://schemas.microsoft.com/office/powerpoint/2010/main">
    <mc:Choice Requires="p14">
      <p:transition spd="slow" p14:dur="2000" advTm="32813"/>
    </mc:Choice>
    <mc:Fallback xmlns="">
      <p:transition spd="slow" advTm="32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0526-8FE0-5834-2810-6BEC61C4BB87}"/>
              </a:ext>
            </a:extLst>
          </p:cNvPr>
          <p:cNvSpPr>
            <a:spLocks noGrp="1"/>
          </p:cNvSpPr>
          <p:nvPr>
            <p:ph type="title"/>
          </p:nvPr>
        </p:nvSpPr>
        <p:spPr/>
        <p:txBody>
          <a:bodyPr/>
          <a:lstStyle/>
          <a:p>
            <a:r>
              <a:rPr lang="en-GB" dirty="0"/>
              <a:t>script.js</a:t>
            </a:r>
          </a:p>
        </p:txBody>
      </p:sp>
      <p:sp>
        <p:nvSpPr>
          <p:cNvPr id="5" name="Content Placeholder 4">
            <a:extLst>
              <a:ext uri="{FF2B5EF4-FFF2-40B4-BE49-F238E27FC236}">
                <a16:creationId xmlns:a16="http://schemas.microsoft.com/office/drawing/2014/main" id="{7B2DC737-729A-C6B5-8186-37F6FB466483}"/>
              </a:ext>
            </a:extLst>
          </p:cNvPr>
          <p:cNvSpPr>
            <a:spLocks noGrp="1"/>
          </p:cNvSpPr>
          <p:nvPr>
            <p:ph sz="quarter" idx="28"/>
          </p:nvPr>
        </p:nvSpPr>
        <p:spPr>
          <a:xfrm>
            <a:off x="6035659" y="1248536"/>
            <a:ext cx="5705965" cy="4354512"/>
          </a:xfrm>
        </p:spPr>
        <p:txBody>
          <a:bodyPr/>
          <a:lstStyle/>
          <a:p>
            <a:r>
              <a:rPr lang="en-GB" dirty="0"/>
              <a:t>Displaying an array of books in bookstore.</a:t>
            </a:r>
          </a:p>
          <a:p>
            <a:endParaRPr lang="en-GB" dirty="0"/>
          </a:p>
          <a:p>
            <a:r>
              <a:rPr lang="en-GB" dirty="0"/>
              <a:t>Creating a function to populate the table. </a:t>
            </a:r>
          </a:p>
          <a:p>
            <a:endParaRPr lang="en-GB" dirty="0"/>
          </a:p>
          <a:p>
            <a:r>
              <a:rPr lang="en-GB" dirty="0"/>
              <a:t>Adding a html to the row for book title, author, genre and price</a:t>
            </a:r>
          </a:p>
          <a:p>
            <a:pPr marL="0" indent="0">
              <a:buNone/>
            </a:pPr>
            <a:r>
              <a:rPr lang="en-GB" dirty="0"/>
              <a:t> </a:t>
            </a:r>
          </a:p>
        </p:txBody>
      </p:sp>
      <p:pic>
        <p:nvPicPr>
          <p:cNvPr id="6" name="Picture 5">
            <a:extLst>
              <a:ext uri="{FF2B5EF4-FFF2-40B4-BE49-F238E27FC236}">
                <a16:creationId xmlns:a16="http://schemas.microsoft.com/office/drawing/2014/main" id="{60E7AE19-46BA-A02D-AD42-0F2D36B76472}"/>
              </a:ext>
            </a:extLst>
          </p:cNvPr>
          <p:cNvPicPr>
            <a:picLocks noChangeAspect="1"/>
          </p:cNvPicPr>
          <p:nvPr/>
        </p:nvPicPr>
        <p:blipFill>
          <a:blip r:embed="rId4"/>
          <a:stretch>
            <a:fillRect/>
          </a:stretch>
        </p:blipFill>
        <p:spPr>
          <a:xfrm>
            <a:off x="61280" y="1248536"/>
            <a:ext cx="5793729" cy="3943136"/>
          </a:xfrm>
          <a:prstGeom prst="rect">
            <a:avLst/>
          </a:prstGeom>
        </p:spPr>
      </p:pic>
      <p:cxnSp>
        <p:nvCxnSpPr>
          <p:cNvPr id="8" name="Straight Arrow Connector 7">
            <a:extLst>
              <a:ext uri="{FF2B5EF4-FFF2-40B4-BE49-F238E27FC236}">
                <a16:creationId xmlns:a16="http://schemas.microsoft.com/office/drawing/2014/main" id="{E1BF9370-BC3B-7AEE-BDA7-706C0A83E62C}"/>
              </a:ext>
            </a:extLst>
          </p:cNvPr>
          <p:cNvCxnSpPr/>
          <p:nvPr/>
        </p:nvCxnSpPr>
        <p:spPr>
          <a:xfrm>
            <a:off x="2383809" y="3935105"/>
            <a:ext cx="3562066" cy="5732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70D58148-550E-4A24-E1A1-D16F2BEBDFE5}"/>
              </a:ext>
            </a:extLst>
          </p:cNvPr>
          <p:cNvCxnSpPr>
            <a:cxnSpLocks/>
          </p:cNvCxnSpPr>
          <p:nvPr/>
        </p:nvCxnSpPr>
        <p:spPr>
          <a:xfrm>
            <a:off x="1794681" y="2678538"/>
            <a:ext cx="4150112" cy="3148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9F9BA70-1EB7-2EA4-5DA7-57A861969B79}"/>
              </a:ext>
            </a:extLst>
          </p:cNvPr>
          <p:cNvCxnSpPr>
            <a:cxnSpLocks/>
          </p:cNvCxnSpPr>
          <p:nvPr/>
        </p:nvCxnSpPr>
        <p:spPr>
          <a:xfrm flipV="1">
            <a:off x="1187356" y="1496705"/>
            <a:ext cx="4757437" cy="3093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24959CFC-31C0-1A4E-8CE6-286D87A05E7C}"/>
              </a:ext>
            </a:extLst>
          </p:cNvPr>
          <p:cNvPicPr>
            <a:picLocks noChangeAspect="1"/>
          </p:cNvPicPr>
          <p:nvPr/>
        </p:nvPicPr>
        <p:blipFill>
          <a:blip r:embed="rId5"/>
          <a:stretch>
            <a:fillRect/>
          </a:stretch>
        </p:blipFill>
        <p:spPr>
          <a:xfrm>
            <a:off x="776367" y="5333585"/>
            <a:ext cx="10157283" cy="1411363"/>
          </a:xfrm>
          <a:prstGeom prst="rect">
            <a:avLst/>
          </a:prstGeom>
        </p:spPr>
      </p:pic>
      <p:sp>
        <p:nvSpPr>
          <p:cNvPr id="15" name="Rectangle 14">
            <a:extLst>
              <a:ext uri="{FF2B5EF4-FFF2-40B4-BE49-F238E27FC236}">
                <a16:creationId xmlns:a16="http://schemas.microsoft.com/office/drawing/2014/main" id="{0EA596F3-3AEE-4155-F8D1-82EFB28730DC}"/>
              </a:ext>
            </a:extLst>
          </p:cNvPr>
          <p:cNvSpPr/>
          <p:nvPr/>
        </p:nvSpPr>
        <p:spPr>
          <a:xfrm>
            <a:off x="832512" y="5620744"/>
            <a:ext cx="7751929" cy="1016570"/>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pic>
        <p:nvPicPr>
          <p:cNvPr id="19" name="Audio 18">
            <a:hlinkClick r:id="" action="ppaction://media"/>
            <a:extLst>
              <a:ext uri="{FF2B5EF4-FFF2-40B4-BE49-F238E27FC236}">
                <a16:creationId xmlns:a16="http://schemas.microsoft.com/office/drawing/2014/main" id="{45EF4CA7-A811-BFE9-75A4-187B1592D0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3474982"/>
      </p:ext>
    </p:extLst>
  </p:cSld>
  <p:clrMapOvr>
    <a:masterClrMapping/>
  </p:clrMapOvr>
  <mc:AlternateContent xmlns:mc="http://schemas.openxmlformats.org/markup-compatibility/2006" xmlns:p14="http://schemas.microsoft.com/office/powerpoint/2010/main">
    <mc:Choice Requires="p14">
      <p:transition spd="slow" p14:dur="2000" advTm="38813"/>
    </mc:Choice>
    <mc:Fallback xmlns="">
      <p:transition spd="slow" advTm="38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7A41C-BAFD-21B6-877A-5F7FD48F0ABD}"/>
              </a:ext>
            </a:extLst>
          </p:cNvPr>
          <p:cNvSpPr>
            <a:spLocks noGrp="1"/>
          </p:cNvSpPr>
          <p:nvPr>
            <p:ph type="title"/>
          </p:nvPr>
        </p:nvSpPr>
        <p:spPr/>
        <p:txBody>
          <a:bodyPr/>
          <a:lstStyle/>
          <a:p>
            <a:r>
              <a:rPr lang="en-GB" dirty="0"/>
              <a:t>Add Book feature</a:t>
            </a:r>
          </a:p>
        </p:txBody>
      </p:sp>
      <p:sp>
        <p:nvSpPr>
          <p:cNvPr id="3" name="Subtitle 2">
            <a:extLst>
              <a:ext uri="{FF2B5EF4-FFF2-40B4-BE49-F238E27FC236}">
                <a16:creationId xmlns:a16="http://schemas.microsoft.com/office/drawing/2014/main" id="{0A86DB3C-A619-345F-A39B-6EE19D94E720}"/>
              </a:ext>
            </a:extLst>
          </p:cNvPr>
          <p:cNvSpPr>
            <a:spLocks noGrp="1"/>
          </p:cNvSpPr>
          <p:nvPr>
            <p:ph type="subTitle" idx="1"/>
          </p:nvPr>
        </p:nvSpPr>
        <p:spPr>
          <a:xfrm>
            <a:off x="658810" y="1306800"/>
            <a:ext cx="11164699" cy="262693"/>
          </a:xfrm>
        </p:spPr>
        <p:txBody>
          <a:bodyPr/>
          <a:lstStyle/>
          <a:p>
            <a:r>
              <a:rPr lang="en-GB" dirty="0"/>
              <a:t>When new books are added through a form the books will be added to the ‘books’ array and the table will be updated to reflect this.</a:t>
            </a:r>
          </a:p>
        </p:txBody>
      </p:sp>
      <p:sp>
        <p:nvSpPr>
          <p:cNvPr id="5" name="Content Placeholder 4">
            <a:extLst>
              <a:ext uri="{FF2B5EF4-FFF2-40B4-BE49-F238E27FC236}">
                <a16:creationId xmlns:a16="http://schemas.microsoft.com/office/drawing/2014/main" id="{96D7C89E-82F3-DACA-1325-5297ADED7FA4}"/>
              </a:ext>
            </a:extLst>
          </p:cNvPr>
          <p:cNvSpPr>
            <a:spLocks noGrp="1"/>
          </p:cNvSpPr>
          <p:nvPr>
            <p:ph sz="quarter" idx="28"/>
          </p:nvPr>
        </p:nvSpPr>
        <p:spPr>
          <a:xfrm>
            <a:off x="5167423" y="1811339"/>
            <a:ext cx="6365764" cy="4354512"/>
          </a:xfrm>
        </p:spPr>
        <p:txBody>
          <a:bodyPr/>
          <a:lstStyle/>
          <a:p>
            <a:r>
              <a:rPr lang="en-GB" dirty="0"/>
              <a:t>Pushing the new book into the ‘books’ array</a:t>
            </a:r>
          </a:p>
          <a:p>
            <a:endParaRPr lang="en-GB" dirty="0"/>
          </a:p>
          <a:p>
            <a:r>
              <a:rPr lang="en-GB" dirty="0"/>
              <a:t>Call upon the populateTable () to refresh the table. </a:t>
            </a:r>
          </a:p>
          <a:p>
            <a:endParaRPr lang="en-GB" dirty="0"/>
          </a:p>
          <a:p>
            <a:r>
              <a:rPr lang="en-GB" dirty="0"/>
              <a:t>Reset the table</a:t>
            </a:r>
          </a:p>
        </p:txBody>
      </p:sp>
      <p:pic>
        <p:nvPicPr>
          <p:cNvPr id="7" name="Picture 6">
            <a:extLst>
              <a:ext uri="{FF2B5EF4-FFF2-40B4-BE49-F238E27FC236}">
                <a16:creationId xmlns:a16="http://schemas.microsoft.com/office/drawing/2014/main" id="{C0D961E1-18EB-DADA-98CE-542AD935EA79}"/>
              </a:ext>
            </a:extLst>
          </p:cNvPr>
          <p:cNvPicPr>
            <a:picLocks noChangeAspect="1"/>
          </p:cNvPicPr>
          <p:nvPr/>
        </p:nvPicPr>
        <p:blipFill>
          <a:blip r:embed="rId4"/>
          <a:stretch>
            <a:fillRect/>
          </a:stretch>
        </p:blipFill>
        <p:spPr>
          <a:xfrm>
            <a:off x="404036" y="2014558"/>
            <a:ext cx="4385561" cy="4186217"/>
          </a:xfrm>
          <a:prstGeom prst="rect">
            <a:avLst/>
          </a:prstGeom>
        </p:spPr>
      </p:pic>
      <p:cxnSp>
        <p:nvCxnSpPr>
          <p:cNvPr id="9" name="Straight Arrow Connector 8">
            <a:extLst>
              <a:ext uri="{FF2B5EF4-FFF2-40B4-BE49-F238E27FC236}">
                <a16:creationId xmlns:a16="http://schemas.microsoft.com/office/drawing/2014/main" id="{A7EC1882-9148-3630-0208-1B8D3BBF72B3}"/>
              </a:ext>
            </a:extLst>
          </p:cNvPr>
          <p:cNvCxnSpPr/>
          <p:nvPr/>
        </p:nvCxnSpPr>
        <p:spPr>
          <a:xfrm flipV="1">
            <a:off x="2133600" y="2293620"/>
            <a:ext cx="3101340" cy="23850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83E3580-59CB-F208-13C4-BAA598C9A83A}"/>
              </a:ext>
            </a:extLst>
          </p:cNvPr>
          <p:cNvCxnSpPr>
            <a:cxnSpLocks/>
          </p:cNvCxnSpPr>
          <p:nvPr/>
        </p:nvCxnSpPr>
        <p:spPr>
          <a:xfrm flipV="1">
            <a:off x="1813560" y="3855720"/>
            <a:ext cx="3520440" cy="1196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48DE663-F4CA-3189-D711-C3C277BAA5FD}"/>
              </a:ext>
            </a:extLst>
          </p:cNvPr>
          <p:cNvCxnSpPr>
            <a:cxnSpLocks/>
          </p:cNvCxnSpPr>
          <p:nvPr/>
        </p:nvCxnSpPr>
        <p:spPr>
          <a:xfrm flipV="1">
            <a:off x="1623914" y="5052060"/>
            <a:ext cx="3543509" cy="3507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Audio 10">
            <a:hlinkClick r:id="" action="ppaction://media"/>
            <a:extLst>
              <a:ext uri="{FF2B5EF4-FFF2-40B4-BE49-F238E27FC236}">
                <a16:creationId xmlns:a16="http://schemas.microsoft.com/office/drawing/2014/main" id="{D3E53DE1-77EF-B423-9422-C53A1DFC60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2461503"/>
      </p:ext>
    </p:extLst>
  </p:cSld>
  <p:clrMapOvr>
    <a:masterClrMapping/>
  </p:clrMapOvr>
  <mc:AlternateContent xmlns:mc="http://schemas.openxmlformats.org/markup-compatibility/2006" xmlns:p14="http://schemas.microsoft.com/office/powerpoint/2010/main">
    <mc:Choice Requires="p14">
      <p:transition spd="slow" p14:dur="2000" advTm="65148"/>
    </mc:Choice>
    <mc:Fallback xmlns="">
      <p:transition spd="slow" advTm="65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8F54-7219-BAFF-805A-05F0DD252CF7}"/>
              </a:ext>
            </a:extLst>
          </p:cNvPr>
          <p:cNvSpPr>
            <a:spLocks noGrp="1"/>
          </p:cNvSpPr>
          <p:nvPr>
            <p:ph type="title"/>
          </p:nvPr>
        </p:nvSpPr>
        <p:spPr>
          <a:xfrm>
            <a:off x="279830" y="110555"/>
            <a:ext cx="9021764" cy="532800"/>
          </a:xfrm>
        </p:spPr>
        <p:txBody>
          <a:bodyPr/>
          <a:lstStyle/>
          <a:p>
            <a:r>
              <a:rPr lang="en-GB" dirty="0"/>
              <a:t>Creating a View Details </a:t>
            </a:r>
          </a:p>
        </p:txBody>
      </p:sp>
      <p:sp>
        <p:nvSpPr>
          <p:cNvPr id="3" name="Subtitle 2">
            <a:extLst>
              <a:ext uri="{FF2B5EF4-FFF2-40B4-BE49-F238E27FC236}">
                <a16:creationId xmlns:a16="http://schemas.microsoft.com/office/drawing/2014/main" id="{F48D2A72-7260-B86B-38F0-663B4956B480}"/>
              </a:ext>
            </a:extLst>
          </p:cNvPr>
          <p:cNvSpPr>
            <a:spLocks noGrp="1"/>
          </p:cNvSpPr>
          <p:nvPr>
            <p:ph type="subTitle" idx="1"/>
          </p:nvPr>
        </p:nvSpPr>
        <p:spPr>
          <a:xfrm>
            <a:off x="279830" y="760130"/>
            <a:ext cx="10914490" cy="212651"/>
          </a:xfrm>
        </p:spPr>
        <p:txBody>
          <a:bodyPr/>
          <a:lstStyle/>
          <a:p>
            <a:r>
              <a:rPr lang="en-GB" dirty="0"/>
              <a:t>When the user clicks ‘View’ next to a book they we see details information about the book in a separate space in the bookstore, not as a pop up box. </a:t>
            </a:r>
          </a:p>
        </p:txBody>
      </p:sp>
      <p:pic>
        <p:nvPicPr>
          <p:cNvPr id="8" name="Picture 7">
            <a:extLst>
              <a:ext uri="{FF2B5EF4-FFF2-40B4-BE49-F238E27FC236}">
                <a16:creationId xmlns:a16="http://schemas.microsoft.com/office/drawing/2014/main" id="{594EBB95-767D-9D84-1522-79ED12B51831}"/>
              </a:ext>
            </a:extLst>
          </p:cNvPr>
          <p:cNvPicPr>
            <a:picLocks noChangeAspect="1"/>
          </p:cNvPicPr>
          <p:nvPr/>
        </p:nvPicPr>
        <p:blipFill>
          <a:blip r:embed="rId4"/>
          <a:srcRect b="30709"/>
          <a:stretch/>
        </p:blipFill>
        <p:spPr>
          <a:xfrm>
            <a:off x="379562" y="1357278"/>
            <a:ext cx="5169742" cy="3587584"/>
          </a:xfrm>
          <a:prstGeom prst="rect">
            <a:avLst/>
          </a:prstGeom>
        </p:spPr>
      </p:pic>
      <p:sp>
        <p:nvSpPr>
          <p:cNvPr id="9" name="Content Placeholder 4">
            <a:extLst>
              <a:ext uri="{FF2B5EF4-FFF2-40B4-BE49-F238E27FC236}">
                <a16:creationId xmlns:a16="http://schemas.microsoft.com/office/drawing/2014/main" id="{8520DB63-BCAF-103A-8BA4-F998DBBFA7C9}"/>
              </a:ext>
            </a:extLst>
          </p:cNvPr>
          <p:cNvSpPr txBox="1">
            <a:spLocks/>
          </p:cNvSpPr>
          <p:nvPr/>
        </p:nvSpPr>
        <p:spPr>
          <a:xfrm>
            <a:off x="5737075" y="1633838"/>
            <a:ext cx="6365764" cy="4354512"/>
          </a:xfrm>
          <a:prstGeom prst="rect">
            <a:avLst/>
          </a:prstGeom>
        </p:spPr>
        <p:txBody>
          <a:bodyPr vert="horz" lIns="0" tIns="0" rIns="0" bIns="0" rtlCol="0">
            <a:noAutofit/>
          </a:bodyPr>
          <a:lstStyle>
            <a:lvl1pPr marL="360000" indent="-360000" algn="l" defTabSz="914400" rtl="0" eaLnBrk="1" latinLnBrk="0" hangingPunct="1">
              <a:lnSpc>
                <a:spcPct val="100000"/>
              </a:lnSpc>
              <a:spcBef>
                <a:spcPts val="0"/>
              </a:spcBef>
              <a:spcAft>
                <a:spcPts val="900"/>
              </a:spcAft>
              <a:buFont typeface="Arial" panose="020B0604020202020204" pitchFamily="34" charset="0"/>
              <a:buChar char="•"/>
              <a:defRPr sz="2800" kern="1200">
                <a:solidFill>
                  <a:schemeClr val="tx1"/>
                </a:solidFill>
                <a:latin typeface="+mn-lt"/>
                <a:ea typeface="+mn-ea"/>
                <a:cs typeface="+mn-cs"/>
              </a:defRPr>
            </a:lvl1pPr>
            <a:lvl2pPr marL="720000" indent="-360000" algn="l" defTabSz="914400" rtl="0" eaLnBrk="1" latinLnBrk="0" hangingPunct="1">
              <a:lnSpc>
                <a:spcPct val="100000"/>
              </a:lnSpc>
              <a:spcBef>
                <a:spcPts val="0"/>
              </a:spcBef>
              <a:spcAft>
                <a:spcPts val="900"/>
              </a:spcAft>
              <a:buFont typeface="Times New Roman" panose="02020603050405020304" pitchFamily="18" charset="0"/>
              <a:buChar char="–"/>
              <a:defRPr sz="2800" kern="1200">
                <a:solidFill>
                  <a:schemeClr val="tx1"/>
                </a:solidFill>
                <a:latin typeface="+mn-lt"/>
                <a:ea typeface="+mn-ea"/>
                <a:cs typeface="+mn-cs"/>
              </a:defRPr>
            </a:lvl2pPr>
            <a:lvl3pPr marL="0" indent="0" algn="l" defTabSz="914400" rtl="0" eaLnBrk="1" latinLnBrk="0" hangingPunct="1">
              <a:lnSpc>
                <a:spcPct val="100000"/>
              </a:lnSpc>
              <a:spcBef>
                <a:spcPts val="0"/>
              </a:spcBef>
              <a:spcAft>
                <a:spcPts val="900"/>
              </a:spcAft>
              <a:buFont typeface="Arial" panose="020B0604020202020204" pitchFamily="34" charset="0"/>
              <a:buChar char="​"/>
              <a:defRPr sz="2800" kern="1200">
                <a:solidFill>
                  <a:schemeClr val="tx1"/>
                </a:solidFill>
                <a:latin typeface="+mn-lt"/>
                <a:ea typeface="+mn-ea"/>
                <a:cs typeface="+mn-cs"/>
              </a:defRPr>
            </a:lvl3pPr>
            <a:lvl4pPr marL="0" indent="0" algn="l" defTabSz="914400" rtl="0" eaLnBrk="1" latinLnBrk="0" hangingPunct="1">
              <a:lnSpc>
                <a:spcPct val="100000"/>
              </a:lnSpc>
              <a:spcBef>
                <a:spcPts val="0"/>
              </a:spcBef>
              <a:spcAft>
                <a:spcPts val="900"/>
              </a:spcAft>
              <a:buFont typeface="Arial" panose="020B0604020202020204" pitchFamily="34" charset="0"/>
              <a:buChar char="​"/>
              <a:defRPr sz="2800" b="0" kern="1200">
                <a:solidFill>
                  <a:schemeClr val="accent1"/>
                </a:solidFill>
                <a:latin typeface="+mj-lt"/>
                <a:ea typeface="+mn-ea"/>
                <a:cs typeface="Arial" panose="020B0604020202020204" pitchFamily="34" charset="0"/>
              </a:defRPr>
            </a:lvl4pPr>
            <a:lvl5pPr marL="0" indent="0" algn="l" defTabSz="914400" rtl="0" eaLnBrk="1" latinLnBrk="0" hangingPunct="1">
              <a:lnSpc>
                <a:spcPct val="100000"/>
              </a:lnSpc>
              <a:spcBef>
                <a:spcPts val="0"/>
              </a:spcBef>
              <a:spcAft>
                <a:spcPts val="900"/>
              </a:spcAft>
              <a:buFont typeface="Arial" panose="020B0604020202020204" pitchFamily="34" charset="0"/>
              <a:buChar char="​"/>
              <a:defRPr sz="2000" kern="1200">
                <a:solidFill>
                  <a:schemeClr val="tx1"/>
                </a:solidFill>
                <a:latin typeface="+mn-lt"/>
                <a:ea typeface="+mn-ea"/>
                <a:cs typeface="+mn-cs"/>
              </a:defRPr>
            </a:lvl5pPr>
            <a:lvl6pPr marL="0" indent="0" algn="l" defTabSz="914400" rtl="0" eaLnBrk="1" latinLnBrk="0" hangingPunct="1">
              <a:lnSpc>
                <a:spcPct val="100000"/>
              </a:lnSpc>
              <a:spcBef>
                <a:spcPts val="0"/>
              </a:spcBef>
              <a:spcAft>
                <a:spcPts val="900"/>
              </a:spcAft>
              <a:buFont typeface="Arial" panose="020B0604020202020204" pitchFamily="34" charset="0"/>
              <a:buChar char="​"/>
              <a:defRPr sz="1600" b="0" kern="1200">
                <a:solidFill>
                  <a:schemeClr val="accent1"/>
                </a:solidFill>
                <a:latin typeface="+mn-lt"/>
                <a:ea typeface="+mn-ea"/>
                <a:cs typeface="Arial" panose="020B0604020202020204" pitchFamily="34" charset="0"/>
              </a:defRPr>
            </a:lvl6pPr>
            <a:lvl7pPr marL="0" indent="0" algn="l" defTabSz="914400" rtl="0" eaLnBrk="1" latinLnBrk="0" hangingPunct="1">
              <a:lnSpc>
                <a:spcPct val="100000"/>
              </a:lnSpc>
              <a:spcBef>
                <a:spcPts val="0"/>
              </a:spcBef>
              <a:spcAft>
                <a:spcPts val="900"/>
              </a:spcAft>
              <a:buFont typeface="Arial" panose="020B0604020202020204" pitchFamily="34" charset="0"/>
              <a:buChar char="​"/>
              <a:defRPr sz="1600" b="1" kern="1200">
                <a:solidFill>
                  <a:schemeClr val="accent1"/>
                </a:solidFill>
                <a:latin typeface="Arial" panose="020B0604020202020204" pitchFamily="34" charset="0"/>
                <a:ea typeface="+mn-ea"/>
                <a:cs typeface="Arial" panose="020B0604020202020204" pitchFamily="34" charset="0"/>
              </a:defRPr>
            </a:lvl7pPr>
            <a:lvl8pPr marL="0" indent="0" algn="l" defTabSz="914400" rtl="0" eaLnBrk="1" latinLnBrk="0" hangingPunct="1">
              <a:lnSpc>
                <a:spcPct val="100000"/>
              </a:lnSpc>
              <a:spcBef>
                <a:spcPts val="0"/>
              </a:spcBef>
              <a:spcAft>
                <a:spcPts val="900"/>
              </a:spcAft>
              <a:buFont typeface="Arial" panose="020B0604020202020204" pitchFamily="34" charset="0"/>
              <a:buChar char="​"/>
              <a:defRPr sz="1600" b="0" kern="1200">
                <a:solidFill>
                  <a:schemeClr val="tx1"/>
                </a:solidFill>
                <a:latin typeface="+mn-lt"/>
                <a:ea typeface="+mn-ea"/>
                <a:cs typeface="Arial" panose="020B0604020202020204" pitchFamily="34" charset="0"/>
              </a:defRPr>
            </a:lvl8pPr>
            <a:lvl9pPr marL="0" indent="0" algn="l" defTabSz="914400" rtl="0" eaLnBrk="1" latinLnBrk="0" hangingPunct="1">
              <a:lnSpc>
                <a:spcPts val="1400"/>
              </a:lnSpc>
              <a:spcBef>
                <a:spcPts val="0"/>
              </a:spcBef>
              <a:spcAft>
                <a:spcPts val="900"/>
              </a:spcAft>
              <a:buFont typeface="Arial" panose="020B0604020202020204" pitchFamily="34" charset="0"/>
              <a:buChar char="​"/>
              <a:defRPr sz="1200" kern="1200">
                <a:solidFill>
                  <a:schemeClr val="tx1"/>
                </a:solidFill>
                <a:latin typeface="+mn-lt"/>
                <a:ea typeface="+mn-ea"/>
                <a:cs typeface="+mn-cs"/>
              </a:defRPr>
            </a:lvl9pPr>
          </a:lstStyle>
          <a:p>
            <a:r>
              <a:rPr lang="en-GB" dirty="0"/>
              <a:t>When view details is clicked, we extract the bookId from the data-id</a:t>
            </a:r>
          </a:p>
          <a:p>
            <a:endParaRPr lang="en-GB" dirty="0"/>
          </a:p>
          <a:p>
            <a:r>
              <a:rPr lang="en-GB" dirty="0"/>
              <a:t>We find the corresponding book using ‘find()’ from the book array. The details are then displayed under the ‘book-details section.</a:t>
            </a:r>
          </a:p>
          <a:p>
            <a:endParaRPr lang="en-GB" dirty="0"/>
          </a:p>
          <a:p>
            <a:r>
              <a:rPr lang="en-GB" dirty="0"/>
              <a:t>When clicked we change its style display to a block so it is presented.</a:t>
            </a:r>
          </a:p>
        </p:txBody>
      </p:sp>
      <p:cxnSp>
        <p:nvCxnSpPr>
          <p:cNvPr id="10" name="Straight Arrow Connector 9">
            <a:extLst>
              <a:ext uri="{FF2B5EF4-FFF2-40B4-BE49-F238E27FC236}">
                <a16:creationId xmlns:a16="http://schemas.microsoft.com/office/drawing/2014/main" id="{93AD24F1-8F0D-B21D-481A-4854EC29F827}"/>
              </a:ext>
            </a:extLst>
          </p:cNvPr>
          <p:cNvCxnSpPr>
            <a:cxnSpLocks/>
          </p:cNvCxnSpPr>
          <p:nvPr/>
        </p:nvCxnSpPr>
        <p:spPr>
          <a:xfrm>
            <a:off x="3390181" y="1785668"/>
            <a:ext cx="2596551" cy="1984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B3D6E87-B719-2039-0756-E6E592DB346E}"/>
              </a:ext>
            </a:extLst>
          </p:cNvPr>
          <p:cNvCxnSpPr>
            <a:cxnSpLocks/>
          </p:cNvCxnSpPr>
          <p:nvPr/>
        </p:nvCxnSpPr>
        <p:spPr>
          <a:xfrm>
            <a:off x="4140679" y="2734574"/>
            <a:ext cx="1846053" cy="6944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030E867-F3DC-1E1E-1520-DE0971C5EA3C}"/>
              </a:ext>
            </a:extLst>
          </p:cNvPr>
          <p:cNvCxnSpPr>
            <a:cxnSpLocks/>
          </p:cNvCxnSpPr>
          <p:nvPr/>
        </p:nvCxnSpPr>
        <p:spPr>
          <a:xfrm>
            <a:off x="4330460" y="4062412"/>
            <a:ext cx="1656272" cy="1170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E2EAA8D5-0289-2FF4-5F99-0DA961CBAF3A}"/>
              </a:ext>
            </a:extLst>
          </p:cNvPr>
          <p:cNvSpPr txBox="1"/>
          <p:nvPr/>
        </p:nvSpPr>
        <p:spPr>
          <a:xfrm>
            <a:off x="9957040" y="6442090"/>
            <a:ext cx="6163574" cy="369332"/>
          </a:xfrm>
          <a:prstGeom prst="rect">
            <a:avLst/>
          </a:prstGeom>
          <a:noFill/>
        </p:spPr>
        <p:txBody>
          <a:bodyPr wrap="square">
            <a:spAutoFit/>
          </a:bodyPr>
          <a:lstStyle/>
          <a:p>
            <a:r>
              <a:rPr lang="en-GB" sz="1800" dirty="0"/>
              <a:t>Video on next slide </a:t>
            </a:r>
            <a:endParaRPr lang="en-GB" dirty="0"/>
          </a:p>
        </p:txBody>
      </p:sp>
      <p:pic>
        <p:nvPicPr>
          <p:cNvPr id="23" name="Audio 22">
            <a:hlinkClick r:id="" action="ppaction://media"/>
            <a:extLst>
              <a:ext uri="{FF2B5EF4-FFF2-40B4-BE49-F238E27FC236}">
                <a16:creationId xmlns:a16="http://schemas.microsoft.com/office/drawing/2014/main" id="{7C79B214-2456-3A2F-0196-8FEEB86861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3716881"/>
      </p:ext>
    </p:extLst>
  </p:cSld>
  <p:clrMapOvr>
    <a:masterClrMapping/>
  </p:clrMapOvr>
  <mc:AlternateContent xmlns:mc="http://schemas.openxmlformats.org/markup-compatibility/2006" xmlns:p14="http://schemas.microsoft.com/office/powerpoint/2010/main">
    <mc:Choice Requires="p14">
      <p:transition spd="slow" p14:dur="2000" advTm="49974"/>
    </mc:Choice>
    <mc:Fallback xmlns="">
      <p:transition spd="slow" advTm="49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20241218-1321-41.7535145">
            <a:hlinkClick r:id="" action="ppaction://media"/>
            <a:extLst>
              <a:ext uri="{FF2B5EF4-FFF2-40B4-BE49-F238E27FC236}">
                <a16:creationId xmlns:a16="http://schemas.microsoft.com/office/drawing/2014/main" id="{80F0028B-27F8-7A0F-7524-D9CD3C93CC4A}"/>
              </a:ext>
            </a:extLst>
          </p:cNvPr>
          <p:cNvPicPr>
            <a:picLocks noGrp="1" noChangeAspect="1"/>
          </p:cNvPicPr>
          <p:nvPr>
            <p:ph sz="quarter" idx="28"/>
            <a:videoFile r:link="rId2"/>
            <p:extLst>
              <p:ext uri="{DAA4B4D4-6D71-4841-9C94-3DE7FCFB9230}">
                <p14:media xmlns:p14="http://schemas.microsoft.com/office/powerpoint/2010/main" r:embed="rId1"/>
              </p:ext>
            </p:extLst>
          </p:nvPr>
        </p:nvPicPr>
        <p:blipFill>
          <a:blip r:embed="rId6"/>
          <a:stretch>
            <a:fillRect/>
          </a:stretch>
        </p:blipFill>
        <p:spPr>
          <a:xfrm>
            <a:off x="521581" y="1921092"/>
            <a:ext cx="10374040" cy="3015816"/>
          </a:xfrm>
        </p:spPr>
      </p:pic>
      <p:pic>
        <p:nvPicPr>
          <p:cNvPr id="5" name="Audio 4">
            <a:hlinkClick r:id="" action="ppaction://media"/>
            <a:extLst>
              <a:ext uri="{FF2B5EF4-FFF2-40B4-BE49-F238E27FC236}">
                <a16:creationId xmlns:a16="http://schemas.microsoft.com/office/drawing/2014/main" id="{13E6668D-A0D4-0ABD-A561-0D598DB8EE9D}"/>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9503998"/>
      </p:ext>
    </p:extLst>
  </p:cSld>
  <p:clrMapOvr>
    <a:masterClrMapping/>
  </p:clrMapOvr>
  <mc:AlternateContent xmlns:mc="http://schemas.openxmlformats.org/markup-compatibility/2006" xmlns:p14="http://schemas.microsoft.com/office/powerpoint/2010/main">
    <mc:Choice Requires="p14">
      <p:transition spd="slow" p14:dur="2000" advTm="17442"/>
    </mc:Choice>
    <mc:Fallback xmlns="">
      <p:transition spd="slow" advTm="17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00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video>
              <p:cMediaNode vol="80000">
                <p:cTn id="16" fill="hold" display="0">
                  <p:stCondLst>
                    <p:cond delay="indefinite"/>
                  </p:stCondLst>
                </p:cTn>
                <p:tgtEl>
                  <p:spTgt spid="6"/>
                </p:tgtEl>
              </p:cMediaNode>
            </p:video>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3977" objId="6"/>
        <p14:stopEvt time="15017" objId="6"/>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3A2A-81DE-78FE-9754-4779384CE471}"/>
              </a:ext>
            </a:extLst>
          </p:cNvPr>
          <p:cNvSpPr>
            <a:spLocks noGrp="1"/>
          </p:cNvSpPr>
          <p:nvPr>
            <p:ph type="title"/>
          </p:nvPr>
        </p:nvSpPr>
        <p:spPr/>
        <p:txBody>
          <a:bodyPr/>
          <a:lstStyle/>
          <a:p>
            <a:r>
              <a:rPr lang="en-GB" dirty="0"/>
              <a:t>Delete book </a:t>
            </a:r>
          </a:p>
        </p:txBody>
      </p:sp>
      <p:sp>
        <p:nvSpPr>
          <p:cNvPr id="3" name="Subtitle 2">
            <a:extLst>
              <a:ext uri="{FF2B5EF4-FFF2-40B4-BE49-F238E27FC236}">
                <a16:creationId xmlns:a16="http://schemas.microsoft.com/office/drawing/2014/main" id="{78095C99-1617-B23B-5036-6643548F4C11}"/>
              </a:ext>
            </a:extLst>
          </p:cNvPr>
          <p:cNvSpPr>
            <a:spLocks noGrp="1"/>
          </p:cNvSpPr>
          <p:nvPr>
            <p:ph type="subTitle" idx="1"/>
          </p:nvPr>
        </p:nvSpPr>
        <p:spPr/>
        <p:txBody>
          <a:bodyPr/>
          <a:lstStyle/>
          <a:p>
            <a:r>
              <a:rPr lang="en-GB" dirty="0"/>
              <a:t>Creating a delete book function.</a:t>
            </a:r>
          </a:p>
        </p:txBody>
      </p:sp>
      <p:sp>
        <p:nvSpPr>
          <p:cNvPr id="5" name="Content Placeholder 4">
            <a:extLst>
              <a:ext uri="{FF2B5EF4-FFF2-40B4-BE49-F238E27FC236}">
                <a16:creationId xmlns:a16="http://schemas.microsoft.com/office/drawing/2014/main" id="{1D60A7BB-9FC4-4D94-9F46-0442D919E8AB}"/>
              </a:ext>
            </a:extLst>
          </p:cNvPr>
          <p:cNvSpPr>
            <a:spLocks noGrp="1"/>
          </p:cNvSpPr>
          <p:nvPr>
            <p:ph sz="quarter" idx="28"/>
          </p:nvPr>
        </p:nvSpPr>
        <p:spPr>
          <a:xfrm>
            <a:off x="4262798" y="4317871"/>
            <a:ext cx="7175499" cy="2248214"/>
          </a:xfrm>
        </p:spPr>
        <p:txBody>
          <a:bodyPr/>
          <a:lstStyle/>
          <a:p>
            <a:r>
              <a:rPr lang="en-GB" dirty="0"/>
              <a:t>When delete button is clicked we remove the book id from the array. </a:t>
            </a:r>
          </a:p>
          <a:p>
            <a:r>
              <a:rPr lang="en-GB" dirty="0"/>
              <a:t>Populate the table to reflect new book list. </a:t>
            </a:r>
          </a:p>
        </p:txBody>
      </p:sp>
      <p:pic>
        <p:nvPicPr>
          <p:cNvPr id="7" name="Picture 6">
            <a:extLst>
              <a:ext uri="{FF2B5EF4-FFF2-40B4-BE49-F238E27FC236}">
                <a16:creationId xmlns:a16="http://schemas.microsoft.com/office/drawing/2014/main" id="{43DA9C2D-0C5A-0A71-8C8E-6F929CD158EC}"/>
              </a:ext>
            </a:extLst>
          </p:cNvPr>
          <p:cNvPicPr>
            <a:picLocks noChangeAspect="1"/>
          </p:cNvPicPr>
          <p:nvPr/>
        </p:nvPicPr>
        <p:blipFill>
          <a:blip r:embed="rId4"/>
          <a:stretch>
            <a:fillRect/>
          </a:stretch>
        </p:blipFill>
        <p:spPr>
          <a:xfrm>
            <a:off x="231063" y="1811339"/>
            <a:ext cx="7192379" cy="2248214"/>
          </a:xfrm>
          <a:prstGeom prst="rect">
            <a:avLst/>
          </a:prstGeom>
        </p:spPr>
      </p:pic>
      <p:cxnSp>
        <p:nvCxnSpPr>
          <p:cNvPr id="8" name="Straight Arrow Connector 7">
            <a:extLst>
              <a:ext uri="{FF2B5EF4-FFF2-40B4-BE49-F238E27FC236}">
                <a16:creationId xmlns:a16="http://schemas.microsoft.com/office/drawing/2014/main" id="{5A5449C9-C4FA-45D6-EC4A-7042957C1D92}"/>
              </a:ext>
            </a:extLst>
          </p:cNvPr>
          <p:cNvCxnSpPr>
            <a:cxnSpLocks/>
          </p:cNvCxnSpPr>
          <p:nvPr/>
        </p:nvCxnSpPr>
        <p:spPr>
          <a:xfrm>
            <a:off x="7341079" y="2417826"/>
            <a:ext cx="845389" cy="1998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65F40EF-E840-EF5E-AFDA-4AC49F145AE1}"/>
              </a:ext>
            </a:extLst>
          </p:cNvPr>
          <p:cNvCxnSpPr>
            <a:cxnSpLocks/>
          </p:cNvCxnSpPr>
          <p:nvPr/>
        </p:nvCxnSpPr>
        <p:spPr>
          <a:xfrm>
            <a:off x="2544377" y="2686281"/>
            <a:ext cx="1837842" cy="26620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A207B359-B224-E6D4-8736-29A2328E82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4292630"/>
      </p:ext>
    </p:extLst>
  </p:cSld>
  <p:clrMapOvr>
    <a:masterClrMapping/>
  </p:clrMapOvr>
  <mc:AlternateContent xmlns:mc="http://schemas.openxmlformats.org/markup-compatibility/2006" xmlns:p14="http://schemas.microsoft.com/office/powerpoint/2010/main">
    <mc:Choice Requires="p14">
      <p:transition spd="slow" p14:dur="2000" advTm="16459"/>
    </mc:Choice>
    <mc:Fallback xmlns="">
      <p:transition spd="slow" advTm="16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20241218-1340-59.6912569">
            <a:hlinkClick r:id="" action="ppaction://media"/>
            <a:extLst>
              <a:ext uri="{FF2B5EF4-FFF2-40B4-BE49-F238E27FC236}">
                <a16:creationId xmlns:a16="http://schemas.microsoft.com/office/drawing/2014/main" id="{4F8BE08D-659A-BD2D-CAA1-6677DB546E0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12266" y="2284319"/>
            <a:ext cx="11167467" cy="2423274"/>
          </a:xfrm>
          <a:prstGeom prst="rect">
            <a:avLst/>
          </a:prstGeom>
        </p:spPr>
      </p:pic>
      <p:sp>
        <p:nvSpPr>
          <p:cNvPr id="7" name="TextBox 6">
            <a:extLst>
              <a:ext uri="{FF2B5EF4-FFF2-40B4-BE49-F238E27FC236}">
                <a16:creationId xmlns:a16="http://schemas.microsoft.com/office/drawing/2014/main" id="{476703D9-AB92-8D01-045B-E4FE4303B319}"/>
              </a:ext>
            </a:extLst>
          </p:cNvPr>
          <p:cNvSpPr txBox="1"/>
          <p:nvPr/>
        </p:nvSpPr>
        <p:spPr>
          <a:xfrm>
            <a:off x="9957040" y="6442090"/>
            <a:ext cx="6163574" cy="369332"/>
          </a:xfrm>
          <a:prstGeom prst="rect">
            <a:avLst/>
          </a:prstGeom>
          <a:noFill/>
        </p:spPr>
        <p:txBody>
          <a:bodyPr wrap="square">
            <a:spAutoFit/>
          </a:bodyPr>
          <a:lstStyle/>
          <a:p>
            <a:r>
              <a:rPr lang="en-GB" sz="1800" dirty="0"/>
              <a:t>Video on next slide </a:t>
            </a:r>
            <a:endParaRPr lang="en-GB" dirty="0"/>
          </a:p>
        </p:txBody>
      </p:sp>
      <p:pic>
        <p:nvPicPr>
          <p:cNvPr id="5" name="Audio 4">
            <a:hlinkClick r:id="" action="ppaction://media"/>
            <a:extLst>
              <a:ext uri="{FF2B5EF4-FFF2-40B4-BE49-F238E27FC236}">
                <a16:creationId xmlns:a16="http://schemas.microsoft.com/office/drawing/2014/main" id="{629113F3-4A01-20AE-D676-ED75970C7548}"/>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0924847"/>
      </p:ext>
    </p:extLst>
  </p:cSld>
  <p:clrMapOvr>
    <a:masterClrMapping/>
  </p:clrMapOvr>
  <mc:AlternateContent xmlns:mc="http://schemas.openxmlformats.org/markup-compatibility/2006" xmlns:p14="http://schemas.microsoft.com/office/powerpoint/2010/main">
    <mc:Choice Requires="p14">
      <p:transition spd="slow" p14:dur="2000" advTm="14463"/>
    </mc:Choice>
    <mc:Fallback xmlns="">
      <p:transition spd="slow" advTm="14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0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1726" objId="6"/>
        <p14:stopEvt time="5847" objId="6"/>
        <p14:playEvt time="8590" objId="6"/>
        <p14:stopEvt time="12714" objId="6"/>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1CC4-2021-2B23-BCBC-85EDCB39F26F}"/>
              </a:ext>
            </a:extLst>
          </p:cNvPr>
          <p:cNvSpPr>
            <a:spLocks noGrp="1"/>
          </p:cNvSpPr>
          <p:nvPr>
            <p:ph type="title"/>
          </p:nvPr>
        </p:nvSpPr>
        <p:spPr/>
        <p:txBody>
          <a:bodyPr/>
          <a:lstStyle/>
          <a:p>
            <a:r>
              <a:rPr lang="en-GB" dirty="0"/>
              <a:t>Installing node.js</a:t>
            </a:r>
          </a:p>
        </p:txBody>
      </p:sp>
      <p:sp>
        <p:nvSpPr>
          <p:cNvPr id="5" name="Content Placeholder 4">
            <a:extLst>
              <a:ext uri="{FF2B5EF4-FFF2-40B4-BE49-F238E27FC236}">
                <a16:creationId xmlns:a16="http://schemas.microsoft.com/office/drawing/2014/main" id="{C7CF1DEE-139C-157F-3C84-F7878C8342A3}"/>
              </a:ext>
            </a:extLst>
          </p:cNvPr>
          <p:cNvSpPr>
            <a:spLocks noGrp="1"/>
          </p:cNvSpPr>
          <p:nvPr>
            <p:ph sz="quarter" idx="28"/>
          </p:nvPr>
        </p:nvSpPr>
        <p:spPr/>
        <p:txBody>
          <a:bodyPr/>
          <a:lstStyle/>
          <a:p>
            <a:r>
              <a:rPr lang="en-GB" dirty="0"/>
              <a:t>Checking version and node package manager version.</a:t>
            </a:r>
          </a:p>
        </p:txBody>
      </p:sp>
      <p:pic>
        <p:nvPicPr>
          <p:cNvPr id="7" name="Picture 6">
            <a:extLst>
              <a:ext uri="{FF2B5EF4-FFF2-40B4-BE49-F238E27FC236}">
                <a16:creationId xmlns:a16="http://schemas.microsoft.com/office/drawing/2014/main" id="{45D51A82-1FDB-1ED1-A116-000C180D9F34}"/>
              </a:ext>
            </a:extLst>
          </p:cNvPr>
          <p:cNvPicPr>
            <a:picLocks noChangeAspect="1"/>
          </p:cNvPicPr>
          <p:nvPr/>
        </p:nvPicPr>
        <p:blipFill>
          <a:blip r:embed="rId4"/>
          <a:stretch>
            <a:fillRect/>
          </a:stretch>
        </p:blipFill>
        <p:spPr>
          <a:xfrm>
            <a:off x="205789" y="1855102"/>
            <a:ext cx="4024125" cy="2009272"/>
          </a:xfrm>
          <a:prstGeom prst="rect">
            <a:avLst/>
          </a:prstGeom>
        </p:spPr>
      </p:pic>
      <p:pic>
        <p:nvPicPr>
          <p:cNvPr id="11" name="Audio 10">
            <a:hlinkClick r:id="" action="ppaction://media"/>
            <a:extLst>
              <a:ext uri="{FF2B5EF4-FFF2-40B4-BE49-F238E27FC236}">
                <a16:creationId xmlns:a16="http://schemas.microsoft.com/office/drawing/2014/main" id="{DA9C15E1-654D-CCFF-F0D2-DA843615C8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7229781"/>
      </p:ext>
    </p:extLst>
  </p:cSld>
  <p:clrMapOvr>
    <a:masterClrMapping/>
  </p:clrMapOvr>
  <mc:AlternateContent xmlns:mc="http://schemas.openxmlformats.org/markup-compatibility/2006" xmlns:p14="http://schemas.microsoft.com/office/powerpoint/2010/main">
    <mc:Choice Requires="p14">
      <p:transition spd="slow" p14:dur="2000" advTm="12357"/>
    </mc:Choice>
    <mc:Fallback xmlns="">
      <p:transition spd="slow" advTm="12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1E594-3064-BF39-9BCC-75F0945797B4}"/>
              </a:ext>
            </a:extLst>
          </p:cNvPr>
          <p:cNvSpPr>
            <a:spLocks noGrp="1"/>
          </p:cNvSpPr>
          <p:nvPr>
            <p:ph type="title"/>
          </p:nvPr>
        </p:nvSpPr>
        <p:spPr/>
        <p:txBody>
          <a:bodyPr/>
          <a:lstStyle/>
          <a:p>
            <a:r>
              <a:rPr lang="en-GB" dirty="0"/>
              <a:t>Setting up new node.js project</a:t>
            </a:r>
          </a:p>
        </p:txBody>
      </p:sp>
      <p:sp>
        <p:nvSpPr>
          <p:cNvPr id="5" name="Content Placeholder 4">
            <a:extLst>
              <a:ext uri="{FF2B5EF4-FFF2-40B4-BE49-F238E27FC236}">
                <a16:creationId xmlns:a16="http://schemas.microsoft.com/office/drawing/2014/main" id="{C39F3121-EA5D-7163-F7C1-018917333098}"/>
              </a:ext>
            </a:extLst>
          </p:cNvPr>
          <p:cNvSpPr>
            <a:spLocks noGrp="1"/>
          </p:cNvSpPr>
          <p:nvPr>
            <p:ph sz="quarter" idx="28"/>
          </p:nvPr>
        </p:nvSpPr>
        <p:spPr>
          <a:xfrm>
            <a:off x="7244323" y="1679857"/>
            <a:ext cx="4547253" cy="4354512"/>
          </a:xfrm>
        </p:spPr>
        <p:txBody>
          <a:bodyPr/>
          <a:lstStyle/>
          <a:p>
            <a:pPr marL="0" indent="0">
              <a:buNone/>
            </a:pPr>
            <a:r>
              <a:rPr lang="en-GB" dirty="0"/>
              <a:t>Create </a:t>
            </a:r>
            <a:r>
              <a:rPr lang="en-GB" dirty="0" err="1"/>
              <a:t>package.json</a:t>
            </a:r>
            <a:r>
              <a:rPr lang="en-GB" dirty="0"/>
              <a:t> file</a:t>
            </a:r>
          </a:p>
          <a:p>
            <a:pPr marL="0" indent="0">
              <a:buNone/>
            </a:pPr>
            <a:endParaRPr lang="en-GB" dirty="0"/>
          </a:p>
          <a:p>
            <a:pPr marL="0" indent="0">
              <a:buNone/>
            </a:pPr>
            <a:endParaRPr lang="en-GB" dirty="0"/>
          </a:p>
          <a:p>
            <a:pPr marL="0" indent="0">
              <a:buNone/>
            </a:pPr>
            <a:r>
              <a:rPr lang="en-GB" dirty="0"/>
              <a:t>Install express framework, helping us build the server.</a:t>
            </a:r>
          </a:p>
          <a:p>
            <a:pPr marL="0" indent="0">
              <a:buNone/>
            </a:pPr>
            <a:endParaRPr lang="en-GB" dirty="0"/>
          </a:p>
          <a:p>
            <a:pPr marL="0" indent="0">
              <a:buNone/>
            </a:pPr>
            <a:r>
              <a:rPr lang="en-GB" dirty="0"/>
              <a:t>Install nodemon globally to automatically restart the server when files update.</a:t>
            </a:r>
          </a:p>
        </p:txBody>
      </p:sp>
      <p:pic>
        <p:nvPicPr>
          <p:cNvPr id="9" name="Picture 8">
            <a:extLst>
              <a:ext uri="{FF2B5EF4-FFF2-40B4-BE49-F238E27FC236}">
                <a16:creationId xmlns:a16="http://schemas.microsoft.com/office/drawing/2014/main" id="{F30E35D1-90B8-54E3-B82F-B4DA0DEF87B2}"/>
              </a:ext>
            </a:extLst>
          </p:cNvPr>
          <p:cNvPicPr>
            <a:picLocks noChangeAspect="1"/>
          </p:cNvPicPr>
          <p:nvPr/>
        </p:nvPicPr>
        <p:blipFill>
          <a:blip r:embed="rId4"/>
          <a:stretch>
            <a:fillRect/>
          </a:stretch>
        </p:blipFill>
        <p:spPr>
          <a:xfrm>
            <a:off x="238838" y="1586469"/>
            <a:ext cx="6674613" cy="4077359"/>
          </a:xfrm>
          <a:prstGeom prst="rect">
            <a:avLst/>
          </a:prstGeom>
        </p:spPr>
      </p:pic>
      <p:pic>
        <p:nvPicPr>
          <p:cNvPr id="12" name="Audio 11">
            <a:hlinkClick r:id="" action="ppaction://media"/>
            <a:extLst>
              <a:ext uri="{FF2B5EF4-FFF2-40B4-BE49-F238E27FC236}">
                <a16:creationId xmlns:a16="http://schemas.microsoft.com/office/drawing/2014/main" id="{1FF06DB9-F90F-6B98-A37E-4063F33695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8003237"/>
      </p:ext>
    </p:extLst>
  </p:cSld>
  <p:clrMapOvr>
    <a:masterClrMapping/>
  </p:clrMapOvr>
  <mc:AlternateContent xmlns:mc="http://schemas.openxmlformats.org/markup-compatibility/2006" xmlns:p14="http://schemas.microsoft.com/office/powerpoint/2010/main">
    <mc:Choice Requires="p14">
      <p:transition spd="slow" p14:dur="2000" advTm="29657"/>
    </mc:Choice>
    <mc:Fallback xmlns="">
      <p:transition spd="slow" advTm="29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B8359-2076-12C2-1997-686D4497D819}"/>
              </a:ext>
            </a:extLst>
          </p:cNvPr>
          <p:cNvSpPr>
            <a:spLocks noGrp="1"/>
          </p:cNvSpPr>
          <p:nvPr>
            <p:ph type="title"/>
          </p:nvPr>
        </p:nvSpPr>
        <p:spPr/>
        <p:txBody>
          <a:bodyPr/>
          <a:lstStyle/>
          <a:p>
            <a:r>
              <a:rPr lang="en-GB" dirty="0"/>
              <a:t>Create server.js</a:t>
            </a:r>
          </a:p>
        </p:txBody>
      </p:sp>
      <p:sp>
        <p:nvSpPr>
          <p:cNvPr id="5" name="Content Placeholder 4">
            <a:extLst>
              <a:ext uri="{FF2B5EF4-FFF2-40B4-BE49-F238E27FC236}">
                <a16:creationId xmlns:a16="http://schemas.microsoft.com/office/drawing/2014/main" id="{18DC8AA3-8442-F408-B713-541E6364D062}"/>
              </a:ext>
            </a:extLst>
          </p:cNvPr>
          <p:cNvSpPr>
            <a:spLocks noGrp="1"/>
          </p:cNvSpPr>
          <p:nvPr>
            <p:ph sz="quarter" idx="28"/>
          </p:nvPr>
        </p:nvSpPr>
        <p:spPr>
          <a:xfrm>
            <a:off x="7935522" y="1811339"/>
            <a:ext cx="3597665" cy="4354512"/>
          </a:xfrm>
        </p:spPr>
        <p:txBody>
          <a:bodyPr/>
          <a:lstStyle/>
          <a:p>
            <a:r>
              <a:rPr lang="en-GB" dirty="0"/>
              <a:t>Setting up a basic express with a route that responds ‘Server is running’ when visiting the homepage.</a:t>
            </a:r>
          </a:p>
        </p:txBody>
      </p:sp>
      <p:pic>
        <p:nvPicPr>
          <p:cNvPr id="7" name="Picture 6">
            <a:extLst>
              <a:ext uri="{FF2B5EF4-FFF2-40B4-BE49-F238E27FC236}">
                <a16:creationId xmlns:a16="http://schemas.microsoft.com/office/drawing/2014/main" id="{C67604AF-4F0A-159B-40A6-B3C17EDD74BF}"/>
              </a:ext>
            </a:extLst>
          </p:cNvPr>
          <p:cNvPicPr>
            <a:picLocks noChangeAspect="1"/>
          </p:cNvPicPr>
          <p:nvPr/>
        </p:nvPicPr>
        <p:blipFill>
          <a:blip r:embed="rId4"/>
          <a:stretch>
            <a:fillRect/>
          </a:stretch>
        </p:blipFill>
        <p:spPr>
          <a:xfrm>
            <a:off x="332551" y="1997921"/>
            <a:ext cx="6930052" cy="3297232"/>
          </a:xfrm>
          <a:prstGeom prst="rect">
            <a:avLst/>
          </a:prstGeom>
        </p:spPr>
      </p:pic>
      <p:pic>
        <p:nvPicPr>
          <p:cNvPr id="12" name="Audio 11">
            <a:hlinkClick r:id="" action="ppaction://media"/>
            <a:extLst>
              <a:ext uri="{FF2B5EF4-FFF2-40B4-BE49-F238E27FC236}">
                <a16:creationId xmlns:a16="http://schemas.microsoft.com/office/drawing/2014/main" id="{4FF8F565-BD03-5E10-D61B-AA36A510F7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1525678"/>
      </p:ext>
    </p:extLst>
  </p:cSld>
  <p:clrMapOvr>
    <a:masterClrMapping/>
  </p:clrMapOvr>
  <mc:AlternateContent xmlns:mc="http://schemas.openxmlformats.org/markup-compatibility/2006" xmlns:p14="http://schemas.microsoft.com/office/powerpoint/2010/main">
    <mc:Choice Requires="p14">
      <p:transition spd="slow" p14:dur="2000" advTm="17767"/>
    </mc:Choice>
    <mc:Fallback xmlns="">
      <p:transition spd="slow" advTm="17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86C1-FF59-297E-8093-43C7AAF9E83F}"/>
              </a:ext>
            </a:extLst>
          </p:cNvPr>
          <p:cNvSpPr>
            <a:spLocks noGrp="1"/>
          </p:cNvSpPr>
          <p:nvPr>
            <p:ph type="title"/>
          </p:nvPr>
        </p:nvSpPr>
        <p:spPr/>
        <p:txBody>
          <a:bodyPr/>
          <a:lstStyle/>
          <a:p>
            <a:r>
              <a:rPr lang="en-GB" dirty="0"/>
              <a:t>Start/test the server</a:t>
            </a:r>
          </a:p>
        </p:txBody>
      </p:sp>
      <p:sp>
        <p:nvSpPr>
          <p:cNvPr id="5" name="Content Placeholder 4">
            <a:extLst>
              <a:ext uri="{FF2B5EF4-FFF2-40B4-BE49-F238E27FC236}">
                <a16:creationId xmlns:a16="http://schemas.microsoft.com/office/drawing/2014/main" id="{E8354B09-FAF5-A44B-FADD-FDBB22721228}"/>
              </a:ext>
            </a:extLst>
          </p:cNvPr>
          <p:cNvSpPr>
            <a:spLocks noGrp="1"/>
          </p:cNvSpPr>
          <p:nvPr>
            <p:ph sz="quarter" idx="28"/>
          </p:nvPr>
        </p:nvSpPr>
        <p:spPr>
          <a:xfrm>
            <a:off x="7680923" y="3244213"/>
            <a:ext cx="4295324" cy="4354512"/>
          </a:xfrm>
        </p:spPr>
        <p:txBody>
          <a:bodyPr/>
          <a:lstStyle/>
          <a:p>
            <a:r>
              <a:rPr lang="en-GB" dirty="0"/>
              <a:t>Testing the server is running using the nodemon server.js command. </a:t>
            </a:r>
          </a:p>
          <a:p>
            <a:r>
              <a:rPr lang="en-GB" dirty="0"/>
              <a:t>Searching </a:t>
            </a:r>
            <a:r>
              <a:rPr lang="en-GB" dirty="0">
                <a:hlinkClick r:id="rId4"/>
              </a:rPr>
              <a:t>http://localhost:3000</a:t>
            </a:r>
            <a:r>
              <a:rPr lang="en-GB" dirty="0"/>
              <a:t> in browser and we confirm that server is running.</a:t>
            </a:r>
          </a:p>
          <a:p>
            <a:endParaRPr lang="en-GB" dirty="0"/>
          </a:p>
          <a:p>
            <a:endParaRPr lang="en-GB" dirty="0"/>
          </a:p>
        </p:txBody>
      </p:sp>
      <p:pic>
        <p:nvPicPr>
          <p:cNvPr id="7" name="Picture 6">
            <a:extLst>
              <a:ext uri="{FF2B5EF4-FFF2-40B4-BE49-F238E27FC236}">
                <a16:creationId xmlns:a16="http://schemas.microsoft.com/office/drawing/2014/main" id="{29750B90-0ABD-E8F1-09F0-C20B6A9A56F4}"/>
              </a:ext>
            </a:extLst>
          </p:cNvPr>
          <p:cNvPicPr>
            <a:picLocks noChangeAspect="1"/>
          </p:cNvPicPr>
          <p:nvPr/>
        </p:nvPicPr>
        <p:blipFill>
          <a:blip r:embed="rId5"/>
          <a:stretch>
            <a:fillRect/>
          </a:stretch>
        </p:blipFill>
        <p:spPr>
          <a:xfrm>
            <a:off x="287169" y="1533232"/>
            <a:ext cx="10345046" cy="1627011"/>
          </a:xfrm>
          <a:prstGeom prst="rect">
            <a:avLst/>
          </a:prstGeom>
        </p:spPr>
      </p:pic>
      <p:pic>
        <p:nvPicPr>
          <p:cNvPr id="9" name="Picture 8">
            <a:extLst>
              <a:ext uri="{FF2B5EF4-FFF2-40B4-BE49-F238E27FC236}">
                <a16:creationId xmlns:a16="http://schemas.microsoft.com/office/drawing/2014/main" id="{51E73B7F-2F7D-AFF5-201E-176E8AE48A92}"/>
              </a:ext>
            </a:extLst>
          </p:cNvPr>
          <p:cNvPicPr>
            <a:picLocks noChangeAspect="1"/>
          </p:cNvPicPr>
          <p:nvPr/>
        </p:nvPicPr>
        <p:blipFill>
          <a:blip r:embed="rId6"/>
          <a:stretch>
            <a:fillRect/>
          </a:stretch>
        </p:blipFill>
        <p:spPr>
          <a:xfrm>
            <a:off x="997308" y="4139507"/>
            <a:ext cx="6115580" cy="1322185"/>
          </a:xfrm>
          <a:prstGeom prst="rect">
            <a:avLst/>
          </a:prstGeom>
        </p:spPr>
      </p:pic>
      <p:pic>
        <p:nvPicPr>
          <p:cNvPr id="13" name="Audio 12">
            <a:hlinkClick r:id="" action="ppaction://media"/>
            <a:extLst>
              <a:ext uri="{FF2B5EF4-FFF2-40B4-BE49-F238E27FC236}">
                <a16:creationId xmlns:a16="http://schemas.microsoft.com/office/drawing/2014/main" id="{B410FBFD-4408-A701-24A0-A2A68663AA1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43718241"/>
      </p:ext>
    </p:extLst>
  </p:cSld>
  <p:clrMapOvr>
    <a:masterClrMapping/>
  </p:clrMapOvr>
  <mc:AlternateContent xmlns:mc="http://schemas.openxmlformats.org/markup-compatibility/2006" xmlns:p14="http://schemas.microsoft.com/office/powerpoint/2010/main">
    <mc:Choice Requires="p14">
      <p:transition spd="slow" p14:dur="2000" advTm="23107"/>
    </mc:Choice>
    <mc:Fallback xmlns="">
      <p:transition spd="slow" advTm="23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6E457-A6D7-D633-47EE-B134E55C254E}"/>
              </a:ext>
            </a:extLst>
          </p:cNvPr>
          <p:cNvSpPr>
            <a:spLocks noGrp="1"/>
          </p:cNvSpPr>
          <p:nvPr>
            <p:ph type="title"/>
          </p:nvPr>
        </p:nvSpPr>
        <p:spPr/>
        <p:txBody>
          <a:bodyPr/>
          <a:lstStyle/>
          <a:p>
            <a:r>
              <a:rPr lang="en-GB" dirty="0"/>
              <a:t>Overview: Assignment 2</a:t>
            </a:r>
          </a:p>
        </p:txBody>
      </p:sp>
      <p:sp>
        <p:nvSpPr>
          <p:cNvPr id="5" name="Content Placeholder 4">
            <a:extLst>
              <a:ext uri="{FF2B5EF4-FFF2-40B4-BE49-F238E27FC236}">
                <a16:creationId xmlns:a16="http://schemas.microsoft.com/office/drawing/2014/main" id="{CECAB759-91D1-BAA8-A800-E467E977A87A}"/>
              </a:ext>
            </a:extLst>
          </p:cNvPr>
          <p:cNvSpPr>
            <a:spLocks noGrp="1"/>
          </p:cNvSpPr>
          <p:nvPr>
            <p:ph sz="quarter" idx="28"/>
          </p:nvPr>
        </p:nvSpPr>
        <p:spPr>
          <a:xfrm>
            <a:off x="658812" y="1355678"/>
            <a:ext cx="10874376" cy="4505373"/>
          </a:xfrm>
        </p:spPr>
        <p:txBody>
          <a:bodyPr/>
          <a:lstStyle/>
          <a:p>
            <a:pPr lvl="2"/>
            <a:r>
              <a:rPr lang="en-GB" dirty="0"/>
              <a:t>Purpose of the application:</a:t>
            </a:r>
          </a:p>
          <a:p>
            <a:pPr lvl="2"/>
            <a:r>
              <a:rPr lang="en-GB" sz="2800" dirty="0"/>
              <a:t>A Dynamic webpage that displays book information and interacts with a RESTful API.</a:t>
            </a:r>
          </a:p>
          <a:p>
            <a:pPr lvl="2"/>
            <a:endParaRPr lang="en-GB" dirty="0"/>
          </a:p>
          <a:p>
            <a:pPr lvl="2"/>
            <a:r>
              <a:rPr lang="en-GB" dirty="0"/>
              <a:t>Features:                                                            Tools used:</a:t>
            </a:r>
          </a:p>
          <a:p>
            <a:endParaRPr lang="en-GB" dirty="0"/>
          </a:p>
        </p:txBody>
      </p:sp>
      <p:sp>
        <p:nvSpPr>
          <p:cNvPr id="7" name="TextBox 6">
            <a:extLst>
              <a:ext uri="{FF2B5EF4-FFF2-40B4-BE49-F238E27FC236}">
                <a16:creationId xmlns:a16="http://schemas.microsoft.com/office/drawing/2014/main" id="{02A5B462-6051-862B-D8A1-BB0D5350B2FE}"/>
              </a:ext>
            </a:extLst>
          </p:cNvPr>
          <p:cNvSpPr txBox="1"/>
          <p:nvPr/>
        </p:nvSpPr>
        <p:spPr>
          <a:xfrm>
            <a:off x="552450" y="3880961"/>
            <a:ext cx="6096000" cy="1477328"/>
          </a:xfrm>
          <a:prstGeom prst="rect">
            <a:avLst/>
          </a:prstGeom>
          <a:noFill/>
        </p:spPr>
        <p:txBody>
          <a:bodyPr wrap="square">
            <a:spAutoFit/>
          </a:bodyPr>
          <a:lstStyle/>
          <a:p>
            <a:r>
              <a:rPr lang="en-GB" dirty="0"/>
              <a:t>AJAX: for real-time updates without page reloads</a:t>
            </a:r>
          </a:p>
          <a:p>
            <a:r>
              <a:rPr lang="en-GB" dirty="0"/>
              <a:t>CRUD Operations: Add, view, update, and delete books</a:t>
            </a:r>
          </a:p>
          <a:p>
            <a:r>
              <a:rPr lang="en-GB" dirty="0"/>
              <a:t>Filtering: Filter books by genre</a:t>
            </a:r>
          </a:p>
          <a:p>
            <a:r>
              <a:rPr lang="en-GB" dirty="0"/>
              <a:t>Dynamic UI: Auto-updates when actions are performed</a:t>
            </a:r>
          </a:p>
          <a:p>
            <a:r>
              <a:rPr lang="en-GB" dirty="0"/>
              <a:t>Responsive Design: Works across different devices</a:t>
            </a:r>
          </a:p>
        </p:txBody>
      </p:sp>
      <p:sp>
        <p:nvSpPr>
          <p:cNvPr id="8" name="Rectangle 1">
            <a:extLst>
              <a:ext uri="{FF2B5EF4-FFF2-40B4-BE49-F238E27FC236}">
                <a16:creationId xmlns:a16="http://schemas.microsoft.com/office/drawing/2014/main" id="{79D5B939-3132-281A-69B3-56FF77D9F5DE}"/>
              </a:ext>
            </a:extLst>
          </p:cNvPr>
          <p:cNvSpPr>
            <a:spLocks noChangeArrowheads="1"/>
          </p:cNvSpPr>
          <p:nvPr/>
        </p:nvSpPr>
        <p:spPr bwMode="auto">
          <a:xfrm>
            <a:off x="7153275" y="3943261"/>
            <a:ext cx="363650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lang="en-US" altLang="en-US" dirty="0"/>
              <a:t>Visual Studio Code for development</a:t>
            </a:r>
          </a:p>
          <a:p>
            <a:pPr marL="0" marR="0" lvl="0" indent="0" algn="l" defTabSz="914400" rtl="0" eaLnBrk="0" fontAlgn="base" latinLnBrk="0" hangingPunct="0">
              <a:lnSpc>
                <a:spcPct val="100000"/>
              </a:lnSpc>
              <a:spcBef>
                <a:spcPct val="0"/>
              </a:spcBef>
              <a:spcAft>
                <a:spcPct val="0"/>
              </a:spcAft>
              <a:buClrTx/>
              <a:buSzTx/>
              <a:tabLst/>
            </a:pPr>
            <a:r>
              <a:rPr lang="en-US" altLang="en-US" dirty="0"/>
              <a:t>HTML/CSS/JavaScript for frontend</a:t>
            </a:r>
          </a:p>
          <a:p>
            <a:pPr marL="0" marR="0" lvl="0" indent="0" algn="l" defTabSz="914400" rtl="0" eaLnBrk="0" fontAlgn="base" latinLnBrk="0" hangingPunct="0">
              <a:lnSpc>
                <a:spcPct val="100000"/>
              </a:lnSpc>
              <a:spcBef>
                <a:spcPct val="0"/>
              </a:spcBef>
              <a:spcAft>
                <a:spcPct val="0"/>
              </a:spcAft>
              <a:buClrTx/>
              <a:buSzTx/>
              <a:tabLst/>
            </a:pPr>
            <a:r>
              <a:rPr lang="en-US" altLang="en-US" dirty="0"/>
              <a:t>Node.js &amp; Express.js for backend</a:t>
            </a:r>
          </a:p>
          <a:p>
            <a:pPr marL="0" marR="0" lvl="0" indent="0" algn="l" defTabSz="914400" rtl="0" eaLnBrk="0" fontAlgn="base" latinLnBrk="0" hangingPunct="0">
              <a:lnSpc>
                <a:spcPct val="100000"/>
              </a:lnSpc>
              <a:spcBef>
                <a:spcPct val="0"/>
              </a:spcBef>
              <a:spcAft>
                <a:spcPct val="0"/>
              </a:spcAft>
              <a:buClrTx/>
              <a:buSzTx/>
              <a:tabLst/>
            </a:pPr>
            <a:r>
              <a:rPr lang="en-US" altLang="en-US" dirty="0"/>
              <a:t>JSON for data communication</a:t>
            </a:r>
          </a:p>
        </p:txBody>
      </p:sp>
      <p:pic>
        <p:nvPicPr>
          <p:cNvPr id="12" name="Audio 11">
            <a:hlinkClick r:id="" action="ppaction://media"/>
            <a:extLst>
              <a:ext uri="{FF2B5EF4-FFF2-40B4-BE49-F238E27FC236}">
                <a16:creationId xmlns:a16="http://schemas.microsoft.com/office/drawing/2014/main" id="{D616548C-91DD-95D0-B990-A19579608B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7539905"/>
      </p:ext>
    </p:extLst>
  </p:cSld>
  <p:clrMapOvr>
    <a:masterClrMapping/>
  </p:clrMapOvr>
  <mc:AlternateContent xmlns:mc="http://schemas.openxmlformats.org/markup-compatibility/2006" xmlns:p14="http://schemas.microsoft.com/office/powerpoint/2010/main">
    <mc:Choice Requires="p14">
      <p:transition spd="slow" p14:dur="2000" advTm="28941"/>
    </mc:Choice>
    <mc:Fallback xmlns="">
      <p:transition spd="slow" advTm="28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F3707-01C2-1266-4E14-03C26F93CF07}"/>
              </a:ext>
            </a:extLst>
          </p:cNvPr>
          <p:cNvSpPr>
            <a:spLocks noGrp="1"/>
          </p:cNvSpPr>
          <p:nvPr>
            <p:ph type="title"/>
          </p:nvPr>
        </p:nvSpPr>
        <p:spPr/>
        <p:txBody>
          <a:bodyPr/>
          <a:lstStyle/>
          <a:p>
            <a:r>
              <a:rPr lang="en-GB" dirty="0"/>
              <a:t>Building API Endpoints </a:t>
            </a:r>
          </a:p>
        </p:txBody>
      </p:sp>
      <p:sp>
        <p:nvSpPr>
          <p:cNvPr id="3" name="Subtitle 2">
            <a:extLst>
              <a:ext uri="{FF2B5EF4-FFF2-40B4-BE49-F238E27FC236}">
                <a16:creationId xmlns:a16="http://schemas.microsoft.com/office/drawing/2014/main" id="{356EE0C9-7A3D-3A7A-44C8-A80406257CE2}"/>
              </a:ext>
            </a:extLst>
          </p:cNvPr>
          <p:cNvSpPr>
            <a:spLocks noGrp="1"/>
          </p:cNvSpPr>
          <p:nvPr>
            <p:ph type="subTitle" idx="1"/>
          </p:nvPr>
        </p:nvSpPr>
        <p:spPr/>
        <p:txBody>
          <a:bodyPr/>
          <a:lstStyle/>
          <a:p>
            <a:endParaRPr lang="en-GB"/>
          </a:p>
        </p:txBody>
      </p:sp>
      <p:sp>
        <p:nvSpPr>
          <p:cNvPr id="5" name="Content Placeholder 4">
            <a:extLst>
              <a:ext uri="{FF2B5EF4-FFF2-40B4-BE49-F238E27FC236}">
                <a16:creationId xmlns:a16="http://schemas.microsoft.com/office/drawing/2014/main" id="{281C4024-7F14-BB76-7F9B-BBAD46140097}"/>
              </a:ext>
            </a:extLst>
          </p:cNvPr>
          <p:cNvSpPr>
            <a:spLocks noGrp="1"/>
          </p:cNvSpPr>
          <p:nvPr>
            <p:ph sz="quarter" idx="28"/>
          </p:nvPr>
        </p:nvSpPr>
        <p:spPr>
          <a:xfrm>
            <a:off x="7055476" y="1306800"/>
            <a:ext cx="4477711" cy="4354512"/>
          </a:xfrm>
        </p:spPr>
        <p:txBody>
          <a:bodyPr/>
          <a:lstStyle/>
          <a:p>
            <a:r>
              <a:rPr lang="en-GB" dirty="0"/>
              <a:t>A simple route to test is the server is running.</a:t>
            </a:r>
          </a:p>
          <a:p>
            <a:r>
              <a:rPr lang="en-GB" dirty="0"/>
              <a:t>Fetches and returns all books as a JSON array.</a:t>
            </a:r>
          </a:p>
          <a:p>
            <a:endParaRPr lang="en-GB" dirty="0"/>
          </a:p>
          <a:p>
            <a:r>
              <a:rPr lang="en-GB" dirty="0"/>
              <a:t>Fetches a specific book using its Id, returning the books details or error message if not found. </a:t>
            </a:r>
          </a:p>
          <a:p>
            <a:endParaRPr lang="en-GB" sz="1600" dirty="0"/>
          </a:p>
          <a:p>
            <a:r>
              <a:rPr lang="en-GB" sz="1600" dirty="0"/>
              <a:t>Video on next slide </a:t>
            </a:r>
          </a:p>
        </p:txBody>
      </p:sp>
      <p:sp>
        <p:nvSpPr>
          <p:cNvPr id="9" name="TextBox 8">
            <a:extLst>
              <a:ext uri="{FF2B5EF4-FFF2-40B4-BE49-F238E27FC236}">
                <a16:creationId xmlns:a16="http://schemas.microsoft.com/office/drawing/2014/main" id="{C6D54C7B-42D1-9903-B902-B4F0ADD245DF}"/>
              </a:ext>
            </a:extLst>
          </p:cNvPr>
          <p:cNvSpPr txBox="1"/>
          <p:nvPr/>
        </p:nvSpPr>
        <p:spPr>
          <a:xfrm>
            <a:off x="896936" y="6844887"/>
            <a:ext cx="6649378" cy="3693319"/>
          </a:xfrm>
          <a:prstGeom prst="rect">
            <a:avLst/>
          </a:prstGeom>
          <a:noFill/>
        </p:spPr>
        <p:txBody>
          <a:bodyPr wrap="square">
            <a:spAutoFit/>
          </a:bodyPr>
          <a:lstStyle/>
          <a:p>
            <a:r>
              <a:rPr lang="en-GB" dirty="0"/>
              <a:t>SCRIPT FOR WHAT IS API: API endpoints are specific paths in a web application that define how clients (e.g., web browsers) can interact with the server. In this project, we built RESTful API endpoints to manage the data of books in the bookstore system. These endpoints allow the client-side (JavaScript) to perform various operations on the server, such as:</a:t>
            </a:r>
          </a:p>
          <a:p>
            <a:pPr>
              <a:buFont typeface="+mj-lt"/>
              <a:buAutoNum type="arabicPeriod"/>
            </a:pPr>
            <a:r>
              <a:rPr lang="en-GB" b="1" dirty="0"/>
              <a:t>GET</a:t>
            </a:r>
            <a:r>
              <a:rPr lang="en-GB" dirty="0"/>
              <a:t>: Retrieve data (e.g., get a list of books or a single book).</a:t>
            </a:r>
          </a:p>
          <a:p>
            <a:pPr>
              <a:buFont typeface="+mj-lt"/>
              <a:buAutoNum type="arabicPeriod"/>
            </a:pPr>
            <a:r>
              <a:rPr lang="en-GB" b="1" dirty="0"/>
              <a:t>POST</a:t>
            </a:r>
            <a:r>
              <a:rPr lang="en-GB" dirty="0"/>
              <a:t>: Add new data (e.g., add a new book).</a:t>
            </a:r>
          </a:p>
          <a:p>
            <a:pPr>
              <a:buFont typeface="+mj-lt"/>
              <a:buAutoNum type="arabicPeriod"/>
            </a:pPr>
            <a:r>
              <a:rPr lang="en-GB" b="1" dirty="0"/>
              <a:t>PUT</a:t>
            </a:r>
            <a:r>
              <a:rPr lang="en-GB" dirty="0"/>
              <a:t>: Update existing data (e.g., edit book details).</a:t>
            </a:r>
          </a:p>
          <a:p>
            <a:pPr>
              <a:buFont typeface="+mj-lt"/>
              <a:buAutoNum type="arabicPeriod"/>
            </a:pPr>
            <a:r>
              <a:rPr lang="en-GB" b="1" dirty="0"/>
              <a:t>DELETE</a:t>
            </a:r>
            <a:r>
              <a:rPr lang="en-GB" dirty="0"/>
              <a:t>: Remove data (e.g., delete a book).</a:t>
            </a:r>
          </a:p>
          <a:p>
            <a:r>
              <a:rPr lang="en-GB" dirty="0"/>
              <a:t>Each of these endpoints corresponds to specific routes on the server, making it possible for the client to interact with the server in a structured way.</a:t>
            </a:r>
          </a:p>
        </p:txBody>
      </p:sp>
      <p:pic>
        <p:nvPicPr>
          <p:cNvPr id="13" name="Picture 12">
            <a:extLst>
              <a:ext uri="{FF2B5EF4-FFF2-40B4-BE49-F238E27FC236}">
                <a16:creationId xmlns:a16="http://schemas.microsoft.com/office/drawing/2014/main" id="{06114CB2-F370-014E-B7E1-96F8D59570E7}"/>
              </a:ext>
            </a:extLst>
          </p:cNvPr>
          <p:cNvPicPr>
            <a:picLocks noChangeAspect="1"/>
          </p:cNvPicPr>
          <p:nvPr/>
        </p:nvPicPr>
        <p:blipFill>
          <a:blip r:embed="rId4"/>
          <a:stretch>
            <a:fillRect/>
          </a:stretch>
        </p:blipFill>
        <p:spPr>
          <a:xfrm>
            <a:off x="304054" y="1306800"/>
            <a:ext cx="6649378" cy="3781953"/>
          </a:xfrm>
          <a:prstGeom prst="rect">
            <a:avLst/>
          </a:prstGeom>
        </p:spPr>
      </p:pic>
      <p:pic>
        <p:nvPicPr>
          <p:cNvPr id="22" name="Audio 21">
            <a:hlinkClick r:id="" action="ppaction://media"/>
            <a:extLst>
              <a:ext uri="{FF2B5EF4-FFF2-40B4-BE49-F238E27FC236}">
                <a16:creationId xmlns:a16="http://schemas.microsoft.com/office/drawing/2014/main" id="{1365DC18-1DD7-F728-0146-17FD821AD7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2186496"/>
      </p:ext>
    </p:extLst>
  </p:cSld>
  <p:clrMapOvr>
    <a:masterClrMapping/>
  </p:clrMapOvr>
  <mc:AlternateContent xmlns:mc="http://schemas.openxmlformats.org/markup-compatibility/2006" xmlns:p14="http://schemas.microsoft.com/office/powerpoint/2010/main">
    <mc:Choice Requires="p14">
      <p:transition spd="slow" p14:dur="2000" advTm="66032"/>
    </mc:Choice>
    <mc:Fallback xmlns="">
      <p:transition spd="slow" advTm="66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249B2-06E9-9F03-5836-B3A5199E2DF9}"/>
              </a:ext>
            </a:extLst>
          </p:cNvPr>
          <p:cNvSpPr>
            <a:spLocks noGrp="1"/>
          </p:cNvSpPr>
          <p:nvPr>
            <p:ph type="title"/>
          </p:nvPr>
        </p:nvSpPr>
        <p:spPr/>
        <p:txBody>
          <a:bodyPr/>
          <a:lstStyle/>
          <a:p>
            <a:r>
              <a:rPr lang="en-GB" dirty="0"/>
              <a:t>Testing GET/books</a:t>
            </a:r>
          </a:p>
        </p:txBody>
      </p:sp>
      <p:sp>
        <p:nvSpPr>
          <p:cNvPr id="5" name="Content Placeholder 4">
            <a:extLst>
              <a:ext uri="{FF2B5EF4-FFF2-40B4-BE49-F238E27FC236}">
                <a16:creationId xmlns:a16="http://schemas.microsoft.com/office/drawing/2014/main" id="{E32178F1-48CD-1E1E-8D7C-4703E75B0E8D}"/>
              </a:ext>
            </a:extLst>
          </p:cNvPr>
          <p:cNvSpPr>
            <a:spLocks noGrp="1"/>
          </p:cNvSpPr>
          <p:nvPr>
            <p:ph sz="quarter" idx="28"/>
          </p:nvPr>
        </p:nvSpPr>
        <p:spPr>
          <a:xfrm>
            <a:off x="7216220" y="1618089"/>
            <a:ext cx="4684667" cy="4354512"/>
          </a:xfrm>
        </p:spPr>
        <p:txBody>
          <a:bodyPr/>
          <a:lstStyle/>
          <a:p>
            <a:r>
              <a:rPr lang="en-GB" dirty="0"/>
              <a:t>First check if server is running. </a:t>
            </a:r>
          </a:p>
          <a:p>
            <a:endParaRPr lang="en-GB" dirty="0"/>
          </a:p>
          <a:p>
            <a:endParaRPr lang="en-GB" dirty="0"/>
          </a:p>
          <a:p>
            <a:r>
              <a:rPr lang="en-GB" dirty="0"/>
              <a:t>Then we add /books to our </a:t>
            </a:r>
            <a:r>
              <a:rPr lang="en-GB" dirty="0" err="1"/>
              <a:t>url</a:t>
            </a:r>
            <a:r>
              <a:rPr lang="en-GB" dirty="0"/>
              <a:t> (</a:t>
            </a:r>
            <a:r>
              <a:rPr lang="en-GB" dirty="0">
                <a:hlinkClick r:id="rId6"/>
              </a:rPr>
              <a:t>http://localhost:3000/books</a:t>
            </a:r>
            <a:r>
              <a:rPr lang="en-GB" dirty="0"/>
              <a:t>)</a:t>
            </a:r>
          </a:p>
          <a:p>
            <a:r>
              <a:rPr lang="en-GB" dirty="0"/>
              <a:t>We now see the books have loaded in a JSON format.</a:t>
            </a:r>
          </a:p>
        </p:txBody>
      </p:sp>
      <p:pic>
        <p:nvPicPr>
          <p:cNvPr id="10" name="20241218-1757-48.4998502">
            <a:hlinkClick r:id="" action="ppaction://media"/>
            <a:extLst>
              <a:ext uri="{FF2B5EF4-FFF2-40B4-BE49-F238E27FC236}">
                <a16:creationId xmlns:a16="http://schemas.microsoft.com/office/drawing/2014/main" id="{DDD754DB-8A0C-63F2-CD20-78BB1C058FA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006474" y="1377950"/>
            <a:ext cx="5241925" cy="5217164"/>
          </a:xfrm>
          <a:prstGeom prst="rect">
            <a:avLst/>
          </a:prstGeom>
        </p:spPr>
      </p:pic>
      <p:pic>
        <p:nvPicPr>
          <p:cNvPr id="15" name="Audio 14">
            <a:hlinkClick r:id="" action="ppaction://media"/>
            <a:extLst>
              <a:ext uri="{FF2B5EF4-FFF2-40B4-BE49-F238E27FC236}">
                <a16:creationId xmlns:a16="http://schemas.microsoft.com/office/drawing/2014/main" id="{BEC51BAF-79BB-B6D3-17C8-D05F1A0750F4}"/>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4967156"/>
      </p:ext>
    </p:extLst>
  </p:cSld>
  <p:clrMapOvr>
    <a:masterClrMapping/>
  </p:clrMapOvr>
  <mc:AlternateContent xmlns:mc="http://schemas.openxmlformats.org/markup-compatibility/2006" xmlns:p14="http://schemas.microsoft.com/office/powerpoint/2010/main">
    <mc:Choice Requires="p14">
      <p:transition spd="slow" p14:dur="2000" advTm="15330"/>
    </mc:Choice>
    <mc:Fallback xmlns="">
      <p:transition spd="slow" advTm="15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60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0"/>
                </p:tgtEl>
              </p:cMediaNode>
            </p:video>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0"/>
                                        </p:tgtEl>
                                      </p:cBhvr>
                                    </p:cmd>
                                  </p:childTnLst>
                                </p:cTn>
                              </p:par>
                            </p:childTnLst>
                          </p:cTn>
                        </p:par>
                      </p:childTnLst>
                    </p:cTn>
                  </p:par>
                </p:childTnLst>
              </p:cTn>
              <p:nextCondLst>
                <p:cond evt="onClick" delay="0">
                  <p:tgtEl>
                    <p:spTgt spid="10"/>
                  </p:tgtEl>
                </p:cond>
              </p:nextCondLst>
            </p:seq>
            <p:audio isNarration="1">
              <p:cMediaNode vol="80000" showWhenStopped="0">
                <p:cTn id="17" fill="hold" display="0">
                  <p:stCondLst>
                    <p:cond delay="indefinite"/>
                  </p:stCondLst>
                  <p:endCondLst>
                    <p:cond evt="onStopAudio" delay="0">
                      <p:tgtEl>
                        <p:sldTgt/>
                      </p:tgtEl>
                    </p:cond>
                  </p:endCondLst>
                </p:cTn>
                <p:tgtEl>
                  <p:spTgt spid="15"/>
                </p:tgtEl>
              </p:cMediaNode>
            </p:audio>
          </p:childTnLst>
        </p:cTn>
      </p:par>
    </p:tnLst>
  </p:timing>
  <p:extLst>
    <p:ext uri="{E180D4A7-C9FB-4DFB-919C-405C955672EB}">
      <p14:showEvtLst xmlns:p14="http://schemas.microsoft.com/office/powerpoint/2010/main">
        <p14:playEvt time="3522" objId="10"/>
        <p14:stopEvt time="14152" objId="10"/>
      </p14:showEvt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CB2CC-E6B7-2474-4005-20446F305AE2}"/>
              </a:ext>
            </a:extLst>
          </p:cNvPr>
          <p:cNvSpPr>
            <a:spLocks noGrp="1"/>
          </p:cNvSpPr>
          <p:nvPr>
            <p:ph type="title"/>
          </p:nvPr>
        </p:nvSpPr>
        <p:spPr/>
        <p:txBody>
          <a:bodyPr/>
          <a:lstStyle/>
          <a:p>
            <a:r>
              <a:rPr lang="en-GB" dirty="0"/>
              <a:t>Adding the CRUD API endpoints. </a:t>
            </a:r>
          </a:p>
        </p:txBody>
      </p:sp>
      <p:sp>
        <p:nvSpPr>
          <p:cNvPr id="3" name="Subtitle 2">
            <a:extLst>
              <a:ext uri="{FF2B5EF4-FFF2-40B4-BE49-F238E27FC236}">
                <a16:creationId xmlns:a16="http://schemas.microsoft.com/office/drawing/2014/main" id="{357DCC0A-BF35-D258-62E2-AA76662DE763}"/>
              </a:ext>
            </a:extLst>
          </p:cNvPr>
          <p:cNvSpPr>
            <a:spLocks noGrp="1"/>
          </p:cNvSpPr>
          <p:nvPr>
            <p:ph type="subTitle" idx="1"/>
          </p:nvPr>
        </p:nvSpPr>
        <p:spPr/>
        <p:txBody>
          <a:bodyPr/>
          <a:lstStyle/>
          <a:p>
            <a:r>
              <a:rPr lang="en-GB" dirty="0"/>
              <a:t>Create, Update and Delete functions. server.js</a:t>
            </a:r>
          </a:p>
        </p:txBody>
      </p:sp>
      <p:sp>
        <p:nvSpPr>
          <p:cNvPr id="4" name="Text Placeholder 3">
            <a:extLst>
              <a:ext uri="{FF2B5EF4-FFF2-40B4-BE49-F238E27FC236}">
                <a16:creationId xmlns:a16="http://schemas.microsoft.com/office/drawing/2014/main" id="{A196F445-3BF3-9702-569E-1EF8863AC9A8}"/>
              </a:ext>
            </a:extLst>
          </p:cNvPr>
          <p:cNvSpPr>
            <a:spLocks noGrp="1"/>
          </p:cNvSpPr>
          <p:nvPr>
            <p:ph type="body" sz="quarter" idx="27"/>
          </p:nvPr>
        </p:nvSpPr>
        <p:spPr/>
        <p:txBody>
          <a:bodyPr/>
          <a:lstStyle/>
          <a:p>
            <a:r>
              <a:rPr lang="en-GB" dirty="0"/>
              <a:t>Post = add new book.</a:t>
            </a:r>
          </a:p>
        </p:txBody>
      </p:sp>
      <p:sp>
        <p:nvSpPr>
          <p:cNvPr id="5" name="Content Placeholder 4">
            <a:extLst>
              <a:ext uri="{FF2B5EF4-FFF2-40B4-BE49-F238E27FC236}">
                <a16:creationId xmlns:a16="http://schemas.microsoft.com/office/drawing/2014/main" id="{A840A371-F71B-ED5E-6B8F-5C5D3165FEC4}"/>
              </a:ext>
            </a:extLst>
          </p:cNvPr>
          <p:cNvSpPr>
            <a:spLocks noGrp="1"/>
          </p:cNvSpPr>
          <p:nvPr>
            <p:ph sz="quarter" idx="28"/>
          </p:nvPr>
        </p:nvSpPr>
        <p:spPr>
          <a:xfrm>
            <a:off x="5779083" y="1846263"/>
            <a:ext cx="6127168" cy="4354512"/>
          </a:xfrm>
        </p:spPr>
        <p:txBody>
          <a:bodyPr/>
          <a:lstStyle/>
          <a:p>
            <a:pPr marL="360000" lvl="1" indent="0">
              <a:buNone/>
            </a:pPr>
            <a:r>
              <a:rPr lang="en-GB" dirty="0"/>
              <a:t>Receives book details (title, author etc)</a:t>
            </a:r>
          </a:p>
          <a:p>
            <a:pPr marL="360000" lvl="1" indent="0">
              <a:buNone/>
            </a:pPr>
            <a:endParaRPr lang="en-GB" dirty="0"/>
          </a:p>
          <a:p>
            <a:pPr marL="360000" lvl="1" indent="0">
              <a:buNone/>
            </a:pPr>
            <a:r>
              <a:rPr lang="en-GB" dirty="0"/>
              <a:t>Validates the data, if any field is missing return a 400 error.</a:t>
            </a:r>
          </a:p>
          <a:p>
            <a:pPr marL="360000" lvl="1" indent="0">
              <a:buNone/>
            </a:pPr>
            <a:endParaRPr lang="en-GB" dirty="0"/>
          </a:p>
          <a:p>
            <a:pPr marL="360000" lvl="1" indent="0">
              <a:buNone/>
            </a:pPr>
            <a:r>
              <a:rPr lang="en-GB" dirty="0"/>
              <a:t>Creates a new book with a unique ID and add its to the books array.</a:t>
            </a:r>
          </a:p>
          <a:p>
            <a:pPr marL="360000" lvl="1" indent="0">
              <a:buNone/>
            </a:pPr>
            <a:endParaRPr lang="en-GB" dirty="0"/>
          </a:p>
          <a:p>
            <a:pPr marL="360000" lvl="1" indent="0">
              <a:buNone/>
            </a:pPr>
            <a:r>
              <a:rPr lang="en-GB" dirty="0"/>
              <a:t>Responds with a 201 status and the newly added book as JSON.</a:t>
            </a:r>
          </a:p>
        </p:txBody>
      </p:sp>
      <p:pic>
        <p:nvPicPr>
          <p:cNvPr id="7" name="Picture 6">
            <a:extLst>
              <a:ext uri="{FF2B5EF4-FFF2-40B4-BE49-F238E27FC236}">
                <a16:creationId xmlns:a16="http://schemas.microsoft.com/office/drawing/2014/main" id="{7B989D89-5092-577D-8281-920FC31F100D}"/>
              </a:ext>
            </a:extLst>
          </p:cNvPr>
          <p:cNvPicPr>
            <a:picLocks noChangeAspect="1"/>
          </p:cNvPicPr>
          <p:nvPr/>
        </p:nvPicPr>
        <p:blipFill>
          <a:blip r:embed="rId4"/>
          <a:stretch>
            <a:fillRect/>
          </a:stretch>
        </p:blipFill>
        <p:spPr>
          <a:xfrm>
            <a:off x="193230" y="2526793"/>
            <a:ext cx="5468113" cy="3639058"/>
          </a:xfrm>
          <a:prstGeom prst="rect">
            <a:avLst/>
          </a:prstGeom>
        </p:spPr>
      </p:pic>
      <p:cxnSp>
        <p:nvCxnSpPr>
          <p:cNvPr id="8" name="Straight Arrow Connector 7">
            <a:extLst>
              <a:ext uri="{FF2B5EF4-FFF2-40B4-BE49-F238E27FC236}">
                <a16:creationId xmlns:a16="http://schemas.microsoft.com/office/drawing/2014/main" id="{57023C6F-9A37-89AE-0D84-5DF6E387E8C9}"/>
              </a:ext>
            </a:extLst>
          </p:cNvPr>
          <p:cNvCxnSpPr>
            <a:cxnSpLocks/>
          </p:cNvCxnSpPr>
          <p:nvPr/>
        </p:nvCxnSpPr>
        <p:spPr>
          <a:xfrm flipV="1">
            <a:off x="3059554" y="2163797"/>
            <a:ext cx="2918971" cy="7259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4E39C87-6CBD-AE4C-F66D-FEC5C6D0EA80}"/>
              </a:ext>
            </a:extLst>
          </p:cNvPr>
          <p:cNvCxnSpPr>
            <a:cxnSpLocks/>
          </p:cNvCxnSpPr>
          <p:nvPr/>
        </p:nvCxnSpPr>
        <p:spPr>
          <a:xfrm flipV="1">
            <a:off x="3037592" y="3207323"/>
            <a:ext cx="3058408" cy="4693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43E6041-5DFF-1180-3347-0AAEE1394769}"/>
              </a:ext>
            </a:extLst>
          </p:cNvPr>
          <p:cNvCxnSpPr>
            <a:cxnSpLocks/>
          </p:cNvCxnSpPr>
          <p:nvPr/>
        </p:nvCxnSpPr>
        <p:spPr>
          <a:xfrm>
            <a:off x="2550717" y="4392104"/>
            <a:ext cx="3545283" cy="2583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38444A1-88AB-5057-4AA1-D63E55D0F459}"/>
              </a:ext>
            </a:extLst>
          </p:cNvPr>
          <p:cNvCxnSpPr>
            <a:cxnSpLocks/>
          </p:cNvCxnSpPr>
          <p:nvPr/>
        </p:nvCxnSpPr>
        <p:spPr>
          <a:xfrm>
            <a:off x="1546026" y="5937141"/>
            <a:ext cx="4432499" cy="2583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0" name="Audio 19">
            <a:hlinkClick r:id="" action="ppaction://media"/>
            <a:extLst>
              <a:ext uri="{FF2B5EF4-FFF2-40B4-BE49-F238E27FC236}">
                <a16:creationId xmlns:a16="http://schemas.microsoft.com/office/drawing/2014/main" id="{538C2178-8F39-2372-B36E-7F90DF6CA3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1962637"/>
      </p:ext>
    </p:extLst>
  </p:cSld>
  <p:clrMapOvr>
    <a:masterClrMapping/>
  </p:clrMapOvr>
  <mc:AlternateContent xmlns:mc="http://schemas.openxmlformats.org/markup-compatibility/2006" xmlns:p14="http://schemas.microsoft.com/office/powerpoint/2010/main">
    <mc:Choice Requires="p14">
      <p:transition spd="slow" p14:dur="2000" advTm="51267"/>
    </mc:Choice>
    <mc:Fallback xmlns="">
      <p:transition spd="slow" advTm="51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CB2CC-E6B7-2474-4005-20446F305AE2}"/>
              </a:ext>
            </a:extLst>
          </p:cNvPr>
          <p:cNvSpPr>
            <a:spLocks noGrp="1"/>
          </p:cNvSpPr>
          <p:nvPr>
            <p:ph type="title"/>
          </p:nvPr>
        </p:nvSpPr>
        <p:spPr/>
        <p:txBody>
          <a:bodyPr/>
          <a:lstStyle/>
          <a:p>
            <a:r>
              <a:rPr lang="en-GB" dirty="0"/>
              <a:t>Adding the CRUD API endpoints. </a:t>
            </a:r>
          </a:p>
        </p:txBody>
      </p:sp>
      <p:sp>
        <p:nvSpPr>
          <p:cNvPr id="3" name="Subtitle 2">
            <a:extLst>
              <a:ext uri="{FF2B5EF4-FFF2-40B4-BE49-F238E27FC236}">
                <a16:creationId xmlns:a16="http://schemas.microsoft.com/office/drawing/2014/main" id="{357DCC0A-BF35-D258-62E2-AA76662DE763}"/>
              </a:ext>
            </a:extLst>
          </p:cNvPr>
          <p:cNvSpPr>
            <a:spLocks noGrp="1"/>
          </p:cNvSpPr>
          <p:nvPr>
            <p:ph type="subTitle" idx="1"/>
          </p:nvPr>
        </p:nvSpPr>
        <p:spPr/>
        <p:txBody>
          <a:bodyPr/>
          <a:lstStyle/>
          <a:p>
            <a:r>
              <a:rPr lang="en-GB" dirty="0"/>
              <a:t>Create, Update and Delete functions. server.js</a:t>
            </a:r>
          </a:p>
        </p:txBody>
      </p:sp>
      <p:sp>
        <p:nvSpPr>
          <p:cNvPr id="4" name="Text Placeholder 3">
            <a:extLst>
              <a:ext uri="{FF2B5EF4-FFF2-40B4-BE49-F238E27FC236}">
                <a16:creationId xmlns:a16="http://schemas.microsoft.com/office/drawing/2014/main" id="{A196F445-3BF3-9702-569E-1EF8863AC9A8}"/>
              </a:ext>
            </a:extLst>
          </p:cNvPr>
          <p:cNvSpPr>
            <a:spLocks noGrp="1"/>
          </p:cNvSpPr>
          <p:nvPr>
            <p:ph type="body" sz="quarter" idx="27"/>
          </p:nvPr>
        </p:nvSpPr>
        <p:spPr/>
        <p:txBody>
          <a:bodyPr/>
          <a:lstStyle/>
          <a:p>
            <a:r>
              <a:rPr lang="en-GB" dirty="0"/>
              <a:t>Put = Update an existing book.</a:t>
            </a:r>
          </a:p>
        </p:txBody>
      </p:sp>
      <p:sp>
        <p:nvSpPr>
          <p:cNvPr id="5" name="Content Placeholder 4">
            <a:extLst>
              <a:ext uri="{FF2B5EF4-FFF2-40B4-BE49-F238E27FC236}">
                <a16:creationId xmlns:a16="http://schemas.microsoft.com/office/drawing/2014/main" id="{A840A371-F71B-ED5E-6B8F-5C5D3165FEC4}"/>
              </a:ext>
            </a:extLst>
          </p:cNvPr>
          <p:cNvSpPr>
            <a:spLocks noGrp="1"/>
          </p:cNvSpPr>
          <p:nvPr>
            <p:ph sz="quarter" idx="28"/>
          </p:nvPr>
        </p:nvSpPr>
        <p:spPr>
          <a:xfrm>
            <a:off x="5779082" y="1846263"/>
            <a:ext cx="7175499" cy="4354512"/>
          </a:xfrm>
        </p:spPr>
        <p:txBody>
          <a:bodyPr/>
          <a:lstStyle/>
          <a:p>
            <a:pPr marL="360000" lvl="1" indent="0">
              <a:buNone/>
            </a:pPr>
            <a:r>
              <a:rPr lang="en-GB" sz="2000" dirty="0"/>
              <a:t>Updates existing book based on its ID</a:t>
            </a:r>
          </a:p>
          <a:p>
            <a:pPr marL="360000" lvl="1" indent="0">
              <a:buNone/>
            </a:pPr>
            <a:endParaRPr lang="en-GB" sz="2000" dirty="0"/>
          </a:p>
          <a:p>
            <a:pPr marL="360000" lvl="1" indent="0">
              <a:buNone/>
            </a:pPr>
            <a:r>
              <a:rPr lang="en-GB" sz="2000" dirty="0"/>
              <a:t>The book ID is extracted from the </a:t>
            </a:r>
            <a:r>
              <a:rPr lang="en-GB" sz="2000" dirty="0" err="1"/>
              <a:t>url</a:t>
            </a:r>
            <a:r>
              <a:rPr lang="en-GB" sz="2000" dirty="0"/>
              <a:t> and matched with the books array. </a:t>
            </a:r>
          </a:p>
          <a:p>
            <a:pPr marL="360000" lvl="1" indent="0">
              <a:buNone/>
            </a:pPr>
            <a:endParaRPr lang="en-GB" sz="2000" dirty="0"/>
          </a:p>
          <a:p>
            <a:pPr marL="360000" lvl="1" indent="0">
              <a:buNone/>
            </a:pPr>
            <a:r>
              <a:rPr lang="en-GB" sz="2000" dirty="0"/>
              <a:t>If book is found it is updated with the new data (title, author, genre and price)</a:t>
            </a:r>
          </a:p>
          <a:p>
            <a:pPr marL="360000" lvl="1" indent="0">
              <a:buNone/>
            </a:pPr>
            <a:endParaRPr lang="en-GB" sz="2000" dirty="0"/>
          </a:p>
          <a:p>
            <a:pPr marL="360000" lvl="1" indent="0">
              <a:buNone/>
            </a:pPr>
            <a:r>
              <a:rPr lang="en-GB" sz="2000" dirty="0"/>
              <a:t>If not found </a:t>
            </a:r>
            <a:r>
              <a:rPr lang="en-GB" sz="2000" dirty="0" err="1"/>
              <a:t>repond</a:t>
            </a:r>
            <a:r>
              <a:rPr lang="en-GB" sz="2000" dirty="0"/>
              <a:t> with 404 error.</a:t>
            </a:r>
          </a:p>
          <a:p>
            <a:pPr marL="360000" lvl="1" indent="0">
              <a:buNone/>
            </a:pPr>
            <a:endParaRPr lang="en-GB" sz="2000" dirty="0"/>
          </a:p>
          <a:p>
            <a:pPr marL="360000" lvl="1" indent="0">
              <a:buNone/>
            </a:pPr>
            <a:r>
              <a:rPr lang="en-GB" sz="2000" dirty="0"/>
              <a:t>Returns the updated data as JSON response. </a:t>
            </a:r>
          </a:p>
        </p:txBody>
      </p:sp>
      <p:pic>
        <p:nvPicPr>
          <p:cNvPr id="8" name="Picture 7">
            <a:extLst>
              <a:ext uri="{FF2B5EF4-FFF2-40B4-BE49-F238E27FC236}">
                <a16:creationId xmlns:a16="http://schemas.microsoft.com/office/drawing/2014/main" id="{D5069DDD-4CF0-C338-A2BB-36FB5792AD11}"/>
              </a:ext>
            </a:extLst>
          </p:cNvPr>
          <p:cNvPicPr>
            <a:picLocks noChangeAspect="1"/>
          </p:cNvPicPr>
          <p:nvPr/>
        </p:nvPicPr>
        <p:blipFill>
          <a:blip r:embed="rId4"/>
          <a:stretch>
            <a:fillRect/>
          </a:stretch>
        </p:blipFill>
        <p:spPr>
          <a:xfrm>
            <a:off x="388081" y="2836196"/>
            <a:ext cx="5277587" cy="2715004"/>
          </a:xfrm>
          <a:prstGeom prst="rect">
            <a:avLst/>
          </a:prstGeom>
        </p:spPr>
      </p:pic>
      <p:cxnSp>
        <p:nvCxnSpPr>
          <p:cNvPr id="9" name="Straight Arrow Connector 8">
            <a:extLst>
              <a:ext uri="{FF2B5EF4-FFF2-40B4-BE49-F238E27FC236}">
                <a16:creationId xmlns:a16="http://schemas.microsoft.com/office/drawing/2014/main" id="{698DD54C-4C15-24C7-2DD3-84E12B906AB7}"/>
              </a:ext>
            </a:extLst>
          </p:cNvPr>
          <p:cNvCxnSpPr>
            <a:cxnSpLocks/>
          </p:cNvCxnSpPr>
          <p:nvPr/>
        </p:nvCxnSpPr>
        <p:spPr>
          <a:xfrm flipV="1">
            <a:off x="3437098" y="2057400"/>
            <a:ext cx="2658902" cy="1141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23C3755-56BD-7003-6F00-0CAAD458787C}"/>
              </a:ext>
            </a:extLst>
          </p:cNvPr>
          <p:cNvCxnSpPr>
            <a:cxnSpLocks/>
          </p:cNvCxnSpPr>
          <p:nvPr/>
        </p:nvCxnSpPr>
        <p:spPr>
          <a:xfrm>
            <a:off x="1341598" y="5335490"/>
            <a:ext cx="4594800" cy="6462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E2B4CD9-F431-CC18-F8CE-D87A3431E6F8}"/>
              </a:ext>
            </a:extLst>
          </p:cNvPr>
          <p:cNvCxnSpPr>
            <a:cxnSpLocks/>
          </p:cNvCxnSpPr>
          <p:nvPr/>
        </p:nvCxnSpPr>
        <p:spPr>
          <a:xfrm>
            <a:off x="4598818" y="4296013"/>
            <a:ext cx="1497182" cy="8553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B436D84-4A15-6F06-93FB-F435C4C822A6}"/>
              </a:ext>
            </a:extLst>
          </p:cNvPr>
          <p:cNvCxnSpPr>
            <a:cxnSpLocks/>
          </p:cNvCxnSpPr>
          <p:nvPr/>
        </p:nvCxnSpPr>
        <p:spPr>
          <a:xfrm flipV="1">
            <a:off x="3754521" y="2924175"/>
            <a:ext cx="2295291" cy="504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EC8BD42-C853-E0E5-8A42-4E12A49B3ED6}"/>
              </a:ext>
            </a:extLst>
          </p:cNvPr>
          <p:cNvCxnSpPr>
            <a:cxnSpLocks/>
          </p:cNvCxnSpPr>
          <p:nvPr/>
        </p:nvCxnSpPr>
        <p:spPr>
          <a:xfrm flipV="1">
            <a:off x="2919613" y="3977988"/>
            <a:ext cx="3130199" cy="1162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7" name="Audio 26">
            <a:hlinkClick r:id="" action="ppaction://media"/>
            <a:extLst>
              <a:ext uri="{FF2B5EF4-FFF2-40B4-BE49-F238E27FC236}">
                <a16:creationId xmlns:a16="http://schemas.microsoft.com/office/drawing/2014/main" id="{FBE2D6AC-87CF-A0C8-E96B-49180E2ABB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27973354"/>
      </p:ext>
    </p:extLst>
  </p:cSld>
  <p:clrMapOvr>
    <a:masterClrMapping/>
  </p:clrMapOvr>
  <mc:AlternateContent xmlns:mc="http://schemas.openxmlformats.org/markup-compatibility/2006" xmlns:p14="http://schemas.microsoft.com/office/powerpoint/2010/main">
    <mc:Choice Requires="p14">
      <p:transition spd="slow" p14:dur="2000" advTm="36622"/>
    </mc:Choice>
    <mc:Fallback xmlns="">
      <p:transition spd="slow" advTm="36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CB2CC-E6B7-2474-4005-20446F305AE2}"/>
              </a:ext>
            </a:extLst>
          </p:cNvPr>
          <p:cNvSpPr>
            <a:spLocks noGrp="1"/>
          </p:cNvSpPr>
          <p:nvPr>
            <p:ph type="title"/>
          </p:nvPr>
        </p:nvSpPr>
        <p:spPr/>
        <p:txBody>
          <a:bodyPr/>
          <a:lstStyle/>
          <a:p>
            <a:r>
              <a:rPr lang="en-GB" dirty="0"/>
              <a:t>Adding the CRUD API endpoints. </a:t>
            </a:r>
          </a:p>
        </p:txBody>
      </p:sp>
      <p:sp>
        <p:nvSpPr>
          <p:cNvPr id="3" name="Subtitle 2">
            <a:extLst>
              <a:ext uri="{FF2B5EF4-FFF2-40B4-BE49-F238E27FC236}">
                <a16:creationId xmlns:a16="http://schemas.microsoft.com/office/drawing/2014/main" id="{357DCC0A-BF35-D258-62E2-AA76662DE763}"/>
              </a:ext>
            </a:extLst>
          </p:cNvPr>
          <p:cNvSpPr>
            <a:spLocks noGrp="1"/>
          </p:cNvSpPr>
          <p:nvPr>
            <p:ph type="subTitle" idx="1"/>
          </p:nvPr>
        </p:nvSpPr>
        <p:spPr/>
        <p:txBody>
          <a:bodyPr/>
          <a:lstStyle/>
          <a:p>
            <a:r>
              <a:rPr lang="en-GB" dirty="0"/>
              <a:t>Create, Update and Delete functions. server.js</a:t>
            </a:r>
          </a:p>
        </p:txBody>
      </p:sp>
      <p:sp>
        <p:nvSpPr>
          <p:cNvPr id="4" name="Text Placeholder 3">
            <a:extLst>
              <a:ext uri="{FF2B5EF4-FFF2-40B4-BE49-F238E27FC236}">
                <a16:creationId xmlns:a16="http://schemas.microsoft.com/office/drawing/2014/main" id="{A196F445-3BF3-9702-569E-1EF8863AC9A8}"/>
              </a:ext>
            </a:extLst>
          </p:cNvPr>
          <p:cNvSpPr>
            <a:spLocks noGrp="1"/>
          </p:cNvSpPr>
          <p:nvPr>
            <p:ph type="body" sz="quarter" idx="27"/>
          </p:nvPr>
        </p:nvSpPr>
        <p:spPr/>
        <p:txBody>
          <a:bodyPr/>
          <a:lstStyle/>
          <a:p>
            <a:r>
              <a:rPr lang="en-GB" dirty="0"/>
              <a:t>Delete = To delete a book.</a:t>
            </a:r>
          </a:p>
        </p:txBody>
      </p:sp>
      <p:sp>
        <p:nvSpPr>
          <p:cNvPr id="5" name="Content Placeholder 4">
            <a:extLst>
              <a:ext uri="{FF2B5EF4-FFF2-40B4-BE49-F238E27FC236}">
                <a16:creationId xmlns:a16="http://schemas.microsoft.com/office/drawing/2014/main" id="{A840A371-F71B-ED5E-6B8F-5C5D3165FEC4}"/>
              </a:ext>
            </a:extLst>
          </p:cNvPr>
          <p:cNvSpPr>
            <a:spLocks noGrp="1"/>
          </p:cNvSpPr>
          <p:nvPr>
            <p:ph sz="quarter" idx="28"/>
          </p:nvPr>
        </p:nvSpPr>
        <p:spPr>
          <a:xfrm>
            <a:off x="5779082" y="1846263"/>
            <a:ext cx="7175499" cy="4354512"/>
          </a:xfrm>
        </p:spPr>
        <p:txBody>
          <a:bodyPr/>
          <a:lstStyle/>
          <a:p>
            <a:pPr marL="360000" lvl="1" indent="0">
              <a:buNone/>
            </a:pPr>
            <a:r>
              <a:rPr lang="en-GB" dirty="0"/>
              <a:t>Delete book based on its ID </a:t>
            </a:r>
          </a:p>
          <a:p>
            <a:pPr marL="360000" lvl="1" indent="0">
              <a:buNone/>
            </a:pPr>
            <a:endParaRPr lang="en-GB" dirty="0"/>
          </a:p>
          <a:p>
            <a:pPr marL="360000" lvl="1" indent="0">
              <a:buNone/>
            </a:pPr>
            <a:r>
              <a:rPr lang="en-GB" dirty="0"/>
              <a:t>If the book is found remove it from the array</a:t>
            </a:r>
          </a:p>
          <a:p>
            <a:pPr marL="360000" lvl="1" indent="0">
              <a:buNone/>
            </a:pPr>
            <a:endParaRPr lang="en-GB" dirty="0"/>
          </a:p>
          <a:p>
            <a:pPr marL="360000" lvl="1" indent="0">
              <a:buNone/>
            </a:pPr>
            <a:r>
              <a:rPr lang="en-GB" dirty="0"/>
              <a:t>If not found show 404 error</a:t>
            </a:r>
          </a:p>
          <a:p>
            <a:pPr marL="360000" lvl="1" indent="0">
              <a:buNone/>
            </a:pPr>
            <a:endParaRPr lang="en-GB" dirty="0"/>
          </a:p>
          <a:p>
            <a:pPr marL="360000" lvl="1" indent="0">
              <a:buNone/>
            </a:pPr>
            <a:r>
              <a:rPr lang="en-GB" dirty="0"/>
              <a:t>Return 204 status for successful deletion. </a:t>
            </a:r>
          </a:p>
        </p:txBody>
      </p:sp>
      <p:pic>
        <p:nvPicPr>
          <p:cNvPr id="7" name="Picture 6">
            <a:extLst>
              <a:ext uri="{FF2B5EF4-FFF2-40B4-BE49-F238E27FC236}">
                <a16:creationId xmlns:a16="http://schemas.microsoft.com/office/drawing/2014/main" id="{C25332E0-EB5B-7C70-425F-6676BB9A0D80}"/>
              </a:ext>
            </a:extLst>
          </p:cNvPr>
          <p:cNvPicPr>
            <a:picLocks noChangeAspect="1"/>
          </p:cNvPicPr>
          <p:nvPr/>
        </p:nvPicPr>
        <p:blipFill>
          <a:blip r:embed="rId4"/>
          <a:stretch>
            <a:fillRect/>
          </a:stretch>
        </p:blipFill>
        <p:spPr>
          <a:xfrm>
            <a:off x="245625" y="3017196"/>
            <a:ext cx="5363323" cy="2534004"/>
          </a:xfrm>
          <a:prstGeom prst="rect">
            <a:avLst/>
          </a:prstGeom>
        </p:spPr>
      </p:pic>
      <p:cxnSp>
        <p:nvCxnSpPr>
          <p:cNvPr id="9" name="Straight Arrow Connector 8">
            <a:extLst>
              <a:ext uri="{FF2B5EF4-FFF2-40B4-BE49-F238E27FC236}">
                <a16:creationId xmlns:a16="http://schemas.microsoft.com/office/drawing/2014/main" id="{B3DC89D8-8D1C-BBCC-F780-F46CB56110C5}"/>
              </a:ext>
            </a:extLst>
          </p:cNvPr>
          <p:cNvCxnSpPr>
            <a:cxnSpLocks/>
          </p:cNvCxnSpPr>
          <p:nvPr/>
        </p:nvCxnSpPr>
        <p:spPr>
          <a:xfrm flipV="1">
            <a:off x="3363232" y="2118181"/>
            <a:ext cx="2615293" cy="13407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234A4AE-CEFF-1C7E-5D2A-94204DD23981}"/>
              </a:ext>
            </a:extLst>
          </p:cNvPr>
          <p:cNvCxnSpPr>
            <a:cxnSpLocks/>
          </p:cNvCxnSpPr>
          <p:nvPr/>
        </p:nvCxnSpPr>
        <p:spPr>
          <a:xfrm flipV="1">
            <a:off x="4374462" y="4284198"/>
            <a:ext cx="1647672" cy="73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E603294-6A95-5915-EEAE-6797A042BEC8}"/>
              </a:ext>
            </a:extLst>
          </p:cNvPr>
          <p:cNvCxnSpPr>
            <a:cxnSpLocks/>
          </p:cNvCxnSpPr>
          <p:nvPr/>
        </p:nvCxnSpPr>
        <p:spPr>
          <a:xfrm flipV="1">
            <a:off x="5224280" y="3200400"/>
            <a:ext cx="871720" cy="661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CE15C2A-BB1C-9719-B6F8-E79BF4FEE971}"/>
              </a:ext>
            </a:extLst>
          </p:cNvPr>
          <p:cNvCxnSpPr>
            <a:cxnSpLocks/>
          </p:cNvCxnSpPr>
          <p:nvPr/>
        </p:nvCxnSpPr>
        <p:spPr>
          <a:xfrm>
            <a:off x="2676950" y="5025218"/>
            <a:ext cx="3345184" cy="260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1" name="Audio 20">
            <a:hlinkClick r:id="" action="ppaction://media"/>
            <a:extLst>
              <a:ext uri="{FF2B5EF4-FFF2-40B4-BE49-F238E27FC236}">
                <a16:creationId xmlns:a16="http://schemas.microsoft.com/office/drawing/2014/main" id="{693E9438-77EA-55AA-AC8C-C8ED03A2FC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6535792"/>
      </p:ext>
    </p:extLst>
  </p:cSld>
  <p:clrMapOvr>
    <a:masterClrMapping/>
  </p:clrMapOvr>
  <mc:AlternateContent xmlns:mc="http://schemas.openxmlformats.org/markup-compatibility/2006" xmlns:p14="http://schemas.microsoft.com/office/powerpoint/2010/main">
    <mc:Choice Requires="p14">
      <p:transition spd="slow" p14:dur="2000" advTm="22246"/>
    </mc:Choice>
    <mc:Fallback xmlns="">
      <p:transition spd="slow" advTm="2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0871C-CA3D-8AF5-2402-97FC467A3EB9}"/>
              </a:ext>
            </a:extLst>
          </p:cNvPr>
          <p:cNvSpPr>
            <a:spLocks noGrp="1"/>
          </p:cNvSpPr>
          <p:nvPr>
            <p:ph type="title"/>
          </p:nvPr>
        </p:nvSpPr>
        <p:spPr/>
        <p:txBody>
          <a:bodyPr/>
          <a:lstStyle/>
          <a:p>
            <a:r>
              <a:rPr lang="en-GB" dirty="0"/>
              <a:t>Fetching a single book to view details.</a:t>
            </a:r>
          </a:p>
        </p:txBody>
      </p:sp>
      <p:sp>
        <p:nvSpPr>
          <p:cNvPr id="3" name="Subtitle 2">
            <a:extLst>
              <a:ext uri="{FF2B5EF4-FFF2-40B4-BE49-F238E27FC236}">
                <a16:creationId xmlns:a16="http://schemas.microsoft.com/office/drawing/2014/main" id="{57086C0C-E10B-DB71-AA35-5615F75E2AFF}"/>
              </a:ext>
            </a:extLst>
          </p:cNvPr>
          <p:cNvSpPr>
            <a:spLocks noGrp="1"/>
          </p:cNvSpPr>
          <p:nvPr>
            <p:ph type="subTitle" idx="1"/>
          </p:nvPr>
        </p:nvSpPr>
        <p:spPr>
          <a:xfrm>
            <a:off x="658811" y="1306800"/>
            <a:ext cx="10666414" cy="246221"/>
          </a:xfrm>
        </p:spPr>
        <p:txBody>
          <a:bodyPr/>
          <a:lstStyle/>
          <a:p>
            <a:r>
              <a:rPr lang="en-GB" dirty="0"/>
              <a:t>When clicking the view details button we want to view the details of a singular book. </a:t>
            </a:r>
          </a:p>
        </p:txBody>
      </p:sp>
      <p:sp>
        <p:nvSpPr>
          <p:cNvPr id="5" name="Content Placeholder 4">
            <a:extLst>
              <a:ext uri="{FF2B5EF4-FFF2-40B4-BE49-F238E27FC236}">
                <a16:creationId xmlns:a16="http://schemas.microsoft.com/office/drawing/2014/main" id="{BD3E4542-199C-CEBD-38ED-ED3D40B1060B}"/>
              </a:ext>
            </a:extLst>
          </p:cNvPr>
          <p:cNvSpPr>
            <a:spLocks noGrp="1"/>
          </p:cNvSpPr>
          <p:nvPr>
            <p:ph sz="quarter" idx="28"/>
          </p:nvPr>
        </p:nvSpPr>
        <p:spPr>
          <a:xfrm>
            <a:off x="4757738" y="2420939"/>
            <a:ext cx="7175499" cy="4354512"/>
          </a:xfrm>
        </p:spPr>
        <p:txBody>
          <a:bodyPr/>
          <a:lstStyle/>
          <a:p>
            <a:r>
              <a:rPr lang="en-GB" dirty="0"/>
              <a:t>Finds a book based on its ID</a:t>
            </a:r>
          </a:p>
          <a:p>
            <a:endParaRPr lang="en-GB" dirty="0"/>
          </a:p>
          <a:p>
            <a:r>
              <a:rPr lang="en-GB" dirty="0"/>
              <a:t>If the book ID isn’t found print ‘book not found’</a:t>
            </a:r>
          </a:p>
          <a:p>
            <a:endParaRPr lang="en-GB" dirty="0"/>
          </a:p>
          <a:p>
            <a:r>
              <a:rPr lang="en-GB" dirty="0"/>
              <a:t>Return the book data from JSON.</a:t>
            </a:r>
          </a:p>
        </p:txBody>
      </p:sp>
      <p:pic>
        <p:nvPicPr>
          <p:cNvPr id="7" name="Picture 6">
            <a:extLst>
              <a:ext uri="{FF2B5EF4-FFF2-40B4-BE49-F238E27FC236}">
                <a16:creationId xmlns:a16="http://schemas.microsoft.com/office/drawing/2014/main" id="{F4230B65-3480-3E28-9B44-C1F57691AE89}"/>
              </a:ext>
            </a:extLst>
          </p:cNvPr>
          <p:cNvPicPr>
            <a:picLocks noChangeAspect="1"/>
          </p:cNvPicPr>
          <p:nvPr/>
        </p:nvPicPr>
        <p:blipFill>
          <a:blip r:embed="rId4"/>
          <a:stretch>
            <a:fillRect/>
          </a:stretch>
        </p:blipFill>
        <p:spPr>
          <a:xfrm>
            <a:off x="380709" y="2919273"/>
            <a:ext cx="4172532" cy="1991003"/>
          </a:xfrm>
          <a:prstGeom prst="rect">
            <a:avLst/>
          </a:prstGeom>
        </p:spPr>
      </p:pic>
      <p:cxnSp>
        <p:nvCxnSpPr>
          <p:cNvPr id="8" name="Straight Arrow Connector 7">
            <a:extLst>
              <a:ext uri="{FF2B5EF4-FFF2-40B4-BE49-F238E27FC236}">
                <a16:creationId xmlns:a16="http://schemas.microsoft.com/office/drawing/2014/main" id="{E3B2ECD6-606E-FEF2-4185-4A201A79F686}"/>
              </a:ext>
            </a:extLst>
          </p:cNvPr>
          <p:cNvCxnSpPr>
            <a:cxnSpLocks/>
          </p:cNvCxnSpPr>
          <p:nvPr/>
        </p:nvCxnSpPr>
        <p:spPr>
          <a:xfrm flipV="1">
            <a:off x="3476625" y="2786969"/>
            <a:ext cx="1533525" cy="4953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992FB1E-89FC-3AB1-19D7-2F5579D452DA}"/>
              </a:ext>
            </a:extLst>
          </p:cNvPr>
          <p:cNvCxnSpPr>
            <a:cxnSpLocks/>
          </p:cNvCxnSpPr>
          <p:nvPr/>
        </p:nvCxnSpPr>
        <p:spPr>
          <a:xfrm flipV="1">
            <a:off x="3476624" y="3914774"/>
            <a:ext cx="1533526" cy="95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44CCF4AA-0808-89DD-987D-62E9FAB5B659}"/>
              </a:ext>
            </a:extLst>
          </p:cNvPr>
          <p:cNvCxnSpPr>
            <a:cxnSpLocks/>
          </p:cNvCxnSpPr>
          <p:nvPr/>
        </p:nvCxnSpPr>
        <p:spPr>
          <a:xfrm>
            <a:off x="3121964" y="4555759"/>
            <a:ext cx="1888186" cy="6163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8" name="Audio 17">
            <a:hlinkClick r:id="" action="ppaction://media"/>
            <a:extLst>
              <a:ext uri="{FF2B5EF4-FFF2-40B4-BE49-F238E27FC236}">
                <a16:creationId xmlns:a16="http://schemas.microsoft.com/office/drawing/2014/main" id="{121B9E49-5AEA-3F62-6916-6862CAAF9C6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3262576"/>
      </p:ext>
    </p:extLst>
  </p:cSld>
  <p:clrMapOvr>
    <a:masterClrMapping/>
  </p:clrMapOvr>
  <mc:AlternateContent xmlns:mc="http://schemas.openxmlformats.org/markup-compatibility/2006" xmlns:p14="http://schemas.microsoft.com/office/powerpoint/2010/main">
    <mc:Choice Requires="p14">
      <p:transition spd="slow" p14:dur="2000" advTm="21964"/>
    </mc:Choice>
    <mc:Fallback xmlns="">
      <p:transition spd="slow" advTm="21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8F2ED-9485-5C0C-749D-FB1620F929E2}"/>
              </a:ext>
            </a:extLst>
          </p:cNvPr>
          <p:cNvSpPr>
            <a:spLocks noGrp="1"/>
          </p:cNvSpPr>
          <p:nvPr>
            <p:ph type="title"/>
          </p:nvPr>
        </p:nvSpPr>
        <p:spPr>
          <a:xfrm>
            <a:off x="658810" y="657225"/>
            <a:ext cx="11533189" cy="532800"/>
          </a:xfrm>
        </p:spPr>
        <p:txBody>
          <a:bodyPr/>
          <a:lstStyle/>
          <a:p>
            <a:r>
              <a:rPr lang="en-GB" dirty="0"/>
              <a:t>Fetching books (script.js)</a:t>
            </a:r>
          </a:p>
        </p:txBody>
      </p:sp>
      <p:sp>
        <p:nvSpPr>
          <p:cNvPr id="3" name="Subtitle 2">
            <a:extLst>
              <a:ext uri="{FF2B5EF4-FFF2-40B4-BE49-F238E27FC236}">
                <a16:creationId xmlns:a16="http://schemas.microsoft.com/office/drawing/2014/main" id="{4719EEDC-A477-0861-3B68-F5081A9EB83D}"/>
              </a:ext>
            </a:extLst>
          </p:cNvPr>
          <p:cNvSpPr>
            <a:spLocks noGrp="1"/>
          </p:cNvSpPr>
          <p:nvPr>
            <p:ph type="subTitle" idx="1"/>
          </p:nvPr>
        </p:nvSpPr>
        <p:spPr>
          <a:xfrm>
            <a:off x="658810" y="1306800"/>
            <a:ext cx="7100009" cy="246221"/>
          </a:xfrm>
        </p:spPr>
        <p:txBody>
          <a:bodyPr/>
          <a:lstStyle/>
          <a:p>
            <a:r>
              <a:rPr lang="en-GB" dirty="0"/>
              <a:t>Fetch books from the server instead of hardcoded array. </a:t>
            </a:r>
          </a:p>
        </p:txBody>
      </p:sp>
      <p:sp>
        <p:nvSpPr>
          <p:cNvPr id="5" name="Content Placeholder 4">
            <a:extLst>
              <a:ext uri="{FF2B5EF4-FFF2-40B4-BE49-F238E27FC236}">
                <a16:creationId xmlns:a16="http://schemas.microsoft.com/office/drawing/2014/main" id="{CE3EE67D-2009-8AB4-1F3F-5E11F6A46BE8}"/>
              </a:ext>
            </a:extLst>
          </p:cNvPr>
          <p:cNvSpPr>
            <a:spLocks noGrp="1"/>
          </p:cNvSpPr>
          <p:nvPr>
            <p:ph sz="quarter" idx="28"/>
          </p:nvPr>
        </p:nvSpPr>
        <p:spPr>
          <a:xfrm>
            <a:off x="6201624" y="1811339"/>
            <a:ext cx="5331563" cy="4354512"/>
          </a:xfrm>
        </p:spPr>
        <p:txBody>
          <a:bodyPr/>
          <a:lstStyle/>
          <a:p>
            <a:r>
              <a:rPr lang="en-GB" dirty="0"/>
              <a:t>Fetch the books from the server using (fetch) and display them dynamically.</a:t>
            </a:r>
          </a:p>
          <a:p>
            <a:endParaRPr lang="en-GB" dirty="0"/>
          </a:p>
          <a:p>
            <a:r>
              <a:rPr lang="en-GB" dirty="0"/>
              <a:t>Error handling in case the fetch request fails.</a:t>
            </a:r>
          </a:p>
        </p:txBody>
      </p:sp>
      <p:pic>
        <p:nvPicPr>
          <p:cNvPr id="7" name="Picture 6">
            <a:extLst>
              <a:ext uri="{FF2B5EF4-FFF2-40B4-BE49-F238E27FC236}">
                <a16:creationId xmlns:a16="http://schemas.microsoft.com/office/drawing/2014/main" id="{0A05AFFB-C815-DAA2-C9E0-84ADDCEBE7C1}"/>
              </a:ext>
            </a:extLst>
          </p:cNvPr>
          <p:cNvPicPr>
            <a:picLocks noChangeAspect="1"/>
          </p:cNvPicPr>
          <p:nvPr/>
        </p:nvPicPr>
        <p:blipFill>
          <a:blip r:embed="rId4"/>
          <a:stretch>
            <a:fillRect/>
          </a:stretch>
        </p:blipFill>
        <p:spPr>
          <a:xfrm>
            <a:off x="129118" y="1880939"/>
            <a:ext cx="5787689" cy="4215311"/>
          </a:xfrm>
          <a:prstGeom prst="rect">
            <a:avLst/>
          </a:prstGeom>
        </p:spPr>
      </p:pic>
      <p:cxnSp>
        <p:nvCxnSpPr>
          <p:cNvPr id="8" name="Straight Arrow Connector 7">
            <a:extLst>
              <a:ext uri="{FF2B5EF4-FFF2-40B4-BE49-F238E27FC236}">
                <a16:creationId xmlns:a16="http://schemas.microsoft.com/office/drawing/2014/main" id="{5D59BCF4-148F-F67B-5F97-FB633A8296FF}"/>
              </a:ext>
            </a:extLst>
          </p:cNvPr>
          <p:cNvCxnSpPr>
            <a:cxnSpLocks/>
          </p:cNvCxnSpPr>
          <p:nvPr/>
        </p:nvCxnSpPr>
        <p:spPr>
          <a:xfrm flipV="1">
            <a:off x="3304515" y="2272420"/>
            <a:ext cx="2970680" cy="2806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250B452-74E4-B441-FC4C-8ABBD233AC12}"/>
              </a:ext>
            </a:extLst>
          </p:cNvPr>
          <p:cNvCxnSpPr>
            <a:cxnSpLocks/>
          </p:cNvCxnSpPr>
          <p:nvPr/>
        </p:nvCxnSpPr>
        <p:spPr>
          <a:xfrm flipV="1">
            <a:off x="3567065" y="2860895"/>
            <a:ext cx="2797521" cy="14123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D625F41-216E-DEFD-2A99-28DF39B24704}"/>
              </a:ext>
            </a:extLst>
          </p:cNvPr>
          <p:cNvCxnSpPr>
            <a:cxnSpLocks/>
          </p:cNvCxnSpPr>
          <p:nvPr/>
        </p:nvCxnSpPr>
        <p:spPr>
          <a:xfrm flipV="1">
            <a:off x="3639493" y="4131648"/>
            <a:ext cx="2831179" cy="1481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9" name="Audio 18">
            <a:hlinkClick r:id="" action="ppaction://media"/>
            <a:extLst>
              <a:ext uri="{FF2B5EF4-FFF2-40B4-BE49-F238E27FC236}">
                <a16:creationId xmlns:a16="http://schemas.microsoft.com/office/drawing/2014/main" id="{4CF7F59C-AF0C-B69C-DEA5-D69538D9E0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1345077"/>
      </p:ext>
    </p:extLst>
  </p:cSld>
  <p:clrMapOvr>
    <a:masterClrMapping/>
  </p:clrMapOvr>
  <mc:AlternateContent xmlns:mc="http://schemas.openxmlformats.org/markup-compatibility/2006" xmlns:p14="http://schemas.microsoft.com/office/powerpoint/2010/main">
    <mc:Choice Requires="p14">
      <p:transition spd="slow" p14:dur="2000" advTm="43410"/>
    </mc:Choice>
    <mc:Fallback xmlns="">
      <p:transition spd="slow" advTm="43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D67C3-8533-D90C-609B-25408FA78460}"/>
              </a:ext>
            </a:extLst>
          </p:cNvPr>
          <p:cNvSpPr>
            <a:spLocks noGrp="1"/>
          </p:cNvSpPr>
          <p:nvPr>
            <p:ph type="title"/>
          </p:nvPr>
        </p:nvSpPr>
        <p:spPr>
          <a:xfrm>
            <a:off x="658810" y="657225"/>
            <a:ext cx="11018839" cy="532800"/>
          </a:xfrm>
        </p:spPr>
        <p:txBody>
          <a:bodyPr/>
          <a:lstStyle/>
          <a:p>
            <a:r>
              <a:rPr lang="en-GB" dirty="0"/>
              <a:t>Books are being fetched from the server not html hardcode.</a:t>
            </a:r>
          </a:p>
        </p:txBody>
      </p:sp>
      <p:pic>
        <p:nvPicPr>
          <p:cNvPr id="6" name="20241218-1609-48.1976602">
            <a:hlinkClick r:id="" action="ppaction://media"/>
            <a:extLst>
              <a:ext uri="{FF2B5EF4-FFF2-40B4-BE49-F238E27FC236}">
                <a16:creationId xmlns:a16="http://schemas.microsoft.com/office/drawing/2014/main" id="{3E382480-2122-AF8E-C8C1-BCAA257ACAD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958975" y="1883296"/>
            <a:ext cx="8051800" cy="4317479"/>
          </a:xfrm>
          <a:prstGeom prst="rect">
            <a:avLst/>
          </a:prstGeom>
        </p:spPr>
      </p:pic>
      <p:pic>
        <p:nvPicPr>
          <p:cNvPr id="10" name="Audio 9">
            <a:hlinkClick r:id="" action="ppaction://media"/>
            <a:extLst>
              <a:ext uri="{FF2B5EF4-FFF2-40B4-BE49-F238E27FC236}">
                <a16:creationId xmlns:a16="http://schemas.microsoft.com/office/drawing/2014/main" id="{4654F8D2-928A-0EEB-9561-C90A367D2AB3}"/>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6056931"/>
      </p:ext>
    </p:extLst>
  </p:cSld>
  <p:clrMapOvr>
    <a:masterClrMapping/>
  </p:clrMapOvr>
  <mc:AlternateContent xmlns:mc="http://schemas.openxmlformats.org/markup-compatibility/2006" xmlns:p14="http://schemas.microsoft.com/office/powerpoint/2010/main">
    <mc:Choice Requires="p14">
      <p:transition spd="slow" p14:dur="2000" advTm="15789"/>
    </mc:Choice>
    <mc:Fallback xmlns="">
      <p:transition spd="slow" advTm="15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0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4576" objId="6"/>
        <p14:pauseEvt time="14834" objId="6"/>
        <p14:stopEvt time="15789" objId="6"/>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21141-7B72-5CDB-D7B9-225407D6B0E8}"/>
              </a:ext>
            </a:extLst>
          </p:cNvPr>
          <p:cNvSpPr>
            <a:spLocks noGrp="1"/>
          </p:cNvSpPr>
          <p:nvPr>
            <p:ph type="title"/>
          </p:nvPr>
        </p:nvSpPr>
        <p:spPr/>
        <p:txBody>
          <a:bodyPr/>
          <a:lstStyle/>
          <a:p>
            <a:r>
              <a:rPr lang="en-GB" dirty="0"/>
              <a:t>Post Request (script.js)</a:t>
            </a:r>
          </a:p>
        </p:txBody>
      </p:sp>
      <p:sp>
        <p:nvSpPr>
          <p:cNvPr id="3" name="Subtitle 2">
            <a:extLst>
              <a:ext uri="{FF2B5EF4-FFF2-40B4-BE49-F238E27FC236}">
                <a16:creationId xmlns:a16="http://schemas.microsoft.com/office/drawing/2014/main" id="{ADD86A3B-59D4-5D69-5FEF-1DBC38987FDF}"/>
              </a:ext>
            </a:extLst>
          </p:cNvPr>
          <p:cNvSpPr>
            <a:spLocks noGrp="1"/>
          </p:cNvSpPr>
          <p:nvPr>
            <p:ph type="subTitle" idx="1"/>
          </p:nvPr>
        </p:nvSpPr>
        <p:spPr>
          <a:xfrm>
            <a:off x="658811" y="1306800"/>
            <a:ext cx="11273656" cy="246221"/>
          </a:xfrm>
        </p:spPr>
        <p:txBody>
          <a:bodyPr/>
          <a:lstStyle/>
          <a:p>
            <a:r>
              <a:rPr lang="en-GB" dirty="0"/>
              <a:t>Updating the ‘Add Book’ function to send a post request to the backend API. When a user adds a new book, it is sent to the server and the table is updated with the new book. </a:t>
            </a:r>
          </a:p>
        </p:txBody>
      </p:sp>
      <p:sp>
        <p:nvSpPr>
          <p:cNvPr id="5" name="Content Placeholder 4">
            <a:extLst>
              <a:ext uri="{FF2B5EF4-FFF2-40B4-BE49-F238E27FC236}">
                <a16:creationId xmlns:a16="http://schemas.microsoft.com/office/drawing/2014/main" id="{61FCACF0-B745-8C8C-86AD-F3F67CF1D21A}"/>
              </a:ext>
            </a:extLst>
          </p:cNvPr>
          <p:cNvSpPr>
            <a:spLocks noGrp="1"/>
          </p:cNvSpPr>
          <p:nvPr>
            <p:ph sz="quarter" idx="28"/>
          </p:nvPr>
        </p:nvSpPr>
        <p:spPr>
          <a:xfrm>
            <a:off x="6817259" y="1811339"/>
            <a:ext cx="4715928" cy="4354512"/>
          </a:xfrm>
        </p:spPr>
        <p:txBody>
          <a:bodyPr/>
          <a:lstStyle/>
          <a:p>
            <a:r>
              <a:rPr lang="en-GB" dirty="0"/>
              <a:t>Prevent form submission</a:t>
            </a:r>
          </a:p>
          <a:p>
            <a:endParaRPr lang="en-GB" dirty="0"/>
          </a:p>
          <a:p>
            <a:r>
              <a:rPr lang="en-GB" dirty="0"/>
              <a:t>Send a POST request to the backend API to add the new book.</a:t>
            </a:r>
          </a:p>
          <a:p>
            <a:r>
              <a:rPr lang="en-GB" dirty="0"/>
              <a:t>Handle response and update table with new book.</a:t>
            </a:r>
          </a:p>
          <a:p>
            <a:r>
              <a:rPr lang="en-GB" dirty="0"/>
              <a:t>Error handling for the add book request.</a:t>
            </a:r>
          </a:p>
        </p:txBody>
      </p:sp>
      <p:pic>
        <p:nvPicPr>
          <p:cNvPr id="7" name="Picture 6">
            <a:extLst>
              <a:ext uri="{FF2B5EF4-FFF2-40B4-BE49-F238E27FC236}">
                <a16:creationId xmlns:a16="http://schemas.microsoft.com/office/drawing/2014/main" id="{25124FE7-6391-E372-D22E-6909C7F68603}"/>
              </a:ext>
            </a:extLst>
          </p:cNvPr>
          <p:cNvPicPr>
            <a:picLocks noChangeAspect="1"/>
          </p:cNvPicPr>
          <p:nvPr/>
        </p:nvPicPr>
        <p:blipFill>
          <a:blip r:embed="rId4"/>
          <a:stretch>
            <a:fillRect/>
          </a:stretch>
        </p:blipFill>
        <p:spPr>
          <a:xfrm>
            <a:off x="186748" y="1811339"/>
            <a:ext cx="6458851" cy="4686954"/>
          </a:xfrm>
          <a:prstGeom prst="rect">
            <a:avLst/>
          </a:prstGeom>
        </p:spPr>
      </p:pic>
      <p:cxnSp>
        <p:nvCxnSpPr>
          <p:cNvPr id="8" name="Straight Arrow Connector 7">
            <a:extLst>
              <a:ext uri="{FF2B5EF4-FFF2-40B4-BE49-F238E27FC236}">
                <a16:creationId xmlns:a16="http://schemas.microsoft.com/office/drawing/2014/main" id="{B7D6F235-2B97-7BCC-6741-9B4F515D8E5A}"/>
              </a:ext>
            </a:extLst>
          </p:cNvPr>
          <p:cNvCxnSpPr>
            <a:cxnSpLocks/>
          </p:cNvCxnSpPr>
          <p:nvPr/>
        </p:nvCxnSpPr>
        <p:spPr>
          <a:xfrm flipV="1">
            <a:off x="4979406" y="2174335"/>
            <a:ext cx="2064190" cy="2157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3F5956D-5A49-0B24-1EF9-75927C7430A4}"/>
              </a:ext>
            </a:extLst>
          </p:cNvPr>
          <p:cNvCxnSpPr>
            <a:cxnSpLocks/>
          </p:cNvCxnSpPr>
          <p:nvPr/>
        </p:nvCxnSpPr>
        <p:spPr>
          <a:xfrm flipV="1">
            <a:off x="2135109" y="3630440"/>
            <a:ext cx="4836059" cy="5243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B8C440A8-203E-902D-DE65-ACEEA9835B8A}"/>
              </a:ext>
            </a:extLst>
          </p:cNvPr>
          <p:cNvCxnSpPr>
            <a:cxnSpLocks/>
          </p:cNvCxnSpPr>
          <p:nvPr/>
        </p:nvCxnSpPr>
        <p:spPr>
          <a:xfrm flipV="1">
            <a:off x="2350883" y="4776130"/>
            <a:ext cx="4620285" cy="6190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47F353D-AD8D-6040-784B-95AD38167B1C}"/>
              </a:ext>
            </a:extLst>
          </p:cNvPr>
          <p:cNvCxnSpPr>
            <a:cxnSpLocks/>
          </p:cNvCxnSpPr>
          <p:nvPr/>
        </p:nvCxnSpPr>
        <p:spPr>
          <a:xfrm flipV="1">
            <a:off x="5060290" y="5776111"/>
            <a:ext cx="1983306" cy="3696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Audio 21">
            <a:hlinkClick r:id="" action="ppaction://media"/>
            <a:extLst>
              <a:ext uri="{FF2B5EF4-FFF2-40B4-BE49-F238E27FC236}">
                <a16:creationId xmlns:a16="http://schemas.microsoft.com/office/drawing/2014/main" id="{D1C4978B-C72E-8336-88A4-3DCDCC5749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6403509"/>
      </p:ext>
    </p:extLst>
  </p:cSld>
  <p:clrMapOvr>
    <a:masterClrMapping/>
  </p:clrMapOvr>
  <mc:AlternateContent xmlns:mc="http://schemas.openxmlformats.org/markup-compatibility/2006" xmlns:p14="http://schemas.microsoft.com/office/powerpoint/2010/main">
    <mc:Choice Requires="p14">
      <p:transition spd="slow" p14:dur="2000" advTm="38466"/>
    </mc:Choice>
    <mc:Fallback xmlns="">
      <p:transition spd="slow" advTm="38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6708A-F09E-EF83-1F95-1D8C063D48D5}"/>
              </a:ext>
            </a:extLst>
          </p:cNvPr>
          <p:cNvSpPr>
            <a:spLocks noGrp="1"/>
          </p:cNvSpPr>
          <p:nvPr>
            <p:ph type="title"/>
          </p:nvPr>
        </p:nvSpPr>
        <p:spPr/>
        <p:txBody>
          <a:bodyPr/>
          <a:lstStyle/>
          <a:p>
            <a:r>
              <a:rPr lang="en-GB" dirty="0"/>
              <a:t>Add Book </a:t>
            </a:r>
          </a:p>
        </p:txBody>
      </p:sp>
      <p:pic>
        <p:nvPicPr>
          <p:cNvPr id="6" name="20241218-1611-10.2617100">
            <a:hlinkClick r:id="" action="ppaction://media"/>
            <a:extLst>
              <a:ext uri="{FF2B5EF4-FFF2-40B4-BE49-F238E27FC236}">
                <a16:creationId xmlns:a16="http://schemas.microsoft.com/office/drawing/2014/main" id="{0A40241E-CDED-F30F-816D-C8380CA72BB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92125" y="1503680"/>
            <a:ext cx="9747250" cy="5159310"/>
          </a:xfrm>
          <a:prstGeom prst="rect">
            <a:avLst/>
          </a:prstGeom>
        </p:spPr>
      </p:pic>
      <p:sp>
        <p:nvSpPr>
          <p:cNvPr id="7" name="Rectangle 6">
            <a:extLst>
              <a:ext uri="{FF2B5EF4-FFF2-40B4-BE49-F238E27FC236}">
                <a16:creationId xmlns:a16="http://schemas.microsoft.com/office/drawing/2014/main" id="{239D6583-7350-E99A-0663-E214BC968E4B}"/>
              </a:ext>
            </a:extLst>
          </p:cNvPr>
          <p:cNvSpPr/>
          <p:nvPr/>
        </p:nvSpPr>
        <p:spPr>
          <a:xfrm>
            <a:off x="10296525" y="238125"/>
            <a:ext cx="1438275" cy="657225"/>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Table 7">
            <a:extLst>
              <a:ext uri="{FF2B5EF4-FFF2-40B4-BE49-F238E27FC236}">
                <a16:creationId xmlns:a16="http://schemas.microsoft.com/office/drawing/2014/main" id="{7BD393DF-B85B-38F8-4269-7A82496620BA}"/>
              </a:ext>
            </a:extLst>
          </p:cNvPr>
          <p:cNvGraphicFramePr>
            <a:graphicFrameLocks noGrp="1"/>
          </p:cNvGraphicFramePr>
          <p:nvPr>
            <p:extLst>
              <p:ext uri="{D42A27DB-BD31-4B8C-83A1-F6EECF244321}">
                <p14:modId xmlns:p14="http://schemas.microsoft.com/office/powerpoint/2010/main" val="4110626179"/>
              </p:ext>
            </p:extLst>
          </p:nvPr>
        </p:nvGraphicFramePr>
        <p:xfrm>
          <a:off x="7675245" y="40640"/>
          <a:ext cx="4516755" cy="1463040"/>
        </p:xfrm>
        <a:graphic>
          <a:graphicData uri="http://schemas.openxmlformats.org/drawingml/2006/table">
            <a:tbl>
              <a:tblPr firstRow="1" firstCol="1" bandRow="1">
                <a:tableStyleId>{5940675A-B579-460E-94D1-54222C63F5DA}</a:tableStyleId>
              </a:tblPr>
              <a:tblGrid>
                <a:gridCol w="1329055">
                  <a:extLst>
                    <a:ext uri="{9D8B030D-6E8A-4147-A177-3AD203B41FA5}">
                      <a16:colId xmlns:a16="http://schemas.microsoft.com/office/drawing/2014/main" val="1569047910"/>
                    </a:ext>
                  </a:extLst>
                </a:gridCol>
                <a:gridCol w="3187700">
                  <a:extLst>
                    <a:ext uri="{9D8B030D-6E8A-4147-A177-3AD203B41FA5}">
                      <a16:colId xmlns:a16="http://schemas.microsoft.com/office/drawing/2014/main" val="2337471257"/>
                    </a:ext>
                  </a:extLst>
                </a:gridCol>
              </a:tblGrid>
              <a:tr h="0">
                <a:tc>
                  <a:txBody>
                    <a:bodyPr/>
                    <a:lstStyle/>
                    <a:p>
                      <a:pPr algn="just"/>
                      <a:r>
                        <a:rPr lang="en-GB" sz="1200">
                          <a:effectLst/>
                        </a:rPr>
                        <a:t>Test Title:</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a:effectLst/>
                        </a:rPr>
                        <a:t>Update existing book</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40274027"/>
                  </a:ext>
                </a:extLst>
              </a:tr>
              <a:tr h="0">
                <a:tc>
                  <a:txBody>
                    <a:bodyPr/>
                    <a:lstStyle/>
                    <a:p>
                      <a:pPr algn="just"/>
                      <a:r>
                        <a:rPr lang="en-GB" sz="1200">
                          <a:effectLst/>
                        </a:rPr>
                        <a:t>Test Author:</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err="1">
                          <a:effectLst/>
                        </a:rPr>
                        <a:t>E.S.Prince</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23120506"/>
                  </a:ext>
                </a:extLst>
              </a:tr>
              <a:tr h="0">
                <a:tc gridSpan="2">
                  <a:txBody>
                    <a:bodyPr/>
                    <a:lstStyle/>
                    <a:p>
                      <a:pPr algn="just"/>
                      <a:r>
                        <a:rPr lang="en-GB" sz="1200" dirty="0">
                          <a:effectLst/>
                        </a:rPr>
                        <a:t>Test Description:</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420377511"/>
                  </a:ext>
                </a:extLst>
              </a:tr>
              <a:tr h="0">
                <a:tc gridSpan="2">
                  <a:txBody>
                    <a:bodyPr/>
                    <a:lstStyle/>
                    <a:p>
                      <a:pPr algn="just"/>
                      <a:r>
                        <a:rPr lang="en-GB" sz="1200" dirty="0">
                          <a:effectLst/>
                        </a:rPr>
                        <a:t>User is able to add a new book to the table with ease, click a </a:t>
                      </a:r>
                      <a:r>
                        <a:rPr lang="en-GB" sz="1200" dirty="0" err="1">
                          <a:effectLst/>
                        </a:rPr>
                        <a:t>botton</a:t>
                      </a:r>
                      <a:r>
                        <a:rPr lang="en-GB" sz="1200" dirty="0">
                          <a:effectLst/>
                        </a:rPr>
                        <a:t> which allows them to insert a new book with the options of adding a price, genre and author.</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052695648"/>
                  </a:ext>
                </a:extLst>
              </a:tr>
              <a:tr h="0">
                <a:tc gridSpan="2">
                  <a:txBody>
                    <a:bodyPr/>
                    <a:lstStyle/>
                    <a:p>
                      <a:pPr algn="just"/>
                      <a:r>
                        <a:rPr lang="en-GB" sz="1200" dirty="0">
                          <a:effectLst/>
                        </a:rPr>
                        <a:t>Expected Outcome: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520264138"/>
                  </a:ext>
                </a:extLst>
              </a:tr>
              <a:tr h="0">
                <a:tc gridSpan="2">
                  <a:txBody>
                    <a:bodyPr/>
                    <a:lstStyle/>
                    <a:p>
                      <a:pPr algn="just"/>
                      <a:r>
                        <a:rPr lang="en-GB" sz="1200" dirty="0">
                          <a:effectLst/>
                        </a:rPr>
                        <a:t>User able to add a new book with new ID into the table.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84441771"/>
                  </a:ext>
                </a:extLst>
              </a:tr>
            </a:tbl>
          </a:graphicData>
        </a:graphic>
      </p:graphicFrame>
      <p:pic>
        <p:nvPicPr>
          <p:cNvPr id="11" name="Audio 10">
            <a:hlinkClick r:id="" action="ppaction://media"/>
            <a:extLst>
              <a:ext uri="{FF2B5EF4-FFF2-40B4-BE49-F238E27FC236}">
                <a16:creationId xmlns:a16="http://schemas.microsoft.com/office/drawing/2014/main" id="{6D67B30D-4384-2958-F6A8-A0865313F806}"/>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639868"/>
      </p:ext>
    </p:extLst>
  </p:cSld>
  <p:clrMapOvr>
    <a:masterClrMapping/>
  </p:clrMapOvr>
  <mc:AlternateContent xmlns:mc="http://schemas.openxmlformats.org/markup-compatibility/2006" xmlns:p14="http://schemas.microsoft.com/office/powerpoint/2010/main">
    <mc:Choice Requires="p14">
      <p:transition spd="slow" p14:dur="2000" advTm="51555"/>
    </mc:Choice>
    <mc:Fallback xmlns="">
      <p:transition spd="slow" advTm="51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87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17913" objId="6"/>
        <p14:pauseEvt time="49932" objId="6"/>
        <p14:stopEvt time="51555" objId="6"/>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CE419-DAD3-2AAA-BC42-AF0FC45F36B5}"/>
              </a:ext>
            </a:extLst>
          </p:cNvPr>
          <p:cNvSpPr>
            <a:spLocks noGrp="1"/>
          </p:cNvSpPr>
          <p:nvPr>
            <p:ph type="title"/>
          </p:nvPr>
        </p:nvSpPr>
        <p:spPr/>
        <p:txBody>
          <a:bodyPr/>
          <a:lstStyle/>
          <a:p>
            <a:r>
              <a:rPr lang="en-GB" dirty="0"/>
              <a:t>Update book (script.js) </a:t>
            </a:r>
          </a:p>
        </p:txBody>
      </p:sp>
      <p:sp>
        <p:nvSpPr>
          <p:cNvPr id="3" name="Subtitle 2">
            <a:extLst>
              <a:ext uri="{FF2B5EF4-FFF2-40B4-BE49-F238E27FC236}">
                <a16:creationId xmlns:a16="http://schemas.microsoft.com/office/drawing/2014/main" id="{F8F06147-CF84-3709-C228-4711C0E27F65}"/>
              </a:ext>
            </a:extLst>
          </p:cNvPr>
          <p:cNvSpPr>
            <a:spLocks noGrp="1"/>
          </p:cNvSpPr>
          <p:nvPr>
            <p:ph type="subTitle" idx="1"/>
          </p:nvPr>
        </p:nvSpPr>
        <p:spPr/>
        <p:txBody>
          <a:bodyPr/>
          <a:lstStyle/>
          <a:p>
            <a:r>
              <a:rPr lang="en-GB" dirty="0"/>
              <a:t>Updating an existing book</a:t>
            </a:r>
          </a:p>
        </p:txBody>
      </p:sp>
      <p:sp>
        <p:nvSpPr>
          <p:cNvPr id="5" name="Content Placeholder 4">
            <a:extLst>
              <a:ext uri="{FF2B5EF4-FFF2-40B4-BE49-F238E27FC236}">
                <a16:creationId xmlns:a16="http://schemas.microsoft.com/office/drawing/2014/main" id="{E433CF3B-EB63-C568-CDD6-3AF379A19EBA}"/>
              </a:ext>
            </a:extLst>
          </p:cNvPr>
          <p:cNvSpPr>
            <a:spLocks noGrp="1"/>
          </p:cNvSpPr>
          <p:nvPr>
            <p:ph sz="quarter" idx="28"/>
          </p:nvPr>
        </p:nvSpPr>
        <p:spPr>
          <a:xfrm>
            <a:off x="5738813" y="1669796"/>
            <a:ext cx="7175499" cy="4354512"/>
          </a:xfrm>
        </p:spPr>
        <p:txBody>
          <a:bodyPr/>
          <a:lstStyle/>
          <a:p>
            <a:r>
              <a:rPr lang="en-GB" dirty="0"/>
              <a:t>Populate the edit form with the book details.</a:t>
            </a:r>
          </a:p>
          <a:p>
            <a:r>
              <a:rPr lang="en-GB" dirty="0"/>
              <a:t>Show the edit form below the add book form. </a:t>
            </a:r>
          </a:p>
          <a:p>
            <a:endParaRPr lang="en-GB" dirty="0"/>
          </a:p>
          <a:p>
            <a:r>
              <a:rPr lang="en-GB" dirty="0"/>
              <a:t>Handle the new data being inserted into the submission.</a:t>
            </a:r>
          </a:p>
          <a:p>
            <a:r>
              <a:rPr lang="en-GB" dirty="0"/>
              <a:t>Update the new values.</a:t>
            </a:r>
          </a:p>
          <a:p>
            <a:r>
              <a:rPr lang="en-GB" dirty="0"/>
              <a:t>PUT data back into the </a:t>
            </a:r>
            <a:r>
              <a:rPr lang="en-GB" dirty="0" err="1"/>
              <a:t>json</a:t>
            </a:r>
            <a:r>
              <a:rPr lang="en-GB" dirty="0"/>
              <a:t> /books</a:t>
            </a:r>
          </a:p>
          <a:p>
            <a:endParaRPr lang="en-GB" dirty="0"/>
          </a:p>
          <a:p>
            <a:r>
              <a:rPr lang="en-GB" dirty="0"/>
              <a:t>Refresh the table with new values.</a:t>
            </a:r>
          </a:p>
        </p:txBody>
      </p:sp>
      <p:pic>
        <p:nvPicPr>
          <p:cNvPr id="7" name="Picture 6">
            <a:extLst>
              <a:ext uri="{FF2B5EF4-FFF2-40B4-BE49-F238E27FC236}">
                <a16:creationId xmlns:a16="http://schemas.microsoft.com/office/drawing/2014/main" id="{C9E8368B-80A3-200F-F3B9-DCD9C5DDCBEE}"/>
              </a:ext>
            </a:extLst>
          </p:cNvPr>
          <p:cNvPicPr>
            <a:picLocks noChangeAspect="1"/>
          </p:cNvPicPr>
          <p:nvPr/>
        </p:nvPicPr>
        <p:blipFill>
          <a:blip r:embed="rId4"/>
          <a:stretch>
            <a:fillRect/>
          </a:stretch>
        </p:blipFill>
        <p:spPr>
          <a:xfrm>
            <a:off x="347663" y="1553021"/>
            <a:ext cx="5288434" cy="5108005"/>
          </a:xfrm>
          <a:prstGeom prst="rect">
            <a:avLst/>
          </a:prstGeom>
        </p:spPr>
      </p:pic>
      <p:cxnSp>
        <p:nvCxnSpPr>
          <p:cNvPr id="8" name="Straight Arrow Connector 7">
            <a:extLst>
              <a:ext uri="{FF2B5EF4-FFF2-40B4-BE49-F238E27FC236}">
                <a16:creationId xmlns:a16="http://schemas.microsoft.com/office/drawing/2014/main" id="{E08913C1-ADD9-9937-D6AC-4083A63B7197}"/>
              </a:ext>
            </a:extLst>
          </p:cNvPr>
          <p:cNvCxnSpPr>
            <a:cxnSpLocks/>
          </p:cNvCxnSpPr>
          <p:nvPr/>
        </p:nvCxnSpPr>
        <p:spPr>
          <a:xfrm flipV="1">
            <a:off x="4217406" y="1916017"/>
            <a:ext cx="1761119" cy="6360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DEB3DA8-890D-B908-A3ED-E66D3D7B6D9B}"/>
              </a:ext>
            </a:extLst>
          </p:cNvPr>
          <p:cNvCxnSpPr>
            <a:cxnSpLocks/>
          </p:cNvCxnSpPr>
          <p:nvPr/>
        </p:nvCxnSpPr>
        <p:spPr>
          <a:xfrm flipV="1">
            <a:off x="4452358" y="2608147"/>
            <a:ext cx="1526167" cy="5081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DDE6745-4A6B-5FA6-85DB-6EAE10205ACF}"/>
              </a:ext>
            </a:extLst>
          </p:cNvPr>
          <p:cNvCxnSpPr>
            <a:cxnSpLocks/>
          </p:cNvCxnSpPr>
          <p:nvPr/>
        </p:nvCxnSpPr>
        <p:spPr>
          <a:xfrm>
            <a:off x="4687310" y="3429000"/>
            <a:ext cx="1291215" cy="609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8B055C4-40C9-18B3-5F2C-4D0BA36A1E42}"/>
              </a:ext>
            </a:extLst>
          </p:cNvPr>
          <p:cNvCxnSpPr>
            <a:cxnSpLocks/>
          </p:cNvCxnSpPr>
          <p:nvPr/>
        </p:nvCxnSpPr>
        <p:spPr>
          <a:xfrm>
            <a:off x="2420360" y="4733925"/>
            <a:ext cx="3675640" cy="295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7A11FA8-FD5A-1C97-63BA-D5A32B9123EF}"/>
              </a:ext>
            </a:extLst>
          </p:cNvPr>
          <p:cNvCxnSpPr>
            <a:cxnSpLocks/>
          </p:cNvCxnSpPr>
          <p:nvPr/>
        </p:nvCxnSpPr>
        <p:spPr>
          <a:xfrm>
            <a:off x="3495097" y="5807708"/>
            <a:ext cx="2483428" cy="216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DC54CCD-EF43-402C-B01E-0D2FD257667F}"/>
              </a:ext>
            </a:extLst>
          </p:cNvPr>
          <p:cNvCxnSpPr>
            <a:cxnSpLocks/>
          </p:cNvCxnSpPr>
          <p:nvPr/>
        </p:nvCxnSpPr>
        <p:spPr>
          <a:xfrm>
            <a:off x="4168698" y="4185223"/>
            <a:ext cx="1809827" cy="3367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Audio 23">
            <a:hlinkClick r:id="" action="ppaction://media"/>
            <a:extLst>
              <a:ext uri="{FF2B5EF4-FFF2-40B4-BE49-F238E27FC236}">
                <a16:creationId xmlns:a16="http://schemas.microsoft.com/office/drawing/2014/main" id="{E869C599-0923-092B-CEE5-A613BAA1BD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9498134"/>
      </p:ext>
    </p:extLst>
  </p:cSld>
  <p:clrMapOvr>
    <a:masterClrMapping/>
  </p:clrMapOvr>
  <mc:AlternateContent xmlns:mc="http://schemas.openxmlformats.org/markup-compatibility/2006" xmlns:p14="http://schemas.microsoft.com/office/powerpoint/2010/main">
    <mc:Choice Requires="p14">
      <p:transition spd="slow" p14:dur="2000" advTm="34376"/>
    </mc:Choice>
    <mc:Fallback xmlns="">
      <p:transition spd="slow" advTm="34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6C80-4F0B-86F6-DD83-54390EABBA17}"/>
              </a:ext>
            </a:extLst>
          </p:cNvPr>
          <p:cNvSpPr>
            <a:spLocks noGrp="1"/>
          </p:cNvSpPr>
          <p:nvPr>
            <p:ph type="title"/>
          </p:nvPr>
        </p:nvSpPr>
        <p:spPr/>
        <p:txBody>
          <a:bodyPr/>
          <a:lstStyle/>
          <a:p>
            <a:r>
              <a:rPr lang="en-GB" dirty="0"/>
              <a:t>Updating existing book</a:t>
            </a:r>
          </a:p>
        </p:txBody>
      </p:sp>
      <p:pic>
        <p:nvPicPr>
          <p:cNvPr id="6" name="20241218-1613-19.7584758">
            <a:hlinkClick r:id="" action="ppaction://media"/>
            <a:extLst>
              <a:ext uri="{FF2B5EF4-FFF2-40B4-BE49-F238E27FC236}">
                <a16:creationId xmlns:a16="http://schemas.microsoft.com/office/drawing/2014/main" id="{125B4477-4529-9ABA-9659-610E0B7D484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30175" y="1320800"/>
            <a:ext cx="9451975" cy="5092383"/>
          </a:xfrm>
          <a:prstGeom prst="rect">
            <a:avLst/>
          </a:prstGeom>
        </p:spPr>
      </p:pic>
      <p:sp>
        <p:nvSpPr>
          <p:cNvPr id="8" name="Rectangle 7">
            <a:extLst>
              <a:ext uri="{FF2B5EF4-FFF2-40B4-BE49-F238E27FC236}">
                <a16:creationId xmlns:a16="http://schemas.microsoft.com/office/drawing/2014/main" id="{C790BCD8-C2BA-99E2-F25B-FCC6FC1E3ABE}"/>
              </a:ext>
            </a:extLst>
          </p:cNvPr>
          <p:cNvSpPr/>
          <p:nvPr/>
        </p:nvSpPr>
        <p:spPr>
          <a:xfrm>
            <a:off x="10296525" y="238125"/>
            <a:ext cx="1438275" cy="657225"/>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3C1A526A-E2F8-7F25-3CE7-4B1FB3561C4B}"/>
              </a:ext>
            </a:extLst>
          </p:cNvPr>
          <p:cNvGraphicFramePr>
            <a:graphicFrameLocks noGrp="1"/>
          </p:cNvGraphicFramePr>
          <p:nvPr>
            <p:extLst>
              <p:ext uri="{D42A27DB-BD31-4B8C-83A1-F6EECF244321}">
                <p14:modId xmlns:p14="http://schemas.microsoft.com/office/powerpoint/2010/main" val="3198125514"/>
              </p:ext>
            </p:extLst>
          </p:nvPr>
        </p:nvGraphicFramePr>
        <p:xfrm>
          <a:off x="7675245" y="40640"/>
          <a:ext cx="4516755" cy="1280160"/>
        </p:xfrm>
        <a:graphic>
          <a:graphicData uri="http://schemas.openxmlformats.org/drawingml/2006/table">
            <a:tbl>
              <a:tblPr firstRow="1" firstCol="1" bandRow="1">
                <a:tableStyleId>{5940675A-B579-460E-94D1-54222C63F5DA}</a:tableStyleId>
              </a:tblPr>
              <a:tblGrid>
                <a:gridCol w="1329055">
                  <a:extLst>
                    <a:ext uri="{9D8B030D-6E8A-4147-A177-3AD203B41FA5}">
                      <a16:colId xmlns:a16="http://schemas.microsoft.com/office/drawing/2014/main" val="1569047910"/>
                    </a:ext>
                  </a:extLst>
                </a:gridCol>
                <a:gridCol w="3187700">
                  <a:extLst>
                    <a:ext uri="{9D8B030D-6E8A-4147-A177-3AD203B41FA5}">
                      <a16:colId xmlns:a16="http://schemas.microsoft.com/office/drawing/2014/main" val="2337471257"/>
                    </a:ext>
                  </a:extLst>
                </a:gridCol>
              </a:tblGrid>
              <a:tr h="0">
                <a:tc>
                  <a:txBody>
                    <a:bodyPr/>
                    <a:lstStyle/>
                    <a:p>
                      <a:pPr algn="just"/>
                      <a:r>
                        <a:rPr lang="en-GB" sz="1200">
                          <a:effectLst/>
                        </a:rPr>
                        <a:t>Test Title:</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a:effectLst/>
                        </a:rPr>
                        <a:t>Update existing book</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40274027"/>
                  </a:ext>
                </a:extLst>
              </a:tr>
              <a:tr h="0">
                <a:tc>
                  <a:txBody>
                    <a:bodyPr/>
                    <a:lstStyle/>
                    <a:p>
                      <a:pPr algn="just"/>
                      <a:r>
                        <a:rPr lang="en-GB" sz="1200">
                          <a:effectLst/>
                        </a:rPr>
                        <a:t>Test Author:</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err="1">
                          <a:effectLst/>
                        </a:rPr>
                        <a:t>E.S.Prince</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23120506"/>
                  </a:ext>
                </a:extLst>
              </a:tr>
              <a:tr h="0">
                <a:tc gridSpan="2">
                  <a:txBody>
                    <a:bodyPr/>
                    <a:lstStyle/>
                    <a:p>
                      <a:pPr algn="just"/>
                      <a:r>
                        <a:rPr lang="en-GB" sz="1200" dirty="0">
                          <a:effectLst/>
                        </a:rPr>
                        <a:t>Test Description:</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420377511"/>
                  </a:ext>
                </a:extLst>
              </a:tr>
              <a:tr h="0">
                <a:tc gridSpan="2">
                  <a:txBody>
                    <a:bodyPr/>
                    <a:lstStyle/>
                    <a:p>
                      <a:pPr algn="just"/>
                      <a:r>
                        <a:rPr lang="en-GB" sz="1200" dirty="0">
                          <a:effectLst/>
                        </a:rPr>
                        <a:t>User is able to edit the details of an existing book with ease. Allowing them to change all relevant features and saving it to the webpage.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052695648"/>
                  </a:ext>
                </a:extLst>
              </a:tr>
              <a:tr h="0">
                <a:tc gridSpan="2">
                  <a:txBody>
                    <a:bodyPr/>
                    <a:lstStyle/>
                    <a:p>
                      <a:pPr algn="just"/>
                      <a:r>
                        <a:rPr lang="en-GB" sz="1200" dirty="0">
                          <a:effectLst/>
                        </a:rPr>
                        <a:t>Expected Outcome: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520264138"/>
                  </a:ext>
                </a:extLst>
              </a:tr>
              <a:tr h="0">
                <a:tc gridSpan="2">
                  <a:txBody>
                    <a:bodyPr/>
                    <a:lstStyle/>
                    <a:p>
                      <a:pPr algn="just"/>
                      <a:r>
                        <a:rPr lang="en-GB" sz="1200" dirty="0">
                          <a:effectLst/>
                        </a:rPr>
                        <a:t>User able to edit book information.</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84441771"/>
                  </a:ext>
                </a:extLst>
              </a:tr>
            </a:tbl>
          </a:graphicData>
        </a:graphic>
      </p:graphicFrame>
      <p:pic>
        <p:nvPicPr>
          <p:cNvPr id="11" name="Audio 10">
            <a:hlinkClick r:id="" action="ppaction://media"/>
            <a:extLst>
              <a:ext uri="{FF2B5EF4-FFF2-40B4-BE49-F238E27FC236}">
                <a16:creationId xmlns:a16="http://schemas.microsoft.com/office/drawing/2014/main" id="{1FB879E7-5919-EA95-E6C0-ED041A40372B}"/>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2429047"/>
      </p:ext>
    </p:extLst>
  </p:cSld>
  <p:clrMapOvr>
    <a:masterClrMapping/>
  </p:clrMapOvr>
  <mc:AlternateContent xmlns:mc="http://schemas.openxmlformats.org/markup-compatibility/2006" xmlns:p14="http://schemas.microsoft.com/office/powerpoint/2010/main">
    <mc:Choice Requires="p14">
      <p:transition spd="slow" p14:dur="2000" advTm="34890"/>
    </mc:Choice>
    <mc:Fallback xmlns="">
      <p:transition spd="slow" advTm="34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30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10539" objId="6"/>
        <p14:stopEvt time="34890" objId="6"/>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FD221-DABD-F7CA-5A52-CC1B4412649C}"/>
              </a:ext>
            </a:extLst>
          </p:cNvPr>
          <p:cNvSpPr>
            <a:spLocks noGrp="1"/>
          </p:cNvSpPr>
          <p:nvPr>
            <p:ph type="title"/>
          </p:nvPr>
        </p:nvSpPr>
        <p:spPr/>
        <p:txBody>
          <a:bodyPr/>
          <a:lstStyle/>
          <a:p>
            <a:r>
              <a:rPr lang="en-GB" dirty="0"/>
              <a:t>Get request (script.js)</a:t>
            </a:r>
          </a:p>
        </p:txBody>
      </p:sp>
      <p:sp>
        <p:nvSpPr>
          <p:cNvPr id="3" name="Subtitle 2">
            <a:extLst>
              <a:ext uri="{FF2B5EF4-FFF2-40B4-BE49-F238E27FC236}">
                <a16:creationId xmlns:a16="http://schemas.microsoft.com/office/drawing/2014/main" id="{10EFA50D-9DF0-E3D1-DFE3-784D1A47770B}"/>
              </a:ext>
            </a:extLst>
          </p:cNvPr>
          <p:cNvSpPr>
            <a:spLocks noGrp="1"/>
          </p:cNvSpPr>
          <p:nvPr>
            <p:ph type="subTitle" idx="1"/>
          </p:nvPr>
        </p:nvSpPr>
        <p:spPr/>
        <p:txBody>
          <a:bodyPr/>
          <a:lstStyle/>
          <a:p>
            <a:r>
              <a:rPr lang="en-GB" dirty="0"/>
              <a:t>Updated the function for ‘View details’ to fetch specific book details from the server using the GET request.</a:t>
            </a:r>
          </a:p>
        </p:txBody>
      </p:sp>
      <p:sp>
        <p:nvSpPr>
          <p:cNvPr id="5" name="Content Placeholder 4">
            <a:extLst>
              <a:ext uri="{FF2B5EF4-FFF2-40B4-BE49-F238E27FC236}">
                <a16:creationId xmlns:a16="http://schemas.microsoft.com/office/drawing/2014/main" id="{177D74A8-BA66-F3D8-22DC-5DE117AC59FF}"/>
              </a:ext>
            </a:extLst>
          </p:cNvPr>
          <p:cNvSpPr>
            <a:spLocks noGrp="1"/>
          </p:cNvSpPr>
          <p:nvPr>
            <p:ph sz="quarter" idx="28"/>
          </p:nvPr>
        </p:nvSpPr>
        <p:spPr/>
        <p:txBody>
          <a:bodyPr/>
          <a:lstStyle/>
          <a:p>
            <a:r>
              <a:rPr lang="en-GB" dirty="0"/>
              <a:t>Send a get request to the backend to fetch details of a book.</a:t>
            </a:r>
          </a:p>
          <a:p>
            <a:endParaRPr lang="en-GB" dirty="0"/>
          </a:p>
          <a:p>
            <a:endParaRPr lang="en-GB" dirty="0"/>
          </a:p>
          <a:p>
            <a:endParaRPr lang="en-GB" dirty="0"/>
          </a:p>
          <a:p>
            <a:endParaRPr lang="en-GB" dirty="0"/>
          </a:p>
          <a:p>
            <a:endParaRPr lang="en-GB" dirty="0"/>
          </a:p>
          <a:p>
            <a:r>
              <a:rPr lang="en-GB" dirty="0"/>
              <a:t>Handle the response and show details of the book in an alert. </a:t>
            </a:r>
          </a:p>
        </p:txBody>
      </p:sp>
      <p:pic>
        <p:nvPicPr>
          <p:cNvPr id="7" name="Picture 6">
            <a:extLst>
              <a:ext uri="{FF2B5EF4-FFF2-40B4-BE49-F238E27FC236}">
                <a16:creationId xmlns:a16="http://schemas.microsoft.com/office/drawing/2014/main" id="{8B4FE9DC-233E-135F-8BD1-D06CB347F7CA}"/>
              </a:ext>
            </a:extLst>
          </p:cNvPr>
          <p:cNvPicPr>
            <a:picLocks noChangeAspect="1"/>
          </p:cNvPicPr>
          <p:nvPr/>
        </p:nvPicPr>
        <p:blipFill>
          <a:blip r:embed="rId4"/>
          <a:stretch>
            <a:fillRect/>
          </a:stretch>
        </p:blipFill>
        <p:spPr>
          <a:xfrm>
            <a:off x="116661" y="2704932"/>
            <a:ext cx="7175499" cy="2567325"/>
          </a:xfrm>
          <a:prstGeom prst="rect">
            <a:avLst/>
          </a:prstGeom>
        </p:spPr>
      </p:pic>
      <p:cxnSp>
        <p:nvCxnSpPr>
          <p:cNvPr id="8" name="Straight Arrow Connector 7">
            <a:extLst>
              <a:ext uri="{FF2B5EF4-FFF2-40B4-BE49-F238E27FC236}">
                <a16:creationId xmlns:a16="http://schemas.microsoft.com/office/drawing/2014/main" id="{21B859DF-EF58-E584-6801-456A659255B3}"/>
              </a:ext>
            </a:extLst>
          </p:cNvPr>
          <p:cNvCxnSpPr>
            <a:cxnSpLocks/>
          </p:cNvCxnSpPr>
          <p:nvPr/>
        </p:nvCxnSpPr>
        <p:spPr>
          <a:xfrm>
            <a:off x="3105503" y="4372824"/>
            <a:ext cx="1529871" cy="11783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679B38A-52D0-9DFD-5550-FC9D43FAFD10}"/>
              </a:ext>
            </a:extLst>
          </p:cNvPr>
          <p:cNvCxnSpPr>
            <a:cxnSpLocks/>
          </p:cNvCxnSpPr>
          <p:nvPr/>
        </p:nvCxnSpPr>
        <p:spPr>
          <a:xfrm flipV="1">
            <a:off x="3862927" y="2341936"/>
            <a:ext cx="772447" cy="13022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5" name="Audio 14">
            <a:hlinkClick r:id="" action="ppaction://media"/>
            <a:extLst>
              <a:ext uri="{FF2B5EF4-FFF2-40B4-BE49-F238E27FC236}">
                <a16:creationId xmlns:a16="http://schemas.microsoft.com/office/drawing/2014/main" id="{4E4E02F6-03E2-0C0B-549E-2AEECFD606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5243606"/>
      </p:ext>
    </p:extLst>
  </p:cSld>
  <p:clrMapOvr>
    <a:masterClrMapping/>
  </p:clrMapOvr>
  <mc:AlternateContent xmlns:mc="http://schemas.openxmlformats.org/markup-compatibility/2006" xmlns:p14="http://schemas.microsoft.com/office/powerpoint/2010/main">
    <mc:Choice Requires="p14">
      <p:transition spd="slow" p14:dur="2000" advTm="20984"/>
    </mc:Choice>
    <mc:Fallback xmlns="">
      <p:transition spd="slow" advTm="20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FBF2E-FCE4-FC07-15B8-F3292DEC4177}"/>
              </a:ext>
            </a:extLst>
          </p:cNvPr>
          <p:cNvSpPr>
            <a:spLocks noGrp="1"/>
          </p:cNvSpPr>
          <p:nvPr>
            <p:ph type="title"/>
          </p:nvPr>
        </p:nvSpPr>
        <p:spPr/>
        <p:txBody>
          <a:bodyPr/>
          <a:lstStyle/>
          <a:p>
            <a:r>
              <a:rPr lang="en-GB" dirty="0"/>
              <a:t>View details</a:t>
            </a:r>
          </a:p>
        </p:txBody>
      </p:sp>
      <p:pic>
        <p:nvPicPr>
          <p:cNvPr id="6" name="20241218-1615-14.0826408">
            <a:hlinkClick r:id="" action="ppaction://media"/>
            <a:extLst>
              <a:ext uri="{FF2B5EF4-FFF2-40B4-BE49-F238E27FC236}">
                <a16:creationId xmlns:a16="http://schemas.microsoft.com/office/drawing/2014/main" id="{E5A47900-DFA7-D4D5-4850-D14BEDDB8AA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24655" y="1520825"/>
            <a:ext cx="9490075" cy="4997609"/>
          </a:xfrm>
          <a:prstGeom prst="rect">
            <a:avLst/>
          </a:prstGeom>
        </p:spPr>
      </p:pic>
      <p:sp>
        <p:nvSpPr>
          <p:cNvPr id="7" name="Rectangle 6">
            <a:extLst>
              <a:ext uri="{FF2B5EF4-FFF2-40B4-BE49-F238E27FC236}">
                <a16:creationId xmlns:a16="http://schemas.microsoft.com/office/drawing/2014/main" id="{4A556F3A-0BD6-91E0-9E64-A241B41569EB}"/>
              </a:ext>
            </a:extLst>
          </p:cNvPr>
          <p:cNvSpPr/>
          <p:nvPr/>
        </p:nvSpPr>
        <p:spPr>
          <a:xfrm>
            <a:off x="10296525" y="238125"/>
            <a:ext cx="1438275" cy="657225"/>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Table 7">
            <a:extLst>
              <a:ext uri="{FF2B5EF4-FFF2-40B4-BE49-F238E27FC236}">
                <a16:creationId xmlns:a16="http://schemas.microsoft.com/office/drawing/2014/main" id="{364057CD-747A-5ECA-2546-2408BBB81CAF}"/>
              </a:ext>
            </a:extLst>
          </p:cNvPr>
          <p:cNvGraphicFramePr>
            <a:graphicFrameLocks noGrp="1"/>
          </p:cNvGraphicFramePr>
          <p:nvPr>
            <p:extLst>
              <p:ext uri="{D42A27DB-BD31-4B8C-83A1-F6EECF244321}">
                <p14:modId xmlns:p14="http://schemas.microsoft.com/office/powerpoint/2010/main" val="1485314520"/>
              </p:ext>
            </p:extLst>
          </p:nvPr>
        </p:nvGraphicFramePr>
        <p:xfrm>
          <a:off x="7675245" y="40640"/>
          <a:ext cx="4516755" cy="1463040"/>
        </p:xfrm>
        <a:graphic>
          <a:graphicData uri="http://schemas.openxmlformats.org/drawingml/2006/table">
            <a:tbl>
              <a:tblPr firstRow="1" firstCol="1" bandRow="1">
                <a:tableStyleId>{5940675A-B579-460E-94D1-54222C63F5DA}</a:tableStyleId>
              </a:tblPr>
              <a:tblGrid>
                <a:gridCol w="1329055">
                  <a:extLst>
                    <a:ext uri="{9D8B030D-6E8A-4147-A177-3AD203B41FA5}">
                      <a16:colId xmlns:a16="http://schemas.microsoft.com/office/drawing/2014/main" val="1569047910"/>
                    </a:ext>
                  </a:extLst>
                </a:gridCol>
                <a:gridCol w="3187700">
                  <a:extLst>
                    <a:ext uri="{9D8B030D-6E8A-4147-A177-3AD203B41FA5}">
                      <a16:colId xmlns:a16="http://schemas.microsoft.com/office/drawing/2014/main" val="2337471257"/>
                    </a:ext>
                  </a:extLst>
                </a:gridCol>
              </a:tblGrid>
              <a:tr h="0">
                <a:tc>
                  <a:txBody>
                    <a:bodyPr/>
                    <a:lstStyle/>
                    <a:p>
                      <a:pPr algn="just"/>
                      <a:r>
                        <a:rPr lang="en-GB" sz="1200">
                          <a:effectLst/>
                        </a:rPr>
                        <a:t>Test Title:</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a:effectLst/>
                        </a:rPr>
                        <a:t>Update existing book</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40274027"/>
                  </a:ext>
                </a:extLst>
              </a:tr>
              <a:tr h="0">
                <a:tc>
                  <a:txBody>
                    <a:bodyPr/>
                    <a:lstStyle/>
                    <a:p>
                      <a:pPr algn="just"/>
                      <a:r>
                        <a:rPr lang="en-GB" sz="1200">
                          <a:effectLst/>
                        </a:rPr>
                        <a:t>Test Author:</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err="1">
                          <a:effectLst/>
                        </a:rPr>
                        <a:t>E.S.Prince</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23120506"/>
                  </a:ext>
                </a:extLst>
              </a:tr>
              <a:tr h="0">
                <a:tc gridSpan="2">
                  <a:txBody>
                    <a:bodyPr/>
                    <a:lstStyle/>
                    <a:p>
                      <a:pPr algn="just"/>
                      <a:r>
                        <a:rPr lang="en-GB" sz="1200" dirty="0">
                          <a:effectLst/>
                        </a:rPr>
                        <a:t>Test Description:</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420377511"/>
                  </a:ext>
                </a:extLst>
              </a:tr>
              <a:tr h="0">
                <a:tc gridSpan="2">
                  <a:txBody>
                    <a:bodyPr/>
                    <a:lstStyle/>
                    <a:p>
                      <a:pPr algn="just"/>
                      <a:r>
                        <a:rPr lang="en-GB" sz="1200" dirty="0">
                          <a:effectLst/>
                        </a:rPr>
                        <a:t>User be able to view the details of a book by clicking onto a separate button. Allowing them to clearly see the books details in a separate pop up box.</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052695648"/>
                  </a:ext>
                </a:extLst>
              </a:tr>
              <a:tr h="0">
                <a:tc gridSpan="2">
                  <a:txBody>
                    <a:bodyPr/>
                    <a:lstStyle/>
                    <a:p>
                      <a:pPr algn="just"/>
                      <a:r>
                        <a:rPr lang="en-GB" sz="1200" dirty="0">
                          <a:effectLst/>
                        </a:rPr>
                        <a:t>Expected Outcome: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520264138"/>
                  </a:ext>
                </a:extLst>
              </a:tr>
              <a:tr h="0">
                <a:tc gridSpan="2">
                  <a:txBody>
                    <a:bodyPr/>
                    <a:lstStyle/>
                    <a:p>
                      <a:pPr algn="just"/>
                      <a:r>
                        <a:rPr lang="en-GB" sz="1200" dirty="0">
                          <a:effectLst/>
                        </a:rPr>
                        <a:t>User able to see the details in a separate pop up.</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84441771"/>
                  </a:ext>
                </a:extLst>
              </a:tr>
            </a:tbl>
          </a:graphicData>
        </a:graphic>
      </p:graphicFrame>
      <p:pic>
        <p:nvPicPr>
          <p:cNvPr id="11" name="Audio 10">
            <a:hlinkClick r:id="" action="ppaction://media"/>
            <a:extLst>
              <a:ext uri="{FF2B5EF4-FFF2-40B4-BE49-F238E27FC236}">
                <a16:creationId xmlns:a16="http://schemas.microsoft.com/office/drawing/2014/main" id="{EF754C8C-8922-ADAD-B352-33016C89E144}"/>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9615258"/>
      </p:ext>
    </p:extLst>
  </p:cSld>
  <p:clrMapOvr>
    <a:masterClrMapping/>
  </p:clrMapOvr>
  <mc:AlternateContent xmlns:mc="http://schemas.openxmlformats.org/markup-compatibility/2006" xmlns:p14="http://schemas.microsoft.com/office/powerpoint/2010/main">
    <mc:Choice Requires="p14">
      <p:transition spd="slow" p14:dur="2000" advTm="29544"/>
    </mc:Choice>
    <mc:Fallback xmlns="">
      <p:transition spd="slow" advTm="29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2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15780" objId="6"/>
        <p14:stopEvt time="29544" objId="6"/>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44E93-CB6E-8CE2-7AEB-9B72A5C9A8E0}"/>
              </a:ext>
            </a:extLst>
          </p:cNvPr>
          <p:cNvSpPr>
            <a:spLocks noGrp="1"/>
          </p:cNvSpPr>
          <p:nvPr>
            <p:ph type="title"/>
          </p:nvPr>
        </p:nvSpPr>
        <p:spPr/>
        <p:txBody>
          <a:bodyPr/>
          <a:lstStyle/>
          <a:p>
            <a:r>
              <a:rPr lang="en-GB" dirty="0"/>
              <a:t>Delete request </a:t>
            </a:r>
          </a:p>
        </p:txBody>
      </p:sp>
      <p:sp>
        <p:nvSpPr>
          <p:cNvPr id="3" name="Subtitle 2">
            <a:extLst>
              <a:ext uri="{FF2B5EF4-FFF2-40B4-BE49-F238E27FC236}">
                <a16:creationId xmlns:a16="http://schemas.microsoft.com/office/drawing/2014/main" id="{6DA5F103-615C-FB26-7357-86B8281865B7}"/>
              </a:ext>
            </a:extLst>
          </p:cNvPr>
          <p:cNvSpPr>
            <a:spLocks noGrp="1"/>
          </p:cNvSpPr>
          <p:nvPr>
            <p:ph type="subTitle" idx="1"/>
          </p:nvPr>
        </p:nvSpPr>
        <p:spPr/>
        <p:txBody>
          <a:bodyPr/>
          <a:lstStyle/>
          <a:p>
            <a:endParaRPr lang="en-GB" dirty="0"/>
          </a:p>
        </p:txBody>
      </p:sp>
      <p:sp>
        <p:nvSpPr>
          <p:cNvPr id="5" name="Content Placeholder 4">
            <a:extLst>
              <a:ext uri="{FF2B5EF4-FFF2-40B4-BE49-F238E27FC236}">
                <a16:creationId xmlns:a16="http://schemas.microsoft.com/office/drawing/2014/main" id="{AC1D79AD-D704-783A-CA1D-E6597B2FC682}"/>
              </a:ext>
            </a:extLst>
          </p:cNvPr>
          <p:cNvSpPr>
            <a:spLocks noGrp="1"/>
          </p:cNvSpPr>
          <p:nvPr>
            <p:ph sz="quarter" idx="28"/>
          </p:nvPr>
        </p:nvSpPr>
        <p:spPr/>
        <p:txBody>
          <a:bodyPr/>
          <a:lstStyle/>
          <a:p>
            <a:r>
              <a:rPr lang="en-GB" dirty="0"/>
              <a:t>Send a DELETE request to the backend to delete a specific book.</a:t>
            </a:r>
          </a:p>
          <a:p>
            <a:endParaRPr lang="en-GB" dirty="0"/>
          </a:p>
          <a:p>
            <a:endParaRPr lang="en-GB" dirty="0"/>
          </a:p>
          <a:p>
            <a:endParaRPr lang="en-GB" dirty="0"/>
          </a:p>
          <a:p>
            <a:endParaRPr lang="en-GB" dirty="0"/>
          </a:p>
          <a:p>
            <a:endParaRPr lang="en-GB" dirty="0"/>
          </a:p>
          <a:p>
            <a:r>
              <a:rPr lang="en-GB" dirty="0"/>
              <a:t>After being deleted refresh the table by calling populate table </a:t>
            </a:r>
          </a:p>
        </p:txBody>
      </p:sp>
      <p:pic>
        <p:nvPicPr>
          <p:cNvPr id="7" name="Picture 6">
            <a:extLst>
              <a:ext uri="{FF2B5EF4-FFF2-40B4-BE49-F238E27FC236}">
                <a16:creationId xmlns:a16="http://schemas.microsoft.com/office/drawing/2014/main" id="{9DF710F8-8434-355C-41CC-882D3F5BF5F6}"/>
              </a:ext>
            </a:extLst>
          </p:cNvPr>
          <p:cNvPicPr>
            <a:picLocks noChangeAspect="1"/>
          </p:cNvPicPr>
          <p:nvPr/>
        </p:nvPicPr>
        <p:blipFill>
          <a:blip r:embed="rId4"/>
          <a:stretch>
            <a:fillRect/>
          </a:stretch>
        </p:blipFill>
        <p:spPr>
          <a:xfrm>
            <a:off x="429331" y="2864488"/>
            <a:ext cx="5525271" cy="2248214"/>
          </a:xfrm>
          <a:prstGeom prst="rect">
            <a:avLst/>
          </a:prstGeom>
        </p:spPr>
      </p:pic>
      <p:cxnSp>
        <p:nvCxnSpPr>
          <p:cNvPr id="8" name="Straight Arrow Connector 7">
            <a:extLst>
              <a:ext uri="{FF2B5EF4-FFF2-40B4-BE49-F238E27FC236}">
                <a16:creationId xmlns:a16="http://schemas.microsoft.com/office/drawing/2014/main" id="{2A94E151-F1B6-AE7B-A933-C765645E66BF}"/>
              </a:ext>
            </a:extLst>
          </p:cNvPr>
          <p:cNvCxnSpPr>
            <a:cxnSpLocks/>
          </p:cNvCxnSpPr>
          <p:nvPr/>
        </p:nvCxnSpPr>
        <p:spPr>
          <a:xfrm flipV="1">
            <a:off x="2752253" y="2341936"/>
            <a:ext cx="1883121" cy="12794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B885FCE-4738-88C8-CCA4-9E930A9F7BE6}"/>
              </a:ext>
            </a:extLst>
          </p:cNvPr>
          <p:cNvCxnSpPr>
            <a:cxnSpLocks/>
          </p:cNvCxnSpPr>
          <p:nvPr/>
        </p:nvCxnSpPr>
        <p:spPr>
          <a:xfrm>
            <a:off x="2613410" y="4242700"/>
            <a:ext cx="2021964" cy="14913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5" name="Audio 14">
            <a:hlinkClick r:id="" action="ppaction://media"/>
            <a:extLst>
              <a:ext uri="{FF2B5EF4-FFF2-40B4-BE49-F238E27FC236}">
                <a16:creationId xmlns:a16="http://schemas.microsoft.com/office/drawing/2014/main" id="{0AA35114-57A8-7DF5-61C8-EF7D59EE5B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8048186"/>
      </p:ext>
    </p:extLst>
  </p:cSld>
  <p:clrMapOvr>
    <a:masterClrMapping/>
  </p:clrMapOvr>
  <mc:AlternateContent xmlns:mc="http://schemas.openxmlformats.org/markup-compatibility/2006" xmlns:p14="http://schemas.microsoft.com/office/powerpoint/2010/main">
    <mc:Choice Requires="p14">
      <p:transition spd="slow" p14:dur="2000" advTm="16574"/>
    </mc:Choice>
    <mc:Fallback xmlns="">
      <p:transition spd="slow" advTm="16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8834-205B-73D1-EDBD-9E9DFC854AF1}"/>
              </a:ext>
            </a:extLst>
          </p:cNvPr>
          <p:cNvSpPr>
            <a:spLocks noGrp="1"/>
          </p:cNvSpPr>
          <p:nvPr>
            <p:ph type="title"/>
          </p:nvPr>
        </p:nvSpPr>
        <p:spPr/>
        <p:txBody>
          <a:bodyPr/>
          <a:lstStyle/>
          <a:p>
            <a:r>
              <a:rPr lang="en-GB" dirty="0"/>
              <a:t>Delete book</a:t>
            </a:r>
          </a:p>
        </p:txBody>
      </p:sp>
      <p:pic>
        <p:nvPicPr>
          <p:cNvPr id="6" name="20241218-1616-55.0577659">
            <a:hlinkClick r:id="" action="ppaction://media"/>
            <a:extLst>
              <a:ext uri="{FF2B5EF4-FFF2-40B4-BE49-F238E27FC236}">
                <a16:creationId xmlns:a16="http://schemas.microsoft.com/office/drawing/2014/main" id="{5BF1E1FB-6552-8B25-2D23-82BEBA44109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11125" y="1490500"/>
            <a:ext cx="10185400" cy="5326860"/>
          </a:xfrm>
          <a:prstGeom prst="rect">
            <a:avLst/>
          </a:prstGeom>
        </p:spPr>
      </p:pic>
      <p:sp>
        <p:nvSpPr>
          <p:cNvPr id="7" name="Rectangle 6">
            <a:extLst>
              <a:ext uri="{FF2B5EF4-FFF2-40B4-BE49-F238E27FC236}">
                <a16:creationId xmlns:a16="http://schemas.microsoft.com/office/drawing/2014/main" id="{EAD8EE75-0089-5D1E-8AB6-AD12D2F7A073}"/>
              </a:ext>
            </a:extLst>
          </p:cNvPr>
          <p:cNvSpPr/>
          <p:nvPr/>
        </p:nvSpPr>
        <p:spPr>
          <a:xfrm>
            <a:off x="10296525" y="238125"/>
            <a:ext cx="1438275" cy="657225"/>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Table 7">
            <a:extLst>
              <a:ext uri="{FF2B5EF4-FFF2-40B4-BE49-F238E27FC236}">
                <a16:creationId xmlns:a16="http://schemas.microsoft.com/office/drawing/2014/main" id="{5D0989E1-6A16-9909-E78D-46EA27529ED7}"/>
              </a:ext>
            </a:extLst>
          </p:cNvPr>
          <p:cNvGraphicFramePr>
            <a:graphicFrameLocks noGrp="1"/>
          </p:cNvGraphicFramePr>
          <p:nvPr>
            <p:extLst>
              <p:ext uri="{D42A27DB-BD31-4B8C-83A1-F6EECF244321}">
                <p14:modId xmlns:p14="http://schemas.microsoft.com/office/powerpoint/2010/main" val="2446215841"/>
              </p:ext>
            </p:extLst>
          </p:nvPr>
        </p:nvGraphicFramePr>
        <p:xfrm>
          <a:off x="7675245" y="40640"/>
          <a:ext cx="4516755" cy="1280160"/>
        </p:xfrm>
        <a:graphic>
          <a:graphicData uri="http://schemas.openxmlformats.org/drawingml/2006/table">
            <a:tbl>
              <a:tblPr firstRow="1" firstCol="1" bandRow="1">
                <a:tableStyleId>{5940675A-B579-460E-94D1-54222C63F5DA}</a:tableStyleId>
              </a:tblPr>
              <a:tblGrid>
                <a:gridCol w="1329055">
                  <a:extLst>
                    <a:ext uri="{9D8B030D-6E8A-4147-A177-3AD203B41FA5}">
                      <a16:colId xmlns:a16="http://schemas.microsoft.com/office/drawing/2014/main" val="1569047910"/>
                    </a:ext>
                  </a:extLst>
                </a:gridCol>
                <a:gridCol w="3187700">
                  <a:extLst>
                    <a:ext uri="{9D8B030D-6E8A-4147-A177-3AD203B41FA5}">
                      <a16:colId xmlns:a16="http://schemas.microsoft.com/office/drawing/2014/main" val="2337471257"/>
                    </a:ext>
                  </a:extLst>
                </a:gridCol>
              </a:tblGrid>
              <a:tr h="0">
                <a:tc>
                  <a:txBody>
                    <a:bodyPr/>
                    <a:lstStyle/>
                    <a:p>
                      <a:pPr algn="just"/>
                      <a:r>
                        <a:rPr lang="en-GB" sz="1200">
                          <a:effectLst/>
                        </a:rPr>
                        <a:t>Test Title:</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a:effectLst/>
                        </a:rPr>
                        <a:t>Update existing book</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40274027"/>
                  </a:ext>
                </a:extLst>
              </a:tr>
              <a:tr h="0">
                <a:tc>
                  <a:txBody>
                    <a:bodyPr/>
                    <a:lstStyle/>
                    <a:p>
                      <a:pPr algn="just"/>
                      <a:r>
                        <a:rPr lang="en-GB" sz="1200">
                          <a:effectLst/>
                        </a:rPr>
                        <a:t>Test Author:</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r>
                        <a:rPr lang="en-GB" sz="1200" dirty="0" err="1">
                          <a:effectLst/>
                        </a:rPr>
                        <a:t>E.S.Prince</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23120506"/>
                  </a:ext>
                </a:extLst>
              </a:tr>
              <a:tr h="0">
                <a:tc gridSpan="2">
                  <a:txBody>
                    <a:bodyPr/>
                    <a:lstStyle/>
                    <a:p>
                      <a:pPr algn="just"/>
                      <a:r>
                        <a:rPr lang="en-GB" sz="1200" dirty="0">
                          <a:effectLst/>
                        </a:rPr>
                        <a:t>Test Description:</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420377511"/>
                  </a:ext>
                </a:extLst>
              </a:tr>
              <a:tr h="0">
                <a:tc gridSpan="2">
                  <a:txBody>
                    <a:bodyPr/>
                    <a:lstStyle/>
                    <a:p>
                      <a:pPr algn="just"/>
                      <a:r>
                        <a:rPr lang="en-GB" sz="1200" dirty="0">
                          <a:effectLst/>
                        </a:rPr>
                        <a:t>User be able to remove book entries with the ease of a button. Also removing the file from the JSON file.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052695648"/>
                  </a:ext>
                </a:extLst>
              </a:tr>
              <a:tr h="0">
                <a:tc gridSpan="2">
                  <a:txBody>
                    <a:bodyPr/>
                    <a:lstStyle/>
                    <a:p>
                      <a:pPr algn="just"/>
                      <a:r>
                        <a:rPr lang="en-GB" sz="1200" dirty="0">
                          <a:effectLst/>
                        </a:rPr>
                        <a:t>Expected Outcome: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520264138"/>
                  </a:ext>
                </a:extLst>
              </a:tr>
              <a:tr h="0">
                <a:tc gridSpan="2">
                  <a:txBody>
                    <a:bodyPr/>
                    <a:lstStyle/>
                    <a:p>
                      <a:pPr algn="just"/>
                      <a:r>
                        <a:rPr lang="en-GB" sz="1200" dirty="0">
                          <a:effectLst/>
                        </a:rPr>
                        <a:t>User can use the delete button to remove books with ease. </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84441771"/>
                  </a:ext>
                </a:extLst>
              </a:tr>
            </a:tbl>
          </a:graphicData>
        </a:graphic>
      </p:graphicFrame>
      <p:pic>
        <p:nvPicPr>
          <p:cNvPr id="11" name="Audio 10">
            <a:hlinkClick r:id="" action="ppaction://media"/>
            <a:extLst>
              <a:ext uri="{FF2B5EF4-FFF2-40B4-BE49-F238E27FC236}">
                <a16:creationId xmlns:a16="http://schemas.microsoft.com/office/drawing/2014/main" id="{9598EC26-CE6B-5C27-5755-E42EE77E588A}"/>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3410906"/>
      </p:ext>
    </p:extLst>
  </p:cSld>
  <p:clrMapOvr>
    <a:masterClrMapping/>
  </p:clrMapOvr>
  <mc:AlternateContent xmlns:mc="http://schemas.openxmlformats.org/markup-compatibility/2006" xmlns:p14="http://schemas.microsoft.com/office/powerpoint/2010/main">
    <mc:Choice Requires="p14">
      <p:transition spd="slow" p14:dur="2000" advTm="27785"/>
    </mc:Choice>
    <mc:Fallback xmlns="">
      <p:transition spd="slow" advTm="27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0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11666" objId="6"/>
        <p14:stopEvt time="27785" objId="6"/>
      </p14:showEvt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54168-0B61-335B-CC91-75B86186F272}"/>
              </a:ext>
            </a:extLst>
          </p:cNvPr>
          <p:cNvSpPr>
            <a:spLocks noGrp="1"/>
          </p:cNvSpPr>
          <p:nvPr>
            <p:ph type="title"/>
          </p:nvPr>
        </p:nvSpPr>
        <p:spPr>
          <a:xfrm>
            <a:off x="658811" y="657225"/>
            <a:ext cx="9354322" cy="532800"/>
          </a:xfrm>
        </p:spPr>
        <p:txBody>
          <a:bodyPr/>
          <a:lstStyle/>
          <a:p>
            <a:r>
              <a:rPr lang="en-GB" dirty="0"/>
              <a:t>Testing – Frontend/backend communication.</a:t>
            </a:r>
          </a:p>
        </p:txBody>
      </p:sp>
      <p:sp>
        <p:nvSpPr>
          <p:cNvPr id="3" name="Subtitle 2">
            <a:extLst>
              <a:ext uri="{FF2B5EF4-FFF2-40B4-BE49-F238E27FC236}">
                <a16:creationId xmlns:a16="http://schemas.microsoft.com/office/drawing/2014/main" id="{D68A32D0-2F06-73C2-D386-F134CFB44A9C}"/>
              </a:ext>
            </a:extLst>
          </p:cNvPr>
          <p:cNvSpPr>
            <a:spLocks noGrp="1"/>
          </p:cNvSpPr>
          <p:nvPr>
            <p:ph type="subTitle" idx="1"/>
          </p:nvPr>
        </p:nvSpPr>
        <p:spPr/>
        <p:txBody>
          <a:bodyPr/>
          <a:lstStyle/>
          <a:p>
            <a:r>
              <a:rPr lang="en-GB" dirty="0"/>
              <a:t>The backend data is working but is not displaying in the front end. </a:t>
            </a:r>
          </a:p>
        </p:txBody>
      </p:sp>
      <p:pic>
        <p:nvPicPr>
          <p:cNvPr id="7" name="Picture 6">
            <a:extLst>
              <a:ext uri="{FF2B5EF4-FFF2-40B4-BE49-F238E27FC236}">
                <a16:creationId xmlns:a16="http://schemas.microsoft.com/office/drawing/2014/main" id="{E50A5C39-B210-00A3-3CFC-950129B9A92E}"/>
              </a:ext>
            </a:extLst>
          </p:cNvPr>
          <p:cNvPicPr>
            <a:picLocks noChangeAspect="1"/>
          </p:cNvPicPr>
          <p:nvPr/>
        </p:nvPicPr>
        <p:blipFill>
          <a:blip r:embed="rId4"/>
          <a:stretch>
            <a:fillRect/>
          </a:stretch>
        </p:blipFill>
        <p:spPr>
          <a:xfrm>
            <a:off x="0" y="1905348"/>
            <a:ext cx="12192000" cy="2214386"/>
          </a:xfrm>
          <a:prstGeom prst="rect">
            <a:avLst/>
          </a:prstGeom>
        </p:spPr>
      </p:pic>
      <p:sp>
        <p:nvSpPr>
          <p:cNvPr id="8" name="Rectangle 7">
            <a:extLst>
              <a:ext uri="{FF2B5EF4-FFF2-40B4-BE49-F238E27FC236}">
                <a16:creationId xmlns:a16="http://schemas.microsoft.com/office/drawing/2014/main" id="{C6AF12B1-25E6-F09A-7D75-272CCED44996}"/>
              </a:ext>
            </a:extLst>
          </p:cNvPr>
          <p:cNvSpPr/>
          <p:nvPr/>
        </p:nvSpPr>
        <p:spPr>
          <a:xfrm>
            <a:off x="38100" y="3159659"/>
            <a:ext cx="12111038" cy="960075"/>
          </a:xfrm>
          <a:prstGeom prst="rect">
            <a:avLst/>
          </a:prstGeom>
          <a:solidFill>
            <a:schemeClr val="bg2"/>
          </a:solidFill>
          <a:ln>
            <a:solidFill>
              <a:schemeClr val="bg2"/>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Content Placeholder 4">
            <a:extLst>
              <a:ext uri="{FF2B5EF4-FFF2-40B4-BE49-F238E27FC236}">
                <a16:creationId xmlns:a16="http://schemas.microsoft.com/office/drawing/2014/main" id="{D1741B50-05C1-B554-55AD-033B6937E0EE}"/>
              </a:ext>
            </a:extLst>
          </p:cNvPr>
          <p:cNvSpPr>
            <a:spLocks noGrp="1"/>
          </p:cNvSpPr>
          <p:nvPr>
            <p:ph sz="quarter" idx="28"/>
          </p:nvPr>
        </p:nvSpPr>
        <p:spPr>
          <a:xfrm>
            <a:off x="284556" y="3639696"/>
            <a:ext cx="7175499" cy="4354512"/>
          </a:xfrm>
        </p:spPr>
        <p:txBody>
          <a:bodyPr/>
          <a:lstStyle/>
          <a:p>
            <a:r>
              <a:rPr lang="en-GB" dirty="0"/>
              <a:t>We need to install the cors package and add it into our server.js file. </a:t>
            </a:r>
          </a:p>
          <a:p>
            <a:endParaRPr lang="en-GB" dirty="0"/>
          </a:p>
        </p:txBody>
      </p:sp>
      <p:sp>
        <p:nvSpPr>
          <p:cNvPr id="10" name="Rectangle 2">
            <a:extLst>
              <a:ext uri="{FF2B5EF4-FFF2-40B4-BE49-F238E27FC236}">
                <a16:creationId xmlns:a16="http://schemas.microsoft.com/office/drawing/2014/main" id="{671F7DD7-41C9-3F45-3961-0716F04CE619}"/>
              </a:ext>
            </a:extLst>
          </p:cNvPr>
          <p:cNvSpPr>
            <a:spLocks noChangeArrowheads="1"/>
          </p:cNvSpPr>
          <p:nvPr/>
        </p:nvSpPr>
        <p:spPr bwMode="auto">
          <a:xfrm>
            <a:off x="4630738" y="4738856"/>
            <a:ext cx="75184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CORS Issue</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Since the frontend is running from the file system (file:// protocol) or a different port, there might be a </a:t>
            </a: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CORS (Cross-Origin Resource Sharing)</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issue preventing the browser from making requests to the API on localhost:3000.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To fix this, we need to enable CORS in server.js</a:t>
            </a:r>
          </a:p>
        </p:txBody>
      </p:sp>
      <p:pic>
        <p:nvPicPr>
          <p:cNvPr id="18" name="Audio 17">
            <a:hlinkClick r:id="" action="ppaction://media"/>
            <a:extLst>
              <a:ext uri="{FF2B5EF4-FFF2-40B4-BE49-F238E27FC236}">
                <a16:creationId xmlns:a16="http://schemas.microsoft.com/office/drawing/2014/main" id="{94E89C18-C801-2EC6-7B88-CE2928D110D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8072704"/>
      </p:ext>
    </p:extLst>
  </p:cSld>
  <p:clrMapOvr>
    <a:masterClrMapping/>
  </p:clrMapOvr>
  <mc:AlternateContent xmlns:mc="http://schemas.openxmlformats.org/markup-compatibility/2006" xmlns:p14="http://schemas.microsoft.com/office/powerpoint/2010/main">
    <mc:Choice Requires="p14">
      <p:transition spd="slow" p14:dur="2000" advTm="48288"/>
    </mc:Choice>
    <mc:Fallback xmlns="">
      <p:transition spd="slow" advTm="48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A9D74-4F57-197A-34DE-B7D748C92A2E}"/>
              </a:ext>
            </a:extLst>
          </p:cNvPr>
          <p:cNvSpPr>
            <a:spLocks noGrp="1"/>
          </p:cNvSpPr>
          <p:nvPr>
            <p:ph type="title"/>
          </p:nvPr>
        </p:nvSpPr>
        <p:spPr/>
        <p:txBody>
          <a:bodyPr/>
          <a:lstStyle/>
          <a:p>
            <a:r>
              <a:rPr lang="en-GB" dirty="0"/>
              <a:t>Adding cors into server.js</a:t>
            </a:r>
          </a:p>
        </p:txBody>
      </p:sp>
      <p:pic>
        <p:nvPicPr>
          <p:cNvPr id="7" name="Picture 6">
            <a:extLst>
              <a:ext uri="{FF2B5EF4-FFF2-40B4-BE49-F238E27FC236}">
                <a16:creationId xmlns:a16="http://schemas.microsoft.com/office/drawing/2014/main" id="{D0F8AE5D-8FFD-C444-349B-4F3D0B7C49FF}"/>
              </a:ext>
            </a:extLst>
          </p:cNvPr>
          <p:cNvPicPr>
            <a:picLocks noChangeAspect="1"/>
          </p:cNvPicPr>
          <p:nvPr/>
        </p:nvPicPr>
        <p:blipFill>
          <a:blip r:embed="rId6"/>
          <a:stretch>
            <a:fillRect/>
          </a:stretch>
        </p:blipFill>
        <p:spPr>
          <a:xfrm>
            <a:off x="565127" y="1338206"/>
            <a:ext cx="3896269" cy="809738"/>
          </a:xfrm>
          <a:prstGeom prst="rect">
            <a:avLst/>
          </a:prstGeom>
        </p:spPr>
      </p:pic>
      <p:pic>
        <p:nvPicPr>
          <p:cNvPr id="10" name="20241218-1500-10.2930963">
            <a:hlinkClick r:id="" action="ppaction://media"/>
            <a:extLst>
              <a:ext uri="{FF2B5EF4-FFF2-40B4-BE49-F238E27FC236}">
                <a16:creationId xmlns:a16="http://schemas.microsoft.com/office/drawing/2014/main" id="{388E9F55-46DA-2079-8DFA-D66954000CE2}"/>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009649" y="2296125"/>
            <a:ext cx="10309241" cy="4223333"/>
          </a:xfrm>
          <a:prstGeom prst="rect">
            <a:avLst/>
          </a:prstGeom>
        </p:spPr>
      </p:pic>
      <p:sp>
        <p:nvSpPr>
          <p:cNvPr id="11" name="Content Placeholder 4">
            <a:extLst>
              <a:ext uri="{FF2B5EF4-FFF2-40B4-BE49-F238E27FC236}">
                <a16:creationId xmlns:a16="http://schemas.microsoft.com/office/drawing/2014/main" id="{C66C7B2C-8B9A-3207-77BF-7C7DF64B229C}"/>
              </a:ext>
            </a:extLst>
          </p:cNvPr>
          <p:cNvSpPr>
            <a:spLocks noGrp="1"/>
          </p:cNvSpPr>
          <p:nvPr>
            <p:ph sz="quarter" idx="28"/>
          </p:nvPr>
        </p:nvSpPr>
        <p:spPr>
          <a:xfrm>
            <a:off x="5016501" y="1338206"/>
            <a:ext cx="7175499" cy="4354512"/>
          </a:xfrm>
        </p:spPr>
        <p:txBody>
          <a:bodyPr/>
          <a:lstStyle/>
          <a:p>
            <a:r>
              <a:rPr lang="en-GB" dirty="0"/>
              <a:t>By enabling cors we managed to fix the connection between front end and back end. </a:t>
            </a:r>
          </a:p>
          <a:p>
            <a:endParaRPr lang="en-GB" dirty="0"/>
          </a:p>
        </p:txBody>
      </p:sp>
      <p:pic>
        <p:nvPicPr>
          <p:cNvPr id="16" name="Audio 15">
            <a:hlinkClick r:id="" action="ppaction://media"/>
            <a:extLst>
              <a:ext uri="{FF2B5EF4-FFF2-40B4-BE49-F238E27FC236}">
                <a16:creationId xmlns:a16="http://schemas.microsoft.com/office/drawing/2014/main" id="{8F584F9A-FC33-7F09-67ED-DABCD509EBF2}"/>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7146155"/>
      </p:ext>
    </p:extLst>
  </p:cSld>
  <p:clrMapOvr>
    <a:masterClrMapping/>
  </p:clrMapOvr>
  <mc:AlternateContent xmlns:mc="http://schemas.openxmlformats.org/markup-compatibility/2006" xmlns:p14="http://schemas.microsoft.com/office/powerpoint/2010/main">
    <mc:Choice Requires="p14">
      <p:transition spd="slow" p14:dur="2000" advTm="31348"/>
    </mc:Choice>
    <mc:Fallback xmlns="">
      <p:transition spd="slow" advTm="31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11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10"/>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
                                        </p:tgtEl>
                                      </p:cBhvr>
                                    </p:cmd>
                                  </p:childTnLst>
                                </p:cTn>
                              </p:par>
                            </p:childTnLst>
                          </p:cTn>
                        </p:par>
                      </p:childTnLst>
                    </p:cTn>
                  </p:par>
                </p:childTnLst>
              </p:cTn>
              <p:nextCondLst>
                <p:cond evt="onClick" delay="0">
                  <p:tgtEl>
                    <p:spTgt spid="10"/>
                  </p:tgtEl>
                </p:cond>
              </p:nextCondLst>
            </p:seq>
            <p:video>
              <p:cMediaNode vol="80000" mute="1">
                <p:cTn id="16" fill="hold" display="0">
                  <p:stCondLst>
                    <p:cond delay="indefinite"/>
                  </p:stCondLst>
                </p:cTn>
                <p:tgtEl>
                  <p:spTgt spid="10"/>
                </p:tgtEl>
              </p:cMediaNode>
            </p:video>
            <p:audio isNarration="1">
              <p:cMediaNode vol="80000" showWhenStopped="0">
                <p:cTn id="17" fill="hold" display="0">
                  <p:stCondLst>
                    <p:cond delay="indefinite"/>
                  </p:stCondLst>
                  <p:endCondLst>
                    <p:cond evt="onStopAudio" delay="0">
                      <p:tgtEl>
                        <p:sldTgt/>
                      </p:tgtEl>
                    </p:cond>
                  </p:endCondLst>
                </p:cTn>
                <p:tgtEl>
                  <p:spTgt spid="16"/>
                </p:tgtEl>
              </p:cMediaNode>
            </p:audio>
          </p:childTnLst>
        </p:cTn>
      </p:par>
    </p:tnLst>
  </p:timing>
  <p:extLst>
    <p:ext uri="{E180D4A7-C9FB-4DFB-919C-405C955672EB}">
      <p14:showEvtLst xmlns:p14="http://schemas.microsoft.com/office/powerpoint/2010/main">
        <p14:playEvt time="7278" objId="10"/>
        <p14:stopEvt time="31348" objId="10"/>
      </p14:showEvt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3619A-4EC0-8F8B-E272-0E7FDDA49CB3}"/>
              </a:ext>
            </a:extLst>
          </p:cNvPr>
          <p:cNvSpPr>
            <a:spLocks noGrp="1"/>
          </p:cNvSpPr>
          <p:nvPr>
            <p:ph type="title"/>
          </p:nvPr>
        </p:nvSpPr>
        <p:spPr/>
        <p:txBody>
          <a:bodyPr/>
          <a:lstStyle/>
          <a:p>
            <a:r>
              <a:rPr lang="en-GB" dirty="0"/>
              <a:t>Thank you </a:t>
            </a:r>
          </a:p>
        </p:txBody>
      </p:sp>
      <p:sp>
        <p:nvSpPr>
          <p:cNvPr id="3" name="Subtitle 2">
            <a:extLst>
              <a:ext uri="{FF2B5EF4-FFF2-40B4-BE49-F238E27FC236}">
                <a16:creationId xmlns:a16="http://schemas.microsoft.com/office/drawing/2014/main" id="{57C66E69-3CE4-0ACF-7DEA-C71779C77464}"/>
              </a:ext>
            </a:extLst>
          </p:cNvPr>
          <p:cNvSpPr>
            <a:spLocks noGrp="1"/>
          </p:cNvSpPr>
          <p:nvPr>
            <p:ph type="subTitle" idx="1"/>
          </p:nvPr>
        </p:nvSpPr>
        <p:spPr/>
        <p:txBody>
          <a:bodyPr/>
          <a:lstStyle/>
          <a:p>
            <a:endParaRPr lang="en-GB"/>
          </a:p>
        </p:txBody>
      </p:sp>
      <p:sp>
        <p:nvSpPr>
          <p:cNvPr id="4" name="Text Placeholder 3">
            <a:extLst>
              <a:ext uri="{FF2B5EF4-FFF2-40B4-BE49-F238E27FC236}">
                <a16:creationId xmlns:a16="http://schemas.microsoft.com/office/drawing/2014/main" id="{C6A33B07-DEEE-94BF-577C-D5D9B2629208}"/>
              </a:ext>
            </a:extLst>
          </p:cNvPr>
          <p:cNvSpPr>
            <a:spLocks noGrp="1"/>
          </p:cNvSpPr>
          <p:nvPr>
            <p:ph type="body" sz="quarter" idx="27"/>
          </p:nvPr>
        </p:nvSpPr>
        <p:spPr/>
        <p:txBody>
          <a:bodyPr/>
          <a:lstStyle/>
          <a:p>
            <a:endParaRPr lang="en-GB"/>
          </a:p>
        </p:txBody>
      </p:sp>
      <p:sp>
        <p:nvSpPr>
          <p:cNvPr id="5" name="Content Placeholder 4">
            <a:extLst>
              <a:ext uri="{FF2B5EF4-FFF2-40B4-BE49-F238E27FC236}">
                <a16:creationId xmlns:a16="http://schemas.microsoft.com/office/drawing/2014/main" id="{31C1A255-FF71-9369-29F1-5830E9481152}"/>
              </a:ext>
            </a:extLst>
          </p:cNvPr>
          <p:cNvSpPr>
            <a:spLocks noGrp="1"/>
          </p:cNvSpPr>
          <p:nvPr>
            <p:ph sz="quarter" idx="28"/>
          </p:nvPr>
        </p:nvSpPr>
        <p:spPr/>
        <p:txBody>
          <a:bodyPr/>
          <a:lstStyle/>
          <a:p>
            <a:endParaRPr lang="en-GB" dirty="0"/>
          </a:p>
        </p:txBody>
      </p:sp>
    </p:spTree>
    <p:extLst>
      <p:ext uri="{BB962C8B-B14F-4D97-AF65-F5344CB8AC3E}">
        <p14:creationId xmlns:p14="http://schemas.microsoft.com/office/powerpoint/2010/main" val="2849404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Audio 5">
            <a:hlinkClick r:id="" action="ppaction://media"/>
            <a:extLst>
              <a:ext uri="{FF2B5EF4-FFF2-40B4-BE49-F238E27FC236}">
                <a16:creationId xmlns:a16="http://schemas.microsoft.com/office/drawing/2014/main" id="{B579EE40-2FD5-1D62-AB91-5153F13AF9C7}"/>
              </a:ext>
            </a:extLst>
          </p:cNvPr>
          <p:cNvPicPr>
            <a:picLocks noChangeAspect="1"/>
          </p:cNvPicPr>
          <p:nvPr>
            <a:audioFile r:link="rId4"/>
            <p:extLst>
              <p:ext uri="{DAA4B4D4-6D71-4841-9C94-3DE7FCFB9230}">
                <p14:media xmlns:p14="http://schemas.microsoft.com/office/powerpoint/2010/main" r:embed="rId3"/>
              </p:ext>
            </p:extLst>
          </p:nvPr>
        </p:nvPicPr>
        <p:blipFill>
          <a:blip r:embed="rId6"/>
          <a:srcRect l="-370779" t="-370779" r="-370779" b="-370779"/>
          <a:stretch>
            <a:fillRect/>
          </a:stretch>
        </p:blipFill>
        <p:spPr>
          <a:xfrm>
            <a:off x="10052304" y="4718304"/>
            <a:ext cx="2057400" cy="2057400"/>
          </a:xfrm>
          <a:prstGeom prst="ellipse">
            <a:avLst/>
          </a:prstGeom>
        </p:spPr>
      </p:pic>
    </p:spTree>
    <p:custDataLst>
      <p:custData r:id="rId1"/>
      <p:custData r:id="rId2"/>
    </p:custDataLst>
    <p:extLst>
      <p:ext uri="{BB962C8B-B14F-4D97-AF65-F5344CB8AC3E}">
        <p14:creationId xmlns:p14="http://schemas.microsoft.com/office/powerpoint/2010/main" val="1412150450"/>
      </p:ext>
    </p:extLst>
  </p:cSld>
  <p:clrMapOvr>
    <a:masterClrMapping/>
  </p:clrMapOvr>
  <mc:AlternateContent xmlns:mc="http://schemas.openxmlformats.org/markup-compatibility/2006" xmlns:p14="http://schemas.microsoft.com/office/powerpoint/2010/main">
    <mc:Choice Requires="p14">
      <p:transition spd="slow" p14:dur="2000" advTm="26513"/>
    </mc:Choice>
    <mc:Fallback xmlns="">
      <p:transition spd="slow" advTm="26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SP_AGENDA" val="TOC TOCShowsSubsections Dividers SlideNumber"/>
</p:tagLst>
</file>

<file path=ppt/theme/theme1.xml><?xml version="1.0" encoding="utf-8"?>
<a:theme xmlns:a="http://schemas.openxmlformats.org/drawingml/2006/main" name="Arup">
  <a:themeElements>
    <a:clrScheme name="Arup">
      <a:dk1>
        <a:srgbClr val="000000"/>
      </a:dk1>
      <a:lt1>
        <a:srgbClr val="FFFFFF"/>
      </a:lt1>
      <a:dk2>
        <a:srgbClr val="E61E28"/>
      </a:dk2>
      <a:lt2>
        <a:srgbClr val="FFFFFF"/>
      </a:lt2>
      <a:accent1>
        <a:srgbClr val="E61E28"/>
      </a:accent1>
      <a:accent2>
        <a:srgbClr val="7D4196"/>
      </a:accent2>
      <a:accent3>
        <a:srgbClr val="005AAA"/>
      </a:accent3>
      <a:accent4>
        <a:srgbClr val="32A4A0"/>
      </a:accent4>
      <a:accent5>
        <a:srgbClr val="C83C96"/>
      </a:accent5>
      <a:accent6>
        <a:srgbClr val="4BA046"/>
      </a:accent6>
      <a:hlink>
        <a:srgbClr val="606062"/>
      </a:hlink>
      <a:folHlink>
        <a:srgbClr val="C9C9CA"/>
      </a:folHlink>
    </a:clrScheme>
    <a:fontScheme name="Arup Font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a:solidFill>
            <a:srgbClr val="000000"/>
          </a:solid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lIns="0" tIns="0" rIns="0" bIns="0" rtlCol="0">
        <a:spAutoFit/>
      </a:bodyPr>
      <a:lstStyle>
        <a:defPPr algn="l">
          <a:defRPr sz="2800" dirty="0" err="1" smtClean="0"/>
        </a:defPPr>
      </a:lstStyle>
    </a:txDef>
  </a:objectDefaults>
  <a:extraClrSchemeLst/>
  <a:custClrLst>
    <a:custClr name="Chart 1">
      <a:srgbClr val="E61E28"/>
    </a:custClr>
    <a:custClr name="Chart 2">
      <a:srgbClr val="7D4196"/>
    </a:custClr>
    <a:custClr name="Chart 3">
      <a:srgbClr val="005AAA"/>
    </a:custClr>
    <a:custClr name="Chart 4">
      <a:srgbClr val="32A4A0"/>
    </a:custClr>
    <a:custClr name="Chart 5">
      <a:srgbClr val="C83C96"/>
    </a:custClr>
    <a:custClr name="Chart 6">
      <a:srgbClr val="4BA046"/>
    </a:custClr>
    <a:custClr name="Chart 7">
      <a:srgbClr val="1E9BD7"/>
    </a:custClr>
    <a:custClr name="Chart 8">
      <a:srgbClr val="91967D"/>
    </a:custClr>
    <a:custClr name="Chart 9">
      <a:srgbClr val="E66E23"/>
    </a:custClr>
    <a:custClr name="Chart 10">
      <a:srgbClr val="50697D"/>
    </a:custClr>
  </a:custClr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nk">
  <a:themeElements>
    <a:clrScheme name="Arup">
      <a:dk1>
        <a:srgbClr val="000000"/>
      </a:dk1>
      <a:lt1>
        <a:srgbClr val="FFFFFF"/>
      </a:lt1>
      <a:dk2>
        <a:srgbClr val="E61E28"/>
      </a:dk2>
      <a:lt2>
        <a:srgbClr val="FFFFFF"/>
      </a:lt2>
      <a:accent1>
        <a:srgbClr val="E61E28"/>
      </a:accent1>
      <a:accent2>
        <a:srgbClr val="7D4196"/>
      </a:accent2>
      <a:accent3>
        <a:srgbClr val="005AAA"/>
      </a:accent3>
      <a:accent4>
        <a:srgbClr val="32A4A0"/>
      </a:accent4>
      <a:accent5>
        <a:srgbClr val="C83C96"/>
      </a:accent5>
      <a:accent6>
        <a:srgbClr val="4BA046"/>
      </a:accent6>
      <a:hlink>
        <a:srgbClr val="606062"/>
      </a:hlink>
      <a:folHlink>
        <a:srgbClr val="C9C9CA"/>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panose="020B0604020202020204"/>
        <a:ea typeface=""/>
        <a:cs typeface=""/>
        <a:font script="Jpan" typeface="Arial"/>
        <a:font script="Hang" typeface="Arial"/>
        <a:font script="Hans" typeface="Arial"/>
        <a:font script="Hant" typeface="Arial"/>
        <a:font script="Arab" typeface="Times New Roman"/>
        <a:font script="Hebr" typeface="Times New Roman"/>
        <a:font script="Thai" typeface="Arial"/>
        <a:font script="Ethi" typeface="Arial"/>
        <a:font script="Beng" typeface="Arial"/>
        <a:font script="Gujr" typeface="Arial"/>
        <a:font script="Khmr" typeface="Arial"/>
        <a:font script="Knda" typeface="Arial"/>
        <a:font script="Guru" typeface="Arial"/>
        <a:font script="Cans" typeface="Arial"/>
        <a:font script="Cher" typeface="Arial"/>
        <a:font script="Yiii" typeface="Arial"/>
        <a:font script="Tibt" typeface="Arial"/>
        <a:font script="Thaa" typeface="Arial"/>
        <a:font script="Deva" typeface="Arial"/>
        <a:font script="Telu" typeface="Arial"/>
        <a:font script="Taml" typeface="Arial"/>
        <a:font script="Syrc" typeface="Arial"/>
        <a:font script="Orya" typeface="Arial"/>
        <a:font script="Mlym" typeface="Arial"/>
        <a:font script="Laoo" typeface="Arial"/>
        <a:font script="Sinh" typeface="Arial"/>
        <a:font script="Mong" typeface="Arial"/>
        <a:font script="Viet" typeface="Times New Roman"/>
        <a:font script="Uigh" typeface="Arial"/>
        <a:font script="Geor" typeface="Arial"/>
        <a:font script="Armn" typeface="Arial"/>
        <a:font script="Bugi" typeface="Arial"/>
        <a:font script="Bopo" typeface="Arial"/>
        <a:font script="Java" typeface="Arial"/>
        <a:font script="Lisu" typeface="Arial"/>
        <a:font script="Mymr" typeface="Arial"/>
        <a:font script="Nkoo" typeface="Arial"/>
        <a:font script="Olck" typeface="Arial"/>
        <a:font script="Osma" typeface="Arial"/>
        <a:font script="Phag" typeface="Arial"/>
        <a:font script="Syrn" typeface="Arial"/>
        <a:font script="Syrj" typeface="Arial"/>
        <a:font script="Syre" typeface="Arial"/>
        <a:font script="Sora" typeface="Arial"/>
        <a:font script="Tale" typeface="Arial"/>
        <a:font script="Talu" typeface="Arial"/>
        <a:font script="Tfng" typeface="Arial"/>
      </a:majorFont>
      <a:minorFont>
        <a:latin typeface="Arial" panose="020B0604020202020204"/>
        <a:ea typeface=""/>
        <a:cs typeface=""/>
        <a:font script="Jpan" typeface="Arial"/>
        <a:font script="Hang" typeface="Arial"/>
        <a:font script="Hans" typeface="Arial"/>
        <a:font script="Hant" typeface="Arial"/>
        <a:font script="Arab" typeface="Arial"/>
        <a:font script="Hebr" typeface="Arial"/>
        <a:font script="Thai" typeface="Arial"/>
        <a:font script="Ethi" typeface="Arial"/>
        <a:font script="Beng" typeface="Arial"/>
        <a:font script="Gujr" typeface="Arial"/>
        <a:font script="Khmr" typeface="Arial"/>
        <a:font script="Knda" typeface="Arial"/>
        <a:font script="Guru" typeface="Arial"/>
        <a:font script="Cans" typeface="Arial"/>
        <a:font script="Cher" typeface="Arial"/>
        <a:font script="Yiii" typeface="Arial"/>
        <a:font script="Tibt" typeface="Arial"/>
        <a:font script="Thaa" typeface="Arial"/>
        <a:font script="Deva" typeface="Arial"/>
        <a:font script="Telu" typeface="Arial"/>
        <a:font script="Taml" typeface="Arial"/>
        <a:font script="Syrc" typeface="Arial"/>
        <a:font script="Orya" typeface="Arial"/>
        <a:font script="Mlym" typeface="Arial"/>
        <a:font script="Laoo" typeface="Arial"/>
        <a:font script="Sinh" typeface="Arial"/>
        <a:font script="Mong" typeface="Arial"/>
        <a:font script="Viet" typeface="Arial"/>
        <a:font script="Uigh" typeface="Arial"/>
        <a:font script="Geor" typeface="Arial"/>
        <a:font script="Armn" typeface="Arial"/>
        <a:font script="Bugi" typeface="Arial"/>
        <a:font script="Bopo" typeface="Arial"/>
        <a:font script="Java" typeface="Arial"/>
        <a:font script="Lisu" typeface="Arial"/>
        <a:font script="Mymr" typeface="Arial"/>
        <a:font script="Nkoo" typeface="Arial"/>
        <a:font script="Olck" typeface="Arial"/>
        <a:font script="Osma" typeface="Arial"/>
        <a:font script="Phag" typeface="Arial"/>
        <a:font script="Syrn" typeface="Arial"/>
        <a:font script="Syrj" typeface="Arial"/>
        <a:font script="Syre" typeface="Arial"/>
        <a:font script="Sora" typeface="Arial"/>
        <a:font script="Tale" typeface="Arial"/>
        <a:font script="Talu" typeface="Arial"/>
        <a:font script="Tfng"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Chart 1">
      <a:srgbClr val="E61E28"/>
    </a:custClr>
    <a:custClr name="Chart 2">
      <a:srgbClr val="88438B"/>
    </a:custClr>
    <a:custClr name="Chart 3">
      <a:srgbClr val="054CA1"/>
    </a:custClr>
    <a:custClr name="Chart 4">
      <a:srgbClr val="4D9EA9"/>
    </a:custClr>
    <a:custClr name="Chart 5">
      <a:srgbClr val="D6488E"/>
    </a:custClr>
    <a:custClr name="Chart 6">
      <a:srgbClr val="428B35"/>
    </a:custClr>
    <a:custClr name="Chart 7">
      <a:srgbClr val="1E99D7"/>
    </a:custClr>
    <a:custClr name="Chart 8">
      <a:srgbClr val="91967D"/>
    </a:custClr>
    <a:custClr name="Chart 9">
      <a:srgbClr val="E66E23"/>
    </a:custClr>
    <a:custClr name="Chart 10">
      <a:srgbClr val="50697D"/>
    </a:custClr>
  </a:custClr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rup PPT template">
      <a:dk1>
        <a:srgbClr val="2C2C2D"/>
      </a:dk1>
      <a:lt1>
        <a:srgbClr val="FFFFFF"/>
      </a:lt1>
      <a:dk2>
        <a:srgbClr val="E61E28"/>
      </a:dk2>
      <a:lt2>
        <a:srgbClr val="FFFFFF"/>
      </a:lt2>
      <a:accent1>
        <a:srgbClr val="E61E28"/>
      </a:accent1>
      <a:accent2>
        <a:srgbClr val="88438B"/>
      </a:accent2>
      <a:accent3>
        <a:srgbClr val="054CA1"/>
      </a:accent3>
      <a:accent4>
        <a:srgbClr val="4D9EA9"/>
      </a:accent4>
      <a:accent5>
        <a:srgbClr val="D6488E"/>
      </a:accent5>
      <a:accent6>
        <a:srgbClr val="428B35"/>
      </a:accent6>
      <a:hlink>
        <a:srgbClr val="606062"/>
      </a:hlink>
      <a:folHlink>
        <a:srgbClr val="C9C9CA"/>
      </a:folHlink>
    </a:clrScheme>
    <a:fontScheme name="Custom 8">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Chart 1">
      <a:srgbClr val="E61E28"/>
    </a:custClr>
    <a:custClr name="Chart 2">
      <a:srgbClr val="88438B"/>
    </a:custClr>
    <a:custClr name="Chart 3">
      <a:srgbClr val="054CA1"/>
    </a:custClr>
    <a:custClr name="Chart 4">
      <a:srgbClr val="4D9EA9"/>
    </a:custClr>
    <a:custClr name="Chart 5">
      <a:srgbClr val="D6488E"/>
    </a:custClr>
    <a:custClr name="Chart 6">
      <a:srgbClr val="428B35"/>
    </a:custClr>
    <a:custClr name="Chart 7">
      <a:srgbClr val="1E99D7"/>
    </a:custClr>
    <a:custClr name="Chart 8">
      <a:srgbClr val="91967D"/>
    </a:custClr>
    <a:custClr name="Chart 9">
      <a:srgbClr val="E66E23"/>
    </a:custClr>
    <a:custClr name="Chart 10">
      <a:srgbClr val="50697D"/>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TemplafyTemplateConfiguration><![CDATA[{"elementsMetadata":[],"transformationConfigurations":[{"propertyName":"PPStyles","propertyValue":"","disableUpdates":false,"type":"customDocumentProperty"},{"colorTheme":"{{UserProfile.CompanySelection.BrandRef.ColorRef.ColorTheme}}","disableUpdates":false,"originalColorThemeXml":"<a:clrScheme name=\"Brugerdefineret 6\" xmlns:a=\"http://schemas.openxmlformats.org/drawingml/2006/main\"><a:dk1><a:srgbClr val=\"000000\" /></a:dk1><a:lt1><a:srgbClr val=\"FFFFFF\" /></a:lt1><a:dk2><a:srgbClr val=\"E61E28\" /></a:dk2><a:lt2><a:srgbClr val=\"FFFFFF\" /></a:lt2><a:accent1><a:srgbClr val=\"E61E28\" /></a:accent1><a:accent2><a:srgbClr val=\"7D4196\" /></a:accent2><a:accent3><a:srgbClr val=\"005AAA\" /></a:accent3><a:accent4><a:srgbClr val=\"32A4A0\" /></a:accent4><a:accent5><a:srgbClr val=\"C83C96\" /></a:accent5><a:accent6><a:srgbClr val=\"4BA046\" /></a:accent6><a:hlink><a:srgbClr val=\"606062\" /></a:hlink><a:folHlink><a:srgbClr val=\"C9C9CA\" /></a:folHlink></a:clrScheme>","type":"colorTheme"},{"language":"{{UserProfile.DocumentLanguage.Language}}","disableUpdates":false,"type":"proofingLanguage"}],"templateName":"Presentations","templateDescription":"","enableDocumentContentUpdater":true,"version":"2.0"}]]></TemplafyTemplateConfiguration>
</file>

<file path=customXml/item2.xml><?xml version="1.0" encoding="utf-8"?>
<TemplafyFormConfiguration><![CDATA[{"formFields":[],"formDataEntries":[]}]]></TemplafyFormConfiguration>
</file>

<file path=customXml/item3.xml><?xml version="1.0" encoding="utf-8"?>
<PpStyles><![CDATA[{"Styles":[{"Base64Png":"data:image/png;base64,iVBORw0KGgoAAAANSUhEUgAAAK0AAAAbCAYAAAAOPA8rAAAAAXNSR0IArs4c6QAAAARnQU1BAACxjwv8YQUAAAAJcEhZcwAAFiUAABYlAUlSJPAAAAVTSURBVHhe7ZtBUuswDIa5IPfgEByBE3AB9uxZs2XLkiU7btCXX1iav65kK3Gaprx+M5rWiRLLsiwrKdzduHHjP+fn5+fw8vJymL5CXDI6N64PndBZ8vT0dHh+fj68v78fEBjTsc34+vqSvqevLEdkdK4F+Bj+nr6aoP329jZ7TOqXh4cHu9f9/b0c+/j4mH2/i/L9/X14fHy0gUA+Pz8POI7zDAYOR7I+stlWwYsJY6cXOSKjs3fge2cMR4KAywabBj4+Mbe/R3/70QWOOd06CQ1RjGXpgsHDcdNX+fSC/BxkbF0ynqVQX6sAP6pfM9ILXE0wJXBdNHBLv1eFGF4kRQlUkY0HbP1KyyejMwx2nuljtT40wyLI6oBEotCsyRIljFJGNHUAz2N5DrgazHBpJWHHLKm1FmJ9SssnozMMbePDlCCVEuz3iM/r66v2KVIy5QlV2ddD9K4t284ZoMFbcZnALbA+peWT0RlCg6zIMAi+7MLXLR3SCDTTKfPUwnSldSWMGD1y7RIy/WV0FuPUnsPMWfR4KJ4+ev3b+dZi4MRTsvPVYIZLK8mWDz1Epr+MziIQMFXArt5HEuk7yrScjSFRXUt1uf9gh4jXOgifG9aBPcxwaSXh+iqorew8iUdWD6ylI2CiYDsHIh54vNqyDgRPWk/qKyP9BX4/ycYYH7/yUnTcrt1VYWyyk5TMNqWoajrXIaDWwzGPsoC7ehOr6GCXgO8hZYLlGC9EJJbGk7fpSWtD+InfzY6F+qENUo4JugjdwHcm5Eh2kHHZni61MxKvSli/RUZvFR1kmKiO5Iwabb8TpiOtDdEtPVMH08/ZJsiqejyMPS0JIsl0fmbMFs06NTiOAfI2iu/JBWfXSCsmozeso+87oyzFmQwSjJF1NkXjKZqrGme3E+m9Xju5wJFL4tnTFEx84lWKwte2yOgN6VS1XgvTC0o4Oy+tjdAAjGrZiGrcJn8i00orAAOH0zRTQeC8Rt2nmL60YjJ6QzredpmUmta5s9EqayIwP1q/c+mj4j6ElWgOJbnFnhO2JwUCmEuF1gPBhOlJKyajN6RTsqZ7biZr3ScNAg4+TyQJA/OCa3i34NdcKu5uUjnLxFXeHrYpTb3lNJzJei0yeqM6rXNzWOs+KTTxdZLDEVpKIGjrUo7/6EnFjUV0rKUCPneQYRUzXFozqEsFOXiK6UgrJqM3qmPnyqJbit1HWmdEg29OwPIPP1GcIcnUgTunj0vDhs9CMwCkOMDDdKQVk9Eb1bFzvafnDnYfaZ2JJQELuHZvlRPlnMlOdv4UbPgsOGiLePTOKxm9IR1+KM480OiPEKXJ2H2kdQaWBiyoMmiT5BzujsUG84AbQWA60orJ6A3p1G8PetkW47tE0I4EbGGufXP1L85ig7mm5Z8ImRmrPqM3pFN+bjaBba3tE+eDwOb7rAoWFvqNfhpnENTeoirHRJLv00X3z5cHmg0gJTBdOLC9zAGnsg6k4WjWi2jq8ISqIKNyn7ATO0djXHz9amjAthYSwHnd5bxFxXNT9EK4rvXmZ3eUiWJJwe/6ek6udTmDwKEIDnYcBMcGtuWmDvoqwdiVaBI58DVo8Om+qE/iLaaMRAtcS6He/GjCKPr7BgOpHQXH41WQ5wgcx/lSu4pgwC2HKNGEUMACO47XZ/UrKc0sKl4GyegA9Mnj8KSVdep+IJkM6ZGxJZLeItE/boJtsJnnFclD5yUq7faEGLpEMEg4Cg6YO0G69U1fZZKcgGr9W7pcF4jinVNxwSLkBQW7YENmbLBfx4NFFmW8HnqPJZLZzjEWjKlOHGgjWI/tvrv7B0hjottNBcgrAAAAAElFTkSuQmCC","Name":"Bullet 28","Paragraph":{"Font":{"Name":"Times New Roman","NameFarEast":"+mn-ea","NameComplexScript":"+mn-cs","Size":28.0,"Bold":false,"Italic":false,"Underline":false,"Color":"Black","SmallCaps":false,"AllCaps":false},"Alignment":0,"IndentBefore":28.3464565,"FirstLineIndent":-28.3464565,"ParagraphSpacing":{"Before":0.0,"After":9.0,"LineSpacing":1.0,"MeasureInLines":true}},"List":{"Visible":true,"BulletType":1,"StartValue":1,"IndentLevel":1,"Character":8226,"CharacterFont":"Arial","BulletStyle":0,"BulletSize":1.0,"BulletColor":"Black"}},{"Base64Png":"data:image/png;base64,iVBORw0KGgoAAAANSUhEUgAAAPMAAAAbCAYAAACp4bnQAAAAAXNSR0IArs4c6QAAAARnQU1BAACxjwv8YQUAAAAJcEhZcwAAFiUAABYlAUlSJPAAAAb4SURBVHhe7Zo/UvQ8DMa5IPfgEByBE3ABenpqWlpKSjpuwJtHn6V51kiOHDvZ3fn2N6NZnCj+I0uynXB348aNGzcKPz8/vy8vL7/Ln5AbFRn73Gz4P0Qn/fHxUSde5Onp6ff19fX38/NTnOHr60vv7QbaeH5+tj4U2Yu6nZTALujj+/v7L2y3XDuMjH0OtuHuwM6w+fKnCcpvb2/d41LbPDw8WF339/dy7ePjo7u+iwLBuvzI4HgwcFKUedAku4GE4rS5K9/f338SGRIYruM+A2eAc7E+EuFRQQ0nXrNPRucagP0D/zNBIGaDUBMCfnWBAmhHkx/m9egEPQXdghXHDNGAJ9mVYszD2gNb2oRDwJmWP+XXC/49yPT1SBtSW9OALdW2GVkLaE2+JaBdNKBLu9cDVpjlR4SzVASdvVZ1J3F0e6C7zRLAIgc7gbUrJZ+MzjDYqSw/U9vQFRnBVwcq/FVXWZYomZbteFMH8FwWf78OqjNVCsqUR9DdvwlsapOdZcs5biPWppR8MjrD0FZ4CiV45Tjz3xWfesdYfPoP1RFqDdG7ttW5Z4ACGe8Iuvs3gU1t8pa2OPYRWJtS8snoDKGBV2QKCMpsUuRFqRGAplPmqoXpSulKsE5nDUdb8yOw/knpGEbaHHl2C5n2Mjqbcc61U+hJiHxcLOJh91u+zkl57T3SRVG/Jcy+EVw4apDcv6PY1OaRL5uITHsZnU0giKpAnt5GB9J+tDJXR8rw3Exn/554OD98zlMZOPT/qWsRj6we+KMDA/P5p/7EMAGrW0pJ+OwWnNvsPolHVg/M0hFgW/SdAxT29c6tdXB40nprvAPSZmD7P6s3xuj5jY794L7PwcmscubbEiDV2Sl83kkiESc6LQea+OaR601Rjzuy3d72CVjVwa4CCRJSnF6ucYKCTzTeApuelA6G30AXG7s4n1d1jIL6V5QQLh7nzGOC7KST2wHX0SKjZzroC4ysDgVnq4M7e+5fgetcpXaQRFJh/RYZvSk6mP/ojMo2Ln7iYTpSOhjdGmfO2dXnVRH4ll6f5EPnA4FRthWudK56/GyLjJ7pRJ8o6skpZ9cRrK4okeE6Jp2TIP5OOoI9I6WYjN6wjs57tKLxqgcJxsg6h6PvfrILj7NDEln7DHZVYJDRKo3rycHycy0yehmdkxd5vG3aiNWVFQRERxLhZ1tk9IZ0ivO79ypML3jDa/eldCAamL1b42rsJle/Mtd4ZwuVC9xGnryBLCvNCFaXlALgDHAk3tHwMaCB6UspJqM3pONtOZNS07q3K1hkMttrBnOk7wjqoxpkgg9dFt6ZVGUloFm3RUYvo+Nl2RG660H7vKOJtqwF05NSTEZvSKessu69TmbV0wX8E3ZPJFBDd5+8w+DFQCXYgVw3cFTexqqUAPJgvRYZvYyO0qPbYlM9dUJpOBjrtcjojeq07vUwq540ZTvc9S1Yt+QI5vpYhC8QnJAhdUCf3ByUs1JvyRpnFNZrkdHL6Cg9ui0211NvueXiX0xHSjEZvVEdu9dIzhmsHintjAZlTyCX4BWJzsVIwHVA97Rxbro6Wm3LomfX7isZvYyOInq95yeHnjZP0NUCUpzCw3SkFJPRG9Wxe4Nvcq0eKe3IlkAGvBi1tuXlnsk1bbe7/jmk6LJ4rN1XMnoZHUX0Gitilp42T+BgLuKxdl/J6A3p8PEpkwSxugXObfVIaSe2BjKoVtwmyXm8OHq/IQMZYGPy1QBr9Wb0Mjon59UJ2yKrS0odsBNckH1CnfrotLY6Y3znCuaRQC709rFX/+y0toMRMsAoCXRkwIxeRsc+pU3YYoNUmx58Zo6+d5/BPqFOvdNC31pbUNwPAp7rmQ58DW1ndpEIdi/h8BEx+T8BontV22xIdnXW7AiJDMIO7WVRPMc6kIZxWS9EA6TnyNAg1WYN26b0x+UM9mnqsJOrYAXmNtFPJMrGuPj5qWggt5IMwH3dGXkJh+en6IXwudmbo0vFOr0W0BigBk1rgPzNDvocYDAinIKNBcG1te1b1Gbp9xSjFwdmSVGPueV4e9lHSj5NHZ7XNYlszAlBAwm/JSltxks0GYmSn/rK2hxpMs0ucpeCdFoFg4RD8UBhGEwi7kEyQRNNAjkqsOt4aeV9GkFf2NGgp8+jXyjj/owVGfXW/YZDol+ec+A67mNMS1EETtByEmWGfcrqYlLKJ2R0ANrkcXjSmve6HQjmJWMLj0x/IllLIHokQ//Qb55b+JHOzYR/Cz4cMzicBYOD49SGhIEiR4jQ7dHyp9TnPC+ZL8qiDBxJA3cpisDougoMYnX2Cvqgtul13EH7yHOBKN49FRfYkxMN+oU+ZMaG/ut4MFeZeY3gee6VzGKD8WBcdVJFGUF82ve7u3+EAGTgkfE9JQAAAABJRU5ErkJggg==","Name":"Sub Bullet 28","Paragraph":{"Font":{"Name":"Times New Roman","NameFarEast":"+mn-ea","NameComplexScript":"+mn-cs","Size":28.0,"Bold":false,"Italic":false,"Underline":false,"Color":"Black","SmallCaps":false,"AllCaps":false},"Alignment":0,"IndentBefore":56.6929131,"FirstLineIndent":-28.3464565,"ParagraphSpacing":{"Before":0.0,"After":9.0,"LineSpacing":1.0,"MeasureInLines":true}},"List":{"Visible":true,"BulletType":1,"StartValue":1,"IndentLevel":2,"Character":8211,"CharacterFont":"Times New Roman","BulletStyle":0,"BulletSize":1.0,"BulletColor":"Black"}},{"Base64Png":"data:image/png;base64,iVBORw0KGgoAAAANSUhEUgAAAM8AAAAjCAYAAAAzB16mAAAAAXNSR0IArs4c6QAAAARnQU1BAACxjwv8YQUAAAAJcEhZcwAAFiUAABYlAUlSJPAAAAd/SURBVHhe7Zk7shQ9DIXvBu8+WARLYAVsgJycmJSUkJCMHdx/jtBxndbIsvsxFP/gr0rV427Z7Yceds/LYrFYNL58+fJ2u7z5dbF4KGZsmXz69AnX03z+/Pmu7SBX8qh2F38ZX79+ffvw4YOut5WPBM4fP368ffz48e3du3etrdfXV7v37du3ur3v37+/vX//vlWk/Pr1q644ATpxuzTBAH/+/Hm63YyVeZ4f2I4aeSawuaHRO3RAXOEHv+/+fg+c5/bTfKP0BTfojZw1Qh/ARq5wyMW/CWw0BuNKRg7EhOEOlEIH8veWmCJlpkJFJ0IsFoegPcHYo2MgazCLqPR2OdylQHo6QJPK6ChjStqJo9kH+8jbJRvQYrEb7mJw1vl9JyeesT1z3BGOKSNMb5RMTImGDzmafZjukq3bYrEb2NNsIKftQQr7bToTR4mma6UOTeFM9vHO8GAHWltWWix2IrY0RIO/S0Z7Xtk3bRni2aoLFTeH/T0dB9xPSqdaW1ZaLB6P2Vsv82h2gvTOPb5NNBl9gKCioQf+UUXFO6z6rR0rFeA9GJi0YR6PvewoveK5H+q6ej0dODrHi3df9T9XhP8p6PhQ1s+kFey/rg1+455H3BLWV6Nin24/TTDfcb2TaL6RLHpndaoofzH2Ph/XHbFvmI9sDbhOvhMrYWPGkezDOsH4WjtW6uB1rKN0FAySA8A1ixBx8V029HTQnhqiyihN7wXjwhjUMDWyhTm7g4dh6HF+cNVDcmUsnF+RzfujxP6gjXDQ7r5PQR2MG/X91kPRL2QxCCjZH/h+z6C9zIwRsJGGGlbVEcLJDUbe2rBSArd6LhvUibOB4J2JA2zIdOg4+gUHC0xnhYy+7szCeckMiIsE6b2Phq+Lq6gT+Ls2ZOPHvOI++xQdERIzhRomZCaTIGjM2M5VcC58vCVJQLHgzft7MiUbaKjhjjrji5CluNaGlRLUYO2G4FHWxPXuiIuKexFtB5L009Ax93T2QOeIkZxo4MjmmMbQGzvxvppkTjY7/uhAXq+h/R3ND+rOGPGVMEjMZjpdb5W9gZMVN6hhVx2ityZRptW3Us5IZ/QcXKITjQz3jqJO3TvXMOiIbOD8j7YPsZ1o9I7qdNE1z4xo1ibgaHui91noCLNbLZKsgcmpzANmIg0NrhNlWn0rJfAdRWeHbdy4SgfM6pWEKN6lN36NisXcNBh1IZ0tXntupQ7a72zN2V9IL6MC9KfjxA8BTr030yHAYfsK0S00ZZRdCSvcMYo0vcV3Wl0r7QBRz/fwM21cpQNm9UpC33fjC2cy4zxq9P7uSHtupQ6jbBizc+YgyLR7M8AZ8C7YqWf7KRCcUEfnittklc5cbqDyHRppMk8U58poda00AIPnFhDXmfOMc5UOmNUbcaodDVozn7OT/XukehYpdblGkCz7wJhnP8GfhfaZHBm6cK4wx9H50W+de8jIgaiYoo1p9mEnivTd6lmpAwbAtJlsOWbauEoHzOqNaO0c3L60+tXZgowyxo3qWaTUrbIPfu/dPh2F9rfHcbTvvYyOoB0dqHoHlVJ6kYZbkyJdtnpWSkCn0FFIx0iGbdy4SgfM6o1o7exZXKHVn/n6o87jCx9pz61UU7Vj9GwCfZ3ZZp7liOMA7Xe1zYu7nir7UCklizRcrMGhSuvdoQteTELTsVLOVTpgVq+EgQUys//HYukCaf3OB4ANOped97XnVqoxvWpto03gHvgTHwqOOg4IGaVEjywuKeVDECMNy4MBtDpWCqiB2I2cP6kDZvVKdL4gVZQD0Fejn/gAsMHPGCadNWnPrdRBI+4o48WPGnDgQTA9zRnHcVqfrTRmqD9sLIk0M3tb1c8YPQd/UgfM6pVoJoBUDkCDVYOI8+3tdaGzFVut1paVOtA4IaMMomPEe+H8J4x6CAIM3jP7ASWbcw3YkxnSdKv1Y4MlMZpO7G1VP6M9zyZdF9Klx1U6YFZviEZmCIKNLjwWD2PE/czoNfuMIroHsipbtLaqLMg+z2wVgY6xcNzT0HFGGRzPud3K5kJtamS/moUz+9xEuJEnamMuXbRdSNY2v7BBMDGMrngPFiUaH56jHXdiRfV6zOiAWb0hGIcb1FB60VQjZW+xaSzJvCitnd4ZjIZVRdmIZp9Zh9uLzsEe6dkzk8DIGWl/6bzSSG8/TTCpVWOgbNCJ7UJQjm17ORUaCiMqJQ6YhkPJDGxGB8zq7QF9jWNQwXjSqCZokMFvGgWu7POE4bY28M641mxnj+MQGnfPWI8ymrtK3P666DYXY9e+I5BxTNm82oMJuYORRide0LojMdCeRpa4qDAsDPD20xw2LFCrlwjJnlGU7DnlNFggHSd+Y2FmDQ7zhLnhXEB2ttHqoYC5VMOEsY2cuAe2RyNjPYKOda/MjAV2hnnQdYHsXZvF86MGcikwwKOOt1j8H3iY83gGWyyeloc4DzJOdf5dLJ6BhzgPzged8+9i8TRc7jz4iPGIDwWLxd/GKefhp104C5wGX6Lwe2WdxVPD/3AoXt7Lpg3I+sK2eHbujF5kGjgK/3eJ/8X9G7y8/Ae0FB4UYBvzkAAAAABJRU5ErkJggg==","Name":"Main copy 28","Paragraph":{"Font":{"Name":"Times New Roman","NameFarEast":"+mn-ea","NameComplexScript":"+mn-cs","Size":28.0,"Bold":false,"Italic":false,"Underline":false,"Color":"Black","SmallCaps":false,"AllCaps":false},"Alignment":0,"IndentBefore":0.0,"FirstLineIndent":0.0,"ParagraphSpacing":{"Before":0.0,"After":0.0,"LineSpacing":1.0,"MeasureInLines":true}},"List":{"Visible":false,"BulletType":4,"StartValue":1,"IndentLevel":1,"Character":8226,"CharacterFont":"","BulletStyle":0,"BulletSize":1.0,"BulletColor":"Black"}},{"Base64Png":"data:image/png;base64,iVBORw0KGgoAAAANSUhEUgAAAQgAAAAjCAYAAABo6pS+AAAAAXNSR0IArs4c6QAAAARnQU1BAACxjwv8YQUAAAAJcEhZcwAAFiUAABYlAUlSJPAAAAmTSURBVHhe7Zq7ji1XEYbPkzjmuZz5FYjInRATOCRwRkCERIaIEJHlyCKxnAASsgXGFzTwbdW/9Xd1rUv37n18zrA+qTTTtWrdq2qt7pk3i8Vi8X/Fv//wx5evPvjZCz9DtVg8nf98/c3Lv37z25vvhep1wIRawoTD7CG+/d3vy/YlYXYJz2p3saj48cuvXv7560+f5s/f/enPL9/86pNN+zyfOQA11n/8/Bf3tv7+4Uc33feffd5v74cv/vLy9ce/3AwEITOGyWkYhLfJBH/869+eEsDrBrF4mxAzHnBIFD0E8ZHbzUJcDQM7UJLhJ7Ee6ls/SnDMpRvvGPsAkEcDjQnkNq9IOovFu0KOm1CfhvbyodqTUZLQwU9yCNUOJQn6DVWNdzxVYUCVBaNosXg1XOnfihkCOgc/p79uAy4klTDZoBt1zwY8yXU/LcjIB3H2FsE7T24LieLF4tVwlX/rxs23h1CV5O963ACiaIN/NghVE9l1LwUyUnAPK3TQtSW/ZkTxYvFquMq/iZnZA1nxhbRi1Mc1erV321DtcYNHbhEMhnpcl3hWO8jNYLF4RVzl34qXGfwQb/Xr5b0YVrwi3DpCvUdG/O4n/5GBg959NCi1g9wMFotXxE/l3+qzdYPwWwbS+g7BK41suh89ZRSPm4+M3YoJBuztqA3XtaAfJqY2ELIa712jaxLlo39YadmQzDRf+r7q/0Ay+nu0z49n//NTD43f94bf0dF2mDVRfXcqjUntsd55v/OJlaU6oao6vZNshmr/9MycWn5a+RW35NH7vsj7xs+f+gBUn4wrVBvy+jPmys80J9YjVDVqKB5P3SJUh00L1fQCaqMZKI6Ajkn6plRZUJvX66dlQ3sebC7d69YJmBdzcCf27O1rVqGPU9hpffjpH616zqL1laD3/rPk8dCGf/hCWv051Lnt3f/qh+owrf3L45FesD7YIOo/rxn73/vKL1s/pLQWuf9bhbeA/+WhlRTB5ylBF8X3W8bMPu4SBHjw9AYitGC+4KqPhGoH2bhl44mqmgh95iCPojuVjZKDnyJsvBISMnvCjLivSxEk7vit/hTcvrmOBzp9hfpONX/WFX0rcJB84rtjVuUVJMYZ3+nB2PP4WTe1q3HnpMZeUi8eN/i6YxfqDVr31jzzmEL9dLTfrbk5+WBA2JPR3Haocjze8OAcDQZHwy5fVVQfCdUOD8pQ3cFxVdbayOy4od7g7SB5nMLn3LI5ghwxO6/w5FitsZyhNXfBWNVOlUhm55+ThE5N4eMdrQ91Z5x4hjz+6rBwtB6t5DRKdlzH0ffG776ChPrpMCb6qw6cijxOyaEDUJXi8Y4Hb29Aykh5Q1QXCdWOkc2oHK6yyY4Y6lO4E7a+MyixtvrT+o8CIreTAxu8PFQlvueVE836BEE3fUJNoD6Ran7C1yJUJd5evnkpCHtBdKWvzKJgH/lDJvuHZHp/VCEe78ycGFqoKtuqLhKqHeqjNdiZNq6ygVm7EX4ah6qkNX/P/K21ceTUSHWLUBkSqhIfd7XnGi/SuhkB4+kF8lHUJxKqkupaPSNRfbPuJPlQl1T1nwnJuYqzHsyBBIj4q5VkdBO8IeN43DA6MVoODqqHhGoasjeTmmnjKhuYtRvhYw/VIXRNRmYShAd2PhFBZUioSvJpE+o7+eSskgA3pqOn3AjvM1Qlj667J5hQNZHd2b6OwHoSi6Ok5ZDsqOP+oNdWl8pfNsgwHjf4iVFlGyWQeNygeq3yDJPXBvHTr+m9Nq6ygVm7EY+244l55k+hfvJVffbKMiNbDyJ+D/UdnHlmzEcYjUnM2rXwm1iomjza1yyKQfY4VEPkD/hRTuLsjfsX0k0SMorHHd6Y3yI0iMpJQHWQUJUwAV1/8vV4po2rbGDWboS3c+aq7fWrm1tmdPL3yjIj294tgt+PXoNn8P5CVeJ2M+uW8fqhanLE9iyKsSPJwfendfvk8M1JotmHDOJxR+vE0HWude1RHSRUOxgUA0WqDZ1p4yobmLUb4e0c2Vzh9We+OHuCYC1DfcfbC1WTXjui5ROMdeaV6CjqCwlVidvNrFvG648Su9uG6lLOJAfwvem9kuQbevMWIYN43FGdGHLI3kcOrxOqDe7UrUUYtQFX2cCs3QglT2TmfZzN8g3y+tVHx4yvZdWfypBQNZFdb2+zT4T68o+Touqrwl8RZm4yjNXX3U/V0WuS7JBQXcbZ5AA+h1A18U8ITfuZxvKJoefeBGSPhGqDB0GodozagKtsYNZuhK8X0svkgL0H9uijYwZnln21JypDQlXip8roBM4fUklSvaTyCOoHCVVJXvfRHBi3r6/PibZCXeL9hOoSHkkOcHRcQ/uZxvKJgYwytNuGasOoHN6mDczajfATHekFuYLSHSKvN+1FUYkSSuu1wNsKVYmcExndBHyO9EuCO+vUI9QPEqoST5QI4+olZ8o9ifC71++tgduF6mFISoxp5iMva135lR+8oz0E2TZ9VAbx2CRn59G7ptuGaoOXV47lzoqEesdVNjBrN4OfRggJ1TeezWOO6KvA9lvE6GTW1bp1YqodpBcwGvPMaw34HKs5XIX6QELVxANEgq96sPTWHZ3qtYImJ5LRDXEGJYdRW5Tr1aDab4+bUYzSlmyrGNycVKNs440hoS7xdpGqbf3lArktTJyS9IPj5QCjnHby1c9tQrVjxgZm7WZgHu5sPWmdGO7src2Ws/SuxGoDaX0TkWM1T5ICv0XMJpUzqA8kVE2OrHsVFPkWkhM76519ExskTA5TJbUZacWsDvNRwtE8St9RIKozHKfXGHQbDHK7CM+5bZ7dxkXBoJNRkies4JBUQTRjA7N2R2CseQ4uzKfM3IYnUn6XU/BTYx4Fp+oj9Jn3Wu0cSQ5Czt1y1kc5sy+jdUd6665kWYnWyHU3/x68BlbMjLMl9BnNlPhrJ2vm+0PC077tfMc76UmYb9CJ4c4lcv2eRJVbe549s+OyUUyQMpKST1J1KgmTKRuoyiVh8hBskM+T39mY2aBinVgbrcXRNlQH4Zm1dMfE2UaJqgXX3JGznsXHnSVMujA2X3fmzNwr/81gg63WnLoeTOiyTx7F9/OozOyX5uBrgBz1v8Urx50jVJeBA55NLovF4h3gmQmCkzV+XSwW7yPPShDcHLhBxONisXgfeVaC4F125n1+sVi8wzwjQfDh9FkfJxeLxVvk0QTBF2/q6s95fP2+/b5uD4vF+82Z/yPIeH3J+svFYvGeUwW2JEymIBnob/b5f1UWr4U3b/4LB+sgNDPXdIEAAAAASUVORK5CYII=","Name":"Main copy red 28","Paragraph":{"Font":{"Name":"Times New Roman","NameFarEast":"+mn-ea","NameComplexScript":"+mn-cs","Size":28.0,"Bold":false,"Italic":false,"Underline":false,"Color":"230, 30, 40","SmallCaps":false,"AllCaps":false},"Alignment":0,"IndentBefore":0.0,"FirstLineIndent":0.0,"ParagraphSpacing":{"Before":0.0,"After":0.0,"LineSpacing":1.0,"MeasureInLines":true}},"List":{"Visible":false,"BulletType":4,"StartValue":1,"IndentLevel":1,"Character":8226,"CharacterFont":"","BulletStyle":0,"BulletSize":1.0,"BulletColor":"Black"}},{"Base64Png":"data:image/png;base64,iVBORw0KGgoAAAANSUhEUgAAAJoAAAAaCAYAAABPT0XPAAAAAXNSR0IArs4c6QAAAARnQU1BAACxjwv8YQUAAAAJcEhZcwAAFiUAABYlAUlSJPAAAATnSURBVGhD7VoLkuMqDJxz+UA5j0+Ty/gwXrVkIYElIDvOvnkTdxU1GTD6NgKcfN24cWMC+77t23Pd18ey49/Hc8ffgtH4jf8ASMqTErLQR/zLbVkoOZSsnYCE0Qd++AcA9q5kn7fXE2k0fsNAq3F/UKzwURrF7bHulPphvNq5y/LI5xGL6GFRAGId3YcQU/6TiKZg29m+mEij8U/HtnqCtQ18yGNGlUkWMj3ExegoViFXZOWL4Ezo8yFKb6L9LuzbykRZViEK94EsFfmoQh1jHjr3a1nLXMD41MwrExKBgCTrJtpvA6pPFhNUK/xBWyjx3OkgxSceK1WShEsPwQT2ibStj5tovwhceTwRGvidriIMwYpTzJmweFkntc5B7qddBhQ30d6HrGrZuS7ZVqOYV8zlVl8IMmCevToQZuPyoK8S0HBzQTeex7N2scCYnQs8IPd0+yX5+fPvI1pkS/dWRdhwQG7imdm+PSVekI9knvVRLlySMV7nSpr3y295aK/6rPC6WhlKwJxoNrciqU9GaRzQnHBQ5gOygnTHoZIJpwHBNZm2XSWvv8m2K8XssJJcBZc8Rp/Hu4imld6TBCTCkLdPUex0RESf3MLOc+r4QQ8tRPdKgeOk485vkanz4uOM2H628RWUuKWH/fOYopszHixBsdZ7n+K33TaJtrLODpfS2xia9Zus8wp6B9HKnCZIvQBK8uPkZltNK8/7DGTxNZ9ifYhXdEh/BRLzs/xvE03RbnHS6hKusEAEBvXIoWMBobSKHF2Mrp4Bkf6GaEqMUF5gY7EvDbzZ4AngE5IRo1SvbFG2sWKZMQFnofZGNl1GNAAPYruT5Fo7bXUXE63FTlt3bcf7iWZBmk9WlnSPiDA+IRnRsjiaX00/cjKI6wjsT+LLpURTMOGq7TRwivuvJZqc46D3OEhTlU31lIBfRTR9fp5ohUSdoEbb53eIBqhePxd6MlkzgL4RUbMqq/AxL7aALNG26GFBqpN1NdE8sf0hvKvHOXUt0eaeB2aIFvn8XaJZXGRM5M0vkBYsb0AyIFo0HmEMWXgnQEAW/KuJliXs3xJtruz794qjFQ4Un53Ml4iWyFbd8G2WKBFkbkycFr18ADbu5ElnfxVYQOrnegpfJVqPEF09AyK9SjSgECcLJMfD/DJfcx1aBfz4DNF03gwR8R1l9lwPHN8BybbmVZfGKNJXKh45Kz2EksSZ1dg8YwQIyFGCf05WVHqvIFrk9Gg8gvcLOqtftFAEooT2qlohVBs/7U/nqe05CSoZnecyjEjG/tJxJs1J6lMjswoq7e/6+zMZJVIQYUTg2RgjTJ1EMe6QGYxZYEAqG7M5pIuMQB/02++dhGi4HPhxGaMWJGs0ngELxcjWtJAUNWnUPlxsuD+IXxuL+lxKJOOxuKp6lEXtK8gE6gXVazERVa/++sP8CWyGMr0MbAgKsbdSDvK5n5EAbYBK4wRYBakalkTimBKR5bpbrnzdA80+iUJCX6naBlWjcfo7hN1+j7lBLDxgJ7+O8bHpzPF+IVlcKXUeJWv6x4eHr7N+AThjzpGMWofAzB/n76zNN/4haqJZZX8VTLTO9nfjw3EZ0bDNd6rOjQ/HVUSLDus3bhRcQTS+7LxwybnxgbCv1tDkkiMjOc634fGt9MaHoncjHr2i8Df3/8cN7+vrD4VtmI39R4ItAAAAAElFTkSuQmCC","Name":"Small copy 20","Paragraph":{"Font":{"Name":"Times New Roman","NameFarEast":"+mn-ea","NameComplexScript":"+mn-cs","Size":20.0,"Bold":false,"Italic":false,"Underline":false,"Color":"Black","SmallCaps":false,"AllCaps":false},"Alignment":0,"IndentBefore":0.0,"FirstLineIndent":0.0,"ParagraphSpacing":{"Before":0.0,"After":0.0,"LineSpacing":1.0,"MeasureInLines":true}},"List":{"Visible":false,"BulletType":4,"StartValue":1,"IndentLevel":1,"Character":8226,"CharacterFont":"","BulletStyle":0,"BulletSize":1.0,"BulletColor":"Black"}},{"Base64Png":"data:image/png;base64,iVBORw0KGgoAAAANSUhEUgAAAMMAAAAaCAYAAAAKTuhNAAAAAXNSR0IArs4c6QAAAARnQU1BAACxjwv8YQUAAAAJcEhZcwAAFiUAABYlAUlSJPAAAAYTSURBVHhe7Vo7ciMhEPVJdtO9i8M9iiMfRYFv4tqjeDMHChw4UaCA5TV0T8N0A2ONVPIWr4pkGKA/7zUD0sPExMR/ghD+hvPrS/h8+h3ef/wKH68h5C5Cr3/itghvf8Pp8Bw+Hn+F95/P4RTuNB8gzimS5vgzGhqJQ+3xdyRQJFQ0OoBUb/djPOz9jPZpezXZe/0Tt0V4ewnHmA/OxVYxhLc/UUR6fMzt00s4DXCyHnt8jGt740LAy2kBkD8/zpMsi9+TGBhkeya8RfZe/8RtcT5kUm4Qg4yxGnHWnye8PqeC+PQnFfVc9E0+pwqaJvYmPT2lRacYJi4FyJlIPCYG2lFi/o6HRGZ6BkJrgThz8dj3xxcZCwjn63EyoGFcItQUw8Tl2CoGVHEvbzJXbMfD8kXDoCLu9MluE3eM/Egb1yb7OR58phgmLsUWMVAF12StoL9qClJHLEXe5rW5CchDTNg4WNzbAZoxxfC9sHVn6MGr/r2zicmLQl00uDxEe8A4ubbM6sOBm68x0XDa5281vCuHcepbvgE1MO/qVivO779/PTFYtjRvIiLOMdnHKp6e7efXFC/Mj2Su1kMuVJJXucpN+6U/Heq+Gpw/rIf3UBg5Rzp3AOe2iEXnNqeIRfZlTzHoeNR+skh8MSxjCyFpwkijpPuiwGI6aZ8IbD7kUOA4CAgY7pazwPQNVa1msQPz5SAXBDC2zGuJgXdMTWQkl+xQ9jHETiUWPKObC2NMEb/YQKwPRS6KE/crv9Oc+XlMtLVbJ9vXNmrU638cYv5ijiQ/8dDJJAKBMZ/kEDZI5W3EAn16DMTEV5y7iCHHyDsgY52qj1G8U/OKOjlxqrXUrz+xaqItFWAdLNnCKkO9561qcg0xyJgqSK0AEkEdAnpbdj1fnTQvvmKfsx6Rtyo0FnRsVoTIYBtW+f1CLIoxe4gBvOit8xUxMOrPmWR4uV0zJFmWQS0Cc59BesyHapwfEZrrXEEMTF5zPsNGsc8N/GKDJqlOiEde2QW8wlHHiua0RVJjJDa0jkPcReTLehILh2BeYdgKtt2K225iAPAiPm3IKbyc2+qzZmcx1OCf78WOG4hBgmSs5cEjpoZFap0QTwxeHMWv+jly0okrox87RZhWU7FiP7f6sxUUcyfehd2XioGBAfLNazhwLTGk79a4bpyXvtnjbuWus7sYmGTjYhCiN4JqVcRLxABYxMM63lw1hmM3SFztjxfrPcSAOXqC93ZUhvZd4gVCW59AGpLIysm9xaDFpw+uzXVGE+r019j6PjAiBsvnS8WwxCX1pfnGRTwcu8HCMBK7lj8jIJ87QgCs4qNh2kqTd7YJz8m9xeCR6rZiGNs+9e8uvSoEiM9qzk1icObmteHbKFEY/dj1Kz0AGxGLS8XdQ/JvbFyLM8DSr+ZLD9vKFyer91oLtpy2EtxKTHOdncUACLm9QFI8Fr/En8YaXKl0/wh5eNyIWHDd6b1nYSQ2SyyivwOx6BWGr4qBONARwrn6KYBtsWIiO4cueEK0RkWxyAvI2NhXB3Nxek0oawvbQwyW071+C9ovrFn8kzcm3yJdiwRC+jp+Sgz2uGx7gzjFHFsJNhCbbizw24He7dT7TRJusJXmbAiB7XB548W9tqFwNn5vwlk9kH5FpAnXxohjlePJuDyn0SfJi00H16pCWF/+i57FgAO17ue5LEL1+j1AzBKXupnELYmtfzyj50b86liU56RIVEqYvTtpSOFpfNZZKGLTGNuOheGXmlf7VOQSLfrW+6wr+NlqjrjYFv7X6yIEI65YjA/QZyQOSteLQyDq77NAncTlXTi2VJuixaB4jrFYaF51e5X++pD+prAQLQlFV7W6oUL0+smRDuRWi8casdCAnXQVrGPTGKP9QrJox2GbQZTO3x0Y7OuwX17+YvN3iCoWZF8jFixmfh9xiIVPyBl9w6/T3ngA57IhIaC1xAyOK1tG4zpxQ5RisEk4AhKDUaEnJr4NdhMDPmMalXFi4u6xlxisw+PExLfCHmKgQ/CGi4GJibuE/M0kikHfoLWwutkZuG2amLhbtG66etej+kZu3orshYeHf3IE53/ctuTWAAAAAElFTkSuQmCC","Name":"Small copy red 20","Paragraph":{"Font":{"Name":"Times New Roman","NameFarEast":"+mn-ea","NameComplexScript":"+mn-cs","Size":20.0,"Bold":false,"Italic":false,"Underline":false,"Color":"230, 30, 40","SmallCaps":false,"AllCaps":false},"Alignment":0,"IndentBefore":0.0,"FirstLineIndent":0.0,"ParagraphSpacing":{"Before":0.0,"After":0.0,"LineSpacing":1.0,"MeasureInLines":true}},"List":{"Visible":false,"BulletType":4,"StartValue":1,"IndentLevel":1,"Character":8226,"CharacterFont":"","BulletStyle":0,"BulletSize":1.0,"BulletColor":"Black"}},{"Base64Png":"data:image/png;base64,iVBORw0KGgoAAAANSUhEUgAAAJ8AAAAUCAYAAACTbO/7AAAAAXNSR0IArs4c6QAAAARnQU1BAACxjwv8YQUAAAAJcEhZcwAAFiUAABYlAUlSJPAAAAPNSURBVGhD7Zo9ktswDIV9krjNXVzuUVztUVz4Jh4fxdttocKFGxcqGIKmpAeIIEFLzqwTvhnMZCXxB+BHEJKzaWr6MepPR3fdfbjvX78n839fD2fXO+fiY4t03099X0/L+uwP01y7w9cq83ul3OlznO/3/hzm69zZXbfx2vbT3VeK8yvkLkfXxbnm4u0u3ifBUbc/uvtF8e2+F9BJWykwDb7o/xvCh2unxZt8HACd2fbD3SSALCg52x0XZ8AGX/Q/wvcOcu7L4bpp8Z5tJA8atb3tMu1Yxz4oCFiPAUuRW6kGX/T/TeB7lGLTmg2WijeuB65tyIbasVsCQruvDUbSwJB99QdI0x7umvpSjkEbpcNdpjgcdjKOS0a17SkNMNUwN1+WsOf9XLvdY3fHx0bN+g9+fbkUfNqxO/eNQ1A1tvcLx7ZuVDZfapfJYCzD1SQpdHSYrAWApfCpZjze2bw1E3WUPAakdSIjYZGdNBHoUv+jVcBHG2P8N1qFbx30UQ1fYvPM4ZNHLmyW0F5JKqwhmm9E2eOmZITF8EXQ6Xp4Q4I5yP5SkvCxvmARsC8+5/g8ZQslu4/XBWT4gob+sWwRFuHRhjIXg7gGPm+WOLGxITOy0slbDXx4epjh00xLKnLBZgagDFoK38wBDJKhJmILJJ5Pjc8CJALB7ilju4uH1ENER/DQN++fZ55cTKrgM/hG0jYQKRd3q6rgi/CHmFjHDvUN1QwKiOgUBuEZ+GSbHBwpaWOQUveKR+hgMHbIirI+FDb2r4A0KLW5LPCZfEPwC2PL/qyqgQ/XlsXdWFIF9QQj7nRojEFYHb5EAKWqF8gKH4yN8x3KkLs/AdIAFODD8VeHrzD234RPlCjq3CxUrhUg0o/JfMrRisrFJg2APfv8e/Ch71b4sBGZDzK+woc6x5D55GS0GoNlEgFAanFyWnOBkmBkYLX4lzsN1oaPlBtbm2+NSgBr88omOBaUgrFOccGMb1cMPm+WN1RNSxeIAKBAaLuWBQ2u5/xjMSGYoM3YF9kL4MuNPV4XbWpUgi8VL4ptblMEFX/bJRPUssAJ074rSfiSJrKMpqcWiOaMmV6Y7OeZ+da0WRU+eYqBXZVPQzUqwUdiG0Babl2H/9XCdqgnmL6ma9/6HhlrcowyID2rBUjugjV/4YiXg3L3wm6Ub/SKj4+dCzGhePgg9ixbTtCQxv6lX7gwL4CPNJtv9MsCTknWPuZMzD/TNf1HWgO+piZVmBFDDR6zKDuOYy0WGjQ1rSVW8GuWq7uampYo/EKFNd9gse6y1tOv1WbzB3Lsi7ogNx8aAAAAAElFTkSuQmCC","Name":"Sub heading 16","Paragraph":{"Font":{"Name":"Arial","NameFarEast":"+mn-ea","NameComplexScript":"Arial","Size":16.0,"Bold":true,"Italic":false,"Underline":false,"Color":"230, 30, 40","SmallCaps":false,"AllCaps":false},"Alignment":0,"IndentBefore":0.0,"FirstLineIndent":0.0,"ParagraphSpacing":{"Before":0.0,"After":0.0,"LineSpacing":1.0,"MeasureInLines":true}},"List":{"Visible":false,"BulletType":4,"StartValue":1,"IndentLevel":1,"Character":8226,"CharacterFont":"","BulletStyle":0,"BulletSize":1.0,"BulletColor":"Black"}},{"Base64Png":"data:image/png;base64,iVBORw0KGgoAAAANSUhEUgAAAKoAAAAUCAYAAAAdtqaHAAAAAXNSR0IArs4c6QAAAARnQU1BAACxjwv8YQUAAAAJcEhZcwAAFiUAABYlAUlSJPAAAASHSURBVGhD7VkLcoUgDPRcHsjzeBov42FoFkgMGDD4+n11Z5i2EEKyWQHt9ODBgz+KbZnDNM1h3QP9fPDrEPYtLPOE4sQ2L2vYqFjbsoQt/J+iPUL9HOykp3VdwkyamonM3N1FCHvY8hz8OS1bOS/sa5jzANUnDu4bTUDf9J5CRc6Lk8AHY6DdLUzzLILzCFX0Ni9hpR2SdVhgW2xBxgXfVKjI2fukP7iHpJ9rnvcVp9iFHbbbNSr/fNylsfcTqouYBy/DI1SvmCPSjoptdz1tufqOKnbK8SH01Oj2IP1830Dfjt+zzayuGF47hthnGzxgtZ32iTj1sbLQkQSTotF8+hnv6SvdUWf10J7i2+jKkPM148OVIo8jtrvXi/TOcMSKd4ZXuYjxK3u2pTeRsIgPalkHmCu1NbRxhSsRyrpe3yBXJ7vQHSGNnGHtRpGMLGKQgb5C1EQyF57nszi8doAQpxKDCDGk+2qfeClM/tJDZxEYBZbn6NPlFF/mhuPjfAHmkf1C1Aev1FQuPbAfroPUR+V4l4sWv/HBiHblCZrERH153giuhCocrmmDwO+x4RRvrSdkXBi3FrcKZxaTCVZiGLM7X1F4fiE8LpohjlYO1pqAGV8lSiCJoiy01deDxFDFnb5GHH5GuDDjd9YBfTVPXvSEqteHUCmEaHM83OfcBJicCIFhaqdivihUoO732EliardgmDtOj6TOWBKWX6iyI3F8lShbubXAfnv2o1x4+MXfchQXOXUEc4G+UNvHPsdlbTIF0v2IDGFMTSf4GUKtfXjseonJmBJJl6TO2F2hAu25/mJzbDUXGqNceOsA6BxijsYaXnRrYPDHsHKIaH3Ul91VBdta3CLjiiDu99j1i3PezbokdcZeEWqMEXHQXRAxyr1voNi92BijXHjrAHBeWB/zenFcoVsDzkHxx7ByiIAgdWEYFiGtxS0yWgSl/mNNj90R/DlWK+kuSZ2xV4QKxLfqi7f1HsRvXSSFUS68dQDEN76QNHThRV+oDTESjhgq7mJxKsIBUwDNAiUydFAtguJ6KohRuzpxjknP/wmhRr/q7zs4Cph860LBP8cwwoWXXwbzY42NoMczwON1XFYOEak45BBPfy4QCLOKJuLFk4AsYEe7SPF9MifIBLEt5vMnFIvIKztdRPl0w31kiL8ZrUICWmQp/hTvkVu5rvCjfFnFZDur4Zsl/XRBfBeN8lFr3eHiil8G+2kJzAvJo5O7aIxz4Pcjaw7fUfXHbLS584kqFhot20QySKzFp4ZMEPrEL9lzUAyvHQASyy8T5ZpSLBlHS/lhnHHcv1P8Il7VZvJb+0LxjsLnlgVk+dDNEkUL8FXUgjaRuhZXXDBG+GW0roMetHhoCV//EyLl0I7rSyAEXRTIa/fbgQe4RTJyfHWHuotRfuPJ8uKx/6fwn4Qad5FOccO2mafTd2CU3598qL4d6Vjqb/mA1+63g8UQ/3+uBIn8cKXqHbNfCS+/HH9q56vSW0K/lHCzSPLa/RWkO74uOOWT78AY/26M8ItrS7wn/mC8NqbpA7wV5FieOtTNAAAAAElFTkSuQmCC","Name":"Supporting copy 16","Paragraph":{"Font":{"Name":"Times New Roman","NameFarEast":"+mn-ea","NameComplexScript":"+mn-cs","Size":16.0,"Bold":false,"Italic":false,"Underline":false,"Color":"Black","SmallCaps":false,"AllCaps":false},"Alignment":0,"IndentBefore":0.0,"FirstLineIndent":0.0,"ParagraphSpacing":{"Before":0.0,"After":0.0,"LineSpacing":1.0,"MeasureInLines":true}},"List":{"Visible":false,"BulletType":4,"StartValue":1,"IndentLevel":1,"Character":8226,"CharacterFont":"","BulletStyle":0,"BulletSize":1.0,"BulletColor":"Black"}},{"Base64Png":"data:image/png;base64,iVBORw0KGgoAAAANSUhEUgAAAHEAAAAPCAYAAADTViBhAAAAAXNSR0IArs4c6QAAAARnQU1BAACxjwv8YQUAAAAJcEhZcwAAFiUAABYlAUlSJPAAAAKHSURBVFhH7VeLbQMhDM1cDMQ8THPLZBjqD2AbzKdtVDXRPQnlwMaY9wx3edz4EOR85Qg/+Oi2eOFvQ/WHYTN+43fI+ZlTAL5DgifLba/RlPtnCmCI4C4OPIYTZfwW8fUwInUisrjCf9XE5d8TEZGvSJO8CrnxWpAGvYhXygkGSldObHdDEmYiIq6IVRJMsBuvhyeiB9LjuyKyjY9wf51WW2sqeDvFpsEaz5QDPMerXiO87iwWx8EiKlVYbK0qle8pzNxu/mBTxEKSJXftwwVu5/Ge5Kr0udU4EbGugdsvQ4KViFWMkFK7u5lD3JCcUCEbbCX5ulhL0Agr601jwXWCpLF/id1i6L7M3aEnwubNtgAd7TvmLuvxTVVFG0m+4lluRyIiTzOflYhs08LZJBG8EdncIAr1y0YnMSr8WIp0t39GFIJEmxDBgloe9Hpe7kM+Kj4V80aYihMRlwWxElG/E/uEjcCritYbc4hATGP1JG36O6zI8nggIeAH9+Ktpe3cl9OI+3hFXgi0L2N5ySOYTBARZlNfbYJtMkcTL/16qpSfR8Qi1k40L94K/VoaNWeTG3jWV4Obu7KXoSIICKj+HuywEhHzqkWCwDySWo/gichjcwHYLqLpPm9sQpRDxDJW57/r71BJNx8zECPyYvwOVLlTLt0toufSTdWR762xgxcHUQvLNsVtW2zSjPrGFwm2c0OEainP8uVpm/44wtaE6PLQsXSLMF+P274UwQ7DvhV5IqRjKyKGgEU22jWeKR7lM2rQF7O2lfaN4vgxiAg476VLYAL80/kuOD31JMxE3LeBvoLKEI3pk/2OOBUR97rz+fcYriRonyIgPmLzRGrX319cd4/H4wuEfW4cYfIe5wAAAABJRU5ErkJggg==","Name":"Diagram copy 12","Paragraph":{"Font":{"Name":"Times New Roman","NameFarEast":"+mn-ea","NameComplexScript":"+mn-cs","Size":12.0,"Bold":false,"Italic":false,"Underline":false,"Color":"Black","SmallCaps":false,"AllCaps":false},"Alignment":0,"IndentBefore":0.0,"FirstLineIndent":0.0,"ParagraphSpacing":{"Before":0.0,"After":0.0,"LineSpacing":1.0,"MeasureInLines":true}},"List":{"Visible":false,"BulletType":4,"StartValue":1,"IndentLevel":1,"Character":8226,"CharacterFont":"","BulletStyle":0,"BulletSize":1.0,"BulletColor":"Black"}}]}]]></PpStyles>
</file>

<file path=customXml/item4.xml><?xml version="1.0" encoding="utf-8"?>
<TemplafySlideFormConfiguration><![CDATA[{"formFields":[],"formDataEntries":[]}]]></TemplafySlideFormConfiguration>
</file>

<file path=customXml/item5.xml><?xml version="1.0" encoding="utf-8"?>
<TemplafySlideTemplateConfiguration><![CDATA[{"slideVersion":1,"isValidatorEnabled":false,"isLocked":false,"elementsMetadata":[],"slideId":"1023215984060399618","enableDocumentContentUpdater":false,"version":"2.0"}]]></TemplafySlideTemplateConfiguration>
</file>

<file path=customXml/item6.xml><?xml version="1.0" encoding="utf-8"?>
<TemplafySlideTemplateConfiguration><![CDATA[{"slideVersion":1,"isValidatorEnabled":false,"isLocked":false,"elementsMetadata":[],"slideId":"1023215984060399620","enableDocumentContentUpdater":false,"version":"2.0"}]]></TemplafySlideTemplateConfiguration>
</file>

<file path=customXml/item7.xml><?xml version="1.0" encoding="utf-8"?>
<TemplafySlideFormConfiguration><![CDATA[{"formFields":[],"formDataEntries":[]}]]></TemplafySlideFormConfiguration>
</file>

<file path=customXml/item8.xml><?xml version="1.0" encoding="utf-8"?>
<TemplafySlideTemplateConfiguration><![CDATA[{"slideVersion":1,"isValidatorEnabled":false,"isLocked":false,"elementsMetadata":[],"slideId":"1023215984060399621","enableDocumentContentUpdater":false,"version":"2.0"}]]></TemplafySlideTemplateConfiguration>
</file>

<file path=customXml/item9.xml><?xml version="1.0" encoding="utf-8"?>
<TemplafySlideFormConfiguration><![CDATA[{"formFields":[],"formDataEntries":[]}]]></TemplafySlideFormConfiguration>
</file>

<file path=customXml/itemProps1.xml><?xml version="1.0" encoding="utf-8"?>
<ds:datastoreItem xmlns:ds="http://schemas.openxmlformats.org/officeDocument/2006/customXml" ds:itemID="{CBB68CCC-1B51-492A-84E3-3500C75307DB}">
  <ds:schemaRefs/>
</ds:datastoreItem>
</file>

<file path=customXml/itemProps2.xml><?xml version="1.0" encoding="utf-8"?>
<ds:datastoreItem xmlns:ds="http://schemas.openxmlformats.org/officeDocument/2006/customXml" ds:itemID="{85C9654A-CB65-48CF-ADF0-1162351C4C97}">
  <ds:schemaRefs/>
</ds:datastoreItem>
</file>

<file path=customXml/itemProps3.xml><?xml version="1.0" encoding="utf-8"?>
<ds:datastoreItem xmlns:ds="http://schemas.openxmlformats.org/officeDocument/2006/customXml" ds:itemID="{B38A1309-93A8-4147-848C-9DBE227067B1}">
  <ds:schemaRefs/>
</ds:datastoreItem>
</file>

<file path=customXml/itemProps4.xml><?xml version="1.0" encoding="utf-8"?>
<ds:datastoreItem xmlns:ds="http://schemas.openxmlformats.org/officeDocument/2006/customXml" ds:itemID="{B351DCC6-C148-4C81-8758-90C2C2CDC51C}">
  <ds:schemaRefs/>
</ds:datastoreItem>
</file>

<file path=customXml/itemProps5.xml><?xml version="1.0" encoding="utf-8"?>
<ds:datastoreItem xmlns:ds="http://schemas.openxmlformats.org/officeDocument/2006/customXml" ds:itemID="{C87C8382-8249-4949-BF28-7DB601052577}">
  <ds:schemaRefs/>
</ds:datastoreItem>
</file>

<file path=customXml/itemProps6.xml><?xml version="1.0" encoding="utf-8"?>
<ds:datastoreItem xmlns:ds="http://schemas.openxmlformats.org/officeDocument/2006/customXml" ds:itemID="{015489D0-6924-4348-A9BE-0A639023A5F1}">
  <ds:schemaRefs/>
</ds:datastoreItem>
</file>

<file path=customXml/itemProps7.xml><?xml version="1.0" encoding="utf-8"?>
<ds:datastoreItem xmlns:ds="http://schemas.openxmlformats.org/officeDocument/2006/customXml" ds:itemID="{6FEA50E6-D1D1-43BB-B1EA-ADDC424130BD}">
  <ds:schemaRefs/>
</ds:datastoreItem>
</file>

<file path=customXml/itemProps8.xml><?xml version="1.0" encoding="utf-8"?>
<ds:datastoreItem xmlns:ds="http://schemas.openxmlformats.org/officeDocument/2006/customXml" ds:itemID="{A567B8E4-3605-45F9-9AEA-5FBF26BDA041}">
  <ds:schemaRefs/>
</ds:datastoreItem>
</file>

<file path=customXml/itemProps9.xml><?xml version="1.0" encoding="utf-8"?>
<ds:datastoreItem xmlns:ds="http://schemas.openxmlformats.org/officeDocument/2006/customXml" ds:itemID="{07956F30-437E-4A81-83F4-B4D183328853}">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
  <TotalTime>3014</TotalTime>
  <Words>1884</Words>
  <Application>Microsoft Office PowerPoint</Application>
  <PresentationFormat>Widescreen</PresentationFormat>
  <Paragraphs>250</Paragraphs>
  <Slides>38</Slides>
  <Notes>0</Notes>
  <HiddenSlides>0</HiddenSlides>
  <MMClips>46</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38</vt:i4>
      </vt:variant>
    </vt:vector>
  </HeadingPairs>
  <TitlesOfParts>
    <vt:vector size="43" baseType="lpstr">
      <vt:lpstr>Arial</vt:lpstr>
      <vt:lpstr>Inter</vt:lpstr>
      <vt:lpstr>Times New Roman</vt:lpstr>
      <vt:lpstr>Arup</vt:lpstr>
      <vt:lpstr>Blank</vt:lpstr>
      <vt:lpstr>Bookstore Management System - Documentation</vt:lpstr>
      <vt:lpstr>Overview: Assignment 1 </vt:lpstr>
      <vt:lpstr>Initial Planning</vt:lpstr>
      <vt:lpstr>Relationships</vt:lpstr>
      <vt:lpstr>index.html</vt:lpstr>
      <vt:lpstr>index.html</vt:lpstr>
      <vt:lpstr>style.css  </vt:lpstr>
      <vt:lpstr>script.js</vt:lpstr>
      <vt:lpstr>Add Book feature</vt:lpstr>
      <vt:lpstr>Creating a View Details </vt:lpstr>
      <vt:lpstr>PowerPoint Presentation</vt:lpstr>
      <vt:lpstr>Delete book </vt:lpstr>
      <vt:lpstr>PowerPoint Presentation</vt:lpstr>
      <vt:lpstr>Installing node.js</vt:lpstr>
      <vt:lpstr>Setting up new node.js project</vt:lpstr>
      <vt:lpstr>Create server.js</vt:lpstr>
      <vt:lpstr>Start/test the server</vt:lpstr>
      <vt:lpstr>Overview: Assignment 2</vt:lpstr>
      <vt:lpstr>Building API Endpoints </vt:lpstr>
      <vt:lpstr>Testing GET/books</vt:lpstr>
      <vt:lpstr>Adding the CRUD API endpoints. </vt:lpstr>
      <vt:lpstr>Adding the CRUD API endpoints. </vt:lpstr>
      <vt:lpstr>Adding the CRUD API endpoints. </vt:lpstr>
      <vt:lpstr>Fetching a single book to view details.</vt:lpstr>
      <vt:lpstr>Fetching books (script.js)</vt:lpstr>
      <vt:lpstr>Books are being fetched from the server not html hardcode.</vt:lpstr>
      <vt:lpstr>Post Request (script.js)</vt:lpstr>
      <vt:lpstr>Add Book </vt:lpstr>
      <vt:lpstr>Update book (script.js) </vt:lpstr>
      <vt:lpstr>Updating existing book</vt:lpstr>
      <vt:lpstr>Get request (script.js)</vt:lpstr>
      <vt:lpstr>View details</vt:lpstr>
      <vt:lpstr>Delete request </vt:lpstr>
      <vt:lpstr>Delete book</vt:lpstr>
      <vt:lpstr>Testing – Frontend/backend communication.</vt:lpstr>
      <vt:lpstr>Adding cors into server.js</vt:lpstr>
      <vt:lpstr>Thank you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Ethan Shellem-Prince</dc:creator>
  <cp:lastModifiedBy>Ethan Shellem-Prince</cp:lastModifiedBy>
  <cp:revision>10</cp:revision>
  <dcterms:created xsi:type="dcterms:W3CDTF">2024-12-16T11:06:25Z</dcterms:created>
  <dcterms:modified xsi:type="dcterms:W3CDTF">2024-12-19T11:45:34Z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2fa3fd3-029b-403d-91b4-1dc930cb0e60_Enabled">
    <vt:lpwstr>true</vt:lpwstr>
  </property>
  <property fmtid="{D5CDD505-2E9C-101B-9397-08002B2CF9AE}" pid="3" name="MSIP_Label_82fa3fd3-029b-403d-91b4-1dc930cb0e60_SetDate">
    <vt:lpwstr>2022-06-29T16:26:25Z</vt:lpwstr>
  </property>
  <property fmtid="{D5CDD505-2E9C-101B-9397-08002B2CF9AE}" pid="4" name="MSIP_Label_82fa3fd3-029b-403d-91b4-1dc930cb0e60_Method">
    <vt:lpwstr>Privileged</vt:lpwstr>
  </property>
  <property fmtid="{D5CDD505-2E9C-101B-9397-08002B2CF9AE}" pid="5" name="MSIP_Label_82fa3fd3-029b-403d-91b4-1dc930cb0e60_Name">
    <vt:lpwstr>82fa3fd3-029b-403d-91b4-1dc930cb0e60</vt:lpwstr>
  </property>
  <property fmtid="{D5CDD505-2E9C-101B-9397-08002B2CF9AE}" pid="6" name="MSIP_Label_82fa3fd3-029b-403d-91b4-1dc930cb0e60_SiteId">
    <vt:lpwstr>4ae48b41-0137-4599-8661-fc641fe77bea</vt:lpwstr>
  </property>
  <property fmtid="{D5CDD505-2E9C-101B-9397-08002B2CF9AE}" pid="7" name="MSIP_Label_82fa3fd3-029b-403d-91b4-1dc930cb0e60_ActionId">
    <vt:lpwstr>d2f615bd-5adc-4406-b42c-8cea75de1189</vt:lpwstr>
  </property>
  <property fmtid="{D5CDD505-2E9C-101B-9397-08002B2CF9AE}" pid="8" name="MSIP_Label_82fa3fd3-029b-403d-91b4-1dc930cb0e60_ContentBits">
    <vt:lpwstr>0</vt:lpwstr>
  </property>
  <property fmtid="{D5CDD505-2E9C-101B-9397-08002B2CF9AE}" pid="9" name="TemplafyTimeStamp">
    <vt:lpwstr>2024-10-10T16:20:18</vt:lpwstr>
  </property>
  <property fmtid="{D5CDD505-2E9C-101B-9397-08002B2CF9AE}" pid="10" name="TemplafyTenantId">
    <vt:lpwstr>arup</vt:lpwstr>
  </property>
  <property fmtid="{D5CDD505-2E9C-101B-9397-08002B2CF9AE}" pid="11" name="TemplafyTemplateId">
    <vt:lpwstr>1023215975579517904</vt:lpwstr>
  </property>
  <property fmtid="{D5CDD505-2E9C-101B-9397-08002B2CF9AE}" pid="12" name="TemplafyUserProfileId">
    <vt:lpwstr>637793011082920295</vt:lpwstr>
  </property>
  <property fmtid="{D5CDD505-2E9C-101B-9397-08002B2CF9AE}" pid="13" name="TemplafyLanguageCode">
    <vt:lpwstr>en-GB</vt:lpwstr>
  </property>
  <property fmtid="{D5CDD505-2E9C-101B-9397-08002B2CF9AE}" pid="14" name="PPStyles">
    <vt:lpwstr/>
  </property>
  <property fmtid="{D5CDD505-2E9C-101B-9397-08002B2CF9AE}" pid="15" name="TemplafyFromBlank">
    <vt:bool>true</vt:bool>
  </property>
</Properties>
</file>