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7" r:id="rId1"/>
  </p:sldMasterIdLst>
  <p:notesMasterIdLst>
    <p:notesMasterId r:id="rId12"/>
  </p:notesMasterIdLst>
  <p:sldIdLst>
    <p:sldId id="256" r:id="rId2"/>
    <p:sldId id="257" r:id="rId3"/>
    <p:sldId id="258" r:id="rId4"/>
    <p:sldId id="264" r:id="rId5"/>
    <p:sldId id="262" r:id="rId6"/>
    <p:sldId id="263" r:id="rId7"/>
    <p:sldId id="259" r:id="rId8"/>
    <p:sldId id="266" r:id="rId9"/>
    <p:sldId id="265" r:id="rId10"/>
    <p:sldId id="26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2645AF-172A-4A0B-AF5F-488D1FA33223}" v="131" dt="2019-12-07T06:06:24.2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511" autoAdjust="0"/>
  </p:normalViewPr>
  <p:slideViewPr>
    <p:cSldViewPr snapToGrid="0">
      <p:cViewPr varScale="1">
        <p:scale>
          <a:sx n="56" d="100"/>
          <a:sy n="56" d="100"/>
        </p:scale>
        <p:origin x="10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Davies" userId="72ce5b5bbccc7627" providerId="LiveId" clId="{F82645AF-172A-4A0B-AF5F-488D1FA33223}"/>
    <pc:docChg chg="undo custSel mod addSld delSld modSld sldOrd">
      <pc:chgData name="Claire Davies" userId="72ce5b5bbccc7627" providerId="LiveId" clId="{F82645AF-172A-4A0B-AF5F-488D1FA33223}" dt="2019-12-07T06:06:59.815" v="8713" actId="20577"/>
      <pc:docMkLst>
        <pc:docMk/>
      </pc:docMkLst>
      <pc:sldChg chg="addSp delSp modSp mod setBg delDesignElem">
        <pc:chgData name="Claire Davies" userId="72ce5b5bbccc7627" providerId="LiveId" clId="{F82645AF-172A-4A0B-AF5F-488D1FA33223}" dt="2019-12-07T06:06:59.815" v="8713" actId="20577"/>
        <pc:sldMkLst>
          <pc:docMk/>
          <pc:sldMk cId="802750145" sldId="256"/>
        </pc:sldMkLst>
        <pc:spChg chg="mod">
          <ac:chgData name="Claire Davies" userId="72ce5b5bbccc7627" providerId="LiveId" clId="{F82645AF-172A-4A0B-AF5F-488D1FA33223}" dt="2019-12-03T23:10:08.383" v="73" actId="26606"/>
          <ac:spMkLst>
            <pc:docMk/>
            <pc:sldMk cId="802750145" sldId="256"/>
            <ac:spMk id="2" creationId="{ADD71711-1C00-46B5-9F13-FF8258F006C7}"/>
          </ac:spMkLst>
        </pc:spChg>
        <pc:spChg chg="mod">
          <ac:chgData name="Claire Davies" userId="72ce5b5bbccc7627" providerId="LiveId" clId="{F82645AF-172A-4A0B-AF5F-488D1FA33223}" dt="2019-12-07T06:06:59.815" v="8713" actId="20577"/>
          <ac:spMkLst>
            <pc:docMk/>
            <pc:sldMk cId="802750145" sldId="256"/>
            <ac:spMk id="3" creationId="{076C6B2C-D19E-4E25-963D-C49D82D29390}"/>
          </ac:spMkLst>
        </pc:spChg>
        <pc:spChg chg="add del">
          <ac:chgData name="Claire Davies" userId="72ce5b5bbccc7627" providerId="LiveId" clId="{F82645AF-172A-4A0B-AF5F-488D1FA33223}" dt="2019-12-03T23:10:08.383" v="73" actId="26606"/>
          <ac:spMkLst>
            <pc:docMk/>
            <pc:sldMk cId="802750145" sldId="256"/>
            <ac:spMk id="7" creationId="{0DF3F811-7293-4792-B4BE-C473322AACC5}"/>
          </ac:spMkLst>
        </pc:spChg>
        <pc:spChg chg="add del">
          <ac:chgData name="Claire Davies" userId="72ce5b5bbccc7627" providerId="LiveId" clId="{F82645AF-172A-4A0B-AF5F-488D1FA33223}" dt="2019-12-03T23:02:05.741" v="30" actId="26606"/>
          <ac:spMkLst>
            <pc:docMk/>
            <pc:sldMk cId="802750145" sldId="256"/>
            <ac:spMk id="8" creationId="{CE3D4922-3D1C-4679-9A86-15BFC1A252F0}"/>
          </ac:spMkLst>
        </pc:spChg>
        <pc:spChg chg="add del">
          <ac:chgData name="Claire Davies" userId="72ce5b5bbccc7627" providerId="LiveId" clId="{F82645AF-172A-4A0B-AF5F-488D1FA33223}" dt="2019-12-03T23:02:05.741" v="30" actId="26606"/>
          <ac:spMkLst>
            <pc:docMk/>
            <pc:sldMk cId="802750145" sldId="256"/>
            <ac:spMk id="10" creationId="{164E9BCF-1B67-4514-808C-A5DCBDEB4A85}"/>
          </ac:spMkLst>
        </pc:spChg>
        <pc:spChg chg="add del">
          <ac:chgData name="Claire Davies" userId="72ce5b5bbccc7627" providerId="LiveId" clId="{F82645AF-172A-4A0B-AF5F-488D1FA33223}" dt="2019-12-03T23:09:35.161" v="71"/>
          <ac:spMkLst>
            <pc:docMk/>
            <pc:sldMk cId="802750145" sldId="256"/>
            <ac:spMk id="23" creationId="{9CD9ACDE-8038-488C-AB0C-5FD1A373C8CD}"/>
          </ac:spMkLst>
        </pc:spChg>
        <pc:spChg chg="add del">
          <ac:chgData name="Claire Davies" userId="72ce5b5bbccc7627" providerId="LiveId" clId="{F82645AF-172A-4A0B-AF5F-488D1FA33223}" dt="2019-12-03T23:09:35.161" v="71"/>
          <ac:spMkLst>
            <pc:docMk/>
            <pc:sldMk cId="802750145" sldId="256"/>
            <ac:spMk id="25" creationId="{DA6C2449-5F66-4753-AAA3-4AD81E57A0E5}"/>
          </ac:spMkLst>
        </pc:spChg>
        <pc:grpChg chg="add del">
          <ac:chgData name="Claire Davies" userId="72ce5b5bbccc7627" providerId="LiveId" clId="{F82645AF-172A-4A0B-AF5F-488D1FA33223}" dt="2019-12-03T23:02:05.741" v="30" actId="26606"/>
          <ac:grpSpMkLst>
            <pc:docMk/>
            <pc:sldMk cId="802750145" sldId="256"/>
            <ac:grpSpMk id="12" creationId="{32238778-9D1D-45F4-BB78-76F208A224B4}"/>
          </ac:grpSpMkLst>
        </pc:grpChg>
        <pc:grpChg chg="add del">
          <ac:chgData name="Claire Davies" userId="72ce5b5bbccc7627" providerId="LiveId" clId="{F82645AF-172A-4A0B-AF5F-488D1FA33223}" dt="2019-12-03T23:09:35.161" v="71"/>
          <ac:grpSpMkLst>
            <pc:docMk/>
            <pc:sldMk cId="802750145" sldId="256"/>
            <ac:grpSpMk id="27" creationId="{329F7DAB-18F4-436A-A0D8-61013DEB6F50}"/>
          </ac:grpSpMkLst>
        </pc:grpChg>
        <pc:picChg chg="add mod">
          <ac:chgData name="Claire Davies" userId="72ce5b5bbccc7627" providerId="LiveId" clId="{F82645AF-172A-4A0B-AF5F-488D1FA33223}" dt="2019-12-03T23:10:13.062" v="74" actId="1076"/>
          <ac:picMkLst>
            <pc:docMk/>
            <pc:sldMk cId="802750145" sldId="256"/>
            <ac:picMk id="5" creationId="{66203309-9848-40DE-83E9-69A05E6C48CE}"/>
          </ac:picMkLst>
        </pc:picChg>
      </pc:sldChg>
      <pc:sldChg chg="delSp modSp modNotesTx">
        <pc:chgData name="Claire Davies" userId="72ce5b5bbccc7627" providerId="LiveId" clId="{F82645AF-172A-4A0B-AF5F-488D1FA33223}" dt="2019-12-06T09:11:56.735" v="1463" actId="20577"/>
        <pc:sldMkLst>
          <pc:docMk/>
          <pc:sldMk cId="2477523014" sldId="257"/>
        </pc:sldMkLst>
        <pc:spChg chg="del mod">
          <ac:chgData name="Claire Davies" userId="72ce5b5bbccc7627" providerId="LiveId" clId="{F82645AF-172A-4A0B-AF5F-488D1FA33223}" dt="2019-12-06T08:19:29.109" v="79" actId="478"/>
          <ac:spMkLst>
            <pc:docMk/>
            <pc:sldMk cId="2477523014" sldId="257"/>
            <ac:spMk id="2" creationId="{1E7C0DF8-4613-4AA5-805E-5E5083B6669F}"/>
          </ac:spMkLst>
        </pc:spChg>
        <pc:spChg chg="mod">
          <ac:chgData name="Claire Davies" userId="72ce5b5bbccc7627" providerId="LiveId" clId="{F82645AF-172A-4A0B-AF5F-488D1FA33223}" dt="2019-12-06T09:11:56.735" v="1463" actId="20577"/>
          <ac:spMkLst>
            <pc:docMk/>
            <pc:sldMk cId="2477523014" sldId="257"/>
            <ac:spMk id="3" creationId="{772F89F7-87F2-4EF8-8544-B2D09C77AE12}"/>
          </ac:spMkLst>
        </pc:spChg>
      </pc:sldChg>
      <pc:sldChg chg="addSp delSp modSp add mod setBg modNotesTx">
        <pc:chgData name="Claire Davies" userId="72ce5b5bbccc7627" providerId="LiveId" clId="{F82645AF-172A-4A0B-AF5F-488D1FA33223}" dt="2019-12-07T06:06:46.861" v="8712" actId="115"/>
        <pc:sldMkLst>
          <pc:docMk/>
          <pc:sldMk cId="3950446220" sldId="258"/>
        </pc:sldMkLst>
        <pc:spChg chg="del">
          <ac:chgData name="Claire Davies" userId="72ce5b5bbccc7627" providerId="LiveId" clId="{F82645AF-172A-4A0B-AF5F-488D1FA33223}" dt="2019-12-03T23:06:56.211" v="59" actId="478"/>
          <ac:spMkLst>
            <pc:docMk/>
            <pc:sldMk cId="3950446220" sldId="258"/>
            <ac:spMk id="2" creationId="{42F1B15D-0F2B-4980-A0A2-49FEC03005AC}"/>
          </ac:spMkLst>
        </pc:spChg>
        <pc:spChg chg="add del mod ord">
          <ac:chgData name="Claire Davies" userId="72ce5b5bbccc7627" providerId="LiveId" clId="{F82645AF-172A-4A0B-AF5F-488D1FA33223}" dt="2019-12-06T10:48:40.157" v="4092" actId="478"/>
          <ac:spMkLst>
            <pc:docMk/>
            <pc:sldMk cId="3950446220" sldId="258"/>
            <ac:spMk id="2" creationId="{B739D05D-6350-4709-A41C-F71854AAA424}"/>
          </ac:spMkLst>
        </pc:spChg>
        <pc:spChg chg="del mod">
          <ac:chgData name="Claire Davies" userId="72ce5b5bbccc7627" providerId="LiveId" clId="{F82645AF-172A-4A0B-AF5F-488D1FA33223}" dt="2019-12-03T23:07:08.844" v="61" actId="478"/>
          <ac:spMkLst>
            <pc:docMk/>
            <pc:sldMk cId="3950446220" sldId="258"/>
            <ac:spMk id="3" creationId="{149E758F-2F6F-4049-96E1-487CC09BA4B0}"/>
          </ac:spMkLst>
        </pc:spChg>
        <pc:spChg chg="add mod">
          <ac:chgData name="Claire Davies" userId="72ce5b5bbccc7627" providerId="LiveId" clId="{F82645AF-172A-4A0B-AF5F-488D1FA33223}" dt="2019-12-06T10:56:27.660" v="4537" actId="1076"/>
          <ac:spMkLst>
            <pc:docMk/>
            <pc:sldMk cId="3950446220" sldId="258"/>
            <ac:spMk id="4" creationId="{B686B264-3066-4FEF-A0E2-6F80D5AEAC3F}"/>
          </ac:spMkLst>
        </pc:spChg>
        <pc:spChg chg="add del mod">
          <ac:chgData name="Claire Davies" userId="72ce5b5bbccc7627" providerId="LiveId" clId="{F82645AF-172A-4A0B-AF5F-488D1FA33223}" dt="2019-12-07T06:06:46.861" v="8712" actId="115"/>
          <ac:spMkLst>
            <pc:docMk/>
            <pc:sldMk cId="3950446220" sldId="258"/>
            <ac:spMk id="5" creationId="{00A7813C-B2FC-43F6-991C-D5085B311C27}"/>
          </ac:spMkLst>
        </pc:spChg>
        <pc:spChg chg="add">
          <ac:chgData name="Claire Davies" userId="72ce5b5bbccc7627" providerId="LiveId" clId="{F82645AF-172A-4A0B-AF5F-488D1FA33223}" dt="2019-12-06T10:47:31.077" v="4080" actId="26606"/>
          <ac:spMkLst>
            <pc:docMk/>
            <pc:sldMk cId="3950446220" sldId="258"/>
            <ac:spMk id="16" creationId="{4FEB7930-F0D6-4044-8BA9-D730103DBF13}"/>
          </ac:spMkLst>
        </pc:spChg>
        <pc:grpChg chg="add">
          <ac:chgData name="Claire Davies" userId="72ce5b5bbccc7627" providerId="LiveId" clId="{F82645AF-172A-4A0B-AF5F-488D1FA33223}" dt="2019-12-06T10:47:31.077" v="4080" actId="26606"/>
          <ac:grpSpMkLst>
            <pc:docMk/>
            <pc:sldMk cId="3950446220" sldId="258"/>
            <ac:grpSpMk id="8" creationId="{0A47CF6F-27C2-43F3-AF69-E3D576363742}"/>
          </ac:grpSpMkLst>
        </pc:grpChg>
        <pc:grpChg chg="add">
          <ac:chgData name="Claire Davies" userId="72ce5b5bbccc7627" providerId="LiveId" clId="{F82645AF-172A-4A0B-AF5F-488D1FA33223}" dt="2019-12-06T10:47:31.077" v="4080" actId="26606"/>
          <ac:grpSpMkLst>
            <pc:docMk/>
            <pc:sldMk cId="3950446220" sldId="258"/>
            <ac:grpSpMk id="18" creationId="{3D37B8A0-A486-4042-834D-0C08DD3B4302}"/>
          </ac:grpSpMkLst>
        </pc:grpChg>
        <pc:grpChg chg="add">
          <ac:chgData name="Claire Davies" userId="72ce5b5bbccc7627" providerId="LiveId" clId="{F82645AF-172A-4A0B-AF5F-488D1FA33223}" dt="2019-12-06T10:47:31.077" v="4080" actId="26606"/>
          <ac:grpSpMkLst>
            <pc:docMk/>
            <pc:sldMk cId="3950446220" sldId="258"/>
            <ac:grpSpMk id="22" creationId="{945CE9A4-4A26-4B57-A688-E6D3A8498AB1}"/>
          </ac:grpSpMkLst>
        </pc:grpChg>
        <pc:picChg chg="add del mod">
          <ac:chgData name="Claire Davies" userId="72ce5b5bbccc7627" providerId="LiveId" clId="{F82645AF-172A-4A0B-AF5F-488D1FA33223}" dt="2019-12-07T06:05:59.247" v="8706" actId="14100"/>
          <ac:picMkLst>
            <pc:docMk/>
            <pc:sldMk cId="3950446220" sldId="258"/>
            <ac:picMk id="3" creationId="{B269F1F0-D407-475E-BB56-D79385904D46}"/>
          </ac:picMkLst>
        </pc:picChg>
      </pc:sldChg>
      <pc:sldChg chg="addSp delSp modSp add mod setBg modNotesTx">
        <pc:chgData name="Claire Davies" userId="72ce5b5bbccc7627" providerId="LiveId" clId="{F82645AF-172A-4A0B-AF5F-488D1FA33223}" dt="2019-12-07T05:22:51.270" v="6907" actId="5793"/>
        <pc:sldMkLst>
          <pc:docMk/>
          <pc:sldMk cId="2304999226" sldId="259"/>
        </pc:sldMkLst>
        <pc:spChg chg="del">
          <ac:chgData name="Claire Davies" userId="72ce5b5bbccc7627" providerId="LiveId" clId="{F82645AF-172A-4A0B-AF5F-488D1FA33223}" dt="2019-12-03T23:07:41.782" v="66" actId="478"/>
          <ac:spMkLst>
            <pc:docMk/>
            <pc:sldMk cId="2304999226" sldId="259"/>
            <ac:spMk id="2" creationId="{CF06A5EF-D520-4B32-9494-2D1A69DC2C67}"/>
          </ac:spMkLst>
        </pc:spChg>
        <pc:spChg chg="del">
          <ac:chgData name="Claire Davies" userId="72ce5b5bbccc7627" providerId="LiveId" clId="{F82645AF-172A-4A0B-AF5F-488D1FA33223}" dt="2019-12-03T23:07:47.429" v="67" actId="478"/>
          <ac:spMkLst>
            <pc:docMk/>
            <pc:sldMk cId="2304999226" sldId="259"/>
            <ac:spMk id="3" creationId="{0C97CB80-61A7-42D3-BE2B-8D5125027014}"/>
          </ac:spMkLst>
        </pc:spChg>
        <pc:spChg chg="add mod">
          <ac:chgData name="Claire Davies" userId="72ce5b5bbccc7627" providerId="LiveId" clId="{F82645AF-172A-4A0B-AF5F-488D1FA33223}" dt="2019-12-06T11:15:53.924" v="4719" actId="26606"/>
          <ac:spMkLst>
            <pc:docMk/>
            <pc:sldMk cId="2304999226" sldId="259"/>
            <ac:spMk id="3" creationId="{23D7A33B-8CD5-44B9-93B2-CFB8A2DA7A11}"/>
          </ac:spMkLst>
        </pc:spChg>
        <pc:spChg chg="add mod">
          <ac:chgData name="Claire Davies" userId="72ce5b5bbccc7627" providerId="LiveId" clId="{F82645AF-172A-4A0B-AF5F-488D1FA33223}" dt="2019-12-06T12:09:07.153" v="4870" actId="1076"/>
          <ac:spMkLst>
            <pc:docMk/>
            <pc:sldMk cId="2304999226" sldId="259"/>
            <ac:spMk id="4" creationId="{591E4975-A86E-4377-AD1C-A72C35E97A66}"/>
          </ac:spMkLst>
        </pc:spChg>
        <pc:spChg chg="add del">
          <ac:chgData name="Claire Davies" userId="72ce5b5bbccc7627" providerId="LiveId" clId="{F82645AF-172A-4A0B-AF5F-488D1FA33223}" dt="2019-12-06T12:02:49.526" v="4809"/>
          <ac:spMkLst>
            <pc:docMk/>
            <pc:sldMk cId="2304999226" sldId="259"/>
            <ac:spMk id="5" creationId="{558FDDA1-4753-40C8-B8DE-2E0A6F14DA28}"/>
          </ac:spMkLst>
        </pc:spChg>
        <pc:spChg chg="add del">
          <ac:chgData name="Claire Davies" userId="72ce5b5bbccc7627" providerId="LiveId" clId="{F82645AF-172A-4A0B-AF5F-488D1FA33223}" dt="2019-12-06T12:03:05.204" v="4811" actId="478"/>
          <ac:spMkLst>
            <pc:docMk/>
            <pc:sldMk cId="2304999226" sldId="259"/>
            <ac:spMk id="6" creationId="{E6436A01-991A-4A0C-A98E-3FCA7D7B75D5}"/>
          </ac:spMkLst>
        </pc:spChg>
        <pc:spChg chg="add del mod">
          <ac:chgData name="Claire Davies" userId="72ce5b5bbccc7627" providerId="LiveId" clId="{F82645AF-172A-4A0B-AF5F-488D1FA33223}" dt="2019-12-06T12:03:37.542" v="4816"/>
          <ac:spMkLst>
            <pc:docMk/>
            <pc:sldMk cId="2304999226" sldId="259"/>
            <ac:spMk id="7" creationId="{C7DFAD23-4912-4537-8C9D-F9975DE66057}"/>
          </ac:spMkLst>
        </pc:spChg>
        <pc:spChg chg="add del">
          <ac:chgData name="Claire Davies" userId="72ce5b5bbccc7627" providerId="LiveId" clId="{F82645AF-172A-4A0B-AF5F-488D1FA33223}" dt="2019-12-06T12:03:37.542" v="4814"/>
          <ac:spMkLst>
            <pc:docMk/>
            <pc:sldMk cId="2304999226" sldId="259"/>
            <ac:spMk id="10" creationId="{290A76C0-71B0-4D62-861E-681769C8D9C4}"/>
          </ac:spMkLst>
        </pc:spChg>
        <pc:spChg chg="add del">
          <ac:chgData name="Claire Davies" userId="72ce5b5bbccc7627" providerId="LiveId" clId="{F82645AF-172A-4A0B-AF5F-488D1FA33223}" dt="2019-12-06T12:03:37.542" v="4814"/>
          <ac:spMkLst>
            <pc:docMk/>
            <pc:sldMk cId="2304999226" sldId="259"/>
            <ac:spMk id="11" creationId="{3F87A251-E9E3-401F-9555-21896DA1FA7E}"/>
          </ac:spMkLst>
        </pc:spChg>
        <pc:spChg chg="add del">
          <ac:chgData name="Claire Davies" userId="72ce5b5bbccc7627" providerId="LiveId" clId="{F82645AF-172A-4A0B-AF5F-488D1FA33223}" dt="2019-12-06T12:03:37.542" v="4814"/>
          <ac:spMkLst>
            <pc:docMk/>
            <pc:sldMk cId="2304999226" sldId="259"/>
            <ac:spMk id="12" creationId="{3DB69143-BBD2-4B5F-AB11-41168A740DC0}"/>
          </ac:spMkLst>
        </pc:spChg>
        <pc:spChg chg="add del">
          <ac:chgData name="Claire Davies" userId="72ce5b5bbccc7627" providerId="LiveId" clId="{F82645AF-172A-4A0B-AF5F-488D1FA33223}" dt="2019-12-06T12:03:37.542" v="4814"/>
          <ac:spMkLst>
            <pc:docMk/>
            <pc:sldMk cId="2304999226" sldId="259"/>
            <ac:spMk id="13" creationId="{71C81866-41F1-4E63-BD70-4E6D05F4F8BC}"/>
          </ac:spMkLst>
        </pc:spChg>
        <pc:spChg chg="add del">
          <ac:chgData name="Claire Davies" userId="72ce5b5bbccc7627" providerId="LiveId" clId="{F82645AF-172A-4A0B-AF5F-488D1FA33223}" dt="2019-12-06T12:03:37.542" v="4814"/>
          <ac:spMkLst>
            <pc:docMk/>
            <pc:sldMk cId="2304999226" sldId="259"/>
            <ac:spMk id="16" creationId="{680BCBC0-1A90-47F8-82B2-A40434471C0C}"/>
          </ac:spMkLst>
        </pc:spChg>
        <pc:spChg chg="add del">
          <ac:chgData name="Claire Davies" userId="72ce5b5bbccc7627" providerId="LiveId" clId="{F82645AF-172A-4A0B-AF5F-488D1FA33223}" dt="2019-12-06T11:15:53.924" v="4719" actId="26606"/>
          <ac:spMkLst>
            <pc:docMk/>
            <pc:sldMk cId="2304999226" sldId="259"/>
            <ac:spMk id="16" creationId="{84036FF9-87DD-4353-B2F0-489C22FD66D7}"/>
          </ac:spMkLst>
        </pc:spChg>
        <pc:spChg chg="add del">
          <ac:chgData name="Claire Davies" userId="72ce5b5bbccc7627" providerId="LiveId" clId="{F82645AF-172A-4A0B-AF5F-488D1FA33223}" dt="2019-12-06T12:03:37.542" v="4814"/>
          <ac:spMkLst>
            <pc:docMk/>
            <pc:sldMk cId="2304999226" sldId="259"/>
            <ac:spMk id="17" creationId="{A94FDCC5-6B1C-4893-81DD-9D31ABF0BCD7}"/>
          </ac:spMkLst>
        </pc:spChg>
        <pc:spChg chg="add del">
          <ac:chgData name="Claire Davies" userId="72ce5b5bbccc7627" providerId="LiveId" clId="{F82645AF-172A-4A0B-AF5F-488D1FA33223}" dt="2019-12-06T12:03:37.542" v="4814"/>
          <ac:spMkLst>
            <pc:docMk/>
            <pc:sldMk cId="2304999226" sldId="259"/>
            <ac:spMk id="18" creationId="{FD02C632-D32B-4D2A-8051-9FDBCED1B56B}"/>
          </ac:spMkLst>
        </pc:spChg>
        <pc:spChg chg="add del">
          <ac:chgData name="Claire Davies" userId="72ce5b5bbccc7627" providerId="LiveId" clId="{F82645AF-172A-4A0B-AF5F-488D1FA33223}" dt="2019-12-06T12:03:37.542" v="4814"/>
          <ac:spMkLst>
            <pc:docMk/>
            <pc:sldMk cId="2304999226" sldId="259"/>
            <ac:spMk id="19" creationId="{9453BB33-8D15-46D1-981F-6400DB1D7A30}"/>
          </ac:spMkLst>
        </pc:spChg>
        <pc:spChg chg="add del">
          <ac:chgData name="Claire Davies" userId="72ce5b5bbccc7627" providerId="LiveId" clId="{F82645AF-172A-4A0B-AF5F-488D1FA33223}" dt="2019-12-06T12:03:37.542" v="4814"/>
          <ac:spMkLst>
            <pc:docMk/>
            <pc:sldMk cId="2304999226" sldId="259"/>
            <ac:spMk id="20" creationId="{1B3C90C0-8261-431F-90DE-8A9EB2BB72A6}"/>
          </ac:spMkLst>
        </pc:spChg>
        <pc:spChg chg="add del mod">
          <ac:chgData name="Claire Davies" userId="72ce5b5bbccc7627" providerId="LiveId" clId="{F82645AF-172A-4A0B-AF5F-488D1FA33223}" dt="2019-12-06T12:13:17.964" v="4989" actId="1076"/>
          <ac:spMkLst>
            <pc:docMk/>
            <pc:sldMk cId="2304999226" sldId="259"/>
            <ac:spMk id="25" creationId="{0D950B62-C70C-479C-82B2-87B33ADC5553}"/>
          </ac:spMkLst>
        </pc:spChg>
        <pc:spChg chg="add del">
          <ac:chgData name="Claire Davies" userId="72ce5b5bbccc7627" providerId="LiveId" clId="{F82645AF-172A-4A0B-AF5F-488D1FA33223}" dt="2019-12-06T11:15:53.924" v="4719" actId="26606"/>
          <ac:spMkLst>
            <pc:docMk/>
            <pc:sldMk cId="2304999226" sldId="259"/>
            <ac:spMk id="26" creationId="{1879D665-78DD-41CB-B632-09A8CCAA99D0}"/>
          </ac:spMkLst>
        </pc:spChg>
        <pc:spChg chg="add mod">
          <ac:chgData name="Claire Davies" userId="72ce5b5bbccc7627" providerId="LiveId" clId="{F82645AF-172A-4A0B-AF5F-488D1FA33223}" dt="2019-12-06T12:15:18.973" v="5173" actId="14100"/>
          <ac:spMkLst>
            <pc:docMk/>
            <pc:sldMk cId="2304999226" sldId="259"/>
            <ac:spMk id="32" creationId="{7E1900D2-5B58-4062-BE45-4910C3DEC36E}"/>
          </ac:spMkLst>
        </pc:spChg>
        <pc:grpChg chg="add del">
          <ac:chgData name="Claire Davies" userId="72ce5b5bbccc7627" providerId="LiveId" clId="{F82645AF-172A-4A0B-AF5F-488D1FA33223}" dt="2019-12-06T11:15:53.924" v="4719" actId="26606"/>
          <ac:grpSpMkLst>
            <pc:docMk/>
            <pc:sldMk cId="2304999226" sldId="259"/>
            <ac:grpSpMk id="8" creationId="{729D1C44-1DC2-46A3-AF4D-6CF3F03E7AEF}"/>
          </ac:grpSpMkLst>
        </pc:grpChg>
        <pc:grpChg chg="add del">
          <ac:chgData name="Claire Davies" userId="72ce5b5bbccc7627" providerId="LiveId" clId="{F82645AF-172A-4A0B-AF5F-488D1FA33223}" dt="2019-12-06T11:15:53.924" v="4719" actId="26606"/>
          <ac:grpSpMkLst>
            <pc:docMk/>
            <pc:sldMk cId="2304999226" sldId="259"/>
            <ac:grpSpMk id="18" creationId="{E04E07E5-1F56-421C-8C94-997C1C4687E3}"/>
          </ac:grpSpMkLst>
        </pc:grpChg>
        <pc:graphicFrameChg chg="add del">
          <ac:chgData name="Claire Davies" userId="72ce5b5bbccc7627" providerId="LiveId" clId="{F82645AF-172A-4A0B-AF5F-488D1FA33223}" dt="2019-12-06T12:03:37.542" v="4814"/>
          <ac:graphicFrameMkLst>
            <pc:docMk/>
            <pc:sldMk cId="2304999226" sldId="259"/>
            <ac:graphicFrameMk id="8" creationId="{E34CF21B-C7E6-440D-A6EC-91D7D99E947C}"/>
          </ac:graphicFrameMkLst>
        </pc:graphicFrameChg>
        <pc:graphicFrameChg chg="add del">
          <ac:chgData name="Claire Davies" userId="72ce5b5bbccc7627" providerId="LiveId" clId="{F82645AF-172A-4A0B-AF5F-488D1FA33223}" dt="2019-12-06T12:03:37.542" v="4814"/>
          <ac:graphicFrameMkLst>
            <pc:docMk/>
            <pc:sldMk cId="2304999226" sldId="259"/>
            <ac:graphicFrameMk id="9" creationId="{A6E6B017-DA2F-4C54-94CA-68A908660D7C}"/>
          </ac:graphicFrameMkLst>
        </pc:graphicFrameChg>
        <pc:graphicFrameChg chg="add del">
          <ac:chgData name="Claire Davies" userId="72ce5b5bbccc7627" providerId="LiveId" clId="{F82645AF-172A-4A0B-AF5F-488D1FA33223}" dt="2019-12-06T12:04:22.778" v="4818" actId="3680"/>
          <ac:graphicFrameMkLst>
            <pc:docMk/>
            <pc:sldMk cId="2304999226" sldId="259"/>
            <ac:graphicFrameMk id="21" creationId="{CE788EA7-4EDB-4314-8B6D-63F2F5FD15CA}"/>
          </ac:graphicFrameMkLst>
        </pc:graphicFrameChg>
        <pc:graphicFrameChg chg="add mod modGraphic">
          <ac:chgData name="Claire Davies" userId="72ce5b5bbccc7627" providerId="LiveId" clId="{F82645AF-172A-4A0B-AF5F-488D1FA33223}" dt="2019-12-06T12:17:59.206" v="5225" actId="207"/>
          <ac:graphicFrameMkLst>
            <pc:docMk/>
            <pc:sldMk cId="2304999226" sldId="259"/>
            <ac:graphicFrameMk id="23" creationId="{9199283F-EF6C-4403-AEEF-A6428D2645A3}"/>
          </ac:graphicFrameMkLst>
        </pc:graphicFrameChg>
        <pc:picChg chg="add mod ord">
          <ac:chgData name="Claire Davies" userId="72ce5b5bbccc7627" providerId="LiveId" clId="{F82645AF-172A-4A0B-AF5F-488D1FA33223}" dt="2019-12-06T12:08:58.858" v="4869" actId="1076"/>
          <ac:picMkLst>
            <pc:docMk/>
            <pc:sldMk cId="2304999226" sldId="259"/>
            <ac:picMk id="2" creationId="{72F2B8C7-DAE2-4FD2-8B33-3582AF34457B}"/>
          </ac:picMkLst>
        </pc:picChg>
        <pc:cxnChg chg="add del">
          <ac:chgData name="Claire Davies" userId="72ce5b5bbccc7627" providerId="LiveId" clId="{F82645AF-172A-4A0B-AF5F-488D1FA33223}" dt="2019-12-06T12:03:37.542" v="4814"/>
          <ac:cxnSpMkLst>
            <pc:docMk/>
            <pc:sldMk cId="2304999226" sldId="259"/>
            <ac:cxnSpMk id="14" creationId="{03AB8F72-15E1-45F3-8D1C-201D4986F021}"/>
          </ac:cxnSpMkLst>
        </pc:cxnChg>
        <pc:cxnChg chg="add del">
          <ac:chgData name="Claire Davies" userId="72ce5b5bbccc7627" providerId="LiveId" clId="{F82645AF-172A-4A0B-AF5F-488D1FA33223}" dt="2019-12-06T12:03:37.542" v="4814"/>
          <ac:cxnSpMkLst>
            <pc:docMk/>
            <pc:sldMk cId="2304999226" sldId="259"/>
            <ac:cxnSpMk id="15" creationId="{65E4DBAB-0095-4F95-9197-308479D523B1}"/>
          </ac:cxnSpMkLst>
        </pc:cxnChg>
        <pc:cxnChg chg="add mod">
          <ac:chgData name="Claire Davies" userId="72ce5b5bbccc7627" providerId="LiveId" clId="{F82645AF-172A-4A0B-AF5F-488D1FA33223}" dt="2019-12-06T12:15:50.280" v="5176" actId="1076"/>
          <ac:cxnSpMkLst>
            <pc:docMk/>
            <pc:sldMk cId="2304999226" sldId="259"/>
            <ac:cxnSpMk id="27" creationId="{4268CBC6-D970-4DDF-A2C7-534BBD1EA16B}"/>
          </ac:cxnSpMkLst>
        </pc:cxnChg>
        <pc:cxnChg chg="add mod">
          <ac:chgData name="Claire Davies" userId="72ce5b5bbccc7627" providerId="LiveId" clId="{F82645AF-172A-4A0B-AF5F-488D1FA33223}" dt="2019-12-06T12:15:40.783" v="5175" actId="208"/>
          <ac:cxnSpMkLst>
            <pc:docMk/>
            <pc:sldMk cId="2304999226" sldId="259"/>
            <ac:cxnSpMk id="34" creationId="{AD26A3D3-7419-4025-8D83-63735E463E05}"/>
          </ac:cxnSpMkLst>
        </pc:cxnChg>
      </pc:sldChg>
      <pc:sldChg chg="addSp delSp modSp add">
        <pc:chgData name="Claire Davies" userId="72ce5b5bbccc7627" providerId="LiveId" clId="{F82645AF-172A-4A0B-AF5F-488D1FA33223}" dt="2019-12-07T06:02:29.661" v="8680" actId="1076"/>
        <pc:sldMkLst>
          <pc:docMk/>
          <pc:sldMk cId="2523697795" sldId="260"/>
        </pc:sldMkLst>
        <pc:spChg chg="del">
          <ac:chgData name="Claire Davies" userId="72ce5b5bbccc7627" providerId="LiveId" clId="{F82645AF-172A-4A0B-AF5F-488D1FA33223}" dt="2019-12-03T23:07:59.177" v="69" actId="478"/>
          <ac:spMkLst>
            <pc:docMk/>
            <pc:sldMk cId="2523697795" sldId="260"/>
            <ac:spMk id="2" creationId="{140912C5-4908-45FA-A4EA-6170ACDCA713}"/>
          </ac:spMkLst>
        </pc:spChg>
        <pc:spChg chg="add mod">
          <ac:chgData name="Claire Davies" userId="72ce5b5bbccc7627" providerId="LiveId" clId="{F82645AF-172A-4A0B-AF5F-488D1FA33223}" dt="2019-12-07T06:02:29.661" v="8680" actId="1076"/>
          <ac:spMkLst>
            <pc:docMk/>
            <pc:sldMk cId="2523697795" sldId="260"/>
            <ac:spMk id="2" creationId="{6F1897A6-5F25-4BF5-A9D4-87262B42B4C9}"/>
          </ac:spMkLst>
        </pc:spChg>
        <pc:spChg chg="del">
          <ac:chgData name="Claire Davies" userId="72ce5b5bbccc7627" providerId="LiveId" clId="{F82645AF-172A-4A0B-AF5F-488D1FA33223}" dt="2019-12-03T23:07:54.476" v="68" actId="478"/>
          <ac:spMkLst>
            <pc:docMk/>
            <pc:sldMk cId="2523697795" sldId="260"/>
            <ac:spMk id="3" creationId="{C9C97395-451E-468C-8BD5-D01F582AF987}"/>
          </ac:spMkLst>
        </pc:spChg>
      </pc:sldChg>
      <pc:sldChg chg="add del">
        <pc:chgData name="Claire Davies" userId="72ce5b5bbccc7627" providerId="LiveId" clId="{F82645AF-172A-4A0B-AF5F-488D1FA33223}" dt="2019-12-03T23:07:40.008" v="65" actId="2696"/>
        <pc:sldMkLst>
          <pc:docMk/>
          <pc:sldMk cId="1410387720" sldId="261"/>
        </pc:sldMkLst>
      </pc:sldChg>
      <pc:sldChg chg="addSp delSp modSp add modNotesTx">
        <pc:chgData name="Claire Davies" userId="72ce5b5bbccc7627" providerId="LiveId" clId="{F82645AF-172A-4A0B-AF5F-488D1FA33223}" dt="2019-12-06T10:39:52.073" v="4074" actId="20577"/>
        <pc:sldMkLst>
          <pc:docMk/>
          <pc:sldMk cId="3425631044" sldId="262"/>
        </pc:sldMkLst>
        <pc:spChg chg="del">
          <ac:chgData name="Claire Davies" userId="72ce5b5bbccc7627" providerId="LiveId" clId="{F82645AF-172A-4A0B-AF5F-488D1FA33223}" dt="2019-12-03T23:07:16.506" v="62" actId="478"/>
          <ac:spMkLst>
            <pc:docMk/>
            <pc:sldMk cId="3425631044" sldId="262"/>
            <ac:spMk id="2" creationId="{7A3C774E-364B-4DA0-9A8F-FFE53F2FCB75}"/>
          </ac:spMkLst>
        </pc:spChg>
        <pc:spChg chg="add del mod">
          <ac:chgData name="Claire Davies" userId="72ce5b5bbccc7627" providerId="LiveId" clId="{F82645AF-172A-4A0B-AF5F-488D1FA33223}" dt="2019-12-06T09:58:03.895" v="2283"/>
          <ac:spMkLst>
            <pc:docMk/>
            <pc:sldMk cId="3425631044" sldId="262"/>
            <ac:spMk id="2" creationId="{C2EFF0E5-0B1F-45FA-AA11-AE95D990EB6D}"/>
          </ac:spMkLst>
        </pc:spChg>
        <pc:spChg chg="del mod">
          <ac:chgData name="Claire Davies" userId="72ce5b5bbccc7627" providerId="LiveId" clId="{F82645AF-172A-4A0B-AF5F-488D1FA33223}" dt="2019-12-03T23:07:22.384" v="64" actId="478"/>
          <ac:spMkLst>
            <pc:docMk/>
            <pc:sldMk cId="3425631044" sldId="262"/>
            <ac:spMk id="3" creationId="{C35C25F8-4A55-4022-9138-A124068F79EA}"/>
          </ac:spMkLst>
        </pc:spChg>
        <pc:spChg chg="add del mod">
          <ac:chgData name="Claire Davies" userId="72ce5b5bbccc7627" providerId="LiveId" clId="{F82645AF-172A-4A0B-AF5F-488D1FA33223}" dt="2019-12-06T09:58:57.868" v="2289" actId="478"/>
          <ac:spMkLst>
            <pc:docMk/>
            <pc:sldMk cId="3425631044" sldId="262"/>
            <ac:spMk id="4" creationId="{F421B2AE-A91D-4CA3-9797-357864C6431C}"/>
          </ac:spMkLst>
        </pc:spChg>
        <pc:spChg chg="add mod">
          <ac:chgData name="Claire Davies" userId="72ce5b5bbccc7627" providerId="LiveId" clId="{F82645AF-172A-4A0B-AF5F-488D1FA33223}" dt="2019-12-06T10:15:08.775" v="3420" actId="255"/>
          <ac:spMkLst>
            <pc:docMk/>
            <pc:sldMk cId="3425631044" sldId="262"/>
            <ac:spMk id="5" creationId="{1E63BC11-F173-4D05-9BCC-4A6D02781E46}"/>
          </ac:spMkLst>
        </pc:spChg>
        <pc:spChg chg="add del mod">
          <ac:chgData name="Claire Davies" userId="72ce5b5bbccc7627" providerId="LiveId" clId="{F82645AF-172A-4A0B-AF5F-488D1FA33223}" dt="2019-12-06T10:00:36.057" v="2311"/>
          <ac:spMkLst>
            <pc:docMk/>
            <pc:sldMk cId="3425631044" sldId="262"/>
            <ac:spMk id="6" creationId="{ED6307BC-B045-4C79-996F-A5E4E4372F1B}"/>
          </ac:spMkLst>
        </pc:spChg>
        <pc:spChg chg="add mod">
          <ac:chgData name="Claire Davies" userId="72ce5b5bbccc7627" providerId="LiveId" clId="{F82645AF-172A-4A0B-AF5F-488D1FA33223}" dt="2019-12-06T10:01:32.296" v="2332" actId="1076"/>
          <ac:spMkLst>
            <pc:docMk/>
            <pc:sldMk cId="3425631044" sldId="262"/>
            <ac:spMk id="7" creationId="{FF09A0B9-2CE8-4E33-A20D-26B5AE571B58}"/>
          </ac:spMkLst>
        </pc:spChg>
        <pc:picChg chg="add mod">
          <ac:chgData name="Claire Davies" userId="72ce5b5bbccc7627" providerId="LiveId" clId="{F82645AF-172A-4A0B-AF5F-488D1FA33223}" dt="2019-12-06T10:00:16.774" v="2308" actId="1076"/>
          <ac:picMkLst>
            <pc:docMk/>
            <pc:sldMk cId="3425631044" sldId="262"/>
            <ac:picMk id="3" creationId="{4C392FFF-1C3C-4BE6-8E5A-75A76FF4E5CA}"/>
          </ac:picMkLst>
        </pc:picChg>
      </pc:sldChg>
      <pc:sldChg chg="addSp delSp modSp add modNotesTx">
        <pc:chgData name="Claire Davies" userId="72ce5b5bbccc7627" providerId="LiveId" clId="{F82645AF-172A-4A0B-AF5F-488D1FA33223}" dt="2019-12-07T05:30:35.536" v="7131" actId="1076"/>
        <pc:sldMkLst>
          <pc:docMk/>
          <pc:sldMk cId="1306020228" sldId="263"/>
        </pc:sldMkLst>
        <pc:spChg chg="del">
          <ac:chgData name="Claire Davies" userId="72ce5b5bbccc7627" providerId="LiveId" clId="{F82645AF-172A-4A0B-AF5F-488D1FA33223}" dt="2019-12-06T08:54:48.552" v="1411" actId="478"/>
          <ac:spMkLst>
            <pc:docMk/>
            <pc:sldMk cId="1306020228" sldId="263"/>
            <ac:spMk id="2" creationId="{5459643F-D94A-432A-81F6-81E0318295AF}"/>
          </ac:spMkLst>
        </pc:spChg>
        <pc:spChg chg="add mod">
          <ac:chgData name="Claire Davies" userId="72ce5b5bbccc7627" providerId="LiveId" clId="{F82645AF-172A-4A0B-AF5F-488D1FA33223}" dt="2019-12-06T11:24:55.270" v="4807" actId="1076"/>
          <ac:spMkLst>
            <pc:docMk/>
            <pc:sldMk cId="1306020228" sldId="263"/>
            <ac:spMk id="2" creationId="{7A14EEAC-4EA6-4DD5-9700-72CE1E3042CD}"/>
          </ac:spMkLst>
        </pc:spChg>
        <pc:spChg chg="add mod">
          <ac:chgData name="Claire Davies" userId="72ce5b5bbccc7627" providerId="LiveId" clId="{F82645AF-172A-4A0B-AF5F-488D1FA33223}" dt="2019-12-07T05:30:35.536" v="7131" actId="1076"/>
          <ac:spMkLst>
            <pc:docMk/>
            <pc:sldMk cId="1306020228" sldId="263"/>
            <ac:spMk id="3" creationId="{016A548A-85B7-4FE5-B7AF-C3468C7BF506}"/>
          </ac:spMkLst>
        </pc:spChg>
        <pc:spChg chg="del">
          <ac:chgData name="Claire Davies" userId="72ce5b5bbccc7627" providerId="LiveId" clId="{F82645AF-172A-4A0B-AF5F-488D1FA33223}" dt="2019-12-06T08:54:44.576" v="1410" actId="478"/>
          <ac:spMkLst>
            <pc:docMk/>
            <pc:sldMk cId="1306020228" sldId="263"/>
            <ac:spMk id="3" creationId="{EE5102E0-E1FC-42F5-A135-483F69DE6522}"/>
          </ac:spMkLst>
        </pc:spChg>
        <pc:spChg chg="add mod">
          <ac:chgData name="Claire Davies" userId="72ce5b5bbccc7627" providerId="LiveId" clId="{F82645AF-172A-4A0B-AF5F-488D1FA33223}" dt="2019-12-07T05:05:21.291" v="5513" actId="313"/>
          <ac:spMkLst>
            <pc:docMk/>
            <pc:sldMk cId="1306020228" sldId="263"/>
            <ac:spMk id="7" creationId="{7C6A1833-27AA-481D-AA28-22006EBD72D0}"/>
          </ac:spMkLst>
        </pc:spChg>
        <pc:graphicFrameChg chg="add del modGraphic">
          <ac:chgData name="Claire Davies" userId="72ce5b5bbccc7627" providerId="LiveId" clId="{F82645AF-172A-4A0B-AF5F-488D1FA33223}" dt="2019-12-06T10:40:05.021" v="4076" actId="27309"/>
          <ac:graphicFrameMkLst>
            <pc:docMk/>
            <pc:sldMk cId="1306020228" sldId="263"/>
            <ac:graphicFrameMk id="5" creationId="{55A90295-C8FE-431E-B414-826FEF5E7BE1}"/>
          </ac:graphicFrameMkLst>
        </pc:graphicFrameChg>
        <pc:picChg chg="add del">
          <ac:chgData name="Claire Davies" userId="72ce5b5bbccc7627" providerId="LiveId" clId="{F82645AF-172A-4A0B-AF5F-488D1FA33223}" dt="2019-12-06T10:46:16.486" v="4078" actId="478"/>
          <ac:picMkLst>
            <pc:docMk/>
            <pc:sldMk cId="1306020228" sldId="263"/>
            <ac:picMk id="6" creationId="{40732D78-ED16-4E6E-B6A7-F54AEE9192F4}"/>
          </ac:picMkLst>
        </pc:picChg>
        <pc:picChg chg="add mod">
          <ac:chgData name="Claire Davies" userId="72ce5b5bbccc7627" providerId="LiveId" clId="{F82645AF-172A-4A0B-AF5F-488D1FA33223}" dt="2019-12-06T11:24:48.641" v="4806" actId="1076"/>
          <ac:picMkLst>
            <pc:docMk/>
            <pc:sldMk cId="1306020228" sldId="263"/>
            <ac:picMk id="8" creationId="{6858BEBF-1E40-49B5-87DB-FE97043FBDBD}"/>
          </ac:picMkLst>
        </pc:picChg>
      </pc:sldChg>
      <pc:sldChg chg="addSp delSp modSp add mod setBg setClrOvrMap modNotesTx">
        <pc:chgData name="Claire Davies" userId="72ce5b5bbccc7627" providerId="LiveId" clId="{F82645AF-172A-4A0B-AF5F-488D1FA33223}" dt="2019-12-06T10:15:50.036" v="3424" actId="255"/>
        <pc:sldMkLst>
          <pc:docMk/>
          <pc:sldMk cId="1677567078" sldId="264"/>
        </pc:sldMkLst>
        <pc:spChg chg="del">
          <ac:chgData name="Claire Davies" userId="72ce5b5bbccc7627" providerId="LiveId" clId="{F82645AF-172A-4A0B-AF5F-488D1FA33223}" dt="2019-12-06T08:55:01.366" v="1413" actId="478"/>
          <ac:spMkLst>
            <pc:docMk/>
            <pc:sldMk cId="1677567078" sldId="264"/>
            <ac:spMk id="2" creationId="{247E1BC6-17E9-4031-830D-22C4F63FE59B}"/>
          </ac:spMkLst>
        </pc:spChg>
        <pc:spChg chg="del mod">
          <ac:chgData name="Claire Davies" userId="72ce5b5bbccc7627" providerId="LiveId" clId="{F82645AF-172A-4A0B-AF5F-488D1FA33223}" dt="2019-12-06T08:55:08.826" v="1415" actId="478"/>
          <ac:spMkLst>
            <pc:docMk/>
            <pc:sldMk cId="1677567078" sldId="264"/>
            <ac:spMk id="3" creationId="{08334ABE-6E20-494C-88B7-252481EC8D91}"/>
          </ac:spMkLst>
        </pc:spChg>
        <pc:spChg chg="add mod">
          <ac:chgData name="Claire Davies" userId="72ce5b5bbccc7627" providerId="LiveId" clId="{F82645AF-172A-4A0B-AF5F-488D1FA33223}" dt="2019-12-06T09:35:34.794" v="1712" actId="26606"/>
          <ac:spMkLst>
            <pc:docMk/>
            <pc:sldMk cId="1677567078" sldId="264"/>
            <ac:spMk id="4" creationId="{46D20E80-E62E-45E0-AE84-19AFDB84950C}"/>
          </ac:spMkLst>
        </pc:spChg>
        <pc:spChg chg="add mod">
          <ac:chgData name="Claire Davies" userId="72ce5b5bbccc7627" providerId="LiveId" clId="{F82645AF-172A-4A0B-AF5F-488D1FA33223}" dt="2019-12-06T10:15:50.036" v="3424" actId="255"/>
          <ac:spMkLst>
            <pc:docMk/>
            <pc:sldMk cId="1677567078" sldId="264"/>
            <ac:spMk id="5" creationId="{EFF33137-3D81-49B2-993A-21B534A7B06C}"/>
          </ac:spMkLst>
        </pc:spChg>
        <pc:spChg chg="add del mod">
          <ac:chgData name="Claire Davies" userId="72ce5b5bbccc7627" providerId="LiveId" clId="{F82645AF-172A-4A0B-AF5F-488D1FA33223}" dt="2019-12-06T09:45:47.468" v="2155" actId="767"/>
          <ac:spMkLst>
            <pc:docMk/>
            <pc:sldMk cId="1677567078" sldId="264"/>
            <ac:spMk id="9" creationId="{2E03BADB-C497-4F2E-9469-89E47D4D55F0}"/>
          </ac:spMkLst>
        </pc:spChg>
        <pc:spChg chg="add mod">
          <ac:chgData name="Claire Davies" userId="72ce5b5bbccc7627" providerId="LiveId" clId="{F82645AF-172A-4A0B-AF5F-488D1FA33223}" dt="2019-12-06T10:01:45.830" v="2333" actId="255"/>
          <ac:spMkLst>
            <pc:docMk/>
            <pc:sldMk cId="1677567078" sldId="264"/>
            <ac:spMk id="17" creationId="{818B4755-E0DA-4964-8979-E000B607067D}"/>
          </ac:spMkLst>
        </pc:spChg>
        <pc:spChg chg="add del">
          <ac:chgData name="Claire Davies" userId="72ce5b5bbccc7627" providerId="LiveId" clId="{F82645AF-172A-4A0B-AF5F-488D1FA33223}" dt="2019-12-06T09:35:34.794" v="1712" actId="26606"/>
          <ac:spMkLst>
            <pc:docMk/>
            <pc:sldMk cId="1677567078" sldId="264"/>
            <ac:spMk id="18" creationId="{E5A92FE9-DB05-4D0D-AF5A-BE8664B9FFB4}"/>
          </ac:spMkLst>
        </pc:spChg>
        <pc:grpChg chg="add del">
          <ac:chgData name="Claire Davies" userId="72ce5b5bbccc7627" providerId="LiveId" clId="{F82645AF-172A-4A0B-AF5F-488D1FA33223}" dt="2019-12-06T09:35:34.794" v="1712" actId="26606"/>
          <ac:grpSpMkLst>
            <pc:docMk/>
            <pc:sldMk cId="1677567078" sldId="264"/>
            <ac:grpSpMk id="10" creationId="{E9D059B6-ADD8-488A-B346-63289E90D13F}"/>
          </ac:grpSpMkLst>
        </pc:grpChg>
        <pc:grpChg chg="add del">
          <ac:chgData name="Claire Davies" userId="72ce5b5bbccc7627" providerId="LiveId" clId="{F82645AF-172A-4A0B-AF5F-488D1FA33223}" dt="2019-12-06T09:35:34.794" v="1712" actId="26606"/>
          <ac:grpSpMkLst>
            <pc:docMk/>
            <pc:sldMk cId="1677567078" sldId="264"/>
            <ac:grpSpMk id="20" creationId="{53D9B26A-5143-49A7-BA98-D871D5BD719A}"/>
          </ac:grpSpMkLst>
        </pc:grpChg>
        <pc:picChg chg="add del mod modCrop">
          <ac:chgData name="Claire Davies" userId="72ce5b5bbccc7627" providerId="LiveId" clId="{F82645AF-172A-4A0B-AF5F-488D1FA33223}" dt="2019-12-06T09:32:36.084" v="1708" actId="478"/>
          <ac:picMkLst>
            <pc:docMk/>
            <pc:sldMk cId="1677567078" sldId="264"/>
            <ac:picMk id="6" creationId="{7C485F89-1F2C-4E00-8A84-390454FAD927}"/>
          </ac:picMkLst>
        </pc:picChg>
        <pc:picChg chg="add del">
          <ac:chgData name="Claire Davies" userId="72ce5b5bbccc7627" providerId="LiveId" clId="{F82645AF-172A-4A0B-AF5F-488D1FA33223}" dt="2019-12-06T09:35:22.657" v="1710" actId="478"/>
          <ac:picMkLst>
            <pc:docMk/>
            <pc:sldMk cId="1677567078" sldId="264"/>
            <ac:picMk id="7" creationId="{FE036F4F-0DC9-4F94-93D9-8C535D974D15}"/>
          </ac:picMkLst>
        </pc:picChg>
        <pc:picChg chg="add mod">
          <ac:chgData name="Claire Davies" userId="72ce5b5bbccc7627" providerId="LiveId" clId="{F82645AF-172A-4A0B-AF5F-488D1FA33223}" dt="2019-12-06T09:39:49.994" v="1716" actId="1076"/>
          <ac:picMkLst>
            <pc:docMk/>
            <pc:sldMk cId="1677567078" sldId="264"/>
            <ac:picMk id="8" creationId="{C86D3223-844C-4038-90AE-753F83FD07E2}"/>
          </ac:picMkLst>
        </pc:picChg>
      </pc:sldChg>
      <pc:sldChg chg="addSp delSp modSp add modNotesTx">
        <pc:chgData name="Claire Davies" userId="72ce5b5bbccc7627" providerId="LiveId" clId="{F82645AF-172A-4A0B-AF5F-488D1FA33223}" dt="2019-12-07T05:50:38.984" v="8628" actId="20577"/>
        <pc:sldMkLst>
          <pc:docMk/>
          <pc:sldMk cId="1147238401" sldId="265"/>
        </pc:sldMkLst>
        <pc:spChg chg="add mod">
          <ac:chgData name="Claire Davies" userId="72ce5b5bbccc7627" providerId="LiveId" clId="{F82645AF-172A-4A0B-AF5F-488D1FA33223}" dt="2019-12-07T05:43:36.074" v="7860" actId="14100"/>
          <ac:spMkLst>
            <pc:docMk/>
            <pc:sldMk cId="1147238401" sldId="265"/>
            <ac:spMk id="2" creationId="{149C945C-8680-42E2-96CB-852B807D9309}"/>
          </ac:spMkLst>
        </pc:spChg>
        <pc:spChg chg="del">
          <ac:chgData name="Claire Davies" userId="72ce5b5bbccc7627" providerId="LiveId" clId="{F82645AF-172A-4A0B-AF5F-488D1FA33223}" dt="2019-12-06T11:18:54.492" v="4726" actId="478"/>
          <ac:spMkLst>
            <pc:docMk/>
            <pc:sldMk cId="1147238401" sldId="265"/>
            <ac:spMk id="2" creationId="{B2EBE3C7-5BE1-49F7-8DDA-FDB5141BF02E}"/>
          </ac:spMkLst>
        </pc:spChg>
        <pc:spChg chg="del">
          <ac:chgData name="Claire Davies" userId="72ce5b5bbccc7627" providerId="LiveId" clId="{F82645AF-172A-4A0B-AF5F-488D1FA33223}" dt="2019-12-06T11:18:56.818" v="4727" actId="478"/>
          <ac:spMkLst>
            <pc:docMk/>
            <pc:sldMk cId="1147238401" sldId="265"/>
            <ac:spMk id="3" creationId="{356FB744-DABE-48B4-85E0-863A05AA9CCE}"/>
          </ac:spMkLst>
        </pc:spChg>
        <pc:picChg chg="add mod modCrop">
          <ac:chgData name="Claire Davies" userId="72ce5b5bbccc7627" providerId="LiveId" clId="{F82645AF-172A-4A0B-AF5F-488D1FA33223}" dt="2019-12-07T05:43:46.057" v="7861" actId="1076"/>
          <ac:picMkLst>
            <pc:docMk/>
            <pc:sldMk cId="1147238401" sldId="265"/>
            <ac:picMk id="4" creationId="{6C695A8E-1826-40DE-91E6-4985F25A3237}"/>
          </ac:picMkLst>
        </pc:picChg>
      </pc:sldChg>
      <pc:sldChg chg="addSp delSp modSp add mod ord setBg">
        <pc:chgData name="Claire Davies" userId="72ce5b5bbccc7627" providerId="LiveId" clId="{F82645AF-172A-4A0B-AF5F-488D1FA33223}" dt="2019-12-07T06:05:16.946" v="8703"/>
        <pc:sldMkLst>
          <pc:docMk/>
          <pc:sldMk cId="2634864043" sldId="266"/>
        </pc:sldMkLst>
        <pc:spChg chg="del">
          <ac:chgData name="Claire Davies" userId="72ce5b5bbccc7627" providerId="LiveId" clId="{F82645AF-172A-4A0B-AF5F-488D1FA33223}" dt="2019-12-06T11:19:17.621" v="4729" actId="478"/>
          <ac:spMkLst>
            <pc:docMk/>
            <pc:sldMk cId="2634864043" sldId="266"/>
            <ac:spMk id="2" creationId="{813D3774-2EA5-47F6-947B-054DBCAE0BFA}"/>
          </ac:spMkLst>
        </pc:spChg>
        <pc:spChg chg="add del">
          <ac:chgData name="Claire Davies" userId="72ce5b5bbccc7627" providerId="LiveId" clId="{F82645AF-172A-4A0B-AF5F-488D1FA33223}" dt="2019-12-06T11:19:57.731" v="4734" actId="478"/>
          <ac:spMkLst>
            <pc:docMk/>
            <pc:sldMk cId="2634864043" sldId="266"/>
            <ac:spMk id="3" creationId="{25F0D979-AB9D-4E4B-845F-9516B77C0768}"/>
          </ac:spMkLst>
        </pc:spChg>
        <pc:spChg chg="add mod">
          <ac:chgData name="Claire Davies" userId="72ce5b5bbccc7627" providerId="LiveId" clId="{F82645AF-172A-4A0B-AF5F-488D1FA33223}" dt="2019-12-07T05:55:57.701" v="8662" actId="122"/>
          <ac:spMkLst>
            <pc:docMk/>
            <pc:sldMk cId="2634864043" sldId="266"/>
            <ac:spMk id="3" creationId="{5B88DC8B-4351-49D7-99CD-C5C4DAB71204}"/>
          </ac:spMkLst>
        </pc:spChg>
        <pc:spChg chg="add mod">
          <ac:chgData name="Claire Davies" userId="72ce5b5bbccc7627" providerId="LiveId" clId="{F82645AF-172A-4A0B-AF5F-488D1FA33223}" dt="2019-12-07T06:03:37.499" v="8701" actId="20577"/>
          <ac:spMkLst>
            <pc:docMk/>
            <pc:sldMk cId="2634864043" sldId="266"/>
            <ac:spMk id="4" creationId="{F7744143-CCC8-49A4-9C4B-5AC032FEEAE7}"/>
          </ac:spMkLst>
        </pc:spChg>
        <pc:spChg chg="add del">
          <ac:chgData name="Claire Davies" userId="72ce5b5bbccc7627" providerId="LiveId" clId="{F82645AF-172A-4A0B-AF5F-488D1FA33223}" dt="2019-12-07T05:54:59.639" v="8631" actId="26606"/>
          <ac:spMkLst>
            <pc:docMk/>
            <pc:sldMk cId="2634864043" sldId="266"/>
            <ac:spMk id="23" creationId="{8C2CE3DB-200E-4445-B316-69FE3850D6DD}"/>
          </ac:spMkLst>
        </pc:spChg>
        <pc:grpChg chg="add del">
          <ac:chgData name="Claire Davies" userId="72ce5b5bbccc7627" providerId="LiveId" clId="{F82645AF-172A-4A0B-AF5F-488D1FA33223}" dt="2019-12-07T05:54:59.639" v="8631" actId="26606"/>
          <ac:grpSpMkLst>
            <pc:docMk/>
            <pc:sldMk cId="2634864043" sldId="266"/>
            <ac:grpSpMk id="7" creationId="{089D35B1-0ED5-4358-8CAE-A9E49412AAA1}"/>
          </ac:grpSpMkLst>
        </pc:grpChg>
        <pc:grpChg chg="add del">
          <ac:chgData name="Claire Davies" userId="72ce5b5bbccc7627" providerId="LiveId" clId="{F82645AF-172A-4A0B-AF5F-488D1FA33223}" dt="2019-12-07T05:54:59.639" v="8631" actId="26606"/>
          <ac:grpSpMkLst>
            <pc:docMk/>
            <pc:sldMk cId="2634864043" sldId="266"/>
            <ac:grpSpMk id="15" creationId="{92AFBF86-5DAF-4D46-8786-F4C7A376C54D}"/>
          </ac:grpSpMkLst>
        </pc:grpChg>
        <pc:picChg chg="add mod">
          <ac:chgData name="Claire Davies" userId="72ce5b5bbccc7627" providerId="LiveId" clId="{F82645AF-172A-4A0B-AF5F-488D1FA33223}" dt="2019-12-07T06:04:53.894" v="8702" actId="1076"/>
          <ac:picMkLst>
            <pc:docMk/>
            <pc:sldMk cId="2634864043" sldId="266"/>
            <ac:picMk id="2" creationId="{2C0EBF46-88B1-4120-87EC-D1B648AC508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2DD8A2-B373-4E01-A485-1FC8452AE7EE}" type="datetimeFigureOut">
              <a:rPr lang="en-GB" smtClean="0"/>
              <a:t>07/12/2019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315B07-2B54-421F-8AD6-8685F3CC0C4E}" type="slidenum">
              <a:rPr lang="en-GB" smtClean="0"/>
              <a:t>‹#›</a:t>
            </a:fld>
            <a:endParaRPr lang="en-GB"/>
          </a:p>
        </p:txBody>
      </p:sp>
    </p:spTree>
    <p:extLst>
      <p:ext uri="{BB962C8B-B14F-4D97-AF65-F5344CB8AC3E}">
        <p14:creationId xmlns:p14="http://schemas.microsoft.com/office/powerpoint/2010/main" val="1074036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315B07-2B54-421F-8AD6-8685F3CC0C4E}" type="slidenum">
              <a:rPr lang="en-GB" smtClean="0"/>
              <a:t>1</a:t>
            </a:fld>
            <a:endParaRPr lang="en-GB"/>
          </a:p>
        </p:txBody>
      </p:sp>
    </p:spTree>
    <p:extLst>
      <p:ext uri="{BB962C8B-B14F-4D97-AF65-F5344CB8AC3E}">
        <p14:creationId xmlns:p14="http://schemas.microsoft.com/office/powerpoint/2010/main" val="199212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 project is an activity that has an end product in sight, it will have a start, middle and end. The project will be planned and structured to be able to meet all the criteria necessary to get to the end goal.</a:t>
            </a:r>
          </a:p>
          <a:p>
            <a:pPr marL="171450" indent="-171450">
              <a:buFont typeface="Arial" panose="020B0604020202020204" pitchFamily="34" charset="0"/>
              <a:buChar char="•"/>
            </a:pPr>
            <a:r>
              <a:rPr lang="en-GB" dirty="0"/>
              <a:t>Project Management, this is the means to an end. There are usually 5 stages. Initiating, Planning, Execution, Monitoring/Performance and Closure. All team members will need to work together to enable the project to be completed successfully.</a:t>
            </a:r>
          </a:p>
          <a:p>
            <a:pPr marL="171450" indent="-171450">
              <a:buFont typeface="Arial" panose="020B0604020202020204" pitchFamily="34" charset="0"/>
              <a:buChar char="•"/>
            </a:pPr>
            <a:r>
              <a:rPr lang="en-GB" dirty="0"/>
              <a:t>Project Manager, this is the person that will oversee all aspects of the project, they will ensure that it is running smoothly. They would be the main point of contact should a problem arise.</a:t>
            </a:r>
          </a:p>
        </p:txBody>
      </p:sp>
      <p:sp>
        <p:nvSpPr>
          <p:cNvPr id="4" name="Slide Number Placeholder 3"/>
          <p:cNvSpPr>
            <a:spLocks noGrp="1"/>
          </p:cNvSpPr>
          <p:nvPr>
            <p:ph type="sldNum" sz="quarter" idx="5"/>
          </p:nvPr>
        </p:nvSpPr>
        <p:spPr/>
        <p:txBody>
          <a:bodyPr/>
          <a:lstStyle/>
          <a:p>
            <a:fld id="{16315B07-2B54-421F-8AD6-8685F3CC0C4E}" type="slidenum">
              <a:rPr lang="en-GB" smtClean="0"/>
              <a:t>2</a:t>
            </a:fld>
            <a:endParaRPr lang="en-GB"/>
          </a:p>
        </p:txBody>
      </p:sp>
    </p:spTree>
    <p:extLst>
      <p:ext uri="{BB962C8B-B14F-4D97-AF65-F5344CB8AC3E}">
        <p14:creationId xmlns:p14="http://schemas.microsoft.com/office/powerpoint/2010/main" val="2783844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project will be made up of many people. You have the main business/organisation that the project will be for, you then have the stakeholder, these have a vested interest in the progress and the completion of a project, they are anyone that is affected by the project and then you have the project team, this is everyone that will be involved in making the project happen, and the success of the project.</a:t>
            </a:r>
          </a:p>
        </p:txBody>
      </p:sp>
      <p:sp>
        <p:nvSpPr>
          <p:cNvPr id="4" name="Slide Number Placeholder 3"/>
          <p:cNvSpPr>
            <a:spLocks noGrp="1"/>
          </p:cNvSpPr>
          <p:nvPr>
            <p:ph type="sldNum" sz="quarter" idx="5"/>
          </p:nvPr>
        </p:nvSpPr>
        <p:spPr/>
        <p:txBody>
          <a:bodyPr/>
          <a:lstStyle/>
          <a:p>
            <a:fld id="{16315B07-2B54-421F-8AD6-8685F3CC0C4E}" type="slidenum">
              <a:rPr lang="en-GB" smtClean="0"/>
              <a:t>3</a:t>
            </a:fld>
            <a:endParaRPr lang="en-GB"/>
          </a:p>
        </p:txBody>
      </p:sp>
    </p:spTree>
    <p:extLst>
      <p:ext uri="{BB962C8B-B14F-4D97-AF65-F5344CB8AC3E}">
        <p14:creationId xmlns:p14="http://schemas.microsoft.com/office/powerpoint/2010/main" val="27235198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methodology was introduced back in 1970 by Dr Winston Royce. This breaks down each stage of a project, then each stage must be completed without a mistake to allow you to move onto the next stage, should this not be the case and a mistake is made in a previous stage then the whole Waterfall method must be started again from the beginning. There is no room for change or mistake with this method, and because of this, it would be more suited to a small and simple project, or used along side another methodology.</a:t>
            </a:r>
          </a:p>
        </p:txBody>
      </p:sp>
      <p:sp>
        <p:nvSpPr>
          <p:cNvPr id="4" name="Slide Number Placeholder 3"/>
          <p:cNvSpPr>
            <a:spLocks noGrp="1"/>
          </p:cNvSpPr>
          <p:nvPr>
            <p:ph type="sldNum" sz="quarter" idx="5"/>
          </p:nvPr>
        </p:nvSpPr>
        <p:spPr/>
        <p:txBody>
          <a:bodyPr/>
          <a:lstStyle/>
          <a:p>
            <a:fld id="{16315B07-2B54-421F-8AD6-8685F3CC0C4E}" type="slidenum">
              <a:rPr lang="en-GB" smtClean="0"/>
              <a:t>4</a:t>
            </a:fld>
            <a:endParaRPr lang="en-GB"/>
          </a:p>
        </p:txBody>
      </p:sp>
    </p:spTree>
    <p:extLst>
      <p:ext uri="{BB962C8B-B14F-4D97-AF65-F5344CB8AC3E}">
        <p14:creationId xmlns:p14="http://schemas.microsoft.com/office/powerpoint/2010/main" val="3268688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methodology has everyone working together and interacting with each other throughout the project. The Agile process use a sprint process, this process is a set period and during this time tasks and activities will be finalised an d reviewed. It was found to be an improved methodology, but again not necessarily suited to all project, but can be used along side another methodology. It’s a nice one to use as it does </a:t>
            </a:r>
            <a:r>
              <a:rPr lang="en-GB" dirty="0" err="1"/>
              <a:t>allo</a:t>
            </a:r>
            <a:r>
              <a:rPr lang="en-GB" dirty="0"/>
              <a:t> for small changes to be made throughout the process of the project, so if a mistake is made it would be easily rectified.</a:t>
            </a:r>
          </a:p>
        </p:txBody>
      </p:sp>
      <p:sp>
        <p:nvSpPr>
          <p:cNvPr id="4" name="Slide Number Placeholder 3"/>
          <p:cNvSpPr>
            <a:spLocks noGrp="1"/>
          </p:cNvSpPr>
          <p:nvPr>
            <p:ph type="sldNum" sz="quarter" idx="5"/>
          </p:nvPr>
        </p:nvSpPr>
        <p:spPr/>
        <p:txBody>
          <a:bodyPr/>
          <a:lstStyle/>
          <a:p>
            <a:fld id="{16315B07-2B54-421F-8AD6-8685F3CC0C4E}" type="slidenum">
              <a:rPr lang="en-GB" smtClean="0"/>
              <a:t>5</a:t>
            </a:fld>
            <a:endParaRPr lang="en-GB"/>
          </a:p>
        </p:txBody>
      </p:sp>
    </p:spTree>
    <p:extLst>
      <p:ext uri="{BB962C8B-B14F-4D97-AF65-F5344CB8AC3E}">
        <p14:creationId xmlns:p14="http://schemas.microsoft.com/office/powerpoint/2010/main" val="1585607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PRINCE2 was released in 1996, this is an updated version of PRINCE that was released in 1989. Many projects can fail because they haven’t been organised very well, but PRINCE2 is a more controlled methodology, and therefore if the method is followed correctly there is less chance that the project will fail. PRINCE2 is a great method whether you are starting a small or large project, it can be used along side other methodologies, improvement are continuously being made to this method and it can be used and adapted to a variety of different projects. PRINCE2 requires you to have the relevant experience or qualifications to be able to use this method, therefore may not be suitable for a project where your team don’t have either of these.</a:t>
            </a:r>
          </a:p>
        </p:txBody>
      </p:sp>
      <p:sp>
        <p:nvSpPr>
          <p:cNvPr id="4" name="Slide Number Placeholder 3"/>
          <p:cNvSpPr>
            <a:spLocks noGrp="1"/>
          </p:cNvSpPr>
          <p:nvPr>
            <p:ph type="sldNum" sz="quarter" idx="5"/>
          </p:nvPr>
        </p:nvSpPr>
        <p:spPr/>
        <p:txBody>
          <a:bodyPr/>
          <a:lstStyle/>
          <a:p>
            <a:fld id="{16315B07-2B54-421F-8AD6-8685F3CC0C4E}" type="slidenum">
              <a:rPr lang="en-GB" smtClean="0"/>
              <a:t>6</a:t>
            </a:fld>
            <a:endParaRPr lang="en-GB"/>
          </a:p>
        </p:txBody>
      </p:sp>
    </p:spTree>
    <p:extLst>
      <p:ext uri="{BB962C8B-B14F-4D97-AF65-F5344CB8AC3E}">
        <p14:creationId xmlns:p14="http://schemas.microsoft.com/office/powerpoint/2010/main" val="4166615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 project has the potential of risks happening throughout the stages of the project. Risks can be minimised or prevented by running a risk assessment, above I have made a table that show you how to work out a severity and probability of a risk happening, this then enables you to be able to put relevant measures in place to minimise or prevent a risk happening. There are many risks involved, for example: COST, the project could end up costing more than you first thought, TIMING, you may run out of time as the project took longer than expected, this are just a couple of risk that could jeopardise a project and his is why all projects should run a risk assessment.</a:t>
            </a:r>
          </a:p>
        </p:txBody>
      </p:sp>
      <p:sp>
        <p:nvSpPr>
          <p:cNvPr id="4" name="Slide Number Placeholder 3"/>
          <p:cNvSpPr>
            <a:spLocks noGrp="1"/>
          </p:cNvSpPr>
          <p:nvPr>
            <p:ph type="sldNum" sz="quarter" idx="5"/>
          </p:nvPr>
        </p:nvSpPr>
        <p:spPr/>
        <p:txBody>
          <a:bodyPr/>
          <a:lstStyle/>
          <a:p>
            <a:fld id="{16315B07-2B54-421F-8AD6-8685F3CC0C4E}" type="slidenum">
              <a:rPr lang="en-GB" smtClean="0"/>
              <a:t>7</a:t>
            </a:fld>
            <a:endParaRPr lang="en-GB"/>
          </a:p>
        </p:txBody>
      </p:sp>
    </p:spTree>
    <p:extLst>
      <p:ext uri="{BB962C8B-B14F-4D97-AF65-F5344CB8AC3E}">
        <p14:creationId xmlns:p14="http://schemas.microsoft.com/office/powerpoint/2010/main" val="3765738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315B07-2B54-421F-8AD6-8685F3CC0C4E}" type="slidenum">
              <a:rPr lang="en-GB" smtClean="0"/>
              <a:t>8</a:t>
            </a:fld>
            <a:endParaRPr lang="en-GB"/>
          </a:p>
        </p:txBody>
      </p:sp>
    </p:spTree>
    <p:extLst>
      <p:ext uri="{BB962C8B-B14F-4D97-AF65-F5344CB8AC3E}">
        <p14:creationId xmlns:p14="http://schemas.microsoft.com/office/powerpoint/2010/main" val="3083136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I’ve learnt is that a lot more goes into a project that I first thought. I never imagined that so many people would be involved, but now that I know this it makes a lot more sense. A Project Manager from my point of view is one of the more influential people in a project as they over see everything that the project involves. So great team work and communication skills are a must. I’ve learnt that there are many methodologies out there but the 3 main ones used in Project Management are Waterfall, Agile and PRINCE2, and they are all different, but they can be used along side another methodology or on it’s own. All of this is part of the Life Cycle of a Project.</a:t>
            </a:r>
          </a:p>
        </p:txBody>
      </p:sp>
      <p:sp>
        <p:nvSpPr>
          <p:cNvPr id="4" name="Slide Number Placeholder 3"/>
          <p:cNvSpPr>
            <a:spLocks noGrp="1"/>
          </p:cNvSpPr>
          <p:nvPr>
            <p:ph type="sldNum" sz="quarter" idx="5"/>
          </p:nvPr>
        </p:nvSpPr>
        <p:spPr/>
        <p:txBody>
          <a:bodyPr/>
          <a:lstStyle/>
          <a:p>
            <a:fld id="{16315B07-2B54-421F-8AD6-8685F3CC0C4E}" type="slidenum">
              <a:rPr lang="en-GB" smtClean="0"/>
              <a:t>9</a:t>
            </a:fld>
            <a:endParaRPr lang="en-GB"/>
          </a:p>
        </p:txBody>
      </p:sp>
    </p:spTree>
    <p:extLst>
      <p:ext uri="{BB962C8B-B14F-4D97-AF65-F5344CB8AC3E}">
        <p14:creationId xmlns:p14="http://schemas.microsoft.com/office/powerpoint/2010/main" val="3259476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12/7/2019</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01979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08882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6823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73175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12/7/2019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05077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12/7/2019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3439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12/7/2019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43327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83215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24947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67878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309684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82604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3501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261616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348604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46978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63738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A87A34-81AB-432B-8DAE-1953F412C126}" type="datetimeFigureOut">
              <a:rPr lang="en-US" smtClean="0"/>
              <a:pPr/>
              <a:t>12/7/2019</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0231053"/>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 id="2147483731" r:id="rId14"/>
    <p:sldLayoutId id="2147483732" r:id="rId15"/>
    <p:sldLayoutId id="2147483733" r:id="rId16"/>
    <p:sldLayoutId id="2147483734"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takeholdertheory.org/team/r-ed-freeman/"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knowledgetrain.co/en/resources/qualifications/prince2-guide-for-pmp-and-capm-credential-holders" TargetMode="External"/><Relationship Id="rId3" Type="http://schemas.openxmlformats.org/officeDocument/2006/relationships/hyperlink" Target="https://www.techopedia.com/definition/677/project-manager-pm" TargetMode="External"/><Relationship Id="rId7" Type="http://schemas.openxmlformats.org/officeDocument/2006/relationships/hyperlink" Target="https://www.project-management.pm/wp-content/uploads/2017/03/Portfolio-Risk-Management-3.jpg" TargetMode="External"/><Relationship Id="rId2" Type="http://schemas.openxmlformats.org/officeDocument/2006/relationships/hyperlink" Target="https://www.smartsheet.com/blog/demystifying-5-phases-project-management" TargetMode="External"/><Relationship Id="rId1" Type="http://schemas.openxmlformats.org/officeDocument/2006/relationships/slideLayout" Target="../slideLayouts/slideLayout2.xml"/><Relationship Id="rId6" Type="http://schemas.openxmlformats.org/officeDocument/2006/relationships/hyperlink" Target="https://www.smartsheet.com/what-stakeholder-theory-and-how-does-it-impact-organization" TargetMode="External"/><Relationship Id="rId5" Type="http://schemas.openxmlformats.org/officeDocument/2006/relationships/hyperlink" Target="https://airbrake.io/blog/sdlc/waterfall-model" TargetMode="External"/><Relationship Id="rId10" Type="http://schemas.openxmlformats.org/officeDocument/2006/relationships/hyperlink" Target="https://www.simplypsychology.org/learning-kolb.html" TargetMode="External"/><Relationship Id="rId4" Type="http://schemas.openxmlformats.org/officeDocument/2006/relationships/hyperlink" Target="https://www.centriq.com/blog/why-it-professionals-need-to-learn-agile-project-management/" TargetMode="External"/><Relationship Id="rId9" Type="http://schemas.openxmlformats.org/officeDocument/2006/relationships/hyperlink" Target="https://www.prince2.com/uk/prince2-methodologi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71711-1C00-46B5-9F13-FF8258F006C7}"/>
              </a:ext>
            </a:extLst>
          </p:cNvPr>
          <p:cNvSpPr>
            <a:spLocks noGrp="1"/>
          </p:cNvSpPr>
          <p:nvPr>
            <p:ph type="ctrTitle"/>
          </p:nvPr>
        </p:nvSpPr>
        <p:spPr>
          <a:xfrm>
            <a:off x="3854450" y="965200"/>
            <a:ext cx="7372350" cy="3404680"/>
          </a:xfrm>
        </p:spPr>
        <p:txBody>
          <a:bodyPr>
            <a:normAutofit/>
          </a:bodyPr>
          <a:lstStyle/>
          <a:p>
            <a:pPr algn="ctr">
              <a:lnSpc>
                <a:spcPct val="90000"/>
              </a:lnSpc>
            </a:pPr>
            <a:r>
              <a:rPr lang="en-GB" b="1">
                <a:latin typeface="Bookman Old Style" panose="02050604050505020204" pitchFamily="18" charset="0"/>
              </a:rPr>
              <a:t>Project management </a:t>
            </a:r>
            <a:br>
              <a:rPr lang="en-GB" b="1">
                <a:latin typeface="Bookman Old Style" panose="02050604050505020204" pitchFamily="18" charset="0"/>
              </a:rPr>
            </a:br>
            <a:r>
              <a:rPr lang="en-GB" b="1">
                <a:latin typeface="Bookman Old Style" panose="02050604050505020204" pitchFamily="18" charset="0"/>
              </a:rPr>
              <a:t>for sustainability</a:t>
            </a:r>
            <a:br>
              <a:rPr lang="en-GB" b="1">
                <a:latin typeface="Bookman Old Style" panose="02050604050505020204" pitchFamily="18" charset="0"/>
              </a:rPr>
            </a:br>
            <a:r>
              <a:rPr lang="en-GB" sz="4000" b="1">
                <a:solidFill>
                  <a:schemeClr val="accent1">
                    <a:lumMod val="75000"/>
                  </a:schemeClr>
                </a:solidFill>
                <a:latin typeface="Bookman Old Style" panose="02050604050505020204" pitchFamily="18" charset="0"/>
              </a:rPr>
              <a:t>ASSIGNMENT 2</a:t>
            </a:r>
            <a:endParaRPr lang="en-GB" sz="4000" b="1" dirty="0">
              <a:solidFill>
                <a:schemeClr val="accent1">
                  <a:lumMod val="75000"/>
                </a:schemeClr>
              </a:solidFill>
              <a:latin typeface="Bookman Old Style" panose="02050604050505020204" pitchFamily="18" charset="0"/>
            </a:endParaRPr>
          </a:p>
        </p:txBody>
      </p:sp>
      <p:sp>
        <p:nvSpPr>
          <p:cNvPr id="3" name="Subtitle 2">
            <a:extLst>
              <a:ext uri="{FF2B5EF4-FFF2-40B4-BE49-F238E27FC236}">
                <a16:creationId xmlns:a16="http://schemas.microsoft.com/office/drawing/2014/main" id="{076C6B2C-D19E-4E25-963D-C49D82D29390}"/>
              </a:ext>
            </a:extLst>
          </p:cNvPr>
          <p:cNvSpPr>
            <a:spLocks noGrp="1"/>
          </p:cNvSpPr>
          <p:nvPr>
            <p:ph type="subTitle" idx="1"/>
          </p:nvPr>
        </p:nvSpPr>
        <p:spPr>
          <a:xfrm>
            <a:off x="3854450" y="4919494"/>
            <a:ext cx="7372350" cy="1388892"/>
          </a:xfrm>
        </p:spPr>
        <p:txBody>
          <a:bodyPr>
            <a:normAutofit/>
          </a:bodyPr>
          <a:lstStyle/>
          <a:p>
            <a:pPr algn="ctr"/>
            <a:r>
              <a:rPr lang="en-GB" sz="3200" b="1" dirty="0">
                <a:latin typeface="Bookman Old Style" panose="02050604050505020204" pitchFamily="18" charset="0"/>
                <a:cs typeface="Aldhabi" panose="020B0604020202020204" pitchFamily="2" charset="-78"/>
              </a:rPr>
              <a:t>TUTOR: GLENN BEHENNA</a:t>
            </a:r>
          </a:p>
          <a:p>
            <a:pPr algn="ctr"/>
            <a:r>
              <a:rPr lang="en-GB" sz="3200" b="1" dirty="0">
                <a:latin typeface="Bookman Old Style" panose="02050604050505020204" pitchFamily="18" charset="0"/>
                <a:cs typeface="Aldhabi" panose="020B0604020202020204" pitchFamily="2" charset="-78"/>
              </a:rPr>
              <a:t>STUDENT: CLAIRE DAVIES</a:t>
            </a:r>
          </a:p>
        </p:txBody>
      </p:sp>
      <p:pic>
        <p:nvPicPr>
          <p:cNvPr id="5" name="Graphic 4" descr="Group of people">
            <a:extLst>
              <a:ext uri="{FF2B5EF4-FFF2-40B4-BE49-F238E27FC236}">
                <a16:creationId xmlns:a16="http://schemas.microsoft.com/office/drawing/2014/main" id="{66203309-9848-40DE-83E9-69A05E6C48C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36972" y="965200"/>
            <a:ext cx="2017478" cy="2017478"/>
          </a:xfrm>
          <a:prstGeom prst="rect">
            <a:avLst/>
          </a:prstGeom>
        </p:spPr>
      </p:pic>
    </p:spTree>
    <p:extLst>
      <p:ext uri="{BB962C8B-B14F-4D97-AF65-F5344CB8AC3E}">
        <p14:creationId xmlns:p14="http://schemas.microsoft.com/office/powerpoint/2010/main" val="8027501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2F89F7-87F2-4EF8-8544-B2D09C77AE12}"/>
              </a:ext>
            </a:extLst>
          </p:cNvPr>
          <p:cNvSpPr>
            <a:spLocks noGrp="1"/>
          </p:cNvSpPr>
          <p:nvPr>
            <p:ph idx="1"/>
          </p:nvPr>
        </p:nvSpPr>
        <p:spPr>
          <a:xfrm>
            <a:off x="1580562" y="304799"/>
            <a:ext cx="10018713" cy="5653239"/>
          </a:xfrm>
        </p:spPr>
        <p:txBody>
          <a:bodyPr>
            <a:normAutofit/>
          </a:bodyPr>
          <a:lstStyle/>
          <a:p>
            <a:pPr>
              <a:buFont typeface="Wingdings" panose="05000000000000000000" pitchFamily="2" charset="2"/>
              <a:buChar char="v"/>
            </a:pPr>
            <a:r>
              <a:rPr lang="en-GB" dirty="0">
                <a:latin typeface="Arial" panose="020B0604020202020204" pitchFamily="34" charset="0"/>
                <a:cs typeface="Arial" panose="020B0604020202020204" pitchFamily="34" charset="0"/>
              </a:rPr>
              <a:t>What is a Project?</a:t>
            </a:r>
          </a:p>
          <a:p>
            <a:pPr marL="0" indent="0">
              <a:buNone/>
            </a:pPr>
            <a:r>
              <a:rPr lang="en-GB" dirty="0">
                <a:latin typeface="Arial" panose="020B0604020202020204" pitchFamily="34" charset="0"/>
                <a:cs typeface="Arial" panose="020B0604020202020204" pitchFamily="34" charset="0"/>
              </a:rPr>
              <a:t>     “Planned set of interrelated tasks to be executed over a fixed period 	and 	within certain cost and other 	limitations.”(Businessdictionary,2019).</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What is Project Management?</a:t>
            </a:r>
          </a:p>
          <a:p>
            <a:pPr marL="0" indent="0">
              <a:buNone/>
            </a:pPr>
            <a:r>
              <a:rPr lang="en-GB" dirty="0">
                <a:latin typeface="Arial" panose="020B0604020202020204" pitchFamily="34" charset="0"/>
                <a:cs typeface="Arial" panose="020B0604020202020204" pitchFamily="34" charset="0"/>
              </a:rPr>
              <a:t>  	“Project Management is the application of knowledge, skills, tools 	and 	techniques to a broad range of activities in order to meet the 	requirements 	of a particular project.”(</a:t>
            </a:r>
            <a:r>
              <a:rPr lang="en-GB" dirty="0" err="1">
                <a:latin typeface="Arial" panose="020B0604020202020204" pitchFamily="34" charset="0"/>
                <a:cs typeface="Arial" panose="020B0604020202020204" pitchFamily="34" charset="0"/>
              </a:rPr>
              <a:t>Eby</a:t>
            </a:r>
            <a:r>
              <a:rPr lang="en-GB" dirty="0">
                <a:latin typeface="Arial" panose="020B0604020202020204" pitchFamily="34" charset="0"/>
                <a:cs typeface="Arial" panose="020B0604020202020204" pitchFamily="34" charset="0"/>
              </a:rPr>
              <a:t>, 2018).</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What is a Project Manager?</a:t>
            </a:r>
          </a:p>
          <a:p>
            <a:pPr marL="0" indent="0">
              <a:buNone/>
            </a:pPr>
            <a:r>
              <a:rPr lang="en-GB" dirty="0">
                <a:latin typeface="Arial" panose="020B0604020202020204" pitchFamily="34" charset="0"/>
                <a:cs typeface="Arial" panose="020B0604020202020204" pitchFamily="34" charset="0"/>
              </a:rPr>
              <a:t>	“A project manager is the person responsible for leading a project 	from its 	inception to execution. This includes planning, execution 	and managing 	the people, resources and scope of the 	project.”(Techopedia,2019).</a:t>
            </a:r>
          </a:p>
        </p:txBody>
      </p:sp>
    </p:spTree>
    <p:extLst>
      <p:ext uri="{BB962C8B-B14F-4D97-AF65-F5344CB8AC3E}">
        <p14:creationId xmlns:p14="http://schemas.microsoft.com/office/powerpoint/2010/main" val="2477523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A47CF6F-27C2-43F3-AF69-E3D5763637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9" name="Freeform 6">
              <a:extLst>
                <a:ext uri="{FF2B5EF4-FFF2-40B4-BE49-F238E27FC236}">
                  <a16:creationId xmlns:a16="http://schemas.microsoft.com/office/drawing/2014/main" id="{39EB00CB-5B69-438D-944F-2E0382BA03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10" name="Freeform 7">
              <a:extLst>
                <a:ext uri="{FF2B5EF4-FFF2-40B4-BE49-F238E27FC236}">
                  <a16:creationId xmlns:a16="http://schemas.microsoft.com/office/drawing/2014/main" id="{6D931D9D-4C35-4CDF-BFF0-03DD03881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11" name="Freeform 9">
              <a:extLst>
                <a:ext uri="{FF2B5EF4-FFF2-40B4-BE49-F238E27FC236}">
                  <a16:creationId xmlns:a16="http://schemas.microsoft.com/office/drawing/2014/main" id="{26D9B8E3-CFAB-4428-9D62-576BF978EB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12" name="Freeform 10">
              <a:extLst>
                <a:ext uri="{FF2B5EF4-FFF2-40B4-BE49-F238E27FC236}">
                  <a16:creationId xmlns:a16="http://schemas.microsoft.com/office/drawing/2014/main" id="{F019DFF8-C5AB-45D0-8A70-627BFEF9A5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13" name="Freeform 11">
              <a:extLst>
                <a:ext uri="{FF2B5EF4-FFF2-40B4-BE49-F238E27FC236}">
                  <a16:creationId xmlns:a16="http://schemas.microsoft.com/office/drawing/2014/main" id="{E548346E-CCE3-4C53-B753-ABF3C098B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14" name="Freeform 12">
              <a:extLst>
                <a:ext uri="{FF2B5EF4-FFF2-40B4-BE49-F238E27FC236}">
                  <a16:creationId xmlns:a16="http://schemas.microsoft.com/office/drawing/2014/main" id="{C19E6868-EA25-4961-B0E5-EF4F9DD20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useBgFill="1">
        <p:nvSpPr>
          <p:cNvPr id="16" name="Rectangle 15">
            <a:extLst>
              <a:ext uri="{FF2B5EF4-FFF2-40B4-BE49-F238E27FC236}">
                <a16:creationId xmlns:a16="http://schemas.microsoft.com/office/drawing/2014/main" id="{4FEB7930-F0D6-4044-8BA9-D730103D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269F1F0-D407-475E-BB56-D79385904D46}"/>
              </a:ext>
            </a:extLst>
          </p:cNvPr>
          <p:cNvPicPr>
            <a:picLocks noChangeAspect="1"/>
          </p:cNvPicPr>
          <p:nvPr/>
        </p:nvPicPr>
        <p:blipFill rotWithShape="1">
          <a:blip r:embed="rId4"/>
          <a:srcRect l="22837" r="4939" b="9089"/>
          <a:stretch/>
        </p:blipFill>
        <p:spPr>
          <a:xfrm>
            <a:off x="19" y="11917"/>
            <a:ext cx="5448280" cy="6857990"/>
          </a:xfrm>
          <a:prstGeom prst="rect">
            <a:avLst/>
          </a:prstGeom>
        </p:spPr>
      </p:pic>
      <p:grpSp>
        <p:nvGrpSpPr>
          <p:cNvPr id="18" name="Group 17">
            <a:extLst>
              <a:ext uri="{FF2B5EF4-FFF2-40B4-BE49-F238E27FC236}">
                <a16:creationId xmlns:a16="http://schemas.microsoft.com/office/drawing/2014/main" id="{3D37B8A0-A486-4042-834D-0C08DD3B430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36718" y="0"/>
            <a:ext cx="2611581" cy="6858000"/>
            <a:chOff x="2836718" y="0"/>
            <a:chExt cx="2611581" cy="6858000"/>
          </a:xfrm>
        </p:grpSpPr>
        <p:sp useBgFill="1">
          <p:nvSpPr>
            <p:cNvPr id="19" name="Rectangle 19">
              <a:extLst>
                <a:ext uri="{FF2B5EF4-FFF2-40B4-BE49-F238E27FC236}">
                  <a16:creationId xmlns:a16="http://schemas.microsoft.com/office/drawing/2014/main" id="{D467C104-5C3F-411A-B2C4-EBFD4228D1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36718" y="0"/>
              <a:ext cx="2611581" cy="2554287"/>
            </a:xfrm>
            <a:custGeom>
              <a:avLst/>
              <a:gdLst>
                <a:gd name="connsiteX0" fmla="*/ 0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0 w 2570017"/>
                <a:gd name="connsiteY4" fmla="*/ 0 h 2554287"/>
                <a:gd name="connsiteX0" fmla="*/ 904009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904009 w 2570017"/>
                <a:gd name="connsiteY4" fmla="*/ 0 h 2554287"/>
                <a:gd name="connsiteX0" fmla="*/ 644236 w 2570017"/>
                <a:gd name="connsiteY0" fmla="*/ 10391 h 2554287"/>
                <a:gd name="connsiteX1" fmla="*/ 2570017 w 2570017"/>
                <a:gd name="connsiteY1" fmla="*/ 0 h 2554287"/>
                <a:gd name="connsiteX2" fmla="*/ 2570017 w 2570017"/>
                <a:gd name="connsiteY2" fmla="*/ 2554287 h 2554287"/>
                <a:gd name="connsiteX3" fmla="*/ 0 w 2570017"/>
                <a:gd name="connsiteY3" fmla="*/ 2554287 h 2554287"/>
                <a:gd name="connsiteX4" fmla="*/ 644236 w 2570017"/>
                <a:gd name="connsiteY4" fmla="*/ 10391 h 2554287"/>
                <a:gd name="connsiteX0" fmla="*/ 633845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633845 w 2570017"/>
                <a:gd name="connsiteY4" fmla="*/ 0 h 2554287"/>
                <a:gd name="connsiteX0" fmla="*/ 675409 w 2611581"/>
                <a:gd name="connsiteY0" fmla="*/ 0 h 2554287"/>
                <a:gd name="connsiteX1" fmla="*/ 2611581 w 2611581"/>
                <a:gd name="connsiteY1" fmla="*/ 0 h 2554287"/>
                <a:gd name="connsiteX2" fmla="*/ 2611581 w 2611581"/>
                <a:gd name="connsiteY2" fmla="*/ 2554287 h 2554287"/>
                <a:gd name="connsiteX3" fmla="*/ 0 w 2611581"/>
                <a:gd name="connsiteY3" fmla="*/ 2554287 h 2554287"/>
                <a:gd name="connsiteX4" fmla="*/ 675409 w 2611581"/>
                <a:gd name="connsiteY4" fmla="*/ 0 h 2554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581" h="2554287">
                  <a:moveTo>
                    <a:pt x="675409" y="0"/>
                  </a:moveTo>
                  <a:lnTo>
                    <a:pt x="2611581" y="0"/>
                  </a:lnTo>
                  <a:lnTo>
                    <a:pt x="2611581" y="2554287"/>
                  </a:lnTo>
                  <a:lnTo>
                    <a:pt x="0" y="2554287"/>
                  </a:lnTo>
                  <a:lnTo>
                    <a:pt x="67540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20">
              <a:extLst>
                <a:ext uri="{FF2B5EF4-FFF2-40B4-BE49-F238E27FC236}">
                  <a16:creationId xmlns:a16="http://schemas.microsoft.com/office/drawing/2014/main" id="{6B04D505-A84F-4973-9090-0F1ACF7ABD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36718" y="2554287"/>
              <a:ext cx="2611581" cy="4303713"/>
            </a:xfrm>
            <a:custGeom>
              <a:avLst/>
              <a:gdLst>
                <a:gd name="connsiteX0" fmla="*/ 0 w 2611581"/>
                <a:gd name="connsiteY0" fmla="*/ 0 h 4303713"/>
                <a:gd name="connsiteX1" fmla="*/ 2611581 w 2611581"/>
                <a:gd name="connsiteY1" fmla="*/ 0 h 4303713"/>
                <a:gd name="connsiteX2" fmla="*/ 2611581 w 2611581"/>
                <a:gd name="connsiteY2" fmla="*/ 4303713 h 4303713"/>
                <a:gd name="connsiteX3" fmla="*/ 0 w 2611581"/>
                <a:gd name="connsiteY3" fmla="*/ 4303713 h 4303713"/>
                <a:gd name="connsiteX4" fmla="*/ 0 w 2611581"/>
                <a:gd name="connsiteY4" fmla="*/ 0 h 4303713"/>
                <a:gd name="connsiteX0" fmla="*/ 0 w 2611581"/>
                <a:gd name="connsiteY0" fmla="*/ 0 h 4314104"/>
                <a:gd name="connsiteX1" fmla="*/ 2611581 w 2611581"/>
                <a:gd name="connsiteY1" fmla="*/ 0 h 4314104"/>
                <a:gd name="connsiteX2" fmla="*/ 2611581 w 2611581"/>
                <a:gd name="connsiteY2" fmla="*/ 4303713 h 4314104"/>
                <a:gd name="connsiteX3" fmla="*/ 1693718 w 2611581"/>
                <a:gd name="connsiteY3" fmla="*/ 4314104 h 4314104"/>
                <a:gd name="connsiteX4" fmla="*/ 0 w 2611581"/>
                <a:gd name="connsiteY4" fmla="*/ 0 h 4314104"/>
                <a:gd name="connsiteX0" fmla="*/ 0 w 2611581"/>
                <a:gd name="connsiteY0" fmla="*/ 0 h 4314104"/>
                <a:gd name="connsiteX1" fmla="*/ 2611581 w 2611581"/>
                <a:gd name="connsiteY1" fmla="*/ 0 h 4314104"/>
                <a:gd name="connsiteX2" fmla="*/ 2611581 w 2611581"/>
                <a:gd name="connsiteY2" fmla="*/ 4303713 h 4314104"/>
                <a:gd name="connsiteX3" fmla="*/ 1963882 w 2611581"/>
                <a:gd name="connsiteY3" fmla="*/ 4314104 h 4314104"/>
                <a:gd name="connsiteX4" fmla="*/ 0 w 2611581"/>
                <a:gd name="connsiteY4" fmla="*/ 0 h 4314104"/>
                <a:gd name="connsiteX0" fmla="*/ 0 w 2611581"/>
                <a:gd name="connsiteY0" fmla="*/ 0 h 4303713"/>
                <a:gd name="connsiteX1" fmla="*/ 2611581 w 2611581"/>
                <a:gd name="connsiteY1" fmla="*/ 0 h 4303713"/>
                <a:gd name="connsiteX2" fmla="*/ 2611581 w 2611581"/>
                <a:gd name="connsiteY2" fmla="*/ 4303713 h 4303713"/>
                <a:gd name="connsiteX3" fmla="*/ 2213264 w 2611581"/>
                <a:gd name="connsiteY3" fmla="*/ 4293322 h 4303713"/>
                <a:gd name="connsiteX4" fmla="*/ 0 w 2611581"/>
                <a:gd name="connsiteY4" fmla="*/ 0 h 4303713"/>
                <a:gd name="connsiteX0" fmla="*/ 0 w 2611581"/>
                <a:gd name="connsiteY0" fmla="*/ 0 h 4303713"/>
                <a:gd name="connsiteX1" fmla="*/ 2611581 w 2611581"/>
                <a:gd name="connsiteY1" fmla="*/ 0 h 4303713"/>
                <a:gd name="connsiteX2" fmla="*/ 2611581 w 2611581"/>
                <a:gd name="connsiteY2" fmla="*/ 4303713 h 4303713"/>
                <a:gd name="connsiteX3" fmla="*/ 2171701 w 2611581"/>
                <a:gd name="connsiteY3" fmla="*/ 3638695 h 4303713"/>
                <a:gd name="connsiteX4" fmla="*/ 0 w 2611581"/>
                <a:gd name="connsiteY4" fmla="*/ 0 h 4303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581" h="4303713">
                  <a:moveTo>
                    <a:pt x="0" y="0"/>
                  </a:moveTo>
                  <a:lnTo>
                    <a:pt x="2611581" y="0"/>
                  </a:lnTo>
                  <a:lnTo>
                    <a:pt x="2611581" y="4303713"/>
                  </a:lnTo>
                  <a:lnTo>
                    <a:pt x="2171701" y="3638695"/>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2" name="Group 21">
            <a:extLst>
              <a:ext uri="{FF2B5EF4-FFF2-40B4-BE49-F238E27FC236}">
                <a16:creationId xmlns:a16="http://schemas.microsoft.com/office/drawing/2014/main" id="{945CE9A4-4A26-4B57-A688-E6D3A8498A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59100" y="-4763"/>
            <a:ext cx="5014912" cy="6862763"/>
            <a:chOff x="2928938" y="-4763"/>
            <a:chExt cx="5014912" cy="6862763"/>
          </a:xfrm>
        </p:grpSpPr>
        <p:sp>
          <p:nvSpPr>
            <p:cNvPr id="23" name="Freeform 6">
              <a:extLst>
                <a:ext uri="{FF2B5EF4-FFF2-40B4-BE49-F238E27FC236}">
                  <a16:creationId xmlns:a16="http://schemas.microsoft.com/office/drawing/2014/main" id="{1FA9CDC9-B659-42F5-9DA2-70B1A39453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4" name="Freeform 7">
              <a:extLst>
                <a:ext uri="{FF2B5EF4-FFF2-40B4-BE49-F238E27FC236}">
                  <a16:creationId xmlns:a16="http://schemas.microsoft.com/office/drawing/2014/main" id="{C007AF8D-D1A5-4CAC-AE7B-D2A3E72B87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5" name="Freeform 9">
              <a:extLst>
                <a:ext uri="{FF2B5EF4-FFF2-40B4-BE49-F238E27FC236}">
                  <a16:creationId xmlns:a16="http://schemas.microsoft.com/office/drawing/2014/main" id="{096A8434-7327-4C0E-BAAF-F4D86BBDFA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6" name="Freeform 10">
              <a:extLst>
                <a:ext uri="{FF2B5EF4-FFF2-40B4-BE49-F238E27FC236}">
                  <a16:creationId xmlns:a16="http://schemas.microsoft.com/office/drawing/2014/main" id="{602C7E10-50F7-489D-8249-9ECB0B456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7" name="Freeform 11">
              <a:extLst>
                <a:ext uri="{FF2B5EF4-FFF2-40B4-BE49-F238E27FC236}">
                  <a16:creationId xmlns:a16="http://schemas.microsoft.com/office/drawing/2014/main" id="{950DCCEA-5572-4095-A960-C569CF6922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8" name="Freeform 12">
              <a:extLst>
                <a:ext uri="{FF2B5EF4-FFF2-40B4-BE49-F238E27FC236}">
                  <a16:creationId xmlns:a16="http://schemas.microsoft.com/office/drawing/2014/main" id="{5CDFA5C2-7CC1-4739-B874-1ABBCDECFB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4" name="TextBox 3">
            <a:extLst>
              <a:ext uri="{FF2B5EF4-FFF2-40B4-BE49-F238E27FC236}">
                <a16:creationId xmlns:a16="http://schemas.microsoft.com/office/drawing/2014/main" id="{B686B264-3066-4FEF-A0E2-6F80D5AEAC3F}"/>
              </a:ext>
            </a:extLst>
          </p:cNvPr>
          <p:cNvSpPr txBox="1"/>
          <p:nvPr/>
        </p:nvSpPr>
        <p:spPr>
          <a:xfrm>
            <a:off x="5146030" y="388620"/>
            <a:ext cx="6574809" cy="3290131"/>
          </a:xfrm>
          <a:prstGeom prst="rect">
            <a:avLst/>
          </a:prstGeom>
          <a:noFill/>
        </p:spPr>
        <p:txBody>
          <a:bodyPr wrap="square" rtlCol="0">
            <a:spAutoFit/>
          </a:bodyPr>
          <a:lstStyle/>
          <a:p>
            <a:pPr>
              <a:lnSpc>
                <a:spcPct val="90000"/>
              </a:lnSpc>
              <a:spcBef>
                <a:spcPct val="0"/>
              </a:spcBef>
              <a:spcAft>
                <a:spcPts val="600"/>
              </a:spcAft>
            </a:pPr>
            <a:r>
              <a:rPr lang="en-US" sz="2400" b="1" u="sng" dirty="0">
                <a:ln w="3175" cmpd="sng">
                  <a:noFill/>
                </a:ln>
                <a:latin typeface="Arial" panose="020B0604020202020204" pitchFamily="34" charset="0"/>
                <a:cs typeface="Arial" panose="020B0604020202020204" pitchFamily="34" charset="0"/>
              </a:rPr>
              <a:t>Who is involved in a Project?</a:t>
            </a:r>
          </a:p>
          <a:p>
            <a:pPr>
              <a:lnSpc>
                <a:spcPct val="90000"/>
              </a:lnSpc>
              <a:spcBef>
                <a:spcPct val="0"/>
              </a:spcBef>
              <a:spcAft>
                <a:spcPts val="600"/>
              </a:spcAft>
            </a:pPr>
            <a:endParaRPr lang="en-US" sz="2400" b="1" u="sng" dirty="0">
              <a:ln w="3175" cmpd="sng">
                <a:noFill/>
              </a:ln>
              <a:latin typeface="Arial" panose="020B0604020202020204" pitchFamily="34" charset="0"/>
              <a:cs typeface="Arial" panose="020B0604020202020204" pitchFamily="34" charset="0"/>
            </a:endParaRPr>
          </a:p>
          <a:p>
            <a:pPr marL="342900" indent="-342900">
              <a:lnSpc>
                <a:spcPct val="90000"/>
              </a:lnSpc>
              <a:spcBef>
                <a:spcPct val="0"/>
              </a:spcBef>
              <a:spcAft>
                <a:spcPts val="600"/>
              </a:spcAft>
              <a:buFont typeface="Arial" panose="020B0604020202020204" pitchFamily="34" charset="0"/>
              <a:buChar char="•"/>
            </a:pPr>
            <a:r>
              <a:rPr lang="en-US" sz="2400" dirty="0">
                <a:ln w="3175" cmpd="sng">
                  <a:noFill/>
                </a:ln>
                <a:latin typeface="Arial" panose="020B0604020202020204" pitchFamily="34" charset="0"/>
                <a:cs typeface="Arial" panose="020B0604020202020204" pitchFamily="34" charset="0"/>
              </a:rPr>
              <a:t>The business/organization</a:t>
            </a:r>
          </a:p>
          <a:p>
            <a:pPr marL="342900" indent="-342900">
              <a:lnSpc>
                <a:spcPct val="90000"/>
              </a:lnSpc>
              <a:spcBef>
                <a:spcPct val="0"/>
              </a:spcBef>
              <a:spcAft>
                <a:spcPts val="600"/>
              </a:spcAft>
              <a:buFont typeface="Arial" panose="020B0604020202020204" pitchFamily="34" charset="0"/>
              <a:buChar char="•"/>
            </a:pPr>
            <a:endParaRPr lang="en-US" sz="2400" dirty="0">
              <a:ln w="3175" cmpd="sng">
                <a:noFill/>
              </a:ln>
              <a:latin typeface="Arial" panose="020B0604020202020204" pitchFamily="34" charset="0"/>
              <a:cs typeface="Arial" panose="020B0604020202020204" pitchFamily="34" charset="0"/>
            </a:endParaRPr>
          </a:p>
          <a:p>
            <a:pPr marL="342900" indent="-342900">
              <a:lnSpc>
                <a:spcPct val="90000"/>
              </a:lnSpc>
              <a:spcBef>
                <a:spcPct val="0"/>
              </a:spcBef>
              <a:spcAft>
                <a:spcPts val="600"/>
              </a:spcAft>
              <a:buFont typeface="Arial" panose="020B0604020202020204" pitchFamily="34" charset="0"/>
              <a:buChar char="•"/>
            </a:pPr>
            <a:r>
              <a:rPr lang="en-US" sz="2400" dirty="0">
                <a:ln w="3175" cmpd="sng">
                  <a:noFill/>
                </a:ln>
                <a:latin typeface="Arial" panose="020B0604020202020204" pitchFamily="34" charset="0"/>
                <a:cs typeface="Arial" panose="020B0604020202020204" pitchFamily="34" charset="0"/>
              </a:rPr>
              <a:t>Stakeholders: Internal and External</a:t>
            </a:r>
          </a:p>
          <a:p>
            <a:pPr marL="342900" indent="-342900">
              <a:lnSpc>
                <a:spcPct val="90000"/>
              </a:lnSpc>
              <a:spcBef>
                <a:spcPct val="0"/>
              </a:spcBef>
              <a:spcAft>
                <a:spcPts val="600"/>
              </a:spcAft>
              <a:buFont typeface="Arial" panose="020B0604020202020204" pitchFamily="34" charset="0"/>
              <a:buChar char="•"/>
            </a:pPr>
            <a:endParaRPr lang="en-US" sz="2400" dirty="0">
              <a:ln w="3175" cmpd="sng">
                <a:noFill/>
              </a:ln>
              <a:latin typeface="Arial" panose="020B0604020202020204" pitchFamily="34" charset="0"/>
              <a:cs typeface="Arial" panose="020B0604020202020204" pitchFamily="34" charset="0"/>
            </a:endParaRPr>
          </a:p>
          <a:p>
            <a:pPr marL="342900" indent="-342900">
              <a:lnSpc>
                <a:spcPct val="90000"/>
              </a:lnSpc>
              <a:spcBef>
                <a:spcPct val="0"/>
              </a:spcBef>
              <a:spcAft>
                <a:spcPts val="600"/>
              </a:spcAft>
              <a:buFont typeface="Arial" panose="020B0604020202020204" pitchFamily="34" charset="0"/>
              <a:buChar char="•"/>
            </a:pPr>
            <a:r>
              <a:rPr lang="en-US" sz="2400" dirty="0">
                <a:ln w="3175" cmpd="sng">
                  <a:noFill/>
                </a:ln>
                <a:latin typeface="Arial" panose="020B0604020202020204" pitchFamily="34" charset="0"/>
                <a:cs typeface="Arial" panose="020B0604020202020204" pitchFamily="34" charset="0"/>
              </a:rPr>
              <a:t>Project Team</a:t>
            </a:r>
          </a:p>
          <a:p>
            <a:pPr marL="342900" indent="-342900">
              <a:lnSpc>
                <a:spcPct val="90000"/>
              </a:lnSpc>
              <a:spcBef>
                <a:spcPct val="0"/>
              </a:spcBef>
              <a:spcAft>
                <a:spcPts val="600"/>
              </a:spcAft>
              <a:buFont typeface="Arial" panose="020B0604020202020204" pitchFamily="34" charset="0"/>
              <a:buChar char="•"/>
            </a:pPr>
            <a:endParaRPr lang="en-US" sz="2400" dirty="0">
              <a:ln w="3175" cmpd="sng">
                <a:noFill/>
              </a:ln>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0A7813C-B2FC-43F6-991C-D5085B311C27}"/>
              </a:ext>
            </a:extLst>
          </p:cNvPr>
          <p:cNvSpPr txBox="1"/>
          <p:nvPr/>
        </p:nvSpPr>
        <p:spPr>
          <a:xfrm>
            <a:off x="7408718" y="3803322"/>
            <a:ext cx="4572000" cy="2308324"/>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“Edward Freeman</a:t>
            </a:r>
            <a:r>
              <a:rPr lang="en-GB" sz="2400" dirty="0">
                <a:latin typeface="Arial" panose="020B0604020202020204" pitchFamily="34" charset="0"/>
                <a:cs typeface="Arial" panose="020B0604020202020204" pitchFamily="34" charset="0"/>
              </a:rPr>
              <a:t>’s stakeholder theory holds that a company’s stakeholders include just about anyone affected by the company and its workings.”(Smartsheet,2019).</a:t>
            </a:r>
          </a:p>
        </p:txBody>
      </p:sp>
    </p:spTree>
    <p:extLst>
      <p:ext uri="{BB962C8B-B14F-4D97-AF65-F5344CB8AC3E}">
        <p14:creationId xmlns:p14="http://schemas.microsoft.com/office/powerpoint/2010/main" val="39504462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6D20E80-E62E-45E0-AE84-19AFDB84950C}"/>
              </a:ext>
            </a:extLst>
          </p:cNvPr>
          <p:cNvSpPr txBox="1"/>
          <p:nvPr/>
        </p:nvSpPr>
        <p:spPr>
          <a:xfrm>
            <a:off x="1840230" y="377190"/>
            <a:ext cx="9624060" cy="461665"/>
          </a:xfrm>
          <a:prstGeom prst="rect">
            <a:avLst/>
          </a:prstGeom>
          <a:noFill/>
        </p:spPr>
        <p:txBody>
          <a:bodyPr wrap="square" rtlCol="0">
            <a:spAutoFit/>
          </a:bodyPr>
          <a:lstStyle/>
          <a:p>
            <a:pPr algn="ctr"/>
            <a:r>
              <a:rPr lang="en-GB" sz="2400" b="1" u="sng">
                <a:latin typeface="Arial" panose="020B0604020202020204" pitchFamily="34" charset="0"/>
                <a:cs typeface="Arial" panose="020B0604020202020204" pitchFamily="34" charset="0"/>
              </a:rPr>
              <a:t>METHODOLOGIES</a:t>
            </a:r>
            <a:endParaRPr lang="en-GB" sz="2400" b="1"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EFF33137-3D81-49B2-993A-21B534A7B06C}"/>
              </a:ext>
            </a:extLst>
          </p:cNvPr>
          <p:cNvSpPr txBox="1"/>
          <p:nvPr/>
        </p:nvSpPr>
        <p:spPr>
          <a:xfrm>
            <a:off x="1731645" y="1040130"/>
            <a:ext cx="5972175" cy="5262979"/>
          </a:xfrm>
          <a:prstGeom prst="rect">
            <a:avLst/>
          </a:prstGeom>
          <a:noFill/>
        </p:spPr>
        <p:txBody>
          <a:bodyPr wrap="square" rtlCol="0">
            <a:spAutoFit/>
          </a:bodyPr>
          <a:lstStyle/>
          <a:p>
            <a:r>
              <a:rPr lang="en-GB" sz="2400" u="sng" dirty="0">
                <a:latin typeface="Arial" panose="020B0604020202020204" pitchFamily="34" charset="0"/>
                <a:cs typeface="Arial" panose="020B0604020202020204" pitchFamily="34" charset="0"/>
              </a:rPr>
              <a:t>Waterfall</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With the Waterfall Methodology each stage must be completed before moving on to the next. </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This is best suited for simple, unchangeable projects. </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If a mistake has been made in a previous stage, you cant just go back and change it, you will need to start over the whole process from the beginning. </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Can be time consuming if mistakes are made.</a:t>
            </a:r>
          </a:p>
          <a:p>
            <a:endParaRPr lang="en-GB"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“First introduced by </a:t>
            </a:r>
            <a:r>
              <a:rPr lang="en-GB" sz="2000" dirty="0" err="1">
                <a:latin typeface="Times New Roman" panose="02020603050405020304" pitchFamily="18" charset="0"/>
                <a:cs typeface="Times New Roman" panose="02020603050405020304" pitchFamily="18" charset="0"/>
              </a:rPr>
              <a:t>Dr.</a:t>
            </a:r>
            <a:r>
              <a:rPr lang="en-GB" sz="2000" dirty="0">
                <a:latin typeface="Times New Roman" panose="02020603050405020304" pitchFamily="18" charset="0"/>
                <a:cs typeface="Times New Roman" panose="02020603050405020304" pitchFamily="18" charset="0"/>
              </a:rPr>
              <a:t> Winston W. Royce in a paper published in 1970.”(Airbrake,2019).</a:t>
            </a: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C86D3223-844C-4038-90AE-753F83FD07E2}"/>
              </a:ext>
            </a:extLst>
          </p:cNvPr>
          <p:cNvPicPr>
            <a:picLocks noChangeAspect="1"/>
          </p:cNvPicPr>
          <p:nvPr/>
        </p:nvPicPr>
        <p:blipFill>
          <a:blip r:embed="rId3"/>
          <a:stretch>
            <a:fillRect/>
          </a:stretch>
        </p:blipFill>
        <p:spPr>
          <a:xfrm>
            <a:off x="7786773" y="1501795"/>
            <a:ext cx="4156952" cy="3858875"/>
          </a:xfrm>
          <a:prstGeom prst="rect">
            <a:avLst/>
          </a:prstGeom>
        </p:spPr>
      </p:pic>
      <p:sp>
        <p:nvSpPr>
          <p:cNvPr id="17" name="TextBox 16">
            <a:extLst>
              <a:ext uri="{FF2B5EF4-FFF2-40B4-BE49-F238E27FC236}">
                <a16:creationId xmlns:a16="http://schemas.microsoft.com/office/drawing/2014/main" id="{818B4755-E0DA-4964-8979-E000B607067D}"/>
              </a:ext>
            </a:extLst>
          </p:cNvPr>
          <p:cNvSpPr txBox="1"/>
          <p:nvPr/>
        </p:nvSpPr>
        <p:spPr>
          <a:xfrm>
            <a:off x="7786773" y="5440680"/>
            <a:ext cx="1883007"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(Centriq,2019).</a:t>
            </a:r>
          </a:p>
        </p:txBody>
      </p:sp>
    </p:spTree>
    <p:extLst>
      <p:ext uri="{BB962C8B-B14F-4D97-AF65-F5344CB8AC3E}">
        <p14:creationId xmlns:p14="http://schemas.microsoft.com/office/powerpoint/2010/main" val="1677567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392FFF-1C3C-4BE6-8E5A-75A76FF4E5CA}"/>
              </a:ext>
            </a:extLst>
          </p:cNvPr>
          <p:cNvPicPr>
            <a:picLocks noChangeAspect="1"/>
          </p:cNvPicPr>
          <p:nvPr/>
        </p:nvPicPr>
        <p:blipFill>
          <a:blip r:embed="rId3"/>
          <a:stretch>
            <a:fillRect/>
          </a:stretch>
        </p:blipFill>
        <p:spPr>
          <a:xfrm>
            <a:off x="7840980" y="1300906"/>
            <a:ext cx="4205718" cy="4046220"/>
          </a:xfrm>
          <a:prstGeom prst="rect">
            <a:avLst/>
          </a:prstGeom>
        </p:spPr>
      </p:pic>
      <p:sp>
        <p:nvSpPr>
          <p:cNvPr id="5" name="TextBox 4">
            <a:extLst>
              <a:ext uri="{FF2B5EF4-FFF2-40B4-BE49-F238E27FC236}">
                <a16:creationId xmlns:a16="http://schemas.microsoft.com/office/drawing/2014/main" id="{1E63BC11-F173-4D05-9BCC-4A6D02781E46}"/>
              </a:ext>
            </a:extLst>
          </p:cNvPr>
          <p:cNvSpPr txBox="1"/>
          <p:nvPr/>
        </p:nvSpPr>
        <p:spPr>
          <a:xfrm>
            <a:off x="1920240" y="731520"/>
            <a:ext cx="5920740" cy="5878532"/>
          </a:xfrm>
          <a:prstGeom prst="rect">
            <a:avLst/>
          </a:prstGeom>
          <a:noFill/>
        </p:spPr>
        <p:txBody>
          <a:bodyPr wrap="square" rtlCol="0">
            <a:spAutoFit/>
          </a:bodyPr>
          <a:lstStyle/>
          <a:p>
            <a:r>
              <a:rPr lang="en-GB" sz="2400" b="1" u="sng" dirty="0">
                <a:latin typeface="Arial" panose="020B0604020202020204" pitchFamily="34" charset="0"/>
                <a:cs typeface="Arial" panose="020B0604020202020204" pitchFamily="34" charset="0"/>
              </a:rPr>
              <a:t>Agile</a:t>
            </a:r>
          </a:p>
          <a:p>
            <a:endParaRPr lang="en-GB" sz="2400" b="1" u="sng"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Designed in 2001 by a small group.</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Was found to be an improvement on traditional methodologies.</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Faster delivery of a project</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Allows for small changes to be made.</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r>
              <a:rPr lang="en-GB" sz="2400" dirty="0">
                <a:latin typeface="Times New Roman" panose="02020603050405020304" pitchFamily="18" charset="0"/>
                <a:cs typeface="Times New Roman" panose="02020603050405020304" pitchFamily="18" charset="0"/>
              </a:rPr>
              <a:t>“Agile is a process that helps teams provide quick and unpredictable response to the feedback they receive on their project. It creates opportunities to assess a project’s direction during the development cycle. Teams assess the project in regular meetings called sprints or iterations.”(Goncalves,2019).</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FF09A0B9-2CE8-4E33-A20D-26B5AE571B58}"/>
              </a:ext>
            </a:extLst>
          </p:cNvPr>
          <p:cNvSpPr txBox="1"/>
          <p:nvPr/>
        </p:nvSpPr>
        <p:spPr>
          <a:xfrm>
            <a:off x="7840980" y="5360670"/>
            <a:ext cx="2000250"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(Centriq,2019).</a:t>
            </a:r>
          </a:p>
        </p:txBody>
      </p:sp>
    </p:spTree>
    <p:extLst>
      <p:ext uri="{BB962C8B-B14F-4D97-AF65-F5344CB8AC3E}">
        <p14:creationId xmlns:p14="http://schemas.microsoft.com/office/powerpoint/2010/main" val="34256310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C6A1833-27AA-481D-AA28-22006EBD72D0}"/>
              </a:ext>
            </a:extLst>
          </p:cNvPr>
          <p:cNvSpPr txBox="1"/>
          <p:nvPr/>
        </p:nvSpPr>
        <p:spPr>
          <a:xfrm>
            <a:off x="5503545" y="274290"/>
            <a:ext cx="6177915" cy="6186309"/>
          </a:xfrm>
          <a:prstGeom prst="rect">
            <a:avLst/>
          </a:prstGeom>
          <a:noFill/>
        </p:spPr>
        <p:txBody>
          <a:bodyPr wrap="square" rtlCol="0">
            <a:spAutoFit/>
          </a:bodyPr>
          <a:lstStyle/>
          <a:p>
            <a:r>
              <a:rPr lang="en-GB" sz="2400" b="1" u="sng" dirty="0">
                <a:latin typeface="Arial" panose="020B0604020202020204" pitchFamily="34" charset="0"/>
                <a:cs typeface="Arial" panose="020B0604020202020204" pitchFamily="34" charset="0"/>
              </a:rPr>
              <a:t>PRINCE2</a:t>
            </a:r>
          </a:p>
          <a:p>
            <a:endParaRPr lang="en-GB" sz="20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PRINCE2 framework says that a project should have:</a:t>
            </a:r>
          </a:p>
          <a:p>
            <a:endParaRPr lang="en-GB"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An organised and controlled start, i.e. organise and plan before leaping in.</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An organised and controlled middle, i.e. keeping projects organised and controlled.</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An organised and controlled end, i.e. when you've got what you want and the project has finished, tidy up the loose ends.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To describe what a project should do and when, PRINCE2 has a series of processes. These cover all the activities needed on a project, from starting up to closing down.”</a:t>
            </a:r>
          </a:p>
          <a:p>
            <a:r>
              <a:rPr lang="en-GB" sz="2400" dirty="0">
                <a:latin typeface="Arial" panose="020B0604020202020204" pitchFamily="34" charset="0"/>
                <a:cs typeface="Arial" panose="020B0604020202020204" pitchFamily="34" charset="0"/>
              </a:rPr>
              <a:t>(</a:t>
            </a:r>
            <a:r>
              <a:rPr lang="en-GB" sz="2000" dirty="0">
                <a:latin typeface="Arial" panose="020B0604020202020204" pitchFamily="34" charset="0"/>
                <a:cs typeface="Arial" panose="020B0604020202020204" pitchFamily="34" charset="0"/>
              </a:rPr>
              <a:t>PRINCE2.com,2019).</a:t>
            </a:r>
          </a:p>
        </p:txBody>
      </p:sp>
      <p:pic>
        <p:nvPicPr>
          <p:cNvPr id="8" name="Picture 7">
            <a:extLst>
              <a:ext uri="{FF2B5EF4-FFF2-40B4-BE49-F238E27FC236}">
                <a16:creationId xmlns:a16="http://schemas.microsoft.com/office/drawing/2014/main" id="{6858BEBF-1E40-49B5-87DB-FE97043FBDBD}"/>
              </a:ext>
            </a:extLst>
          </p:cNvPr>
          <p:cNvPicPr>
            <a:picLocks noChangeAspect="1"/>
          </p:cNvPicPr>
          <p:nvPr/>
        </p:nvPicPr>
        <p:blipFill>
          <a:blip r:embed="rId3"/>
          <a:stretch>
            <a:fillRect/>
          </a:stretch>
        </p:blipFill>
        <p:spPr>
          <a:xfrm>
            <a:off x="1245870" y="2245995"/>
            <a:ext cx="4257675" cy="3087740"/>
          </a:xfrm>
          <a:prstGeom prst="rect">
            <a:avLst/>
          </a:prstGeom>
        </p:spPr>
      </p:pic>
      <p:sp>
        <p:nvSpPr>
          <p:cNvPr id="2" name="TextBox 1">
            <a:extLst>
              <a:ext uri="{FF2B5EF4-FFF2-40B4-BE49-F238E27FC236}">
                <a16:creationId xmlns:a16="http://schemas.microsoft.com/office/drawing/2014/main" id="{7A14EEAC-4EA6-4DD5-9700-72CE1E3042CD}"/>
              </a:ext>
            </a:extLst>
          </p:cNvPr>
          <p:cNvSpPr txBox="1"/>
          <p:nvPr/>
        </p:nvSpPr>
        <p:spPr>
          <a:xfrm>
            <a:off x="1245870" y="5413745"/>
            <a:ext cx="3017520"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t>
            </a:r>
            <a:r>
              <a:rPr lang="en-GB" sz="2000" dirty="0" err="1">
                <a:latin typeface="Arial" panose="020B0604020202020204" pitchFamily="34" charset="0"/>
                <a:cs typeface="Arial" panose="020B0604020202020204" pitchFamily="34" charset="0"/>
              </a:rPr>
              <a:t>KnowledgeTrain</a:t>
            </a:r>
            <a:r>
              <a:rPr lang="en-GB" sz="2000" dirty="0">
                <a:latin typeface="Arial" panose="020B0604020202020204" pitchFamily="34" charset="0"/>
                <a:cs typeface="Arial" panose="020B0604020202020204" pitchFamily="34" charset="0"/>
              </a:rPr>
              <a:t>, 2018).</a:t>
            </a:r>
          </a:p>
        </p:txBody>
      </p:sp>
      <p:sp>
        <p:nvSpPr>
          <p:cNvPr id="3" name="TextBox 2">
            <a:extLst>
              <a:ext uri="{FF2B5EF4-FFF2-40B4-BE49-F238E27FC236}">
                <a16:creationId xmlns:a16="http://schemas.microsoft.com/office/drawing/2014/main" id="{016A548A-85B7-4FE5-B7AF-C3468C7BF506}"/>
              </a:ext>
            </a:extLst>
          </p:cNvPr>
          <p:cNvSpPr txBox="1"/>
          <p:nvPr/>
        </p:nvSpPr>
        <p:spPr>
          <a:xfrm>
            <a:off x="1943100" y="906200"/>
            <a:ext cx="3086100" cy="707886"/>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PRINCE2</a:t>
            </a:r>
          </a:p>
          <a:p>
            <a:r>
              <a:rPr lang="en-GB" sz="2000" b="1" dirty="0">
                <a:latin typeface="Arial" panose="020B0604020202020204" pitchFamily="34" charset="0"/>
                <a:cs typeface="Arial" panose="020B0604020202020204" pitchFamily="34" charset="0"/>
              </a:rPr>
              <a:t>Established 1996</a:t>
            </a:r>
          </a:p>
        </p:txBody>
      </p:sp>
    </p:spTree>
    <p:extLst>
      <p:ext uri="{BB962C8B-B14F-4D97-AF65-F5344CB8AC3E}">
        <p14:creationId xmlns:p14="http://schemas.microsoft.com/office/powerpoint/2010/main" val="1306020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F2B8C7-DAE2-4FD2-8B33-3582AF34457B}"/>
              </a:ext>
            </a:extLst>
          </p:cNvPr>
          <p:cNvPicPr>
            <a:picLocks noChangeAspect="1"/>
          </p:cNvPicPr>
          <p:nvPr/>
        </p:nvPicPr>
        <p:blipFill>
          <a:blip r:embed="rId3"/>
          <a:stretch>
            <a:fillRect/>
          </a:stretch>
        </p:blipFill>
        <p:spPr>
          <a:xfrm>
            <a:off x="6754432" y="1853510"/>
            <a:ext cx="4736349" cy="3204295"/>
          </a:xfrm>
          <a:prstGeom prst="rect">
            <a:avLst/>
          </a:prstGeom>
        </p:spPr>
      </p:pic>
      <p:sp>
        <p:nvSpPr>
          <p:cNvPr id="3" name="TextBox 2">
            <a:extLst>
              <a:ext uri="{FF2B5EF4-FFF2-40B4-BE49-F238E27FC236}">
                <a16:creationId xmlns:a16="http://schemas.microsoft.com/office/drawing/2014/main" id="{23D7A33B-8CD5-44B9-93B2-CFB8A2DA7A11}"/>
              </a:ext>
            </a:extLst>
          </p:cNvPr>
          <p:cNvSpPr txBox="1"/>
          <p:nvPr/>
        </p:nvSpPr>
        <p:spPr>
          <a:xfrm>
            <a:off x="1814513" y="514350"/>
            <a:ext cx="4700587" cy="769441"/>
          </a:xfrm>
          <a:prstGeom prst="rect">
            <a:avLst/>
          </a:prstGeom>
          <a:noFill/>
        </p:spPr>
        <p:txBody>
          <a:bodyPr wrap="square" rtlCol="0">
            <a:spAutoFit/>
          </a:bodyPr>
          <a:lstStyle/>
          <a:p>
            <a:r>
              <a:rPr lang="en-GB" sz="2400" b="1" u="sng">
                <a:latin typeface="Arial" panose="020B0604020202020204" pitchFamily="34" charset="0"/>
                <a:cs typeface="Arial" panose="020B0604020202020204" pitchFamily="34" charset="0"/>
              </a:rPr>
              <a:t>Risk Assessment</a:t>
            </a:r>
          </a:p>
          <a:p>
            <a:endParaRPr lang="en-GB" sz="20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91E4975-A86E-4377-AD1C-A72C35E97A66}"/>
              </a:ext>
            </a:extLst>
          </p:cNvPr>
          <p:cNvSpPr txBox="1"/>
          <p:nvPr/>
        </p:nvSpPr>
        <p:spPr>
          <a:xfrm>
            <a:off x="6662992" y="5011727"/>
            <a:ext cx="3452558"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(ProjectManagement,2019).</a:t>
            </a:r>
          </a:p>
        </p:txBody>
      </p:sp>
      <p:graphicFrame>
        <p:nvGraphicFramePr>
          <p:cNvPr id="23" name="Table 23">
            <a:extLst>
              <a:ext uri="{FF2B5EF4-FFF2-40B4-BE49-F238E27FC236}">
                <a16:creationId xmlns:a16="http://schemas.microsoft.com/office/drawing/2014/main" id="{9199283F-EF6C-4403-AEEF-A6428D2645A3}"/>
              </a:ext>
            </a:extLst>
          </p:cNvPr>
          <p:cNvGraphicFramePr>
            <a:graphicFrameLocks noGrp="1"/>
          </p:cNvGraphicFramePr>
          <p:nvPr>
            <p:extLst>
              <p:ext uri="{D42A27DB-BD31-4B8C-83A1-F6EECF244321}">
                <p14:modId xmlns:p14="http://schemas.microsoft.com/office/powerpoint/2010/main" val="4085568062"/>
              </p:ext>
            </p:extLst>
          </p:nvPr>
        </p:nvGraphicFramePr>
        <p:xfrm>
          <a:off x="2178926" y="1846272"/>
          <a:ext cx="3971760" cy="3165455"/>
        </p:xfrm>
        <a:graphic>
          <a:graphicData uri="http://schemas.openxmlformats.org/drawingml/2006/table">
            <a:tbl>
              <a:tblPr firstRow="1" bandRow="1">
                <a:tableStyleId>{5C22544A-7EE6-4342-B048-85BDC9FD1C3A}</a:tableStyleId>
              </a:tblPr>
              <a:tblGrid>
                <a:gridCol w="661960">
                  <a:extLst>
                    <a:ext uri="{9D8B030D-6E8A-4147-A177-3AD203B41FA5}">
                      <a16:colId xmlns:a16="http://schemas.microsoft.com/office/drawing/2014/main" val="3807276547"/>
                    </a:ext>
                  </a:extLst>
                </a:gridCol>
                <a:gridCol w="661960">
                  <a:extLst>
                    <a:ext uri="{9D8B030D-6E8A-4147-A177-3AD203B41FA5}">
                      <a16:colId xmlns:a16="http://schemas.microsoft.com/office/drawing/2014/main" val="3962888554"/>
                    </a:ext>
                  </a:extLst>
                </a:gridCol>
                <a:gridCol w="661960">
                  <a:extLst>
                    <a:ext uri="{9D8B030D-6E8A-4147-A177-3AD203B41FA5}">
                      <a16:colId xmlns:a16="http://schemas.microsoft.com/office/drawing/2014/main" val="3399220866"/>
                    </a:ext>
                  </a:extLst>
                </a:gridCol>
                <a:gridCol w="661960">
                  <a:extLst>
                    <a:ext uri="{9D8B030D-6E8A-4147-A177-3AD203B41FA5}">
                      <a16:colId xmlns:a16="http://schemas.microsoft.com/office/drawing/2014/main" val="2388673619"/>
                    </a:ext>
                  </a:extLst>
                </a:gridCol>
                <a:gridCol w="661960">
                  <a:extLst>
                    <a:ext uri="{9D8B030D-6E8A-4147-A177-3AD203B41FA5}">
                      <a16:colId xmlns:a16="http://schemas.microsoft.com/office/drawing/2014/main" val="802628519"/>
                    </a:ext>
                  </a:extLst>
                </a:gridCol>
                <a:gridCol w="661960">
                  <a:extLst>
                    <a:ext uri="{9D8B030D-6E8A-4147-A177-3AD203B41FA5}">
                      <a16:colId xmlns:a16="http://schemas.microsoft.com/office/drawing/2014/main" val="3085087686"/>
                    </a:ext>
                  </a:extLst>
                </a:gridCol>
              </a:tblGrid>
              <a:tr h="523325">
                <a:tc>
                  <a:txBody>
                    <a:bodyPr/>
                    <a:lstStyle/>
                    <a:p>
                      <a:pPr algn="ctr"/>
                      <a:r>
                        <a:rPr lang="en-GB" sz="2400" b="1" dirty="0">
                          <a:solidFill>
                            <a:schemeClr val="tx1"/>
                          </a:solidFill>
                        </a:rPr>
                        <a:t>5</a:t>
                      </a:r>
                    </a:p>
                  </a:txBody>
                  <a:tcPr>
                    <a:solidFill>
                      <a:schemeClr val="bg2"/>
                    </a:solidFill>
                  </a:tcPr>
                </a:tc>
                <a:tc>
                  <a:txBody>
                    <a:bodyPr/>
                    <a:lstStyle/>
                    <a:p>
                      <a:pPr algn="ctr"/>
                      <a:r>
                        <a:rPr lang="en-GB" sz="2400" b="1" dirty="0">
                          <a:solidFill>
                            <a:schemeClr val="tx1"/>
                          </a:solidFill>
                        </a:rPr>
                        <a:t>5</a:t>
                      </a:r>
                    </a:p>
                  </a:txBody>
                  <a:tcPr>
                    <a:solidFill>
                      <a:srgbClr val="92D050"/>
                    </a:solidFill>
                  </a:tcPr>
                </a:tc>
                <a:tc>
                  <a:txBody>
                    <a:bodyPr/>
                    <a:lstStyle/>
                    <a:p>
                      <a:pPr algn="ctr"/>
                      <a:r>
                        <a:rPr lang="en-GB" sz="2400" b="1" dirty="0">
                          <a:solidFill>
                            <a:schemeClr val="tx1"/>
                          </a:solidFill>
                        </a:rPr>
                        <a:t>10</a:t>
                      </a:r>
                    </a:p>
                  </a:txBody>
                  <a:tcPr>
                    <a:solidFill>
                      <a:srgbClr val="92D050"/>
                    </a:solidFill>
                  </a:tcPr>
                </a:tc>
                <a:tc>
                  <a:txBody>
                    <a:bodyPr/>
                    <a:lstStyle/>
                    <a:p>
                      <a:pPr algn="ctr"/>
                      <a:r>
                        <a:rPr lang="en-GB" sz="2400" b="1" dirty="0">
                          <a:solidFill>
                            <a:schemeClr val="tx1"/>
                          </a:solidFill>
                        </a:rPr>
                        <a:t>15</a:t>
                      </a:r>
                    </a:p>
                  </a:txBody>
                  <a:tcPr>
                    <a:solidFill>
                      <a:srgbClr val="FFFF00"/>
                    </a:solidFill>
                  </a:tcPr>
                </a:tc>
                <a:tc>
                  <a:txBody>
                    <a:bodyPr/>
                    <a:lstStyle/>
                    <a:p>
                      <a:pPr algn="ctr"/>
                      <a:r>
                        <a:rPr lang="en-GB" sz="2400" b="1" dirty="0">
                          <a:solidFill>
                            <a:schemeClr val="tx1"/>
                          </a:solidFill>
                        </a:rPr>
                        <a:t>20</a:t>
                      </a:r>
                    </a:p>
                  </a:txBody>
                  <a:tcPr>
                    <a:solidFill>
                      <a:srgbClr val="FF0000"/>
                    </a:solidFill>
                  </a:tcPr>
                </a:tc>
                <a:tc>
                  <a:txBody>
                    <a:bodyPr/>
                    <a:lstStyle/>
                    <a:p>
                      <a:pPr algn="ctr"/>
                      <a:r>
                        <a:rPr lang="en-GB" sz="2400" b="1" dirty="0">
                          <a:solidFill>
                            <a:schemeClr val="tx1"/>
                          </a:solidFill>
                        </a:rPr>
                        <a:t>25</a:t>
                      </a:r>
                    </a:p>
                  </a:txBody>
                  <a:tcPr>
                    <a:solidFill>
                      <a:srgbClr val="FF0000"/>
                    </a:solidFill>
                  </a:tcPr>
                </a:tc>
                <a:extLst>
                  <a:ext uri="{0D108BD9-81ED-4DB2-BD59-A6C34878D82A}">
                    <a16:rowId xmlns:a16="http://schemas.microsoft.com/office/drawing/2014/main" val="1110257057"/>
                  </a:ext>
                </a:extLst>
              </a:tr>
              <a:tr h="513155">
                <a:tc>
                  <a:txBody>
                    <a:bodyPr/>
                    <a:lstStyle/>
                    <a:p>
                      <a:pPr algn="ctr"/>
                      <a:r>
                        <a:rPr lang="en-GB" sz="2400" b="1" dirty="0"/>
                        <a:t>4</a:t>
                      </a:r>
                    </a:p>
                  </a:txBody>
                  <a:tcPr>
                    <a:solidFill>
                      <a:schemeClr val="bg2"/>
                    </a:solidFill>
                  </a:tcPr>
                </a:tc>
                <a:tc>
                  <a:txBody>
                    <a:bodyPr/>
                    <a:lstStyle/>
                    <a:p>
                      <a:pPr algn="ctr"/>
                      <a:r>
                        <a:rPr lang="en-GB" sz="2400" b="1" dirty="0"/>
                        <a:t>4</a:t>
                      </a:r>
                    </a:p>
                  </a:txBody>
                  <a:tcPr>
                    <a:solidFill>
                      <a:srgbClr val="92D050"/>
                    </a:solidFill>
                  </a:tcPr>
                </a:tc>
                <a:tc>
                  <a:txBody>
                    <a:bodyPr/>
                    <a:lstStyle/>
                    <a:p>
                      <a:pPr algn="ctr"/>
                      <a:r>
                        <a:rPr lang="en-GB" sz="2400" b="1" dirty="0"/>
                        <a:t>8</a:t>
                      </a:r>
                    </a:p>
                  </a:txBody>
                  <a:tcPr>
                    <a:solidFill>
                      <a:srgbClr val="92D050"/>
                    </a:solidFill>
                  </a:tcPr>
                </a:tc>
                <a:tc>
                  <a:txBody>
                    <a:bodyPr/>
                    <a:lstStyle/>
                    <a:p>
                      <a:pPr algn="ctr"/>
                      <a:r>
                        <a:rPr lang="en-GB" sz="2400" b="1" dirty="0"/>
                        <a:t>12</a:t>
                      </a:r>
                    </a:p>
                  </a:txBody>
                  <a:tcPr>
                    <a:solidFill>
                      <a:srgbClr val="FFFF00"/>
                    </a:solidFill>
                  </a:tcPr>
                </a:tc>
                <a:tc>
                  <a:txBody>
                    <a:bodyPr/>
                    <a:lstStyle/>
                    <a:p>
                      <a:pPr algn="ctr"/>
                      <a:r>
                        <a:rPr lang="en-GB" sz="2400" b="1" dirty="0"/>
                        <a:t>16</a:t>
                      </a:r>
                    </a:p>
                  </a:txBody>
                  <a:tcPr>
                    <a:solidFill>
                      <a:srgbClr val="FF0000"/>
                    </a:solidFill>
                  </a:tcPr>
                </a:tc>
                <a:tc>
                  <a:txBody>
                    <a:bodyPr/>
                    <a:lstStyle/>
                    <a:p>
                      <a:pPr algn="ctr"/>
                      <a:r>
                        <a:rPr lang="en-GB" sz="2400" b="1" dirty="0"/>
                        <a:t>20</a:t>
                      </a:r>
                    </a:p>
                  </a:txBody>
                  <a:tcPr>
                    <a:solidFill>
                      <a:srgbClr val="FF0000"/>
                    </a:solidFill>
                  </a:tcPr>
                </a:tc>
                <a:extLst>
                  <a:ext uri="{0D108BD9-81ED-4DB2-BD59-A6C34878D82A}">
                    <a16:rowId xmlns:a16="http://schemas.microsoft.com/office/drawing/2014/main" val="4189233724"/>
                  </a:ext>
                </a:extLst>
              </a:tr>
              <a:tr h="513155">
                <a:tc>
                  <a:txBody>
                    <a:bodyPr/>
                    <a:lstStyle/>
                    <a:p>
                      <a:pPr algn="ctr"/>
                      <a:r>
                        <a:rPr lang="en-GB" sz="2400" b="1" dirty="0"/>
                        <a:t>3</a:t>
                      </a:r>
                    </a:p>
                  </a:txBody>
                  <a:tcPr>
                    <a:solidFill>
                      <a:schemeClr val="bg2"/>
                    </a:solidFill>
                  </a:tcPr>
                </a:tc>
                <a:tc>
                  <a:txBody>
                    <a:bodyPr/>
                    <a:lstStyle/>
                    <a:p>
                      <a:pPr algn="ctr"/>
                      <a:r>
                        <a:rPr lang="en-GB" sz="2400" b="1" dirty="0"/>
                        <a:t>3</a:t>
                      </a:r>
                    </a:p>
                  </a:txBody>
                  <a:tcPr>
                    <a:solidFill>
                      <a:srgbClr val="92D050"/>
                    </a:solidFill>
                  </a:tcPr>
                </a:tc>
                <a:tc>
                  <a:txBody>
                    <a:bodyPr/>
                    <a:lstStyle/>
                    <a:p>
                      <a:pPr algn="ctr"/>
                      <a:r>
                        <a:rPr lang="en-GB" sz="2400" b="1" dirty="0"/>
                        <a:t>6</a:t>
                      </a:r>
                    </a:p>
                  </a:txBody>
                  <a:tcPr>
                    <a:solidFill>
                      <a:srgbClr val="92D050"/>
                    </a:solidFill>
                  </a:tcPr>
                </a:tc>
                <a:tc>
                  <a:txBody>
                    <a:bodyPr/>
                    <a:lstStyle/>
                    <a:p>
                      <a:pPr algn="ctr"/>
                      <a:r>
                        <a:rPr lang="en-GB" sz="2400" b="1" dirty="0"/>
                        <a:t>9</a:t>
                      </a:r>
                    </a:p>
                  </a:txBody>
                  <a:tcPr>
                    <a:solidFill>
                      <a:srgbClr val="FFFF00"/>
                    </a:solidFill>
                  </a:tcPr>
                </a:tc>
                <a:tc>
                  <a:txBody>
                    <a:bodyPr/>
                    <a:lstStyle/>
                    <a:p>
                      <a:pPr algn="ctr"/>
                      <a:r>
                        <a:rPr lang="en-GB" sz="2400" b="1" dirty="0"/>
                        <a:t>12</a:t>
                      </a:r>
                    </a:p>
                  </a:txBody>
                  <a:tcPr>
                    <a:solidFill>
                      <a:srgbClr val="FFFF00"/>
                    </a:solidFill>
                  </a:tcPr>
                </a:tc>
                <a:tc>
                  <a:txBody>
                    <a:bodyPr/>
                    <a:lstStyle/>
                    <a:p>
                      <a:pPr algn="ctr"/>
                      <a:r>
                        <a:rPr lang="en-GB" sz="2400" b="1" dirty="0"/>
                        <a:t>15</a:t>
                      </a:r>
                    </a:p>
                  </a:txBody>
                  <a:tcPr>
                    <a:solidFill>
                      <a:srgbClr val="FFFF00"/>
                    </a:solidFill>
                  </a:tcPr>
                </a:tc>
                <a:extLst>
                  <a:ext uri="{0D108BD9-81ED-4DB2-BD59-A6C34878D82A}">
                    <a16:rowId xmlns:a16="http://schemas.microsoft.com/office/drawing/2014/main" val="384449248"/>
                  </a:ext>
                </a:extLst>
              </a:tr>
              <a:tr h="513155">
                <a:tc>
                  <a:txBody>
                    <a:bodyPr/>
                    <a:lstStyle/>
                    <a:p>
                      <a:pPr algn="ctr"/>
                      <a:r>
                        <a:rPr lang="en-GB" sz="2400" b="1" dirty="0"/>
                        <a:t>2</a:t>
                      </a:r>
                    </a:p>
                  </a:txBody>
                  <a:tcPr>
                    <a:solidFill>
                      <a:schemeClr val="bg2"/>
                    </a:solidFill>
                  </a:tcPr>
                </a:tc>
                <a:tc>
                  <a:txBody>
                    <a:bodyPr/>
                    <a:lstStyle/>
                    <a:p>
                      <a:pPr algn="ctr"/>
                      <a:r>
                        <a:rPr lang="en-GB" sz="2400" b="1" dirty="0"/>
                        <a:t>2</a:t>
                      </a:r>
                    </a:p>
                  </a:txBody>
                  <a:tcPr>
                    <a:solidFill>
                      <a:srgbClr val="92D050"/>
                    </a:solidFill>
                  </a:tcPr>
                </a:tc>
                <a:tc>
                  <a:txBody>
                    <a:bodyPr/>
                    <a:lstStyle/>
                    <a:p>
                      <a:pPr algn="ctr"/>
                      <a:r>
                        <a:rPr lang="en-GB" sz="2400" b="1" dirty="0"/>
                        <a:t>4</a:t>
                      </a:r>
                    </a:p>
                  </a:txBody>
                  <a:tcPr>
                    <a:solidFill>
                      <a:srgbClr val="92D050"/>
                    </a:solidFill>
                  </a:tcPr>
                </a:tc>
                <a:tc>
                  <a:txBody>
                    <a:bodyPr/>
                    <a:lstStyle/>
                    <a:p>
                      <a:pPr algn="ctr"/>
                      <a:r>
                        <a:rPr lang="en-GB" sz="2400" b="1" dirty="0"/>
                        <a:t>6</a:t>
                      </a:r>
                    </a:p>
                  </a:txBody>
                  <a:tcPr>
                    <a:solidFill>
                      <a:srgbClr val="92D050"/>
                    </a:solidFill>
                  </a:tcPr>
                </a:tc>
                <a:tc>
                  <a:txBody>
                    <a:bodyPr/>
                    <a:lstStyle/>
                    <a:p>
                      <a:pPr algn="ctr"/>
                      <a:r>
                        <a:rPr lang="en-GB" sz="2400" b="1" dirty="0"/>
                        <a:t>8</a:t>
                      </a:r>
                    </a:p>
                  </a:txBody>
                  <a:tcPr>
                    <a:solidFill>
                      <a:srgbClr val="92D050"/>
                    </a:solidFill>
                  </a:tcPr>
                </a:tc>
                <a:tc>
                  <a:txBody>
                    <a:bodyPr/>
                    <a:lstStyle/>
                    <a:p>
                      <a:pPr algn="ctr"/>
                      <a:r>
                        <a:rPr lang="en-GB" sz="2400" b="1" dirty="0"/>
                        <a:t>10</a:t>
                      </a:r>
                    </a:p>
                  </a:txBody>
                  <a:tcPr>
                    <a:solidFill>
                      <a:srgbClr val="FFFF00"/>
                    </a:solidFill>
                  </a:tcPr>
                </a:tc>
                <a:extLst>
                  <a:ext uri="{0D108BD9-81ED-4DB2-BD59-A6C34878D82A}">
                    <a16:rowId xmlns:a16="http://schemas.microsoft.com/office/drawing/2014/main" val="1281427980"/>
                  </a:ext>
                </a:extLst>
              </a:tr>
              <a:tr h="589510">
                <a:tc>
                  <a:txBody>
                    <a:bodyPr/>
                    <a:lstStyle/>
                    <a:p>
                      <a:pPr algn="ctr"/>
                      <a:r>
                        <a:rPr lang="en-GB" sz="2400" b="1" dirty="0"/>
                        <a:t>1</a:t>
                      </a:r>
                    </a:p>
                  </a:txBody>
                  <a:tcPr>
                    <a:solidFill>
                      <a:schemeClr val="bg2"/>
                    </a:solidFill>
                  </a:tcPr>
                </a:tc>
                <a:tc>
                  <a:txBody>
                    <a:bodyPr/>
                    <a:lstStyle/>
                    <a:p>
                      <a:pPr algn="ctr"/>
                      <a:r>
                        <a:rPr lang="en-GB" sz="2400" b="1" dirty="0"/>
                        <a:t>1</a:t>
                      </a:r>
                    </a:p>
                  </a:txBody>
                  <a:tcPr>
                    <a:solidFill>
                      <a:srgbClr val="92D050"/>
                    </a:solidFill>
                  </a:tcPr>
                </a:tc>
                <a:tc>
                  <a:txBody>
                    <a:bodyPr/>
                    <a:lstStyle/>
                    <a:p>
                      <a:pPr algn="ctr"/>
                      <a:r>
                        <a:rPr lang="en-GB" sz="2400" b="1" dirty="0"/>
                        <a:t>2</a:t>
                      </a:r>
                    </a:p>
                  </a:txBody>
                  <a:tcPr>
                    <a:solidFill>
                      <a:srgbClr val="92D050"/>
                    </a:solidFill>
                  </a:tcPr>
                </a:tc>
                <a:tc>
                  <a:txBody>
                    <a:bodyPr/>
                    <a:lstStyle/>
                    <a:p>
                      <a:pPr algn="ctr"/>
                      <a:r>
                        <a:rPr lang="en-GB" sz="2400" b="1" dirty="0"/>
                        <a:t>3</a:t>
                      </a:r>
                    </a:p>
                  </a:txBody>
                  <a:tcPr>
                    <a:solidFill>
                      <a:srgbClr val="92D050"/>
                    </a:solidFill>
                  </a:tcPr>
                </a:tc>
                <a:tc>
                  <a:txBody>
                    <a:bodyPr/>
                    <a:lstStyle/>
                    <a:p>
                      <a:pPr algn="ctr"/>
                      <a:r>
                        <a:rPr lang="en-GB" sz="2400" b="1" dirty="0"/>
                        <a:t>4</a:t>
                      </a:r>
                    </a:p>
                  </a:txBody>
                  <a:tcPr>
                    <a:solidFill>
                      <a:srgbClr val="92D050"/>
                    </a:solidFill>
                  </a:tcPr>
                </a:tc>
                <a:tc>
                  <a:txBody>
                    <a:bodyPr/>
                    <a:lstStyle/>
                    <a:p>
                      <a:pPr algn="ctr"/>
                      <a:r>
                        <a:rPr lang="en-GB" sz="2400" b="1" dirty="0"/>
                        <a:t>5</a:t>
                      </a:r>
                    </a:p>
                  </a:txBody>
                  <a:tcPr>
                    <a:solidFill>
                      <a:srgbClr val="92D050"/>
                    </a:solidFill>
                  </a:tcPr>
                </a:tc>
                <a:extLst>
                  <a:ext uri="{0D108BD9-81ED-4DB2-BD59-A6C34878D82A}">
                    <a16:rowId xmlns:a16="http://schemas.microsoft.com/office/drawing/2014/main" val="1655271424"/>
                  </a:ext>
                </a:extLst>
              </a:tr>
              <a:tr h="513155">
                <a:tc>
                  <a:txBody>
                    <a:bodyPr/>
                    <a:lstStyle/>
                    <a:p>
                      <a:endParaRPr lang="en-GB" dirty="0"/>
                    </a:p>
                  </a:txBody>
                  <a:tcPr>
                    <a:solidFill>
                      <a:schemeClr val="bg2"/>
                    </a:solidFill>
                  </a:tcPr>
                </a:tc>
                <a:tc>
                  <a:txBody>
                    <a:bodyPr/>
                    <a:lstStyle/>
                    <a:p>
                      <a:pPr algn="ctr"/>
                      <a:r>
                        <a:rPr lang="en-GB" sz="2400" b="1" dirty="0"/>
                        <a:t>1</a:t>
                      </a:r>
                    </a:p>
                  </a:txBody>
                  <a:tcPr>
                    <a:solidFill>
                      <a:schemeClr val="bg2"/>
                    </a:solidFill>
                  </a:tcPr>
                </a:tc>
                <a:tc>
                  <a:txBody>
                    <a:bodyPr/>
                    <a:lstStyle/>
                    <a:p>
                      <a:pPr algn="ctr"/>
                      <a:r>
                        <a:rPr lang="en-GB" sz="2400" b="1"/>
                        <a:t>2</a:t>
                      </a:r>
                    </a:p>
                  </a:txBody>
                  <a:tcPr>
                    <a:solidFill>
                      <a:schemeClr val="bg2"/>
                    </a:solidFill>
                  </a:tcPr>
                </a:tc>
                <a:tc>
                  <a:txBody>
                    <a:bodyPr/>
                    <a:lstStyle/>
                    <a:p>
                      <a:pPr algn="ctr"/>
                      <a:r>
                        <a:rPr lang="en-GB" sz="2400" b="1" dirty="0"/>
                        <a:t>3</a:t>
                      </a:r>
                    </a:p>
                  </a:txBody>
                  <a:tcPr>
                    <a:solidFill>
                      <a:schemeClr val="bg2"/>
                    </a:solidFill>
                  </a:tcPr>
                </a:tc>
                <a:tc>
                  <a:txBody>
                    <a:bodyPr/>
                    <a:lstStyle/>
                    <a:p>
                      <a:pPr algn="ctr"/>
                      <a:r>
                        <a:rPr lang="en-GB" sz="2400" b="1" dirty="0"/>
                        <a:t>4</a:t>
                      </a:r>
                    </a:p>
                  </a:txBody>
                  <a:tcPr>
                    <a:solidFill>
                      <a:schemeClr val="bg2"/>
                    </a:solidFill>
                  </a:tcPr>
                </a:tc>
                <a:tc>
                  <a:txBody>
                    <a:bodyPr/>
                    <a:lstStyle/>
                    <a:p>
                      <a:pPr algn="ctr"/>
                      <a:r>
                        <a:rPr lang="en-GB" sz="2400" b="1" dirty="0"/>
                        <a:t>5</a:t>
                      </a:r>
                    </a:p>
                  </a:txBody>
                  <a:tcPr>
                    <a:solidFill>
                      <a:schemeClr val="bg2"/>
                    </a:solidFill>
                  </a:tcPr>
                </a:tc>
                <a:extLst>
                  <a:ext uri="{0D108BD9-81ED-4DB2-BD59-A6C34878D82A}">
                    <a16:rowId xmlns:a16="http://schemas.microsoft.com/office/drawing/2014/main" val="1660934453"/>
                  </a:ext>
                </a:extLst>
              </a:tr>
            </a:tbl>
          </a:graphicData>
        </a:graphic>
      </p:graphicFrame>
      <p:sp>
        <p:nvSpPr>
          <p:cNvPr id="25" name="TextBox 24">
            <a:extLst>
              <a:ext uri="{FF2B5EF4-FFF2-40B4-BE49-F238E27FC236}">
                <a16:creationId xmlns:a16="http://schemas.microsoft.com/office/drawing/2014/main" id="{0D950B62-C70C-479C-82B2-87B33ADC5553}"/>
              </a:ext>
            </a:extLst>
          </p:cNvPr>
          <p:cNvSpPr txBox="1"/>
          <p:nvPr/>
        </p:nvSpPr>
        <p:spPr>
          <a:xfrm>
            <a:off x="2837752" y="5011727"/>
            <a:ext cx="3677348" cy="646331"/>
          </a:xfrm>
          <a:prstGeom prst="rect">
            <a:avLst/>
          </a:prstGeom>
          <a:noFill/>
        </p:spPr>
        <p:txBody>
          <a:bodyPr wrap="square" rtlCol="0">
            <a:spAutoFit/>
          </a:bodyPr>
          <a:lstStyle/>
          <a:p>
            <a:r>
              <a:rPr lang="en-GB" b="1" dirty="0"/>
              <a:t>Low                                             High</a:t>
            </a:r>
          </a:p>
          <a:p>
            <a:r>
              <a:rPr lang="en-GB" b="1" dirty="0"/>
              <a:t>                   SEVERITY</a:t>
            </a:r>
          </a:p>
        </p:txBody>
      </p:sp>
      <p:cxnSp>
        <p:nvCxnSpPr>
          <p:cNvPr id="27" name="Straight Arrow Connector 26">
            <a:extLst>
              <a:ext uri="{FF2B5EF4-FFF2-40B4-BE49-F238E27FC236}">
                <a16:creationId xmlns:a16="http://schemas.microsoft.com/office/drawing/2014/main" id="{4268CBC6-D970-4DDF-A2C7-534BBD1EA16B}"/>
              </a:ext>
            </a:extLst>
          </p:cNvPr>
          <p:cNvCxnSpPr>
            <a:cxnSpLocks/>
          </p:cNvCxnSpPr>
          <p:nvPr/>
        </p:nvCxnSpPr>
        <p:spPr>
          <a:xfrm>
            <a:off x="3486150" y="5197018"/>
            <a:ext cx="1737360" cy="0"/>
          </a:xfrm>
          <a:prstGeom prst="straightConnector1">
            <a:avLst/>
          </a:prstGeom>
          <a:ln>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7E1900D2-5B58-4062-BE45-4910C3DEC36E}"/>
              </a:ext>
            </a:extLst>
          </p:cNvPr>
          <p:cNvSpPr txBox="1"/>
          <p:nvPr/>
        </p:nvSpPr>
        <p:spPr>
          <a:xfrm rot="16200000">
            <a:off x="353290" y="2825798"/>
            <a:ext cx="2846070" cy="646331"/>
          </a:xfrm>
          <a:prstGeom prst="rect">
            <a:avLst/>
          </a:prstGeom>
          <a:noFill/>
        </p:spPr>
        <p:txBody>
          <a:bodyPr wrap="square" rtlCol="0">
            <a:spAutoFit/>
          </a:bodyPr>
          <a:lstStyle/>
          <a:p>
            <a:pPr algn="ctr"/>
            <a:r>
              <a:rPr lang="en-GB" b="1" dirty="0"/>
              <a:t>PROBABILITY</a:t>
            </a:r>
          </a:p>
          <a:p>
            <a:r>
              <a:rPr lang="en-GB" b="1" dirty="0"/>
              <a:t>Low                                   High</a:t>
            </a:r>
          </a:p>
        </p:txBody>
      </p:sp>
      <p:cxnSp>
        <p:nvCxnSpPr>
          <p:cNvPr id="34" name="Straight Arrow Connector 33">
            <a:extLst>
              <a:ext uri="{FF2B5EF4-FFF2-40B4-BE49-F238E27FC236}">
                <a16:creationId xmlns:a16="http://schemas.microsoft.com/office/drawing/2014/main" id="{AD26A3D3-7419-4025-8D83-63735E463E05}"/>
              </a:ext>
            </a:extLst>
          </p:cNvPr>
          <p:cNvCxnSpPr/>
          <p:nvPr/>
        </p:nvCxnSpPr>
        <p:spPr>
          <a:xfrm flipV="1">
            <a:off x="1943100" y="2495369"/>
            <a:ext cx="0" cy="1425121"/>
          </a:xfrm>
          <a:prstGeom prst="straightConnector1">
            <a:avLst/>
          </a:prstGeom>
          <a:ln>
            <a:solidFill>
              <a:schemeClr val="accent1"/>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4999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C0EBF46-88B1-4120-87EC-D1B648AC5083}"/>
              </a:ext>
            </a:extLst>
          </p:cNvPr>
          <p:cNvPicPr>
            <a:picLocks noChangeAspect="1"/>
          </p:cNvPicPr>
          <p:nvPr/>
        </p:nvPicPr>
        <p:blipFill>
          <a:blip r:embed="rId3"/>
          <a:stretch>
            <a:fillRect/>
          </a:stretch>
        </p:blipFill>
        <p:spPr>
          <a:xfrm>
            <a:off x="6231255" y="1474470"/>
            <a:ext cx="5608320" cy="4206240"/>
          </a:xfrm>
          <a:prstGeom prst="rect">
            <a:avLst/>
          </a:prstGeom>
        </p:spPr>
      </p:pic>
      <p:sp>
        <p:nvSpPr>
          <p:cNvPr id="3" name="TextBox 2">
            <a:extLst>
              <a:ext uri="{FF2B5EF4-FFF2-40B4-BE49-F238E27FC236}">
                <a16:creationId xmlns:a16="http://schemas.microsoft.com/office/drawing/2014/main" id="{5B88DC8B-4351-49D7-99CD-C5C4DAB71204}"/>
              </a:ext>
            </a:extLst>
          </p:cNvPr>
          <p:cNvSpPr txBox="1"/>
          <p:nvPr/>
        </p:nvSpPr>
        <p:spPr>
          <a:xfrm>
            <a:off x="6343650" y="800100"/>
            <a:ext cx="5383530" cy="523220"/>
          </a:xfrm>
          <a:prstGeom prst="rect">
            <a:avLst/>
          </a:prstGeom>
          <a:noFill/>
        </p:spPr>
        <p:txBody>
          <a:bodyPr wrap="square" rtlCol="0">
            <a:spAutoFit/>
          </a:bodyPr>
          <a:lstStyle/>
          <a:p>
            <a:pPr algn="ctr"/>
            <a:r>
              <a:rPr lang="en-GB" sz="2800" b="1" dirty="0">
                <a:latin typeface="Arial" panose="020B0604020202020204" pitchFamily="34" charset="0"/>
                <a:cs typeface="Arial" panose="020B0604020202020204" pitchFamily="34" charset="0"/>
              </a:rPr>
              <a:t>Kolb’s Reflective Cycle</a:t>
            </a:r>
          </a:p>
        </p:txBody>
      </p:sp>
      <p:sp>
        <p:nvSpPr>
          <p:cNvPr id="4" name="TextBox 3">
            <a:extLst>
              <a:ext uri="{FF2B5EF4-FFF2-40B4-BE49-F238E27FC236}">
                <a16:creationId xmlns:a16="http://schemas.microsoft.com/office/drawing/2014/main" id="{F7744143-CCC8-49A4-9C4B-5AC032FEEAE7}"/>
              </a:ext>
            </a:extLst>
          </p:cNvPr>
          <p:cNvSpPr txBox="1"/>
          <p:nvPr/>
        </p:nvSpPr>
        <p:spPr>
          <a:xfrm>
            <a:off x="1851660" y="1931670"/>
            <a:ext cx="3680460" cy="3108543"/>
          </a:xfrm>
          <a:prstGeom prst="rect">
            <a:avLst/>
          </a:prstGeom>
          <a:noFill/>
        </p:spPr>
        <p:txBody>
          <a:bodyPr wrap="square" rtlCol="0">
            <a:spAutoFit/>
          </a:bodyPr>
          <a:lstStyle/>
          <a:p>
            <a:r>
              <a:rPr lang="en-GB" sz="2800" dirty="0">
                <a:latin typeface="Times New Roman" panose="02020603050405020304" pitchFamily="18" charset="0"/>
                <a:cs typeface="Times New Roman" panose="02020603050405020304" pitchFamily="18" charset="0"/>
              </a:rPr>
              <a:t>“Learning is the process whereby knowledge is created through the transformation of experience.”(Kolb, 1984, p. 38). (McLeod,Saul,2017).</a:t>
            </a:r>
          </a:p>
        </p:txBody>
      </p:sp>
    </p:spTree>
    <p:extLst>
      <p:ext uri="{BB962C8B-B14F-4D97-AF65-F5344CB8AC3E}">
        <p14:creationId xmlns:p14="http://schemas.microsoft.com/office/powerpoint/2010/main" val="26348640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9C945C-8680-42E2-96CB-852B807D9309}"/>
              </a:ext>
            </a:extLst>
          </p:cNvPr>
          <p:cNvSpPr txBox="1"/>
          <p:nvPr/>
        </p:nvSpPr>
        <p:spPr>
          <a:xfrm>
            <a:off x="4491990" y="434340"/>
            <a:ext cx="7189470" cy="5940088"/>
          </a:xfrm>
          <a:prstGeom prst="rect">
            <a:avLst/>
          </a:prstGeom>
          <a:noFill/>
        </p:spPr>
        <p:txBody>
          <a:bodyPr wrap="square" rtlCol="0">
            <a:spAutoFit/>
          </a:bodyPr>
          <a:lstStyle/>
          <a:p>
            <a:pPr algn="ctr"/>
            <a:r>
              <a:rPr lang="en-GB" sz="2000" b="1" u="sng" dirty="0">
                <a:latin typeface="Arial" panose="020B0604020202020204" pitchFamily="34" charset="0"/>
                <a:cs typeface="Arial" panose="020B0604020202020204" pitchFamily="34" charset="0"/>
              </a:rPr>
              <a:t>What I have learnt from Project Management</a:t>
            </a:r>
          </a:p>
          <a:p>
            <a:pPr algn="ctr"/>
            <a:r>
              <a:rPr lang="en-GB" sz="2000" b="1" u="sng" dirty="0">
                <a:latin typeface="Arial" panose="020B0604020202020204" pitchFamily="34" charset="0"/>
                <a:cs typeface="Arial" panose="020B0604020202020204" pitchFamily="34" charset="0"/>
              </a:rPr>
              <a:t> for Sustainability!</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 project if using the correct methodology or a combination of methodologies stands a good chance of success.</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There are many people involved in the success of a project, and each and every one is equally as important.</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 risk assessment should be done before carrying out a project, this could save a lot of time and money.</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Stakeholders, internal and external, not all stakeholders are directly involved, but they still have a vested interest of in the success of the project.</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All projects have a start, middle and end, and each stage needs to be completed for a successfully completed project.</a:t>
            </a:r>
          </a:p>
        </p:txBody>
      </p:sp>
      <p:pic>
        <p:nvPicPr>
          <p:cNvPr id="4" name="Picture 3" descr="A person wearing a hat and glasses&#10;&#10;Description automatically generated">
            <a:extLst>
              <a:ext uri="{FF2B5EF4-FFF2-40B4-BE49-F238E27FC236}">
                <a16:creationId xmlns:a16="http://schemas.microsoft.com/office/drawing/2014/main" id="{6C695A8E-1826-40DE-91E6-4985F25A3237}"/>
              </a:ext>
            </a:extLst>
          </p:cNvPr>
          <p:cNvPicPr>
            <a:picLocks noChangeAspect="1"/>
          </p:cNvPicPr>
          <p:nvPr/>
        </p:nvPicPr>
        <p:blipFill rotWithShape="1">
          <a:blip r:embed="rId3"/>
          <a:srcRect t="3706" r="12714" b="27166"/>
          <a:stretch/>
        </p:blipFill>
        <p:spPr>
          <a:xfrm>
            <a:off x="1477286" y="1058614"/>
            <a:ext cx="3014704" cy="4740771"/>
          </a:xfrm>
          <a:prstGeom prst="rect">
            <a:avLst/>
          </a:prstGeom>
        </p:spPr>
      </p:pic>
    </p:spTree>
    <p:extLst>
      <p:ext uri="{BB962C8B-B14F-4D97-AF65-F5344CB8AC3E}">
        <p14:creationId xmlns:p14="http://schemas.microsoft.com/office/powerpoint/2010/main" val="1147238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1897A6-5F25-4BF5-A9D4-87262B42B4C9}"/>
              </a:ext>
            </a:extLst>
          </p:cNvPr>
          <p:cNvSpPr txBox="1"/>
          <p:nvPr/>
        </p:nvSpPr>
        <p:spPr>
          <a:xfrm>
            <a:off x="2020703" y="387417"/>
            <a:ext cx="9971773" cy="8710077"/>
          </a:xfrm>
          <a:prstGeom prst="rect">
            <a:avLst/>
          </a:prstGeom>
          <a:noFill/>
        </p:spPr>
        <p:txBody>
          <a:bodyPr wrap="square" rtlCol="0">
            <a:spAutoFit/>
          </a:bodyPr>
          <a:lstStyle/>
          <a:p>
            <a:r>
              <a:rPr lang="en-GB" sz="2400" b="1" u="sng" dirty="0">
                <a:latin typeface="Arial" panose="020B0604020202020204" pitchFamily="34" charset="0"/>
                <a:cs typeface="Arial" panose="020B0604020202020204" pitchFamily="34" charset="0"/>
              </a:rPr>
              <a:t>References</a:t>
            </a:r>
          </a:p>
          <a:p>
            <a:endParaRPr lang="en-GB" sz="2000" b="1" u="sng" dirty="0">
              <a:solidFill>
                <a:schemeClr val="accent1"/>
              </a:solidFill>
            </a:endParaRPr>
          </a:p>
          <a:p>
            <a:r>
              <a:rPr lang="en-GB" sz="2000" dirty="0">
                <a:solidFill>
                  <a:schemeClr val="accent1"/>
                </a:solidFill>
                <a:latin typeface="Arial" panose="020B0604020202020204" pitchFamily="34" charset="0"/>
                <a:cs typeface="Arial" panose="020B0604020202020204" pitchFamily="34" charset="0"/>
              </a:rPr>
              <a:t>http://www.businessdictionary.com/definition/project.html</a:t>
            </a:r>
          </a:p>
          <a:p>
            <a:r>
              <a:rPr lang="en-GB" sz="2000" dirty="0" err="1">
                <a:solidFill>
                  <a:schemeClr val="accent1"/>
                </a:solidFill>
                <a:latin typeface="Arial" panose="020B0604020202020204" pitchFamily="34" charset="0"/>
                <a:cs typeface="Arial" panose="020B0604020202020204" pitchFamily="34" charset="0"/>
              </a:rPr>
              <a:t>Eby</a:t>
            </a:r>
            <a:r>
              <a:rPr lang="en-GB" sz="2000" dirty="0">
                <a:solidFill>
                  <a:schemeClr val="accent1"/>
                </a:solidFill>
                <a:latin typeface="Arial" panose="020B0604020202020204" pitchFamily="34" charset="0"/>
                <a:cs typeface="Arial" panose="020B0604020202020204" pitchFamily="34" charset="0"/>
              </a:rPr>
              <a:t>, Kay(2018, May 29</a:t>
            </a:r>
            <a:r>
              <a:rPr lang="en-GB" sz="2000" baseline="30000" dirty="0">
                <a:solidFill>
                  <a:schemeClr val="accent1"/>
                </a:solidFill>
                <a:latin typeface="Arial" panose="020B0604020202020204" pitchFamily="34" charset="0"/>
                <a:cs typeface="Arial" panose="020B0604020202020204" pitchFamily="34" charset="0"/>
              </a:rPr>
              <a:t>th</a:t>
            </a:r>
            <a:r>
              <a:rPr lang="en-GB" sz="2000" dirty="0">
                <a:solidFill>
                  <a:schemeClr val="accent1"/>
                </a:solidFill>
                <a:latin typeface="Arial" panose="020B0604020202020204" pitchFamily="34" charset="0"/>
                <a:cs typeface="Arial" panose="020B0604020202020204" pitchFamily="34" charset="0"/>
              </a:rPr>
              <a:t>). Smart Sheet. Retrieved from:</a:t>
            </a:r>
          </a:p>
          <a:p>
            <a:r>
              <a:rPr lang="en-GB" sz="2000" dirty="0">
                <a:solidFill>
                  <a:schemeClr val="accent1"/>
                </a:solidFill>
                <a:latin typeface="Arial" panose="020B0604020202020204" pitchFamily="34" charset="0"/>
                <a:cs typeface="Arial" panose="020B0604020202020204" pitchFamily="34" charset="0"/>
              </a:rPr>
              <a:t>		</a:t>
            </a:r>
            <a:r>
              <a:rPr lang="en-GB" sz="2000" dirty="0">
                <a:solidFill>
                  <a:schemeClr val="accent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https://www.smartsheet.com/blog/demystifying-5-phases-project-management</a:t>
            </a:r>
            <a:endParaRPr lang="en-GB" sz="2000" dirty="0">
              <a:solidFill>
                <a:schemeClr val="accent1"/>
              </a:solidFill>
              <a:latin typeface="Arial" panose="020B0604020202020204" pitchFamily="34" charset="0"/>
              <a:cs typeface="Arial" panose="020B0604020202020204" pitchFamily="34" charset="0"/>
            </a:endParaRPr>
          </a:p>
          <a:p>
            <a:r>
              <a:rPr lang="en-GB" sz="2000" dirty="0">
                <a:solidFill>
                  <a:schemeClr val="accent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https://www.techopedia.com/definition/677/project-manager-pm</a:t>
            </a:r>
            <a:endParaRPr lang="en-GB" sz="2000" dirty="0">
              <a:solidFill>
                <a:schemeClr val="accent1"/>
              </a:solidFill>
              <a:latin typeface="Arial" panose="020B0604020202020204" pitchFamily="34" charset="0"/>
              <a:cs typeface="Arial" panose="020B0604020202020204" pitchFamily="34" charset="0"/>
            </a:endParaRPr>
          </a:p>
          <a:p>
            <a:r>
              <a:rPr lang="en-GB" sz="2000" dirty="0">
                <a:solidFill>
                  <a:schemeClr val="accent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https://www.centriq.com/blog/why-it-professionals-need-to-learn-agile-project-management/</a:t>
            </a:r>
            <a:endParaRPr lang="en-GB" sz="2000" dirty="0">
              <a:solidFill>
                <a:schemeClr val="accent1"/>
              </a:solidFill>
              <a:latin typeface="Arial" panose="020B0604020202020204" pitchFamily="34" charset="0"/>
              <a:cs typeface="Arial" panose="020B0604020202020204" pitchFamily="34" charset="0"/>
            </a:endParaRPr>
          </a:p>
          <a:p>
            <a:r>
              <a:rPr lang="en-GB" sz="2000" dirty="0">
                <a:solidFill>
                  <a:schemeClr val="accent1"/>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https://airbrake.io/blog/sdlc/waterfall-model</a:t>
            </a:r>
            <a:endParaRPr lang="en-GB" sz="2000" dirty="0">
              <a:solidFill>
                <a:schemeClr val="accent1"/>
              </a:solidFill>
              <a:latin typeface="Arial" panose="020B0604020202020204" pitchFamily="34" charset="0"/>
              <a:cs typeface="Arial" panose="020B0604020202020204" pitchFamily="34" charset="0"/>
            </a:endParaRPr>
          </a:p>
          <a:p>
            <a:r>
              <a:rPr lang="en-GB" sz="2000" dirty="0">
                <a:solidFill>
                  <a:schemeClr val="accent1"/>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https://www.smartsheet.com/what-stakeholder-theory-and-how-does-it-impact-organization</a:t>
            </a:r>
            <a:endParaRPr lang="en-GB" sz="2000" dirty="0">
              <a:solidFill>
                <a:schemeClr val="accent1"/>
              </a:solidFill>
              <a:latin typeface="Arial" panose="020B0604020202020204" pitchFamily="34" charset="0"/>
              <a:cs typeface="Arial" panose="020B0604020202020204" pitchFamily="34" charset="0"/>
            </a:endParaRPr>
          </a:p>
          <a:p>
            <a:r>
              <a:rPr lang="en-GB" sz="2000" dirty="0">
                <a:solidFill>
                  <a:schemeClr val="accent1"/>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https://www.project-management.pm/wp-content/uploads/2017/03/Portfolio-Risk-Management-3.jpg</a:t>
            </a:r>
            <a:endParaRPr lang="en-GB" sz="2000" dirty="0">
              <a:solidFill>
                <a:schemeClr val="accent1"/>
              </a:solidFill>
              <a:latin typeface="Arial" panose="020B0604020202020204" pitchFamily="34" charset="0"/>
              <a:cs typeface="Arial" panose="020B0604020202020204" pitchFamily="34" charset="0"/>
            </a:endParaRPr>
          </a:p>
          <a:p>
            <a:r>
              <a:rPr lang="en-GB" sz="2000" dirty="0">
                <a:solidFill>
                  <a:srgbClr val="C00000"/>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https://www.knowledgetrain.co/en/resources/qualifications/prince2-guide-for-pmp-and-capm-credential-holders</a:t>
            </a:r>
            <a:endParaRPr lang="en-GB" sz="2000" dirty="0">
              <a:solidFill>
                <a:srgbClr val="C00000"/>
              </a:solidFill>
              <a:latin typeface="Arial" panose="020B0604020202020204" pitchFamily="34" charset="0"/>
              <a:cs typeface="Arial" panose="020B0604020202020204" pitchFamily="34" charset="0"/>
            </a:endParaRPr>
          </a:p>
          <a:p>
            <a:r>
              <a:rPr lang="en-GB" sz="2000" dirty="0">
                <a:solidFill>
                  <a:srgbClr val="C00000"/>
                </a:solidFill>
                <a:latin typeface="Arial" panose="020B0604020202020204" pitchFamily="34" charset="0"/>
                <a:cs typeface="Arial" panose="020B0604020202020204" pitchFamily="34" charset="0"/>
              </a:rPr>
              <a:t>PRINCE2.com. (2019). Retrieved </a:t>
            </a:r>
            <a:r>
              <a:rPr lang="en-GB" sz="2000" dirty="0">
                <a:solidFill>
                  <a:schemeClr val="accent1"/>
                </a:solidFill>
                <a:latin typeface="Arial" panose="020B0604020202020204" pitchFamily="34" charset="0"/>
                <a:cs typeface="Arial" panose="020B0604020202020204" pitchFamily="34" charset="0"/>
              </a:rPr>
              <a:t>from </a:t>
            </a:r>
            <a:r>
              <a:rPr lang="en-GB" sz="2000" dirty="0">
                <a:solidFill>
                  <a:schemeClr val="accent1"/>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https://www.prince2.com/uk/prince2-methodologies</a:t>
            </a:r>
            <a:endParaRPr lang="en-GB" sz="2000" dirty="0">
              <a:solidFill>
                <a:schemeClr val="accent1"/>
              </a:solidFill>
              <a:latin typeface="Arial" panose="020B0604020202020204" pitchFamily="34" charset="0"/>
              <a:cs typeface="Arial" panose="020B0604020202020204" pitchFamily="34" charset="0"/>
            </a:endParaRPr>
          </a:p>
          <a:p>
            <a:r>
              <a:rPr lang="en-GB" sz="2000" dirty="0">
                <a:solidFill>
                  <a:schemeClr val="accent1"/>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https://www.simplypsychology.org/learning-kolb.html</a:t>
            </a:r>
            <a:endParaRPr lang="en-GB" sz="2000" dirty="0">
              <a:solidFill>
                <a:schemeClr val="accent1"/>
              </a:solidFill>
              <a:latin typeface="Arial" panose="020B0604020202020204" pitchFamily="34" charset="0"/>
              <a:cs typeface="Arial" panose="020B0604020202020204" pitchFamily="34" charset="0"/>
            </a:endParaRPr>
          </a:p>
          <a:p>
            <a:endParaRPr lang="en-GB" sz="2000" dirty="0">
              <a:solidFill>
                <a:schemeClr val="accent1"/>
              </a:solidFill>
              <a:latin typeface="Arial" panose="020B0604020202020204" pitchFamily="34" charset="0"/>
              <a:cs typeface="Arial" panose="020B0604020202020204" pitchFamily="34" charset="0"/>
            </a:endParaRPr>
          </a:p>
          <a:p>
            <a:endParaRPr lang="en-GB" sz="2000" dirty="0">
              <a:solidFill>
                <a:schemeClr val="accent1"/>
              </a:solidFill>
              <a:latin typeface="Arial" panose="020B0604020202020204" pitchFamily="34" charset="0"/>
              <a:cs typeface="Arial" panose="020B0604020202020204" pitchFamily="34" charset="0"/>
            </a:endParaRPr>
          </a:p>
          <a:p>
            <a:endParaRPr lang="en-GB" sz="2000" dirty="0">
              <a:solidFill>
                <a:schemeClr val="accent1"/>
              </a:solidFill>
              <a:latin typeface="Arial" panose="020B0604020202020204" pitchFamily="34" charset="0"/>
              <a:cs typeface="Arial" panose="020B0604020202020204" pitchFamily="34" charset="0"/>
            </a:endParaRPr>
          </a:p>
          <a:p>
            <a:endParaRPr lang="en-GB" sz="2000" dirty="0">
              <a:solidFill>
                <a:srgbClr val="C00000"/>
              </a:solidFill>
              <a:latin typeface="Arial" panose="020B0604020202020204" pitchFamily="34" charset="0"/>
              <a:cs typeface="Arial" panose="020B0604020202020204" pitchFamily="34" charset="0"/>
            </a:endParaRPr>
          </a:p>
          <a:p>
            <a:endParaRPr lang="en-GB" sz="2000" dirty="0">
              <a:solidFill>
                <a:schemeClr val="accent1"/>
              </a:solidFill>
              <a:latin typeface="Arial" panose="020B0604020202020204" pitchFamily="34" charset="0"/>
              <a:cs typeface="Arial" panose="020B0604020202020204" pitchFamily="34" charset="0"/>
            </a:endParaRPr>
          </a:p>
          <a:p>
            <a:endParaRPr lang="en-GB" sz="2000" dirty="0">
              <a:solidFill>
                <a:schemeClr val="accent1"/>
              </a:solidFill>
              <a:latin typeface="Arial" panose="020B0604020202020204" pitchFamily="34" charset="0"/>
              <a:cs typeface="Arial" panose="020B0604020202020204" pitchFamily="34" charset="0"/>
            </a:endParaRPr>
          </a:p>
          <a:p>
            <a:endParaRPr lang="en-GB" sz="2000" dirty="0">
              <a:solidFill>
                <a:schemeClr val="accent1"/>
              </a:solidFill>
              <a:latin typeface="Arial" panose="020B0604020202020204" pitchFamily="34" charset="0"/>
              <a:cs typeface="Arial" panose="020B0604020202020204" pitchFamily="34" charset="0"/>
            </a:endParaRPr>
          </a:p>
          <a:p>
            <a:endParaRPr lang="en-GB" sz="2000" dirty="0">
              <a:solidFill>
                <a:schemeClr val="accent1"/>
              </a:solidFill>
              <a:latin typeface="Arial" panose="020B0604020202020204" pitchFamily="34" charset="0"/>
              <a:cs typeface="Arial" panose="020B0604020202020204" pitchFamily="34" charset="0"/>
            </a:endParaRPr>
          </a:p>
          <a:p>
            <a:endParaRPr lang="en-GB" dirty="0"/>
          </a:p>
          <a:p>
            <a:endParaRPr lang="en-GB" dirty="0"/>
          </a:p>
        </p:txBody>
      </p:sp>
    </p:spTree>
    <p:extLst>
      <p:ext uri="{BB962C8B-B14F-4D97-AF65-F5344CB8AC3E}">
        <p14:creationId xmlns:p14="http://schemas.microsoft.com/office/powerpoint/2010/main" val="25236977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1693</Words>
  <Application>Microsoft Office PowerPoint</Application>
  <PresentationFormat>Widescreen</PresentationFormat>
  <Paragraphs>143</Paragraphs>
  <Slides>10</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Bookman Old Style</vt:lpstr>
      <vt:lpstr>Calibri</vt:lpstr>
      <vt:lpstr>Corbel</vt:lpstr>
      <vt:lpstr>Times New Roman</vt:lpstr>
      <vt:lpstr>Wingdings</vt:lpstr>
      <vt:lpstr>Parallax</vt:lpstr>
      <vt:lpstr>Project management  for sustainability ASSIGNMENT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management  for sustainability ASSIGNMENT 2</dc:title>
  <dc:creator>Claire Davies</dc:creator>
  <cp:lastModifiedBy>Claire Davies</cp:lastModifiedBy>
  <cp:revision>1</cp:revision>
  <dcterms:created xsi:type="dcterms:W3CDTF">2019-12-06T10:47:30Z</dcterms:created>
  <dcterms:modified xsi:type="dcterms:W3CDTF">2019-12-07T06:07:04Z</dcterms:modified>
</cp:coreProperties>
</file>