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E8E17-B7EA-9EAD-806A-254AA6759E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E8BE9C-FDD4-C51B-7E46-B2732CCA0D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9B4D3-F7B9-274A-004C-A604003FA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2812B-742A-4CE4-5ED1-E98FDBB3C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1CD50-DDCE-C606-7F6E-69832ACF3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656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1C3E6-7544-5C6C-3305-7BF9B6401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8EEE8-8C84-6679-0E10-56D2CDB74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71A53-627A-ACAD-153D-B532F2A5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2A3EA-66F6-8FFD-9B8B-857AA1BAD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6B634-B221-81D8-4990-0373AECA7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68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29CAF-559C-A178-F184-081D1FAB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C77EE-0C80-16E9-25CA-2760D2F74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BF8FE-A72C-E9BE-37A7-866D4114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19216-2094-09FC-E4DA-1A6CBA954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D8DFB3-8C3F-B0FD-CFC2-971BF5344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03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ECC48-EDB2-36EC-7E45-E916A5B2D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A2934-D200-E5FA-CFAD-4A6782035F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3D53B8-D654-A226-B239-19EDDFBD77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DFA046-6512-4A0F-A597-98B2401A1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29581A-F44D-23F0-C320-B0FB03FA4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408F4-7C11-0415-6CD5-B828A4D83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95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CE6D-5C40-F0F5-6FEE-A6BF9BED0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536BA3-EA7C-7C15-361C-559F60DAA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37497-D985-A9F5-F918-DB268B32F6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E61216-353B-A3F8-6BE3-97CFC0379E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5DEF4-9EF2-5DDE-10BA-D0DBEDE36D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9B4DB1-5772-EF30-14D7-F1C7F38E5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EDA27C-6EA2-6469-DB05-8749AD496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DFABD4-EF79-4802-866B-214668B91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941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4B2D7-C11E-20E8-C7C9-F51D71635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8956F4-6B49-4FD0-5997-D43DB0942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B3B593-F48E-8F7D-5858-948E21670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1C734-1C44-3B72-0F75-D8B8986A0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99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77500D-6784-129B-5CBC-644782058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61C9EC-83B6-E63E-97C0-E5DAD4505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FF4F42-9BD6-F20F-BD53-11D8F7DDB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34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8B5F-33E1-8C9A-2AB8-913996AC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9C38A-A83E-54C9-537A-572A5C492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BC5A4A-FD4A-6B1C-88A9-EC99AB578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178B7-057C-FB15-D163-060AEC0E3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99C02-4E20-8780-7AF3-9C21AC142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147F2-6853-6534-9490-EFF7BD799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499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F6459-AA00-839D-33CB-2341A2BE2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99DF9C-166B-0F37-6687-C1A167E6D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1D4E68-9B5D-6D35-3D3F-58BFCB5ABA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93C98-66B6-EF66-EADA-5D217A3CF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5D838E-05A7-376C-3243-DCA087A6A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E1498B-47B1-7EAE-5C48-08F55D601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51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E17ED-9A3B-8B27-ACCA-64E968F2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9E3FC5-B346-B881-7106-90B14B28F5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8597E-96AE-E77D-B9A8-51587A73D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D6E40F-B1DA-729F-58B5-B9A7D9A1A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844A7-F2F1-0E42-755C-E8AE60AC3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079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47507C-CB11-98AF-FDD9-4A4A765410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DFE3F4-9105-824C-3FF1-78770AB0D4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599C6-7F98-21D4-CC27-2753D788A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6AF7A-3FA9-EFF8-E607-64EABBD3C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86D2E-E8C8-29E1-6016-5B90A12FE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233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4ED579-E209-E471-82FC-F9D5D070A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354F6F-8E2D-950C-91A6-50DA347EF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633DD-FFEC-942A-4671-B36F7954E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8D494C-D23A-4AC4-BF3C-BCB73C926603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7BCE1-0042-CC15-057B-9A3BF01A4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F7EE3-F6DE-3E6A-9533-534144C838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1B6F3B-E530-48CF-8BE8-A8AFFCCDC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603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120724-D397-F26F-09F3-89C131E5278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44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1BC491-F2E2-C9F2-B3EB-60381CEF14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AB1F7B-26D6-9AA5-2A01-E7D889107F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867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2E0340-FDFE-E2DE-CA6C-EAF230FB87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548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939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E587CE-3C0F-8A60-2B9E-1968C0D48B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90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375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D7764F-50B4-1332-9505-806573DBC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93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10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1C141A-94C8-A983-6653-C62A30080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49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821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39BF22-E79E-25BF-7F4D-1DE68DB563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49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554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077ACE-32CE-F450-536F-125C4A15E3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49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946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5BBDD4-8DBA-72BC-D85B-45834AFDB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49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09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5A28B1-012C-C914-CB76-CEACCEFBB8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5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693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9FE80A-FC65-18ED-ED83-929D1FE56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93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29D509-65D8-0297-0BE0-870D888D4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44662" y="-986973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55000">
                <a:srgbClr val="000000">
                  <a:alpha val="25000"/>
                </a:srgbClr>
              </a:gs>
              <a:gs pos="100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596604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534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D091AC-A687-8C41-EB95-08D2B02F6B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1368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29D509-65D8-0297-0BE0-870D888D4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44662" y="-986973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55000">
                <a:srgbClr val="000000">
                  <a:alpha val="25000"/>
                </a:srgbClr>
              </a:gs>
              <a:gs pos="100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596604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343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807ACA-07D6-0AC9-EBA8-54A23F4579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49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29D509-65D8-0297-0BE0-870D888D4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44662" y="-986973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55000">
                <a:srgbClr val="000000">
                  <a:alpha val="25000"/>
                </a:srgbClr>
              </a:gs>
              <a:gs pos="100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596604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9834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D2041E-0AB0-6C84-A8F4-541828A068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93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29D509-65D8-0297-0BE0-870D888D4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44662" y="-986973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55000">
                <a:srgbClr val="000000">
                  <a:alpha val="25000"/>
                </a:srgbClr>
              </a:gs>
              <a:gs pos="100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596604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660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07234C-DB8F-7801-D0C6-DC8D2FA867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2" b="93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29D509-65D8-0297-0BE0-870D888D4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44662" y="-986973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55000">
                <a:srgbClr val="000000">
                  <a:alpha val="25000"/>
                </a:srgbClr>
              </a:gs>
              <a:gs pos="100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596604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404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Gwyneth Jones</dc:creator>
  <cp:lastModifiedBy>Gwyneth Jones</cp:lastModifiedBy>
  <cp:revision>1</cp:revision>
  <dcterms:created xsi:type="dcterms:W3CDTF">2026-09-27T21:45:26Z</dcterms:created>
  <dcterms:modified xsi:type="dcterms:W3CDTF">2026-09-27T21:58:33Z</dcterms:modified>
</cp:coreProperties>
</file>