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7"/>
  </p:notesMasterIdLst>
  <p:sldIdLst>
    <p:sldId id="266" r:id="rId5"/>
    <p:sldId id="308" r:id="rId6"/>
    <p:sldId id="309" r:id="rId7"/>
    <p:sldId id="310" r:id="rId8"/>
    <p:sldId id="311" r:id="rId9"/>
    <p:sldId id="312" r:id="rId10"/>
    <p:sldId id="313" r:id="rId11"/>
    <p:sldId id="314" r:id="rId12"/>
    <p:sldId id="315" r:id="rId13"/>
    <p:sldId id="316" r:id="rId14"/>
    <p:sldId id="317" r:id="rId15"/>
    <p:sldId id="318"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EB2A9"/>
    <a:srgbClr val="F1D5E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5033" autoAdjust="0"/>
  </p:normalViewPr>
  <p:slideViewPr>
    <p:cSldViewPr snapToGrid="0">
      <p:cViewPr>
        <p:scale>
          <a:sx n="81" d="100"/>
          <a:sy n="81" d="100"/>
        </p:scale>
        <p:origin x="-300" y="210"/>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3ECFF71-2593-4B22-AAD5-C4428D80E93F}"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08832167-94C2-4508-BBDA-A1A4FE8D9789}">
      <dgm:prSet/>
      <dgm:spPr/>
      <dgm:t>
        <a:bodyPr/>
        <a:lstStyle/>
        <a:p>
          <a:r>
            <a:rPr lang="en-GB">
              <a:latin typeface="Bahnschrift Light Condensed" panose="020B0502040204020203" pitchFamily="34" charset="0"/>
            </a:rPr>
            <a:t>Guest service" and "hospitality management" are two aspects of customer as well as other hotel services. </a:t>
          </a:r>
          <a:endParaRPr lang="en-US">
            <a:latin typeface="Bahnschrift Light Condensed" panose="020B0502040204020203" pitchFamily="34" charset="0"/>
          </a:endParaRPr>
        </a:p>
      </dgm:t>
    </dgm:pt>
    <dgm:pt modelId="{2891C9C4-4C83-41E6-864D-E495BEFEC9B7}" type="parTrans" cxnId="{47540219-24C7-4769-91E1-7FF168B1DEC6}">
      <dgm:prSet/>
      <dgm:spPr/>
      <dgm:t>
        <a:bodyPr/>
        <a:lstStyle/>
        <a:p>
          <a:endParaRPr lang="en-US"/>
        </a:p>
      </dgm:t>
    </dgm:pt>
    <dgm:pt modelId="{0507053A-0314-47D5-8407-808F69D902AE}" type="sibTrans" cxnId="{47540219-24C7-4769-91E1-7FF168B1DEC6}">
      <dgm:prSet/>
      <dgm:spPr/>
      <dgm:t>
        <a:bodyPr/>
        <a:lstStyle/>
        <a:p>
          <a:endParaRPr lang="en-US"/>
        </a:p>
      </dgm:t>
    </dgm:pt>
    <dgm:pt modelId="{F960F1DC-9C04-428A-A737-62260D68F69A}">
      <dgm:prSet/>
      <dgm:spPr/>
      <dgm:t>
        <a:bodyPr/>
        <a:lstStyle/>
        <a:p>
          <a:r>
            <a:rPr lang="en-GB">
              <a:latin typeface="Bahnschrift Light Condensed" panose="020B0502040204020203" pitchFamily="34" charset="0"/>
            </a:rPr>
            <a:t>The hotel industry's secret to profitability is incorporating exceptional service into each unique business's brand and activities</a:t>
          </a:r>
          <a:endParaRPr lang="en-US">
            <a:latin typeface="Bahnschrift Light Condensed" panose="020B0502040204020203" pitchFamily="34" charset="0"/>
          </a:endParaRPr>
        </a:p>
      </dgm:t>
    </dgm:pt>
    <dgm:pt modelId="{D60DFC02-AF07-4B63-B021-BDC2050565A8}" type="parTrans" cxnId="{E0D15702-9B26-4A81-A949-F2AB790A1FDD}">
      <dgm:prSet/>
      <dgm:spPr/>
      <dgm:t>
        <a:bodyPr/>
        <a:lstStyle/>
        <a:p>
          <a:endParaRPr lang="en-US"/>
        </a:p>
      </dgm:t>
    </dgm:pt>
    <dgm:pt modelId="{45AF83CD-5EE9-4735-A728-9E8F56AAD2C7}" type="sibTrans" cxnId="{E0D15702-9B26-4A81-A949-F2AB790A1FDD}">
      <dgm:prSet/>
      <dgm:spPr/>
      <dgm:t>
        <a:bodyPr/>
        <a:lstStyle/>
        <a:p>
          <a:endParaRPr lang="en-US"/>
        </a:p>
      </dgm:t>
    </dgm:pt>
    <dgm:pt modelId="{D584BABA-CA15-46A3-AE3C-01B56DB31860}">
      <dgm:prSet/>
      <dgm:spPr/>
      <dgm:t>
        <a:bodyPr/>
        <a:lstStyle/>
        <a:p>
          <a:r>
            <a:rPr lang="en-GB">
              <a:latin typeface="Bahnschrift Light Condensed" panose="020B0502040204020203" pitchFamily="34" charset="0"/>
            </a:rPr>
            <a:t>One of Marriott International's most opulent brands, the "JW Marriott Hotel", will be the subject of this presentation. </a:t>
          </a:r>
          <a:endParaRPr lang="en-US">
            <a:latin typeface="Bahnschrift Light Condensed" panose="020B0502040204020203" pitchFamily="34" charset="0"/>
          </a:endParaRPr>
        </a:p>
      </dgm:t>
    </dgm:pt>
    <dgm:pt modelId="{EDA700EF-3BD0-4782-99AA-77D99494E9B1}" type="parTrans" cxnId="{E5EC3FDA-F12F-4C10-AF4E-C830BEF9FE5A}">
      <dgm:prSet/>
      <dgm:spPr/>
      <dgm:t>
        <a:bodyPr/>
        <a:lstStyle/>
        <a:p>
          <a:endParaRPr lang="en-US"/>
        </a:p>
      </dgm:t>
    </dgm:pt>
    <dgm:pt modelId="{51E3F78D-3400-46E6-9EEB-A83BACA7DA0F}" type="sibTrans" cxnId="{E5EC3FDA-F12F-4C10-AF4E-C830BEF9FE5A}">
      <dgm:prSet/>
      <dgm:spPr/>
      <dgm:t>
        <a:bodyPr/>
        <a:lstStyle/>
        <a:p>
          <a:endParaRPr lang="en-US"/>
        </a:p>
      </dgm:t>
    </dgm:pt>
    <dgm:pt modelId="{6ED9607C-0B86-422D-A1DC-56CDF45BC821}">
      <dgm:prSet/>
      <dgm:spPr/>
      <dgm:t>
        <a:bodyPr/>
        <a:lstStyle/>
        <a:p>
          <a:r>
            <a:rPr lang="en-GB" dirty="0">
              <a:latin typeface="Bahnschrift Light Condensed" panose="020B0502040204020203" pitchFamily="34" charset="0"/>
            </a:rPr>
            <a:t>It has its operations in 103 locations around the globe, counting Europe, Middle East, and Asia.</a:t>
          </a:r>
          <a:endParaRPr lang="en-US" dirty="0">
            <a:latin typeface="Bahnschrift Light Condensed" panose="020B0502040204020203" pitchFamily="34" charset="0"/>
          </a:endParaRPr>
        </a:p>
      </dgm:t>
    </dgm:pt>
    <dgm:pt modelId="{2F1ADFB0-AB7C-4B6F-A8DA-5BB165428887}" type="parTrans" cxnId="{6E910F64-E127-461F-9995-A7DFC820EA9F}">
      <dgm:prSet/>
      <dgm:spPr/>
      <dgm:t>
        <a:bodyPr/>
        <a:lstStyle/>
        <a:p>
          <a:endParaRPr lang="en-US"/>
        </a:p>
      </dgm:t>
    </dgm:pt>
    <dgm:pt modelId="{4C7EE743-60D8-4DA7-B060-D800999F6DB9}" type="sibTrans" cxnId="{6E910F64-E127-461F-9995-A7DFC820EA9F}">
      <dgm:prSet/>
      <dgm:spPr/>
      <dgm:t>
        <a:bodyPr/>
        <a:lstStyle/>
        <a:p>
          <a:endParaRPr lang="en-US"/>
        </a:p>
      </dgm:t>
    </dgm:pt>
    <dgm:pt modelId="{A673E86F-5AC3-45A3-AFBA-AA48980A4D8D}" type="pres">
      <dgm:prSet presAssocID="{E3ECFF71-2593-4B22-AAD5-C4428D80E93F}" presName="vert0" presStyleCnt="0">
        <dgm:presLayoutVars>
          <dgm:dir/>
          <dgm:animOne val="branch"/>
          <dgm:animLvl val="lvl"/>
        </dgm:presLayoutVars>
      </dgm:prSet>
      <dgm:spPr/>
      <dgm:t>
        <a:bodyPr/>
        <a:lstStyle/>
        <a:p>
          <a:endParaRPr lang="ru-RU"/>
        </a:p>
      </dgm:t>
    </dgm:pt>
    <dgm:pt modelId="{0166D25D-9262-4BE8-850C-419581F05F88}" type="pres">
      <dgm:prSet presAssocID="{08832167-94C2-4508-BBDA-A1A4FE8D9789}" presName="thickLine" presStyleLbl="alignNode1" presStyleIdx="0" presStyleCnt="4"/>
      <dgm:spPr/>
    </dgm:pt>
    <dgm:pt modelId="{18C7407F-5335-4D3E-8459-414DCD2B9E44}" type="pres">
      <dgm:prSet presAssocID="{08832167-94C2-4508-BBDA-A1A4FE8D9789}" presName="horz1" presStyleCnt="0"/>
      <dgm:spPr/>
    </dgm:pt>
    <dgm:pt modelId="{38CCA29D-4033-4CA6-817E-D6D05C4CD97B}" type="pres">
      <dgm:prSet presAssocID="{08832167-94C2-4508-BBDA-A1A4FE8D9789}" presName="tx1" presStyleLbl="revTx" presStyleIdx="0" presStyleCnt="4"/>
      <dgm:spPr/>
      <dgm:t>
        <a:bodyPr/>
        <a:lstStyle/>
        <a:p>
          <a:endParaRPr lang="ru-RU"/>
        </a:p>
      </dgm:t>
    </dgm:pt>
    <dgm:pt modelId="{3B54E4A4-9A3A-4E25-8688-15FEE2628744}" type="pres">
      <dgm:prSet presAssocID="{08832167-94C2-4508-BBDA-A1A4FE8D9789}" presName="vert1" presStyleCnt="0"/>
      <dgm:spPr/>
    </dgm:pt>
    <dgm:pt modelId="{C380DDEB-9707-43F8-B10A-4F7551DC840F}" type="pres">
      <dgm:prSet presAssocID="{F960F1DC-9C04-428A-A737-62260D68F69A}" presName="thickLine" presStyleLbl="alignNode1" presStyleIdx="1" presStyleCnt="4"/>
      <dgm:spPr/>
    </dgm:pt>
    <dgm:pt modelId="{E683C43A-4FF6-4AA7-92EB-1B5423F8B31D}" type="pres">
      <dgm:prSet presAssocID="{F960F1DC-9C04-428A-A737-62260D68F69A}" presName="horz1" presStyleCnt="0"/>
      <dgm:spPr/>
    </dgm:pt>
    <dgm:pt modelId="{DBF8808C-E098-4B89-BB86-FF3F63E50036}" type="pres">
      <dgm:prSet presAssocID="{F960F1DC-9C04-428A-A737-62260D68F69A}" presName="tx1" presStyleLbl="revTx" presStyleIdx="1" presStyleCnt="4"/>
      <dgm:spPr/>
      <dgm:t>
        <a:bodyPr/>
        <a:lstStyle/>
        <a:p>
          <a:endParaRPr lang="ru-RU"/>
        </a:p>
      </dgm:t>
    </dgm:pt>
    <dgm:pt modelId="{DC9293C0-B41D-4166-84CC-18AD446E5712}" type="pres">
      <dgm:prSet presAssocID="{F960F1DC-9C04-428A-A737-62260D68F69A}" presName="vert1" presStyleCnt="0"/>
      <dgm:spPr/>
    </dgm:pt>
    <dgm:pt modelId="{B3959B8E-5CDF-418A-9C8F-4BF54F9A15CF}" type="pres">
      <dgm:prSet presAssocID="{D584BABA-CA15-46A3-AE3C-01B56DB31860}" presName="thickLine" presStyleLbl="alignNode1" presStyleIdx="2" presStyleCnt="4"/>
      <dgm:spPr/>
    </dgm:pt>
    <dgm:pt modelId="{2F7BBF0D-3E40-4424-AE29-4C40775962D3}" type="pres">
      <dgm:prSet presAssocID="{D584BABA-CA15-46A3-AE3C-01B56DB31860}" presName="horz1" presStyleCnt="0"/>
      <dgm:spPr/>
    </dgm:pt>
    <dgm:pt modelId="{4923A9D3-F69F-44A0-B126-46742ED86783}" type="pres">
      <dgm:prSet presAssocID="{D584BABA-CA15-46A3-AE3C-01B56DB31860}" presName="tx1" presStyleLbl="revTx" presStyleIdx="2" presStyleCnt="4"/>
      <dgm:spPr/>
      <dgm:t>
        <a:bodyPr/>
        <a:lstStyle/>
        <a:p>
          <a:endParaRPr lang="ru-RU"/>
        </a:p>
      </dgm:t>
    </dgm:pt>
    <dgm:pt modelId="{15C3501C-311A-44FC-AEC0-A4E0AFA448EF}" type="pres">
      <dgm:prSet presAssocID="{D584BABA-CA15-46A3-AE3C-01B56DB31860}" presName="vert1" presStyleCnt="0"/>
      <dgm:spPr/>
    </dgm:pt>
    <dgm:pt modelId="{50C6C644-AAF8-4A3E-9645-173872E66041}" type="pres">
      <dgm:prSet presAssocID="{6ED9607C-0B86-422D-A1DC-56CDF45BC821}" presName="thickLine" presStyleLbl="alignNode1" presStyleIdx="3" presStyleCnt="4"/>
      <dgm:spPr/>
    </dgm:pt>
    <dgm:pt modelId="{D130264E-0C67-4312-A4F2-0FE4DD0DD96E}" type="pres">
      <dgm:prSet presAssocID="{6ED9607C-0B86-422D-A1DC-56CDF45BC821}" presName="horz1" presStyleCnt="0"/>
      <dgm:spPr/>
    </dgm:pt>
    <dgm:pt modelId="{7D1C740E-218F-4A0F-A37B-8B6AB1D1FD4B}" type="pres">
      <dgm:prSet presAssocID="{6ED9607C-0B86-422D-A1DC-56CDF45BC821}" presName="tx1" presStyleLbl="revTx" presStyleIdx="3" presStyleCnt="4"/>
      <dgm:spPr/>
      <dgm:t>
        <a:bodyPr/>
        <a:lstStyle/>
        <a:p>
          <a:endParaRPr lang="ru-RU"/>
        </a:p>
      </dgm:t>
    </dgm:pt>
    <dgm:pt modelId="{6BE78C6B-470E-41AE-9686-D75CE7950BC8}" type="pres">
      <dgm:prSet presAssocID="{6ED9607C-0B86-422D-A1DC-56CDF45BC821}" presName="vert1" presStyleCnt="0"/>
      <dgm:spPr/>
    </dgm:pt>
  </dgm:ptLst>
  <dgm:cxnLst>
    <dgm:cxn modelId="{47540219-24C7-4769-91E1-7FF168B1DEC6}" srcId="{E3ECFF71-2593-4B22-AAD5-C4428D80E93F}" destId="{08832167-94C2-4508-BBDA-A1A4FE8D9789}" srcOrd="0" destOrd="0" parTransId="{2891C9C4-4C83-41E6-864D-E495BEFEC9B7}" sibTransId="{0507053A-0314-47D5-8407-808F69D902AE}"/>
    <dgm:cxn modelId="{8C2EA040-03E4-4996-8C3F-8647D2BB9A53}" type="presOf" srcId="{08832167-94C2-4508-BBDA-A1A4FE8D9789}" destId="{38CCA29D-4033-4CA6-817E-D6D05C4CD97B}" srcOrd="0" destOrd="0" presId="urn:microsoft.com/office/officeart/2008/layout/LinedList"/>
    <dgm:cxn modelId="{1245A14A-7630-474F-93F5-463E4EE69F57}" type="presOf" srcId="{E3ECFF71-2593-4B22-AAD5-C4428D80E93F}" destId="{A673E86F-5AC3-45A3-AFBA-AA48980A4D8D}" srcOrd="0" destOrd="0" presId="urn:microsoft.com/office/officeart/2008/layout/LinedList"/>
    <dgm:cxn modelId="{C337594C-6F59-438B-A39C-7ABA55D7CE42}" type="presOf" srcId="{F960F1DC-9C04-428A-A737-62260D68F69A}" destId="{DBF8808C-E098-4B89-BB86-FF3F63E50036}" srcOrd="0" destOrd="0" presId="urn:microsoft.com/office/officeart/2008/layout/LinedList"/>
    <dgm:cxn modelId="{E5EC3FDA-F12F-4C10-AF4E-C830BEF9FE5A}" srcId="{E3ECFF71-2593-4B22-AAD5-C4428D80E93F}" destId="{D584BABA-CA15-46A3-AE3C-01B56DB31860}" srcOrd="2" destOrd="0" parTransId="{EDA700EF-3BD0-4782-99AA-77D99494E9B1}" sibTransId="{51E3F78D-3400-46E6-9EEB-A83BACA7DA0F}"/>
    <dgm:cxn modelId="{91A003CE-B0DF-47F5-AD7C-B7B319C71BBC}" type="presOf" srcId="{D584BABA-CA15-46A3-AE3C-01B56DB31860}" destId="{4923A9D3-F69F-44A0-B126-46742ED86783}" srcOrd="0" destOrd="0" presId="urn:microsoft.com/office/officeart/2008/layout/LinedList"/>
    <dgm:cxn modelId="{6E910F64-E127-461F-9995-A7DFC820EA9F}" srcId="{E3ECFF71-2593-4B22-AAD5-C4428D80E93F}" destId="{6ED9607C-0B86-422D-A1DC-56CDF45BC821}" srcOrd="3" destOrd="0" parTransId="{2F1ADFB0-AB7C-4B6F-A8DA-5BB165428887}" sibTransId="{4C7EE743-60D8-4DA7-B060-D800999F6DB9}"/>
    <dgm:cxn modelId="{E0D15702-9B26-4A81-A949-F2AB790A1FDD}" srcId="{E3ECFF71-2593-4B22-AAD5-C4428D80E93F}" destId="{F960F1DC-9C04-428A-A737-62260D68F69A}" srcOrd="1" destOrd="0" parTransId="{D60DFC02-AF07-4B63-B021-BDC2050565A8}" sibTransId="{45AF83CD-5EE9-4735-A728-9E8F56AAD2C7}"/>
    <dgm:cxn modelId="{6FF1DB10-F3EA-4702-AE15-7258BE8E48F9}" type="presOf" srcId="{6ED9607C-0B86-422D-A1DC-56CDF45BC821}" destId="{7D1C740E-218F-4A0F-A37B-8B6AB1D1FD4B}" srcOrd="0" destOrd="0" presId="urn:microsoft.com/office/officeart/2008/layout/LinedList"/>
    <dgm:cxn modelId="{AAC871F7-03EF-4A1F-95D7-AFB7E369EA6C}" type="presParOf" srcId="{A673E86F-5AC3-45A3-AFBA-AA48980A4D8D}" destId="{0166D25D-9262-4BE8-850C-419581F05F88}" srcOrd="0" destOrd="0" presId="urn:microsoft.com/office/officeart/2008/layout/LinedList"/>
    <dgm:cxn modelId="{93D01EFD-F206-4429-9D59-EF53DC041CD9}" type="presParOf" srcId="{A673E86F-5AC3-45A3-AFBA-AA48980A4D8D}" destId="{18C7407F-5335-4D3E-8459-414DCD2B9E44}" srcOrd="1" destOrd="0" presId="urn:microsoft.com/office/officeart/2008/layout/LinedList"/>
    <dgm:cxn modelId="{EDCAC3EF-39CD-445D-86CC-D04F7706950F}" type="presParOf" srcId="{18C7407F-5335-4D3E-8459-414DCD2B9E44}" destId="{38CCA29D-4033-4CA6-817E-D6D05C4CD97B}" srcOrd="0" destOrd="0" presId="urn:microsoft.com/office/officeart/2008/layout/LinedList"/>
    <dgm:cxn modelId="{3C8DD36C-CCFA-4CE3-A7C9-BDC4EF0DDD58}" type="presParOf" srcId="{18C7407F-5335-4D3E-8459-414DCD2B9E44}" destId="{3B54E4A4-9A3A-4E25-8688-15FEE2628744}" srcOrd="1" destOrd="0" presId="urn:microsoft.com/office/officeart/2008/layout/LinedList"/>
    <dgm:cxn modelId="{736EF52A-85A8-49FD-A06B-3BD43F59BD2C}" type="presParOf" srcId="{A673E86F-5AC3-45A3-AFBA-AA48980A4D8D}" destId="{C380DDEB-9707-43F8-B10A-4F7551DC840F}" srcOrd="2" destOrd="0" presId="urn:microsoft.com/office/officeart/2008/layout/LinedList"/>
    <dgm:cxn modelId="{C32C257C-ADD9-4718-946D-D8492E3EA8EC}" type="presParOf" srcId="{A673E86F-5AC3-45A3-AFBA-AA48980A4D8D}" destId="{E683C43A-4FF6-4AA7-92EB-1B5423F8B31D}" srcOrd="3" destOrd="0" presId="urn:microsoft.com/office/officeart/2008/layout/LinedList"/>
    <dgm:cxn modelId="{74997679-AB11-46F5-B570-555366CF5008}" type="presParOf" srcId="{E683C43A-4FF6-4AA7-92EB-1B5423F8B31D}" destId="{DBF8808C-E098-4B89-BB86-FF3F63E50036}" srcOrd="0" destOrd="0" presId="urn:microsoft.com/office/officeart/2008/layout/LinedList"/>
    <dgm:cxn modelId="{4168C051-6361-4AEA-A4CA-3FBBA1D5E905}" type="presParOf" srcId="{E683C43A-4FF6-4AA7-92EB-1B5423F8B31D}" destId="{DC9293C0-B41D-4166-84CC-18AD446E5712}" srcOrd="1" destOrd="0" presId="urn:microsoft.com/office/officeart/2008/layout/LinedList"/>
    <dgm:cxn modelId="{6226BAE9-4DC5-41FD-874B-8F68D0E08D22}" type="presParOf" srcId="{A673E86F-5AC3-45A3-AFBA-AA48980A4D8D}" destId="{B3959B8E-5CDF-418A-9C8F-4BF54F9A15CF}" srcOrd="4" destOrd="0" presId="urn:microsoft.com/office/officeart/2008/layout/LinedList"/>
    <dgm:cxn modelId="{F8ED9314-B8EA-4C4F-A3C7-2B89012625AB}" type="presParOf" srcId="{A673E86F-5AC3-45A3-AFBA-AA48980A4D8D}" destId="{2F7BBF0D-3E40-4424-AE29-4C40775962D3}" srcOrd="5" destOrd="0" presId="urn:microsoft.com/office/officeart/2008/layout/LinedList"/>
    <dgm:cxn modelId="{61B29C00-6913-4EF7-928A-BBFBBE8D6DBC}" type="presParOf" srcId="{2F7BBF0D-3E40-4424-AE29-4C40775962D3}" destId="{4923A9D3-F69F-44A0-B126-46742ED86783}" srcOrd="0" destOrd="0" presId="urn:microsoft.com/office/officeart/2008/layout/LinedList"/>
    <dgm:cxn modelId="{06BBE828-99AB-4115-9666-124217899133}" type="presParOf" srcId="{2F7BBF0D-3E40-4424-AE29-4C40775962D3}" destId="{15C3501C-311A-44FC-AEC0-A4E0AFA448EF}" srcOrd="1" destOrd="0" presId="urn:microsoft.com/office/officeart/2008/layout/LinedList"/>
    <dgm:cxn modelId="{F1A71C24-8DA1-477F-ADDE-4D831FA7DC45}" type="presParOf" srcId="{A673E86F-5AC3-45A3-AFBA-AA48980A4D8D}" destId="{50C6C644-AAF8-4A3E-9645-173872E66041}" srcOrd="6" destOrd="0" presId="urn:microsoft.com/office/officeart/2008/layout/LinedList"/>
    <dgm:cxn modelId="{AFC50F01-C1DC-46F6-B7ED-A5F52B6024E8}" type="presParOf" srcId="{A673E86F-5AC3-45A3-AFBA-AA48980A4D8D}" destId="{D130264E-0C67-4312-A4F2-0FE4DD0DD96E}" srcOrd="7" destOrd="0" presId="urn:microsoft.com/office/officeart/2008/layout/LinedList"/>
    <dgm:cxn modelId="{4BA31D0D-21AA-4C8E-9F76-7E6BF52149B0}" type="presParOf" srcId="{D130264E-0C67-4312-A4F2-0FE4DD0DD96E}" destId="{7D1C740E-218F-4A0F-A37B-8B6AB1D1FD4B}" srcOrd="0" destOrd="0" presId="urn:microsoft.com/office/officeart/2008/layout/LinedList"/>
    <dgm:cxn modelId="{3DCFD739-B802-4C63-9A1B-8CE90EAD75E0}" type="presParOf" srcId="{D130264E-0C67-4312-A4F2-0FE4DD0DD96E}" destId="{6BE78C6B-470E-41AE-9686-D75CE7950BC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A33D193-D48B-4AA3-917A-6BE60B39CD32}" type="doc">
      <dgm:prSet loTypeId="urn:microsoft.com/office/officeart/2005/8/layout/vList2" loCatId="list" qsTypeId="urn:microsoft.com/office/officeart/2005/8/quickstyle/simple3" qsCatId="simple" csTypeId="urn:microsoft.com/office/officeart/2005/8/colors/accent6_4" csCatId="accent6"/>
      <dgm:spPr/>
      <dgm:t>
        <a:bodyPr/>
        <a:lstStyle/>
        <a:p>
          <a:endParaRPr lang="en-US"/>
        </a:p>
      </dgm:t>
    </dgm:pt>
    <dgm:pt modelId="{E99B9A97-ED02-4083-9DC0-B80A77713A15}">
      <dgm:prSet/>
      <dgm:spPr/>
      <dgm:t>
        <a:bodyPr/>
        <a:lstStyle/>
        <a:p>
          <a:r>
            <a:rPr lang="en-GB" dirty="0">
              <a:latin typeface="Bahnschrift Condensed" panose="020B0502040204020203" pitchFamily="34" charset="0"/>
            </a:rPr>
            <a:t>In 1984, the "JW Marriott" brand officially launched with the inauguration of the first "JW Marriott hotel" in Washington. </a:t>
          </a:r>
          <a:endParaRPr lang="en-US" dirty="0">
            <a:latin typeface="Bahnschrift Condensed" panose="020B0502040204020203" pitchFamily="34" charset="0"/>
          </a:endParaRPr>
        </a:p>
      </dgm:t>
    </dgm:pt>
    <dgm:pt modelId="{BDFD3A4E-CD7F-4C36-9BF2-3E867FC3C651}" type="parTrans" cxnId="{44ADDDB5-C00E-4A80-BB93-15C92F78B33A}">
      <dgm:prSet/>
      <dgm:spPr/>
      <dgm:t>
        <a:bodyPr/>
        <a:lstStyle/>
        <a:p>
          <a:endParaRPr lang="en-US"/>
        </a:p>
      </dgm:t>
    </dgm:pt>
    <dgm:pt modelId="{0D9E6C09-9BFE-4518-ACE7-C262723749DB}" type="sibTrans" cxnId="{44ADDDB5-C00E-4A80-BB93-15C92F78B33A}">
      <dgm:prSet/>
      <dgm:spPr/>
      <dgm:t>
        <a:bodyPr/>
        <a:lstStyle/>
        <a:p>
          <a:endParaRPr lang="en-US"/>
        </a:p>
      </dgm:t>
    </dgm:pt>
    <dgm:pt modelId="{AA0176EC-7838-41D8-B45E-B3EE60A466E0}">
      <dgm:prSet/>
      <dgm:spPr/>
      <dgm:t>
        <a:bodyPr/>
        <a:lstStyle/>
        <a:p>
          <a:r>
            <a:rPr lang="en-GB" dirty="0">
              <a:latin typeface="Bahnschrift Condensed" panose="020B0502040204020203" pitchFamily="34" charset="0"/>
            </a:rPr>
            <a:t>The founder of "Marriott International", J.W. Marriott, was honoured with its naming. </a:t>
          </a:r>
          <a:endParaRPr lang="en-US" dirty="0">
            <a:latin typeface="Bahnschrift Condensed" panose="020B0502040204020203" pitchFamily="34" charset="0"/>
          </a:endParaRPr>
        </a:p>
      </dgm:t>
    </dgm:pt>
    <dgm:pt modelId="{3FA83E9E-4161-4620-ADB5-4669904BB3C6}" type="parTrans" cxnId="{65F92D0A-0CDF-4365-8590-897AC8D1CE01}">
      <dgm:prSet/>
      <dgm:spPr/>
      <dgm:t>
        <a:bodyPr/>
        <a:lstStyle/>
        <a:p>
          <a:endParaRPr lang="en-US"/>
        </a:p>
      </dgm:t>
    </dgm:pt>
    <dgm:pt modelId="{9E2B4C6E-EC0D-4EF1-B779-E86A1A4F1B60}" type="sibTrans" cxnId="{65F92D0A-0CDF-4365-8590-897AC8D1CE01}">
      <dgm:prSet/>
      <dgm:spPr/>
      <dgm:t>
        <a:bodyPr/>
        <a:lstStyle/>
        <a:p>
          <a:endParaRPr lang="en-US"/>
        </a:p>
      </dgm:t>
    </dgm:pt>
    <dgm:pt modelId="{3D0A63A8-9A86-4755-A3B2-83AECC242A1B}">
      <dgm:prSet/>
      <dgm:spPr/>
      <dgm:t>
        <a:bodyPr/>
        <a:lstStyle/>
        <a:p>
          <a:r>
            <a:rPr lang="en-GB" dirty="0">
              <a:latin typeface="Bahnschrift Condensed" panose="020B0502040204020203" pitchFamily="34" charset="0"/>
            </a:rPr>
            <a:t>"To better the lives of our clients by developing and enabling unmatched leisure and holiday experiences," reads the mission statement of the hotel</a:t>
          </a:r>
          <a:r>
            <a:rPr lang="en-US" dirty="0">
              <a:latin typeface="Bahnschrift Condensed" panose="020B0502040204020203" pitchFamily="34" charset="0"/>
            </a:rPr>
            <a:t>”</a:t>
          </a:r>
        </a:p>
      </dgm:t>
    </dgm:pt>
    <dgm:pt modelId="{E94C28E5-3819-43CE-BF92-3D5D1DCBBD6A}" type="parTrans" cxnId="{31467BB1-F43E-4275-8E24-4BF45F700E82}">
      <dgm:prSet/>
      <dgm:spPr/>
      <dgm:t>
        <a:bodyPr/>
        <a:lstStyle/>
        <a:p>
          <a:endParaRPr lang="en-US"/>
        </a:p>
      </dgm:t>
    </dgm:pt>
    <dgm:pt modelId="{B5D5D96A-4F7A-4154-9B59-C2B2383C4C78}" type="sibTrans" cxnId="{31467BB1-F43E-4275-8E24-4BF45F700E82}">
      <dgm:prSet/>
      <dgm:spPr/>
      <dgm:t>
        <a:bodyPr/>
        <a:lstStyle/>
        <a:p>
          <a:endParaRPr lang="en-US"/>
        </a:p>
      </dgm:t>
    </dgm:pt>
    <dgm:pt modelId="{0C789028-6E66-4941-A913-E1FA93CC7E38}" type="pres">
      <dgm:prSet presAssocID="{3A33D193-D48B-4AA3-917A-6BE60B39CD32}" presName="linear" presStyleCnt="0">
        <dgm:presLayoutVars>
          <dgm:animLvl val="lvl"/>
          <dgm:resizeHandles val="exact"/>
        </dgm:presLayoutVars>
      </dgm:prSet>
      <dgm:spPr/>
      <dgm:t>
        <a:bodyPr/>
        <a:lstStyle/>
        <a:p>
          <a:endParaRPr lang="ru-RU"/>
        </a:p>
      </dgm:t>
    </dgm:pt>
    <dgm:pt modelId="{A1D65C32-1112-4D21-943D-935F9ACCB80B}" type="pres">
      <dgm:prSet presAssocID="{E99B9A97-ED02-4083-9DC0-B80A77713A15}" presName="parentText" presStyleLbl="node1" presStyleIdx="0" presStyleCnt="3">
        <dgm:presLayoutVars>
          <dgm:chMax val="0"/>
          <dgm:bulletEnabled val="1"/>
        </dgm:presLayoutVars>
      </dgm:prSet>
      <dgm:spPr/>
      <dgm:t>
        <a:bodyPr/>
        <a:lstStyle/>
        <a:p>
          <a:endParaRPr lang="ru-RU"/>
        </a:p>
      </dgm:t>
    </dgm:pt>
    <dgm:pt modelId="{C61532CF-B8C2-4CAB-993D-D4D918C65E8A}" type="pres">
      <dgm:prSet presAssocID="{0D9E6C09-9BFE-4518-ACE7-C262723749DB}" presName="spacer" presStyleCnt="0"/>
      <dgm:spPr/>
    </dgm:pt>
    <dgm:pt modelId="{5E78B95E-AB97-4798-830C-1D1EDAD88E6E}" type="pres">
      <dgm:prSet presAssocID="{AA0176EC-7838-41D8-B45E-B3EE60A466E0}" presName="parentText" presStyleLbl="node1" presStyleIdx="1" presStyleCnt="3">
        <dgm:presLayoutVars>
          <dgm:chMax val="0"/>
          <dgm:bulletEnabled val="1"/>
        </dgm:presLayoutVars>
      </dgm:prSet>
      <dgm:spPr/>
      <dgm:t>
        <a:bodyPr/>
        <a:lstStyle/>
        <a:p>
          <a:endParaRPr lang="ru-RU"/>
        </a:p>
      </dgm:t>
    </dgm:pt>
    <dgm:pt modelId="{F7EFD414-3A29-47CA-AD09-F7864C45BBA0}" type="pres">
      <dgm:prSet presAssocID="{9E2B4C6E-EC0D-4EF1-B779-E86A1A4F1B60}" presName="spacer" presStyleCnt="0"/>
      <dgm:spPr/>
    </dgm:pt>
    <dgm:pt modelId="{6A3890CD-1726-41DC-BB76-8D1F9AE9D4C7}" type="pres">
      <dgm:prSet presAssocID="{3D0A63A8-9A86-4755-A3B2-83AECC242A1B}" presName="parentText" presStyleLbl="node1" presStyleIdx="2" presStyleCnt="3">
        <dgm:presLayoutVars>
          <dgm:chMax val="0"/>
          <dgm:bulletEnabled val="1"/>
        </dgm:presLayoutVars>
      </dgm:prSet>
      <dgm:spPr/>
      <dgm:t>
        <a:bodyPr/>
        <a:lstStyle/>
        <a:p>
          <a:endParaRPr lang="ru-RU"/>
        </a:p>
      </dgm:t>
    </dgm:pt>
  </dgm:ptLst>
  <dgm:cxnLst>
    <dgm:cxn modelId="{31467BB1-F43E-4275-8E24-4BF45F700E82}" srcId="{3A33D193-D48B-4AA3-917A-6BE60B39CD32}" destId="{3D0A63A8-9A86-4755-A3B2-83AECC242A1B}" srcOrd="2" destOrd="0" parTransId="{E94C28E5-3819-43CE-BF92-3D5D1DCBBD6A}" sibTransId="{B5D5D96A-4F7A-4154-9B59-C2B2383C4C78}"/>
    <dgm:cxn modelId="{4F8ACA0F-FC79-47BB-8D70-5A752615D271}" type="presOf" srcId="{3D0A63A8-9A86-4755-A3B2-83AECC242A1B}" destId="{6A3890CD-1726-41DC-BB76-8D1F9AE9D4C7}" srcOrd="0" destOrd="0" presId="urn:microsoft.com/office/officeart/2005/8/layout/vList2"/>
    <dgm:cxn modelId="{44ADDDB5-C00E-4A80-BB93-15C92F78B33A}" srcId="{3A33D193-D48B-4AA3-917A-6BE60B39CD32}" destId="{E99B9A97-ED02-4083-9DC0-B80A77713A15}" srcOrd="0" destOrd="0" parTransId="{BDFD3A4E-CD7F-4C36-9BF2-3E867FC3C651}" sibTransId="{0D9E6C09-9BFE-4518-ACE7-C262723749DB}"/>
    <dgm:cxn modelId="{E6F54A22-AC83-4A54-A2AD-9231A42FF69B}" type="presOf" srcId="{E99B9A97-ED02-4083-9DC0-B80A77713A15}" destId="{A1D65C32-1112-4D21-943D-935F9ACCB80B}" srcOrd="0" destOrd="0" presId="urn:microsoft.com/office/officeart/2005/8/layout/vList2"/>
    <dgm:cxn modelId="{09804369-0532-4D15-941A-FAAE67C58221}" type="presOf" srcId="{3A33D193-D48B-4AA3-917A-6BE60B39CD32}" destId="{0C789028-6E66-4941-A913-E1FA93CC7E38}" srcOrd="0" destOrd="0" presId="urn:microsoft.com/office/officeart/2005/8/layout/vList2"/>
    <dgm:cxn modelId="{65F92D0A-0CDF-4365-8590-897AC8D1CE01}" srcId="{3A33D193-D48B-4AA3-917A-6BE60B39CD32}" destId="{AA0176EC-7838-41D8-B45E-B3EE60A466E0}" srcOrd="1" destOrd="0" parTransId="{3FA83E9E-4161-4620-ADB5-4669904BB3C6}" sibTransId="{9E2B4C6E-EC0D-4EF1-B779-E86A1A4F1B60}"/>
    <dgm:cxn modelId="{B8BCA2AC-C67C-4F0A-BAAA-9FCC362D6D72}" type="presOf" srcId="{AA0176EC-7838-41D8-B45E-B3EE60A466E0}" destId="{5E78B95E-AB97-4798-830C-1D1EDAD88E6E}" srcOrd="0" destOrd="0" presId="urn:microsoft.com/office/officeart/2005/8/layout/vList2"/>
    <dgm:cxn modelId="{D27E95ED-A3B9-4009-84BB-DAB7EC15E494}" type="presParOf" srcId="{0C789028-6E66-4941-A913-E1FA93CC7E38}" destId="{A1D65C32-1112-4D21-943D-935F9ACCB80B}" srcOrd="0" destOrd="0" presId="urn:microsoft.com/office/officeart/2005/8/layout/vList2"/>
    <dgm:cxn modelId="{875FF6E9-A2AB-4D69-9553-38F4F7A437DB}" type="presParOf" srcId="{0C789028-6E66-4941-A913-E1FA93CC7E38}" destId="{C61532CF-B8C2-4CAB-993D-D4D918C65E8A}" srcOrd="1" destOrd="0" presId="urn:microsoft.com/office/officeart/2005/8/layout/vList2"/>
    <dgm:cxn modelId="{24A0C750-3905-451F-BFF5-73A9B6406436}" type="presParOf" srcId="{0C789028-6E66-4941-A913-E1FA93CC7E38}" destId="{5E78B95E-AB97-4798-830C-1D1EDAD88E6E}" srcOrd="2" destOrd="0" presId="urn:microsoft.com/office/officeart/2005/8/layout/vList2"/>
    <dgm:cxn modelId="{1F45A631-E98E-4CF0-BD40-A9732C4DBC76}" type="presParOf" srcId="{0C789028-6E66-4941-A913-E1FA93CC7E38}" destId="{F7EFD414-3A29-47CA-AD09-F7864C45BBA0}" srcOrd="3" destOrd="0" presId="urn:microsoft.com/office/officeart/2005/8/layout/vList2"/>
    <dgm:cxn modelId="{69D3E40A-CD2C-4D84-BE50-FCA14552F203}" type="presParOf" srcId="{0C789028-6E66-4941-A913-E1FA93CC7E38}" destId="{6A3890CD-1726-41DC-BB76-8D1F9AE9D4C7}"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7C52331-A728-424E-A434-3323D39F634A}" type="doc">
      <dgm:prSet loTypeId="urn:microsoft.com/office/officeart/2005/8/layout/lProcess3" loCatId="process" qsTypeId="urn:microsoft.com/office/officeart/2005/8/quickstyle/simple3" qsCatId="simple" csTypeId="urn:microsoft.com/office/officeart/2005/8/colors/colorful1" csCatId="colorful" phldr="1"/>
      <dgm:spPr/>
      <dgm:t>
        <a:bodyPr/>
        <a:lstStyle/>
        <a:p>
          <a:endParaRPr lang="en-US"/>
        </a:p>
      </dgm:t>
    </dgm:pt>
    <dgm:pt modelId="{B2519AD9-7D98-4FC1-9926-C7B3C5A52A2C}">
      <dgm:prSet/>
      <dgm:spPr/>
      <dgm:t>
        <a:bodyPr/>
        <a:lstStyle/>
        <a:p>
          <a:r>
            <a:rPr lang="en-US" b="0" dirty="0">
              <a:latin typeface="Bahnschrift Condensed" panose="020B0502040204020203" pitchFamily="34" charset="0"/>
            </a:rPr>
            <a:t>Domestic and Foreign Tourists</a:t>
          </a:r>
        </a:p>
      </dgm:t>
    </dgm:pt>
    <dgm:pt modelId="{F828AFCA-CE3F-457C-AC26-0048939857A3}" type="parTrans" cxnId="{4198A983-993C-4B47-BFC0-7520946442EE}">
      <dgm:prSet/>
      <dgm:spPr/>
      <dgm:t>
        <a:bodyPr/>
        <a:lstStyle/>
        <a:p>
          <a:endParaRPr lang="en-US"/>
        </a:p>
      </dgm:t>
    </dgm:pt>
    <dgm:pt modelId="{38E73BA2-C038-4B44-9CD1-C28B02C41B9A}" type="sibTrans" cxnId="{4198A983-993C-4B47-BFC0-7520946442EE}">
      <dgm:prSet/>
      <dgm:spPr/>
      <dgm:t>
        <a:bodyPr/>
        <a:lstStyle/>
        <a:p>
          <a:endParaRPr lang="en-US"/>
        </a:p>
      </dgm:t>
    </dgm:pt>
    <dgm:pt modelId="{5F029C18-66F3-41DF-B12D-4DF5DFC970BC}">
      <dgm:prSet/>
      <dgm:spPr/>
      <dgm:t>
        <a:bodyPr/>
        <a:lstStyle/>
        <a:p>
          <a:r>
            <a:rPr lang="en-US" b="0">
              <a:latin typeface="Bahnschrift Condensed" panose="020B0502040204020203" pitchFamily="34" charset="0"/>
            </a:rPr>
            <a:t>Visitors looking for a luxurious stay</a:t>
          </a:r>
        </a:p>
      </dgm:t>
    </dgm:pt>
    <dgm:pt modelId="{50E534A7-AE4E-4278-AA32-1FBC8A297E16}" type="parTrans" cxnId="{D74C2019-1480-4539-BB13-32CCFD552831}">
      <dgm:prSet/>
      <dgm:spPr/>
      <dgm:t>
        <a:bodyPr/>
        <a:lstStyle/>
        <a:p>
          <a:endParaRPr lang="en-US"/>
        </a:p>
      </dgm:t>
    </dgm:pt>
    <dgm:pt modelId="{3A71F0A9-A556-4916-B0F7-E257A7BACADB}" type="sibTrans" cxnId="{D74C2019-1480-4539-BB13-32CCFD552831}">
      <dgm:prSet/>
      <dgm:spPr/>
      <dgm:t>
        <a:bodyPr/>
        <a:lstStyle/>
        <a:p>
          <a:endParaRPr lang="en-US"/>
        </a:p>
      </dgm:t>
    </dgm:pt>
    <dgm:pt modelId="{05AC817F-0B46-4F4E-8A28-751E8D23EDEC}">
      <dgm:prSet/>
      <dgm:spPr/>
      <dgm:t>
        <a:bodyPr/>
        <a:lstStyle/>
        <a:p>
          <a:r>
            <a:rPr lang="en-US" b="0">
              <a:latin typeface="Bahnschrift Condensed" panose="020B0502040204020203" pitchFamily="34" charset="0"/>
            </a:rPr>
            <a:t>Independent and affluent individuals </a:t>
          </a:r>
        </a:p>
      </dgm:t>
    </dgm:pt>
    <dgm:pt modelId="{8FE0D20D-8602-45A5-A0D8-634D0759CF97}" type="parTrans" cxnId="{20D2539F-CBC6-45BD-AC92-B0DBC81888CA}">
      <dgm:prSet/>
      <dgm:spPr/>
      <dgm:t>
        <a:bodyPr/>
        <a:lstStyle/>
        <a:p>
          <a:endParaRPr lang="en-US"/>
        </a:p>
      </dgm:t>
    </dgm:pt>
    <dgm:pt modelId="{0429D174-02DD-414A-9D21-60BDC08C078C}" type="sibTrans" cxnId="{20D2539F-CBC6-45BD-AC92-B0DBC81888CA}">
      <dgm:prSet/>
      <dgm:spPr/>
      <dgm:t>
        <a:bodyPr/>
        <a:lstStyle/>
        <a:p>
          <a:endParaRPr lang="en-US"/>
        </a:p>
      </dgm:t>
    </dgm:pt>
    <dgm:pt modelId="{2EAD8554-D6F5-4DC2-BC3C-E73B52F10F4C}">
      <dgm:prSet/>
      <dgm:spPr/>
      <dgm:t>
        <a:bodyPr/>
        <a:lstStyle/>
        <a:p>
          <a:r>
            <a:rPr lang="en-US" b="0">
              <a:latin typeface="Bahnschrift Condensed" panose="020B0502040204020203" pitchFamily="34" charset="0"/>
            </a:rPr>
            <a:t>Business Travelers </a:t>
          </a:r>
        </a:p>
      </dgm:t>
    </dgm:pt>
    <dgm:pt modelId="{DA4E194A-488B-4B68-9829-9A41A7DABBAD}" type="parTrans" cxnId="{99303273-2451-4C53-90F6-93E12E014E9C}">
      <dgm:prSet/>
      <dgm:spPr/>
      <dgm:t>
        <a:bodyPr/>
        <a:lstStyle/>
        <a:p>
          <a:endParaRPr lang="en-US"/>
        </a:p>
      </dgm:t>
    </dgm:pt>
    <dgm:pt modelId="{71F87430-7F73-46F7-99B8-1B55C77A214A}" type="sibTrans" cxnId="{99303273-2451-4C53-90F6-93E12E014E9C}">
      <dgm:prSet/>
      <dgm:spPr/>
      <dgm:t>
        <a:bodyPr/>
        <a:lstStyle/>
        <a:p>
          <a:endParaRPr lang="en-US"/>
        </a:p>
      </dgm:t>
    </dgm:pt>
    <dgm:pt modelId="{C98436E7-CD95-4273-BE7E-B11A2E25EEB8}">
      <dgm:prSet/>
      <dgm:spPr/>
      <dgm:t>
        <a:bodyPr/>
        <a:lstStyle/>
        <a:p>
          <a:r>
            <a:rPr lang="en-US" b="0">
              <a:latin typeface="Bahnschrift Condensed" panose="020B0502040204020203" pitchFamily="34" charset="0"/>
            </a:rPr>
            <a:t>Newlyweds</a:t>
          </a:r>
        </a:p>
      </dgm:t>
    </dgm:pt>
    <dgm:pt modelId="{AEE4DD22-4016-4946-B8FF-CC4CE33AAD73}" type="parTrans" cxnId="{504063D7-9AFD-4B58-9EB4-04C56D1439AF}">
      <dgm:prSet/>
      <dgm:spPr/>
      <dgm:t>
        <a:bodyPr/>
        <a:lstStyle/>
        <a:p>
          <a:endParaRPr lang="en-US"/>
        </a:p>
      </dgm:t>
    </dgm:pt>
    <dgm:pt modelId="{CA47216D-8B14-4375-80E2-C96649834B42}" type="sibTrans" cxnId="{504063D7-9AFD-4B58-9EB4-04C56D1439AF}">
      <dgm:prSet/>
      <dgm:spPr/>
      <dgm:t>
        <a:bodyPr/>
        <a:lstStyle/>
        <a:p>
          <a:endParaRPr lang="en-US"/>
        </a:p>
      </dgm:t>
    </dgm:pt>
    <dgm:pt modelId="{0A95C37B-5DC7-4595-90FF-72E625738ADA}" type="pres">
      <dgm:prSet presAssocID="{17C52331-A728-424E-A434-3323D39F634A}" presName="Name0" presStyleCnt="0">
        <dgm:presLayoutVars>
          <dgm:chPref val="3"/>
          <dgm:dir/>
          <dgm:animLvl val="lvl"/>
          <dgm:resizeHandles/>
        </dgm:presLayoutVars>
      </dgm:prSet>
      <dgm:spPr/>
      <dgm:t>
        <a:bodyPr/>
        <a:lstStyle/>
        <a:p>
          <a:endParaRPr lang="ru-RU"/>
        </a:p>
      </dgm:t>
    </dgm:pt>
    <dgm:pt modelId="{7DEA640D-2D48-42FF-98BA-21D080B0B467}" type="pres">
      <dgm:prSet presAssocID="{B2519AD9-7D98-4FC1-9926-C7B3C5A52A2C}" presName="horFlow" presStyleCnt="0"/>
      <dgm:spPr/>
    </dgm:pt>
    <dgm:pt modelId="{BAB4CB63-FB1A-420C-BE7C-4BCCF8619673}" type="pres">
      <dgm:prSet presAssocID="{B2519AD9-7D98-4FC1-9926-C7B3C5A52A2C}" presName="bigChev" presStyleLbl="node1" presStyleIdx="0" presStyleCnt="5" custScaleX="243550"/>
      <dgm:spPr/>
      <dgm:t>
        <a:bodyPr/>
        <a:lstStyle/>
        <a:p>
          <a:endParaRPr lang="ru-RU"/>
        </a:p>
      </dgm:t>
    </dgm:pt>
    <dgm:pt modelId="{DEEAA4A7-B65B-46D8-868D-93AA45A4F6AC}" type="pres">
      <dgm:prSet presAssocID="{B2519AD9-7D98-4FC1-9926-C7B3C5A52A2C}" presName="vSp" presStyleCnt="0"/>
      <dgm:spPr/>
    </dgm:pt>
    <dgm:pt modelId="{0D3632EF-805D-4DF8-95DB-BEBA3169B0BE}" type="pres">
      <dgm:prSet presAssocID="{5F029C18-66F3-41DF-B12D-4DF5DFC970BC}" presName="horFlow" presStyleCnt="0"/>
      <dgm:spPr/>
    </dgm:pt>
    <dgm:pt modelId="{73DCEAA1-6BFD-4C23-95CB-2F705350A04B}" type="pres">
      <dgm:prSet presAssocID="{5F029C18-66F3-41DF-B12D-4DF5DFC970BC}" presName="bigChev" presStyleLbl="node1" presStyleIdx="1" presStyleCnt="5" custScaleX="243550"/>
      <dgm:spPr/>
      <dgm:t>
        <a:bodyPr/>
        <a:lstStyle/>
        <a:p>
          <a:endParaRPr lang="ru-RU"/>
        </a:p>
      </dgm:t>
    </dgm:pt>
    <dgm:pt modelId="{1EDBB284-5244-46FC-A732-51E2495AFC2F}" type="pres">
      <dgm:prSet presAssocID="{5F029C18-66F3-41DF-B12D-4DF5DFC970BC}" presName="vSp" presStyleCnt="0"/>
      <dgm:spPr/>
    </dgm:pt>
    <dgm:pt modelId="{210A55F3-A691-42C3-9476-B1D0B0BE7648}" type="pres">
      <dgm:prSet presAssocID="{05AC817F-0B46-4F4E-8A28-751E8D23EDEC}" presName="horFlow" presStyleCnt="0"/>
      <dgm:spPr/>
    </dgm:pt>
    <dgm:pt modelId="{48F1CAD0-ACB6-44AB-9B3F-24C8F84E4E3C}" type="pres">
      <dgm:prSet presAssocID="{05AC817F-0B46-4F4E-8A28-751E8D23EDEC}" presName="bigChev" presStyleLbl="node1" presStyleIdx="2" presStyleCnt="5" custScaleX="243550"/>
      <dgm:spPr/>
      <dgm:t>
        <a:bodyPr/>
        <a:lstStyle/>
        <a:p>
          <a:endParaRPr lang="ru-RU"/>
        </a:p>
      </dgm:t>
    </dgm:pt>
    <dgm:pt modelId="{63B52C61-2D35-43AF-9F0D-A1402A713A5E}" type="pres">
      <dgm:prSet presAssocID="{05AC817F-0B46-4F4E-8A28-751E8D23EDEC}" presName="vSp" presStyleCnt="0"/>
      <dgm:spPr/>
    </dgm:pt>
    <dgm:pt modelId="{3A08CA94-B5F8-44EF-BF84-E23D8F90BD77}" type="pres">
      <dgm:prSet presAssocID="{2EAD8554-D6F5-4DC2-BC3C-E73B52F10F4C}" presName="horFlow" presStyleCnt="0"/>
      <dgm:spPr/>
    </dgm:pt>
    <dgm:pt modelId="{DE3E3CDD-5456-4243-A7F3-6741595B495B}" type="pres">
      <dgm:prSet presAssocID="{2EAD8554-D6F5-4DC2-BC3C-E73B52F10F4C}" presName="bigChev" presStyleLbl="node1" presStyleIdx="3" presStyleCnt="5" custScaleX="243550"/>
      <dgm:spPr/>
      <dgm:t>
        <a:bodyPr/>
        <a:lstStyle/>
        <a:p>
          <a:endParaRPr lang="ru-RU"/>
        </a:p>
      </dgm:t>
    </dgm:pt>
    <dgm:pt modelId="{3C278123-3039-4ED6-A8A0-3160678D660C}" type="pres">
      <dgm:prSet presAssocID="{2EAD8554-D6F5-4DC2-BC3C-E73B52F10F4C}" presName="vSp" presStyleCnt="0"/>
      <dgm:spPr/>
    </dgm:pt>
    <dgm:pt modelId="{550E4D03-F344-4393-8D49-D9BBD5DB4AFE}" type="pres">
      <dgm:prSet presAssocID="{C98436E7-CD95-4273-BE7E-B11A2E25EEB8}" presName="horFlow" presStyleCnt="0"/>
      <dgm:spPr/>
    </dgm:pt>
    <dgm:pt modelId="{72C1B05F-F91B-4FD6-AA61-1617300900E0}" type="pres">
      <dgm:prSet presAssocID="{C98436E7-CD95-4273-BE7E-B11A2E25EEB8}" presName="bigChev" presStyleLbl="node1" presStyleIdx="4" presStyleCnt="5" custScaleX="243550"/>
      <dgm:spPr/>
      <dgm:t>
        <a:bodyPr/>
        <a:lstStyle/>
        <a:p>
          <a:endParaRPr lang="ru-RU"/>
        </a:p>
      </dgm:t>
    </dgm:pt>
  </dgm:ptLst>
  <dgm:cxnLst>
    <dgm:cxn modelId="{38B21886-3E38-4252-BE6E-84DF4D126F63}" type="presOf" srcId="{B2519AD9-7D98-4FC1-9926-C7B3C5A52A2C}" destId="{BAB4CB63-FB1A-420C-BE7C-4BCCF8619673}" srcOrd="0" destOrd="0" presId="urn:microsoft.com/office/officeart/2005/8/layout/lProcess3"/>
    <dgm:cxn modelId="{D74C2019-1480-4539-BB13-32CCFD552831}" srcId="{17C52331-A728-424E-A434-3323D39F634A}" destId="{5F029C18-66F3-41DF-B12D-4DF5DFC970BC}" srcOrd="1" destOrd="0" parTransId="{50E534A7-AE4E-4278-AA32-1FBC8A297E16}" sibTransId="{3A71F0A9-A556-4916-B0F7-E257A7BACADB}"/>
    <dgm:cxn modelId="{4198A983-993C-4B47-BFC0-7520946442EE}" srcId="{17C52331-A728-424E-A434-3323D39F634A}" destId="{B2519AD9-7D98-4FC1-9926-C7B3C5A52A2C}" srcOrd="0" destOrd="0" parTransId="{F828AFCA-CE3F-457C-AC26-0048939857A3}" sibTransId="{38E73BA2-C038-4B44-9CD1-C28B02C41B9A}"/>
    <dgm:cxn modelId="{1B41DE6F-DAD3-40AF-9343-C8B2BE5C97C1}" type="presOf" srcId="{17C52331-A728-424E-A434-3323D39F634A}" destId="{0A95C37B-5DC7-4595-90FF-72E625738ADA}" srcOrd="0" destOrd="0" presId="urn:microsoft.com/office/officeart/2005/8/layout/lProcess3"/>
    <dgm:cxn modelId="{99303273-2451-4C53-90F6-93E12E014E9C}" srcId="{17C52331-A728-424E-A434-3323D39F634A}" destId="{2EAD8554-D6F5-4DC2-BC3C-E73B52F10F4C}" srcOrd="3" destOrd="0" parTransId="{DA4E194A-488B-4B68-9829-9A41A7DABBAD}" sibTransId="{71F87430-7F73-46F7-99B8-1B55C77A214A}"/>
    <dgm:cxn modelId="{20D2539F-CBC6-45BD-AC92-B0DBC81888CA}" srcId="{17C52331-A728-424E-A434-3323D39F634A}" destId="{05AC817F-0B46-4F4E-8A28-751E8D23EDEC}" srcOrd="2" destOrd="0" parTransId="{8FE0D20D-8602-45A5-A0D8-634D0759CF97}" sibTransId="{0429D174-02DD-414A-9D21-60BDC08C078C}"/>
    <dgm:cxn modelId="{504063D7-9AFD-4B58-9EB4-04C56D1439AF}" srcId="{17C52331-A728-424E-A434-3323D39F634A}" destId="{C98436E7-CD95-4273-BE7E-B11A2E25EEB8}" srcOrd="4" destOrd="0" parTransId="{AEE4DD22-4016-4946-B8FF-CC4CE33AAD73}" sibTransId="{CA47216D-8B14-4375-80E2-C96649834B42}"/>
    <dgm:cxn modelId="{FB04BF4D-8103-4679-A1A1-644CF2BCB496}" type="presOf" srcId="{C98436E7-CD95-4273-BE7E-B11A2E25EEB8}" destId="{72C1B05F-F91B-4FD6-AA61-1617300900E0}" srcOrd="0" destOrd="0" presId="urn:microsoft.com/office/officeart/2005/8/layout/lProcess3"/>
    <dgm:cxn modelId="{238FCC62-1563-4040-BDF5-798E082534C4}" type="presOf" srcId="{05AC817F-0B46-4F4E-8A28-751E8D23EDEC}" destId="{48F1CAD0-ACB6-44AB-9B3F-24C8F84E4E3C}" srcOrd="0" destOrd="0" presId="urn:microsoft.com/office/officeart/2005/8/layout/lProcess3"/>
    <dgm:cxn modelId="{D802E96E-D081-4BA6-9723-BF9601F0C7CE}" type="presOf" srcId="{2EAD8554-D6F5-4DC2-BC3C-E73B52F10F4C}" destId="{DE3E3CDD-5456-4243-A7F3-6741595B495B}" srcOrd="0" destOrd="0" presId="urn:microsoft.com/office/officeart/2005/8/layout/lProcess3"/>
    <dgm:cxn modelId="{D4D817BA-6130-4136-8CBD-27998066D3C2}" type="presOf" srcId="{5F029C18-66F3-41DF-B12D-4DF5DFC970BC}" destId="{73DCEAA1-6BFD-4C23-95CB-2F705350A04B}" srcOrd="0" destOrd="0" presId="urn:microsoft.com/office/officeart/2005/8/layout/lProcess3"/>
    <dgm:cxn modelId="{2A52EF27-134B-4150-8D70-79A89B6CBBF4}" type="presParOf" srcId="{0A95C37B-5DC7-4595-90FF-72E625738ADA}" destId="{7DEA640D-2D48-42FF-98BA-21D080B0B467}" srcOrd="0" destOrd="0" presId="urn:microsoft.com/office/officeart/2005/8/layout/lProcess3"/>
    <dgm:cxn modelId="{5E74B948-57BE-4AD5-9064-3A8238C0A37C}" type="presParOf" srcId="{7DEA640D-2D48-42FF-98BA-21D080B0B467}" destId="{BAB4CB63-FB1A-420C-BE7C-4BCCF8619673}" srcOrd="0" destOrd="0" presId="urn:microsoft.com/office/officeart/2005/8/layout/lProcess3"/>
    <dgm:cxn modelId="{1E4CDB5E-0D86-4317-BF31-35A64F04FFA8}" type="presParOf" srcId="{0A95C37B-5DC7-4595-90FF-72E625738ADA}" destId="{DEEAA4A7-B65B-46D8-868D-93AA45A4F6AC}" srcOrd="1" destOrd="0" presId="urn:microsoft.com/office/officeart/2005/8/layout/lProcess3"/>
    <dgm:cxn modelId="{5FDEF727-40AD-4F65-9DBA-F81A38926B89}" type="presParOf" srcId="{0A95C37B-5DC7-4595-90FF-72E625738ADA}" destId="{0D3632EF-805D-4DF8-95DB-BEBA3169B0BE}" srcOrd="2" destOrd="0" presId="urn:microsoft.com/office/officeart/2005/8/layout/lProcess3"/>
    <dgm:cxn modelId="{352B03A8-77CE-4194-9F05-4E9E055950DA}" type="presParOf" srcId="{0D3632EF-805D-4DF8-95DB-BEBA3169B0BE}" destId="{73DCEAA1-6BFD-4C23-95CB-2F705350A04B}" srcOrd="0" destOrd="0" presId="urn:microsoft.com/office/officeart/2005/8/layout/lProcess3"/>
    <dgm:cxn modelId="{E6475EE5-3464-45F8-97B6-348C491FB8B8}" type="presParOf" srcId="{0A95C37B-5DC7-4595-90FF-72E625738ADA}" destId="{1EDBB284-5244-46FC-A732-51E2495AFC2F}" srcOrd="3" destOrd="0" presId="urn:microsoft.com/office/officeart/2005/8/layout/lProcess3"/>
    <dgm:cxn modelId="{E61F35EC-B5D8-4396-87FD-7D09C2869BDD}" type="presParOf" srcId="{0A95C37B-5DC7-4595-90FF-72E625738ADA}" destId="{210A55F3-A691-42C3-9476-B1D0B0BE7648}" srcOrd="4" destOrd="0" presId="urn:microsoft.com/office/officeart/2005/8/layout/lProcess3"/>
    <dgm:cxn modelId="{1B9BDC05-B818-4FF1-B3F6-275BD76FDB87}" type="presParOf" srcId="{210A55F3-A691-42C3-9476-B1D0B0BE7648}" destId="{48F1CAD0-ACB6-44AB-9B3F-24C8F84E4E3C}" srcOrd="0" destOrd="0" presId="urn:microsoft.com/office/officeart/2005/8/layout/lProcess3"/>
    <dgm:cxn modelId="{A6AD77B3-EC2A-4A49-ACCA-13D8A05AFA43}" type="presParOf" srcId="{0A95C37B-5DC7-4595-90FF-72E625738ADA}" destId="{63B52C61-2D35-43AF-9F0D-A1402A713A5E}" srcOrd="5" destOrd="0" presId="urn:microsoft.com/office/officeart/2005/8/layout/lProcess3"/>
    <dgm:cxn modelId="{3BA601FC-94ED-4A1C-BA4B-55A5CF5AC8D2}" type="presParOf" srcId="{0A95C37B-5DC7-4595-90FF-72E625738ADA}" destId="{3A08CA94-B5F8-44EF-BF84-E23D8F90BD77}" srcOrd="6" destOrd="0" presId="urn:microsoft.com/office/officeart/2005/8/layout/lProcess3"/>
    <dgm:cxn modelId="{A3A891EA-33AD-4D35-84B2-5483771A0A75}" type="presParOf" srcId="{3A08CA94-B5F8-44EF-BF84-E23D8F90BD77}" destId="{DE3E3CDD-5456-4243-A7F3-6741595B495B}" srcOrd="0" destOrd="0" presId="urn:microsoft.com/office/officeart/2005/8/layout/lProcess3"/>
    <dgm:cxn modelId="{9DAFD795-72D9-48FB-BFF9-6B872A06B176}" type="presParOf" srcId="{0A95C37B-5DC7-4595-90FF-72E625738ADA}" destId="{3C278123-3039-4ED6-A8A0-3160678D660C}" srcOrd="7" destOrd="0" presId="urn:microsoft.com/office/officeart/2005/8/layout/lProcess3"/>
    <dgm:cxn modelId="{B476625B-2048-4963-977A-B36E938AC48F}" type="presParOf" srcId="{0A95C37B-5DC7-4595-90FF-72E625738ADA}" destId="{550E4D03-F344-4393-8D49-D9BBD5DB4AFE}" srcOrd="8" destOrd="0" presId="urn:microsoft.com/office/officeart/2005/8/layout/lProcess3"/>
    <dgm:cxn modelId="{0AC4E456-18EB-4E28-9847-57A0449A803B}" type="presParOf" srcId="{550E4D03-F344-4393-8D49-D9BBD5DB4AFE}" destId="{72C1B05F-F91B-4FD6-AA61-1617300900E0}" srcOrd="0" destOrd="0" presId="urn:microsoft.com/office/officeart/2005/8/layout/l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AC23DA7-5FAD-4080-A177-B21EAEA3AE17}" type="doc">
      <dgm:prSet loTypeId="urn:microsoft.com/office/officeart/2005/8/layout/hierarchy3" loCatId="list" qsTypeId="urn:microsoft.com/office/officeart/2005/8/quickstyle/3d3" qsCatId="3D" csTypeId="urn:microsoft.com/office/officeart/2005/8/colors/accent1_1" csCatId="accent1" phldr="1"/>
      <dgm:spPr/>
      <dgm:t>
        <a:bodyPr/>
        <a:lstStyle/>
        <a:p>
          <a:endParaRPr lang="en-US"/>
        </a:p>
      </dgm:t>
    </dgm:pt>
    <dgm:pt modelId="{FCABF047-311E-4D0A-9172-6F8C22C56A09}">
      <dgm:prSet/>
      <dgm:spPr/>
      <dgm:t>
        <a:bodyPr/>
        <a:lstStyle/>
        <a:p>
          <a:r>
            <a:rPr lang="en-GB">
              <a:latin typeface="Bahnschrift Condensed" panose="020B0502040204020203" pitchFamily="34" charset="0"/>
            </a:rPr>
            <a:t>Guided meditations and fresh water sources</a:t>
          </a:r>
          <a:endParaRPr lang="en-US">
            <a:latin typeface="Bahnschrift Condensed" panose="020B0502040204020203" pitchFamily="34" charset="0"/>
          </a:endParaRPr>
        </a:p>
      </dgm:t>
    </dgm:pt>
    <dgm:pt modelId="{5667EE9B-EACC-4966-858C-83BD3DC8DB9A}" type="parTrans" cxnId="{15DD2C60-3F51-4A38-BDED-F095EAD9DFE0}">
      <dgm:prSet/>
      <dgm:spPr/>
      <dgm:t>
        <a:bodyPr/>
        <a:lstStyle/>
        <a:p>
          <a:endParaRPr lang="en-US"/>
        </a:p>
      </dgm:t>
    </dgm:pt>
    <dgm:pt modelId="{0FA532B7-B96B-43BA-AFCC-FBC4672FEF16}" type="sibTrans" cxnId="{15DD2C60-3F51-4A38-BDED-F095EAD9DFE0}">
      <dgm:prSet/>
      <dgm:spPr/>
      <dgm:t>
        <a:bodyPr/>
        <a:lstStyle/>
        <a:p>
          <a:endParaRPr lang="en-US"/>
        </a:p>
      </dgm:t>
    </dgm:pt>
    <dgm:pt modelId="{F1688248-FCC6-4C75-9352-4CEB10E0CE5A}">
      <dgm:prSet/>
      <dgm:spPr/>
      <dgm:t>
        <a:bodyPr/>
        <a:lstStyle/>
        <a:p>
          <a:r>
            <a:rPr lang="en-GB" dirty="0">
              <a:latin typeface="Bahnschrift Condensed" panose="020B0502040204020203" pitchFamily="34" charset="0"/>
            </a:rPr>
            <a:t>Delectable meals in recognised eateries or unwind with a dinner in your bedroom</a:t>
          </a:r>
          <a:endParaRPr lang="en-US" dirty="0">
            <a:latin typeface="Bahnschrift Condensed" panose="020B0502040204020203" pitchFamily="34" charset="0"/>
          </a:endParaRPr>
        </a:p>
      </dgm:t>
    </dgm:pt>
    <dgm:pt modelId="{8975D3C9-549D-46E1-A3F4-EFBE4B49C24C}" type="parTrans" cxnId="{AE0C71A6-6734-407D-8495-DFCD761A6BF1}">
      <dgm:prSet/>
      <dgm:spPr/>
      <dgm:t>
        <a:bodyPr/>
        <a:lstStyle/>
        <a:p>
          <a:endParaRPr lang="en-US"/>
        </a:p>
      </dgm:t>
    </dgm:pt>
    <dgm:pt modelId="{EEC4E121-3BD7-444F-8F88-D76E5AA9E4C8}" type="sibTrans" cxnId="{AE0C71A6-6734-407D-8495-DFCD761A6BF1}">
      <dgm:prSet/>
      <dgm:spPr/>
      <dgm:t>
        <a:bodyPr/>
        <a:lstStyle/>
        <a:p>
          <a:endParaRPr lang="en-US"/>
        </a:p>
      </dgm:t>
    </dgm:pt>
    <dgm:pt modelId="{E3A236A2-A921-418E-A513-40E91D6AEF48}">
      <dgm:prSet/>
      <dgm:spPr/>
      <dgm:t>
        <a:bodyPr/>
        <a:lstStyle/>
        <a:p>
          <a:r>
            <a:rPr lang="en-GB" dirty="0">
              <a:latin typeface="Bahnschrift Condensed" panose="020B0502040204020203" pitchFamily="34" charset="0"/>
            </a:rPr>
            <a:t>Provides travel and automobile rental services.</a:t>
          </a:r>
          <a:endParaRPr lang="en-US" dirty="0">
            <a:latin typeface="Bahnschrift Condensed" panose="020B0502040204020203" pitchFamily="34" charset="0"/>
          </a:endParaRPr>
        </a:p>
      </dgm:t>
    </dgm:pt>
    <dgm:pt modelId="{8D45156F-6702-4CD0-8636-2C05D56DFB1E}" type="parTrans" cxnId="{857E222B-502C-4D41-923E-A604921F9079}">
      <dgm:prSet/>
      <dgm:spPr/>
      <dgm:t>
        <a:bodyPr/>
        <a:lstStyle/>
        <a:p>
          <a:endParaRPr lang="en-US"/>
        </a:p>
      </dgm:t>
    </dgm:pt>
    <dgm:pt modelId="{45D29D2D-F443-498D-A59E-5F20C2C56482}" type="sibTrans" cxnId="{857E222B-502C-4D41-923E-A604921F9079}">
      <dgm:prSet/>
      <dgm:spPr/>
      <dgm:t>
        <a:bodyPr/>
        <a:lstStyle/>
        <a:p>
          <a:endParaRPr lang="en-US"/>
        </a:p>
      </dgm:t>
    </dgm:pt>
    <dgm:pt modelId="{4AB4040B-EE92-4ACC-AB94-E660FF6FE9CE}" type="pres">
      <dgm:prSet presAssocID="{AAC23DA7-5FAD-4080-A177-B21EAEA3AE17}" presName="diagram" presStyleCnt="0">
        <dgm:presLayoutVars>
          <dgm:chPref val="1"/>
          <dgm:dir/>
          <dgm:animOne val="branch"/>
          <dgm:animLvl val="lvl"/>
          <dgm:resizeHandles/>
        </dgm:presLayoutVars>
      </dgm:prSet>
      <dgm:spPr/>
      <dgm:t>
        <a:bodyPr/>
        <a:lstStyle/>
        <a:p>
          <a:endParaRPr lang="ru-RU"/>
        </a:p>
      </dgm:t>
    </dgm:pt>
    <dgm:pt modelId="{C0A7998A-433D-430B-8DAE-B3538BE68B1F}" type="pres">
      <dgm:prSet presAssocID="{FCABF047-311E-4D0A-9172-6F8C22C56A09}" presName="root" presStyleCnt="0"/>
      <dgm:spPr/>
    </dgm:pt>
    <dgm:pt modelId="{4D04241B-74BA-46D1-8072-B692A1A0B788}" type="pres">
      <dgm:prSet presAssocID="{FCABF047-311E-4D0A-9172-6F8C22C56A09}" presName="rootComposite" presStyleCnt="0"/>
      <dgm:spPr/>
    </dgm:pt>
    <dgm:pt modelId="{EFC18D20-BA35-4DC0-A403-DD3514CF923A}" type="pres">
      <dgm:prSet presAssocID="{FCABF047-311E-4D0A-9172-6F8C22C56A09}" presName="rootText" presStyleLbl="node1" presStyleIdx="0" presStyleCnt="3"/>
      <dgm:spPr/>
      <dgm:t>
        <a:bodyPr/>
        <a:lstStyle/>
        <a:p>
          <a:endParaRPr lang="ru-RU"/>
        </a:p>
      </dgm:t>
    </dgm:pt>
    <dgm:pt modelId="{1553A203-E8F4-4355-8DD1-99A67A9BC13F}" type="pres">
      <dgm:prSet presAssocID="{FCABF047-311E-4D0A-9172-6F8C22C56A09}" presName="rootConnector" presStyleLbl="node1" presStyleIdx="0" presStyleCnt="3"/>
      <dgm:spPr/>
      <dgm:t>
        <a:bodyPr/>
        <a:lstStyle/>
        <a:p>
          <a:endParaRPr lang="ru-RU"/>
        </a:p>
      </dgm:t>
    </dgm:pt>
    <dgm:pt modelId="{3EB206F9-218E-4B2B-8AD6-6DEEB646393E}" type="pres">
      <dgm:prSet presAssocID="{FCABF047-311E-4D0A-9172-6F8C22C56A09}" presName="childShape" presStyleCnt="0"/>
      <dgm:spPr/>
    </dgm:pt>
    <dgm:pt modelId="{49417A9A-CD35-41AB-9C7A-83CB0A29D603}" type="pres">
      <dgm:prSet presAssocID="{F1688248-FCC6-4C75-9352-4CEB10E0CE5A}" presName="root" presStyleCnt="0"/>
      <dgm:spPr/>
    </dgm:pt>
    <dgm:pt modelId="{7F8B68CE-569F-41CE-BC6B-287E8F4A97F9}" type="pres">
      <dgm:prSet presAssocID="{F1688248-FCC6-4C75-9352-4CEB10E0CE5A}" presName="rootComposite" presStyleCnt="0"/>
      <dgm:spPr/>
    </dgm:pt>
    <dgm:pt modelId="{04149F58-A550-46CE-B840-2F52014792A8}" type="pres">
      <dgm:prSet presAssocID="{F1688248-FCC6-4C75-9352-4CEB10E0CE5A}" presName="rootText" presStyleLbl="node1" presStyleIdx="1" presStyleCnt="3"/>
      <dgm:spPr/>
      <dgm:t>
        <a:bodyPr/>
        <a:lstStyle/>
        <a:p>
          <a:endParaRPr lang="ru-RU"/>
        </a:p>
      </dgm:t>
    </dgm:pt>
    <dgm:pt modelId="{B1D93267-F757-4BB8-A095-50D1B02E7951}" type="pres">
      <dgm:prSet presAssocID="{F1688248-FCC6-4C75-9352-4CEB10E0CE5A}" presName="rootConnector" presStyleLbl="node1" presStyleIdx="1" presStyleCnt="3"/>
      <dgm:spPr/>
      <dgm:t>
        <a:bodyPr/>
        <a:lstStyle/>
        <a:p>
          <a:endParaRPr lang="ru-RU"/>
        </a:p>
      </dgm:t>
    </dgm:pt>
    <dgm:pt modelId="{32AA773A-512A-4D14-B66B-999B72C41BBE}" type="pres">
      <dgm:prSet presAssocID="{F1688248-FCC6-4C75-9352-4CEB10E0CE5A}" presName="childShape" presStyleCnt="0"/>
      <dgm:spPr/>
    </dgm:pt>
    <dgm:pt modelId="{658CF3B2-9546-4D31-B341-CD73CE060172}" type="pres">
      <dgm:prSet presAssocID="{E3A236A2-A921-418E-A513-40E91D6AEF48}" presName="root" presStyleCnt="0"/>
      <dgm:spPr/>
    </dgm:pt>
    <dgm:pt modelId="{E046C6D1-1EEC-4392-8471-068BE0BB25F3}" type="pres">
      <dgm:prSet presAssocID="{E3A236A2-A921-418E-A513-40E91D6AEF48}" presName="rootComposite" presStyleCnt="0"/>
      <dgm:spPr/>
    </dgm:pt>
    <dgm:pt modelId="{616C69B3-DA7B-4F68-B243-C3BDB493533D}" type="pres">
      <dgm:prSet presAssocID="{E3A236A2-A921-418E-A513-40E91D6AEF48}" presName="rootText" presStyleLbl="node1" presStyleIdx="2" presStyleCnt="3"/>
      <dgm:spPr/>
      <dgm:t>
        <a:bodyPr/>
        <a:lstStyle/>
        <a:p>
          <a:endParaRPr lang="ru-RU"/>
        </a:p>
      </dgm:t>
    </dgm:pt>
    <dgm:pt modelId="{F4E79FC4-1BE1-4275-9E96-D633E8C434D9}" type="pres">
      <dgm:prSet presAssocID="{E3A236A2-A921-418E-A513-40E91D6AEF48}" presName="rootConnector" presStyleLbl="node1" presStyleIdx="2" presStyleCnt="3"/>
      <dgm:spPr/>
      <dgm:t>
        <a:bodyPr/>
        <a:lstStyle/>
        <a:p>
          <a:endParaRPr lang="ru-RU"/>
        </a:p>
      </dgm:t>
    </dgm:pt>
    <dgm:pt modelId="{E2E47B95-3368-4851-9DDB-2D0E80DA252C}" type="pres">
      <dgm:prSet presAssocID="{E3A236A2-A921-418E-A513-40E91D6AEF48}" presName="childShape" presStyleCnt="0"/>
      <dgm:spPr/>
    </dgm:pt>
  </dgm:ptLst>
  <dgm:cxnLst>
    <dgm:cxn modelId="{9C8F6E7A-7689-4BDB-A634-9A04B2833AD2}" type="presOf" srcId="{E3A236A2-A921-418E-A513-40E91D6AEF48}" destId="{F4E79FC4-1BE1-4275-9E96-D633E8C434D9}" srcOrd="1" destOrd="0" presId="urn:microsoft.com/office/officeart/2005/8/layout/hierarchy3"/>
    <dgm:cxn modelId="{6DC32080-2C06-425D-AE55-34C14AFF35F4}" type="presOf" srcId="{F1688248-FCC6-4C75-9352-4CEB10E0CE5A}" destId="{04149F58-A550-46CE-B840-2F52014792A8}" srcOrd="0" destOrd="0" presId="urn:microsoft.com/office/officeart/2005/8/layout/hierarchy3"/>
    <dgm:cxn modelId="{AE0C71A6-6734-407D-8495-DFCD761A6BF1}" srcId="{AAC23DA7-5FAD-4080-A177-B21EAEA3AE17}" destId="{F1688248-FCC6-4C75-9352-4CEB10E0CE5A}" srcOrd="1" destOrd="0" parTransId="{8975D3C9-549D-46E1-A3F4-EFBE4B49C24C}" sibTransId="{EEC4E121-3BD7-444F-8F88-D76E5AA9E4C8}"/>
    <dgm:cxn modelId="{AE51D9E3-23D2-40B8-B2AC-68DB7C8DAAA4}" type="presOf" srcId="{AAC23DA7-5FAD-4080-A177-B21EAEA3AE17}" destId="{4AB4040B-EE92-4ACC-AB94-E660FF6FE9CE}" srcOrd="0" destOrd="0" presId="urn:microsoft.com/office/officeart/2005/8/layout/hierarchy3"/>
    <dgm:cxn modelId="{857E222B-502C-4D41-923E-A604921F9079}" srcId="{AAC23DA7-5FAD-4080-A177-B21EAEA3AE17}" destId="{E3A236A2-A921-418E-A513-40E91D6AEF48}" srcOrd="2" destOrd="0" parTransId="{8D45156F-6702-4CD0-8636-2C05D56DFB1E}" sibTransId="{45D29D2D-F443-498D-A59E-5F20C2C56482}"/>
    <dgm:cxn modelId="{DA428280-7AB5-401D-8A7B-8A05ED2EE148}" type="presOf" srcId="{E3A236A2-A921-418E-A513-40E91D6AEF48}" destId="{616C69B3-DA7B-4F68-B243-C3BDB493533D}" srcOrd="0" destOrd="0" presId="urn:microsoft.com/office/officeart/2005/8/layout/hierarchy3"/>
    <dgm:cxn modelId="{C36F1DCF-BFFB-4C5D-A04E-ADF719177548}" type="presOf" srcId="{F1688248-FCC6-4C75-9352-4CEB10E0CE5A}" destId="{B1D93267-F757-4BB8-A095-50D1B02E7951}" srcOrd="1" destOrd="0" presId="urn:microsoft.com/office/officeart/2005/8/layout/hierarchy3"/>
    <dgm:cxn modelId="{65E3C33C-ABDD-468C-B7A4-F88C92EC0A1B}" type="presOf" srcId="{FCABF047-311E-4D0A-9172-6F8C22C56A09}" destId="{EFC18D20-BA35-4DC0-A403-DD3514CF923A}" srcOrd="0" destOrd="0" presId="urn:microsoft.com/office/officeart/2005/8/layout/hierarchy3"/>
    <dgm:cxn modelId="{71F7FB6C-3B79-49EC-A9BC-3409873F1204}" type="presOf" srcId="{FCABF047-311E-4D0A-9172-6F8C22C56A09}" destId="{1553A203-E8F4-4355-8DD1-99A67A9BC13F}" srcOrd="1" destOrd="0" presId="urn:microsoft.com/office/officeart/2005/8/layout/hierarchy3"/>
    <dgm:cxn modelId="{15DD2C60-3F51-4A38-BDED-F095EAD9DFE0}" srcId="{AAC23DA7-5FAD-4080-A177-B21EAEA3AE17}" destId="{FCABF047-311E-4D0A-9172-6F8C22C56A09}" srcOrd="0" destOrd="0" parTransId="{5667EE9B-EACC-4966-858C-83BD3DC8DB9A}" sibTransId="{0FA532B7-B96B-43BA-AFCC-FBC4672FEF16}"/>
    <dgm:cxn modelId="{D4232AD9-0C72-4EF6-9E75-DDB1E8D80B64}" type="presParOf" srcId="{4AB4040B-EE92-4ACC-AB94-E660FF6FE9CE}" destId="{C0A7998A-433D-430B-8DAE-B3538BE68B1F}" srcOrd="0" destOrd="0" presId="urn:microsoft.com/office/officeart/2005/8/layout/hierarchy3"/>
    <dgm:cxn modelId="{33E47BAB-45A1-4163-A985-DAEB27586FC6}" type="presParOf" srcId="{C0A7998A-433D-430B-8DAE-B3538BE68B1F}" destId="{4D04241B-74BA-46D1-8072-B692A1A0B788}" srcOrd="0" destOrd="0" presId="urn:microsoft.com/office/officeart/2005/8/layout/hierarchy3"/>
    <dgm:cxn modelId="{9C225BB7-703F-4AA6-BFEE-04A890689730}" type="presParOf" srcId="{4D04241B-74BA-46D1-8072-B692A1A0B788}" destId="{EFC18D20-BA35-4DC0-A403-DD3514CF923A}" srcOrd="0" destOrd="0" presId="urn:microsoft.com/office/officeart/2005/8/layout/hierarchy3"/>
    <dgm:cxn modelId="{BE4C8195-0C90-4802-9D8F-BF04AB3CC4DC}" type="presParOf" srcId="{4D04241B-74BA-46D1-8072-B692A1A0B788}" destId="{1553A203-E8F4-4355-8DD1-99A67A9BC13F}" srcOrd="1" destOrd="0" presId="urn:microsoft.com/office/officeart/2005/8/layout/hierarchy3"/>
    <dgm:cxn modelId="{E4CC291B-7A5C-4375-B2EE-01535E2D060B}" type="presParOf" srcId="{C0A7998A-433D-430B-8DAE-B3538BE68B1F}" destId="{3EB206F9-218E-4B2B-8AD6-6DEEB646393E}" srcOrd="1" destOrd="0" presId="urn:microsoft.com/office/officeart/2005/8/layout/hierarchy3"/>
    <dgm:cxn modelId="{D72546B1-1E80-45CF-AAC6-D8BF6F814F15}" type="presParOf" srcId="{4AB4040B-EE92-4ACC-AB94-E660FF6FE9CE}" destId="{49417A9A-CD35-41AB-9C7A-83CB0A29D603}" srcOrd="1" destOrd="0" presId="urn:microsoft.com/office/officeart/2005/8/layout/hierarchy3"/>
    <dgm:cxn modelId="{1DFF3EA5-96E6-490A-BA6D-5D4A16298933}" type="presParOf" srcId="{49417A9A-CD35-41AB-9C7A-83CB0A29D603}" destId="{7F8B68CE-569F-41CE-BC6B-287E8F4A97F9}" srcOrd="0" destOrd="0" presId="urn:microsoft.com/office/officeart/2005/8/layout/hierarchy3"/>
    <dgm:cxn modelId="{CCAF5079-B793-471A-997C-7414362596C0}" type="presParOf" srcId="{7F8B68CE-569F-41CE-BC6B-287E8F4A97F9}" destId="{04149F58-A550-46CE-B840-2F52014792A8}" srcOrd="0" destOrd="0" presId="urn:microsoft.com/office/officeart/2005/8/layout/hierarchy3"/>
    <dgm:cxn modelId="{F6B51716-8F06-4B18-84C4-605E33D78DBD}" type="presParOf" srcId="{7F8B68CE-569F-41CE-BC6B-287E8F4A97F9}" destId="{B1D93267-F757-4BB8-A095-50D1B02E7951}" srcOrd="1" destOrd="0" presId="urn:microsoft.com/office/officeart/2005/8/layout/hierarchy3"/>
    <dgm:cxn modelId="{69C477E0-148C-4A1F-9762-C147E57EB462}" type="presParOf" srcId="{49417A9A-CD35-41AB-9C7A-83CB0A29D603}" destId="{32AA773A-512A-4D14-B66B-999B72C41BBE}" srcOrd="1" destOrd="0" presId="urn:microsoft.com/office/officeart/2005/8/layout/hierarchy3"/>
    <dgm:cxn modelId="{8F69D449-759B-4319-B278-DFA1EA8A1D17}" type="presParOf" srcId="{4AB4040B-EE92-4ACC-AB94-E660FF6FE9CE}" destId="{658CF3B2-9546-4D31-B341-CD73CE060172}" srcOrd="2" destOrd="0" presId="urn:microsoft.com/office/officeart/2005/8/layout/hierarchy3"/>
    <dgm:cxn modelId="{E58F8608-17E3-4A0F-9AF6-A5703E7ADAEB}" type="presParOf" srcId="{658CF3B2-9546-4D31-B341-CD73CE060172}" destId="{E046C6D1-1EEC-4392-8471-068BE0BB25F3}" srcOrd="0" destOrd="0" presId="urn:microsoft.com/office/officeart/2005/8/layout/hierarchy3"/>
    <dgm:cxn modelId="{6A8FF550-275E-4A98-880F-EC42ABAA8B10}" type="presParOf" srcId="{E046C6D1-1EEC-4392-8471-068BE0BB25F3}" destId="{616C69B3-DA7B-4F68-B243-C3BDB493533D}" srcOrd="0" destOrd="0" presId="urn:microsoft.com/office/officeart/2005/8/layout/hierarchy3"/>
    <dgm:cxn modelId="{934E38EA-2078-4E57-B8F6-C702311239BB}" type="presParOf" srcId="{E046C6D1-1EEC-4392-8471-068BE0BB25F3}" destId="{F4E79FC4-1BE1-4275-9E96-D633E8C434D9}" srcOrd="1" destOrd="0" presId="urn:microsoft.com/office/officeart/2005/8/layout/hierarchy3"/>
    <dgm:cxn modelId="{24EB3AD6-020D-49C3-9AE5-99362D2E5017}" type="presParOf" srcId="{658CF3B2-9546-4D31-B341-CD73CE060172}" destId="{E2E47B95-3368-4851-9DDB-2D0E80DA252C}" srcOrd="1"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57A75AC-827C-41C1-B744-972916EBA46B}" type="doc">
      <dgm:prSet loTypeId="urn:microsoft.com/office/officeart/2009/3/layout/HorizontalOrganizationChart" loCatId="hierarchy" qsTypeId="urn:microsoft.com/office/officeart/2005/8/quickstyle/simple3" qsCatId="simple" csTypeId="urn:microsoft.com/office/officeart/2005/8/colors/accent0_2" csCatId="mainScheme"/>
      <dgm:spPr/>
      <dgm:t>
        <a:bodyPr/>
        <a:lstStyle/>
        <a:p>
          <a:endParaRPr lang="en-US"/>
        </a:p>
      </dgm:t>
    </dgm:pt>
    <dgm:pt modelId="{8417BEE9-C504-4044-8B38-E894E5470483}">
      <dgm:prSet custT="1"/>
      <dgm:spPr/>
      <dgm:t>
        <a:bodyPr/>
        <a:lstStyle/>
        <a:p>
          <a:r>
            <a:rPr lang="en-US" sz="2400">
              <a:latin typeface="Bahnschrift Light Condensed" panose="020B0502040204020203" pitchFamily="34" charset="0"/>
            </a:rPr>
            <a:t>Offers reward Programmes</a:t>
          </a:r>
        </a:p>
      </dgm:t>
    </dgm:pt>
    <dgm:pt modelId="{932ABCE2-86B3-4BF2-B6EA-EC67A7CAB29F}" type="parTrans" cxnId="{E4EB99C4-F86B-4BB5-A278-BDCE77F94CD3}">
      <dgm:prSet/>
      <dgm:spPr/>
      <dgm:t>
        <a:bodyPr/>
        <a:lstStyle/>
        <a:p>
          <a:endParaRPr lang="en-US" sz="2400">
            <a:latin typeface="Bahnschrift Light Condensed" panose="020B0502040204020203" pitchFamily="34" charset="0"/>
          </a:endParaRPr>
        </a:p>
      </dgm:t>
    </dgm:pt>
    <dgm:pt modelId="{F5743CF2-5150-4EC1-8501-1A0B8563365E}" type="sibTrans" cxnId="{E4EB99C4-F86B-4BB5-A278-BDCE77F94CD3}">
      <dgm:prSet/>
      <dgm:spPr/>
      <dgm:t>
        <a:bodyPr/>
        <a:lstStyle/>
        <a:p>
          <a:endParaRPr lang="en-US" sz="2400">
            <a:latin typeface="Bahnschrift Light Condensed" panose="020B0502040204020203" pitchFamily="34" charset="0"/>
          </a:endParaRPr>
        </a:p>
      </dgm:t>
    </dgm:pt>
    <dgm:pt modelId="{F6953219-C292-4377-83F0-E3A2ACD9A154}">
      <dgm:prSet custT="1"/>
      <dgm:spPr/>
      <dgm:t>
        <a:bodyPr/>
        <a:lstStyle/>
        <a:p>
          <a:r>
            <a:rPr lang="en-GB" sz="2400">
              <a:latin typeface="Bahnschrift Light Condensed" panose="020B0502040204020203" pitchFamily="34" charset="0"/>
            </a:rPr>
            <a:t>Starwood Preferred Guest</a:t>
          </a:r>
          <a:endParaRPr lang="en-US" sz="2400">
            <a:latin typeface="Bahnschrift Light Condensed" panose="020B0502040204020203" pitchFamily="34" charset="0"/>
          </a:endParaRPr>
        </a:p>
      </dgm:t>
    </dgm:pt>
    <dgm:pt modelId="{1C242FEA-F4B8-424F-88C8-E91FDD9992B3}" type="parTrans" cxnId="{C295955C-D52C-4CF8-A875-A17F9C1184D2}">
      <dgm:prSet/>
      <dgm:spPr/>
      <dgm:t>
        <a:bodyPr/>
        <a:lstStyle/>
        <a:p>
          <a:endParaRPr lang="en-US" sz="2400">
            <a:latin typeface="Bahnschrift Light Condensed" panose="020B0502040204020203" pitchFamily="34" charset="0"/>
          </a:endParaRPr>
        </a:p>
      </dgm:t>
    </dgm:pt>
    <dgm:pt modelId="{0E84EAF4-8B29-42A1-A028-CF107B64DAEF}" type="sibTrans" cxnId="{C295955C-D52C-4CF8-A875-A17F9C1184D2}">
      <dgm:prSet/>
      <dgm:spPr/>
      <dgm:t>
        <a:bodyPr/>
        <a:lstStyle/>
        <a:p>
          <a:endParaRPr lang="en-US" sz="2400">
            <a:latin typeface="Bahnschrift Light Condensed" panose="020B0502040204020203" pitchFamily="34" charset="0"/>
          </a:endParaRPr>
        </a:p>
      </dgm:t>
    </dgm:pt>
    <dgm:pt modelId="{CDAD8740-9496-424F-A039-6DD91FF3AF98}">
      <dgm:prSet custT="1"/>
      <dgm:spPr/>
      <dgm:t>
        <a:bodyPr/>
        <a:lstStyle/>
        <a:p>
          <a:r>
            <a:rPr lang="en-GB" sz="2400">
              <a:latin typeface="Bahnschrift Light Condensed" panose="020B0502040204020203" pitchFamily="34" charset="0"/>
            </a:rPr>
            <a:t>Marriott Rewards </a:t>
          </a:r>
          <a:endParaRPr lang="en-US" sz="2400">
            <a:latin typeface="Bahnschrift Light Condensed" panose="020B0502040204020203" pitchFamily="34" charset="0"/>
          </a:endParaRPr>
        </a:p>
      </dgm:t>
    </dgm:pt>
    <dgm:pt modelId="{A4712D1F-2F0E-46AB-87B5-6950A959D009}" type="parTrans" cxnId="{AFD0D699-E332-4D1A-92BC-4E52D151DC19}">
      <dgm:prSet/>
      <dgm:spPr/>
      <dgm:t>
        <a:bodyPr/>
        <a:lstStyle/>
        <a:p>
          <a:endParaRPr lang="en-US" sz="2400">
            <a:latin typeface="Bahnschrift Light Condensed" panose="020B0502040204020203" pitchFamily="34" charset="0"/>
          </a:endParaRPr>
        </a:p>
      </dgm:t>
    </dgm:pt>
    <dgm:pt modelId="{A8E0E896-A379-4969-B9E2-26EACD6365F8}" type="sibTrans" cxnId="{AFD0D699-E332-4D1A-92BC-4E52D151DC19}">
      <dgm:prSet/>
      <dgm:spPr/>
      <dgm:t>
        <a:bodyPr/>
        <a:lstStyle/>
        <a:p>
          <a:endParaRPr lang="en-US" sz="2400">
            <a:latin typeface="Bahnschrift Light Condensed" panose="020B0502040204020203" pitchFamily="34" charset="0"/>
          </a:endParaRPr>
        </a:p>
      </dgm:t>
    </dgm:pt>
    <dgm:pt modelId="{9D436FDB-64AF-4E34-A0E8-8A44016526BA}">
      <dgm:prSet custT="1"/>
      <dgm:spPr/>
      <dgm:t>
        <a:bodyPr/>
        <a:lstStyle/>
        <a:p>
          <a:r>
            <a:rPr lang="en-GB" sz="2400">
              <a:latin typeface="Bahnschrift Light Condensed" panose="020B0502040204020203" pitchFamily="34" charset="0"/>
            </a:rPr>
            <a:t>The Ritz-Carlton Rewards</a:t>
          </a:r>
          <a:endParaRPr lang="en-US" sz="2400">
            <a:latin typeface="Bahnschrift Light Condensed" panose="020B0502040204020203" pitchFamily="34" charset="0"/>
          </a:endParaRPr>
        </a:p>
      </dgm:t>
    </dgm:pt>
    <dgm:pt modelId="{4A25376E-E0C5-46BC-86A4-6AD9DBF94CC2}" type="parTrans" cxnId="{E0BAB7C6-C231-4911-AA4C-D90085040AE5}">
      <dgm:prSet/>
      <dgm:spPr/>
      <dgm:t>
        <a:bodyPr/>
        <a:lstStyle/>
        <a:p>
          <a:endParaRPr lang="en-US" sz="2400">
            <a:latin typeface="Bahnschrift Light Condensed" panose="020B0502040204020203" pitchFamily="34" charset="0"/>
          </a:endParaRPr>
        </a:p>
      </dgm:t>
    </dgm:pt>
    <dgm:pt modelId="{3C4630B6-FB6A-4B7E-B0EC-EB69C41CA103}" type="sibTrans" cxnId="{E0BAB7C6-C231-4911-AA4C-D90085040AE5}">
      <dgm:prSet/>
      <dgm:spPr/>
      <dgm:t>
        <a:bodyPr/>
        <a:lstStyle/>
        <a:p>
          <a:endParaRPr lang="en-US" sz="2400">
            <a:latin typeface="Bahnschrift Light Condensed" panose="020B0502040204020203" pitchFamily="34" charset="0"/>
          </a:endParaRPr>
        </a:p>
      </dgm:t>
    </dgm:pt>
    <dgm:pt modelId="{07FBBFFD-F375-484A-A5FF-829C65728D92}" type="pres">
      <dgm:prSet presAssocID="{957A75AC-827C-41C1-B744-972916EBA46B}" presName="hierChild1" presStyleCnt="0">
        <dgm:presLayoutVars>
          <dgm:orgChart val="1"/>
          <dgm:chPref val="1"/>
          <dgm:dir/>
          <dgm:animOne val="branch"/>
          <dgm:animLvl val="lvl"/>
          <dgm:resizeHandles/>
        </dgm:presLayoutVars>
      </dgm:prSet>
      <dgm:spPr/>
      <dgm:t>
        <a:bodyPr/>
        <a:lstStyle/>
        <a:p>
          <a:endParaRPr lang="ru-RU"/>
        </a:p>
      </dgm:t>
    </dgm:pt>
    <dgm:pt modelId="{3E27CE70-0FF8-4715-AA57-7E2AA2D45841}" type="pres">
      <dgm:prSet presAssocID="{8417BEE9-C504-4044-8B38-E894E5470483}" presName="hierRoot1" presStyleCnt="0">
        <dgm:presLayoutVars>
          <dgm:hierBranch val="init"/>
        </dgm:presLayoutVars>
      </dgm:prSet>
      <dgm:spPr/>
    </dgm:pt>
    <dgm:pt modelId="{09855B5D-40B8-4A56-8DED-29E8085F51F8}" type="pres">
      <dgm:prSet presAssocID="{8417BEE9-C504-4044-8B38-E894E5470483}" presName="rootComposite1" presStyleCnt="0"/>
      <dgm:spPr/>
    </dgm:pt>
    <dgm:pt modelId="{95369766-87C8-4D9D-8F1C-01FA24F9F969}" type="pres">
      <dgm:prSet presAssocID="{8417BEE9-C504-4044-8B38-E894E5470483}" presName="rootText1" presStyleLbl="node0" presStyleIdx="0" presStyleCnt="1">
        <dgm:presLayoutVars>
          <dgm:chPref val="3"/>
        </dgm:presLayoutVars>
      </dgm:prSet>
      <dgm:spPr/>
      <dgm:t>
        <a:bodyPr/>
        <a:lstStyle/>
        <a:p>
          <a:endParaRPr lang="ru-RU"/>
        </a:p>
      </dgm:t>
    </dgm:pt>
    <dgm:pt modelId="{BAD9AFE3-D3EB-4B32-90AD-BBB3B1474CD0}" type="pres">
      <dgm:prSet presAssocID="{8417BEE9-C504-4044-8B38-E894E5470483}" presName="rootConnector1" presStyleLbl="node1" presStyleIdx="0" presStyleCnt="0"/>
      <dgm:spPr/>
      <dgm:t>
        <a:bodyPr/>
        <a:lstStyle/>
        <a:p>
          <a:endParaRPr lang="ru-RU"/>
        </a:p>
      </dgm:t>
    </dgm:pt>
    <dgm:pt modelId="{F14D030C-9BCE-4CE7-A9E7-03D417B86ACE}" type="pres">
      <dgm:prSet presAssocID="{8417BEE9-C504-4044-8B38-E894E5470483}" presName="hierChild2" presStyleCnt="0"/>
      <dgm:spPr/>
    </dgm:pt>
    <dgm:pt modelId="{061579FA-B3AE-4E4E-81A3-A0B5E05575DB}" type="pres">
      <dgm:prSet presAssocID="{1C242FEA-F4B8-424F-88C8-E91FDD9992B3}" presName="Name64" presStyleLbl="parChTrans1D2" presStyleIdx="0" presStyleCnt="3"/>
      <dgm:spPr/>
      <dgm:t>
        <a:bodyPr/>
        <a:lstStyle/>
        <a:p>
          <a:endParaRPr lang="ru-RU"/>
        </a:p>
      </dgm:t>
    </dgm:pt>
    <dgm:pt modelId="{B318BE82-D8D9-4F17-9AB0-AE4F2F2C08B6}" type="pres">
      <dgm:prSet presAssocID="{F6953219-C292-4377-83F0-E3A2ACD9A154}" presName="hierRoot2" presStyleCnt="0">
        <dgm:presLayoutVars>
          <dgm:hierBranch val="init"/>
        </dgm:presLayoutVars>
      </dgm:prSet>
      <dgm:spPr/>
    </dgm:pt>
    <dgm:pt modelId="{7A6FD255-49F5-4FB4-B21F-000F7E5219C9}" type="pres">
      <dgm:prSet presAssocID="{F6953219-C292-4377-83F0-E3A2ACD9A154}" presName="rootComposite" presStyleCnt="0"/>
      <dgm:spPr/>
    </dgm:pt>
    <dgm:pt modelId="{69FBF744-F152-429A-B5A1-81DB2F2C6D18}" type="pres">
      <dgm:prSet presAssocID="{F6953219-C292-4377-83F0-E3A2ACD9A154}" presName="rootText" presStyleLbl="node2" presStyleIdx="0" presStyleCnt="3">
        <dgm:presLayoutVars>
          <dgm:chPref val="3"/>
        </dgm:presLayoutVars>
      </dgm:prSet>
      <dgm:spPr/>
      <dgm:t>
        <a:bodyPr/>
        <a:lstStyle/>
        <a:p>
          <a:endParaRPr lang="ru-RU"/>
        </a:p>
      </dgm:t>
    </dgm:pt>
    <dgm:pt modelId="{2833E8A2-D0A1-400A-921E-E92A231F8147}" type="pres">
      <dgm:prSet presAssocID="{F6953219-C292-4377-83F0-E3A2ACD9A154}" presName="rootConnector" presStyleLbl="node2" presStyleIdx="0" presStyleCnt="3"/>
      <dgm:spPr/>
      <dgm:t>
        <a:bodyPr/>
        <a:lstStyle/>
        <a:p>
          <a:endParaRPr lang="ru-RU"/>
        </a:p>
      </dgm:t>
    </dgm:pt>
    <dgm:pt modelId="{5B3526C6-9FF4-4D22-9AFF-2DC5989E6026}" type="pres">
      <dgm:prSet presAssocID="{F6953219-C292-4377-83F0-E3A2ACD9A154}" presName="hierChild4" presStyleCnt="0"/>
      <dgm:spPr/>
    </dgm:pt>
    <dgm:pt modelId="{45E57C5C-562A-4A50-83B2-2FEE489559D7}" type="pres">
      <dgm:prSet presAssocID="{F6953219-C292-4377-83F0-E3A2ACD9A154}" presName="hierChild5" presStyleCnt="0"/>
      <dgm:spPr/>
    </dgm:pt>
    <dgm:pt modelId="{046C674C-CF0B-46A1-9B50-CDE929E1B89E}" type="pres">
      <dgm:prSet presAssocID="{A4712D1F-2F0E-46AB-87B5-6950A959D009}" presName="Name64" presStyleLbl="parChTrans1D2" presStyleIdx="1" presStyleCnt="3"/>
      <dgm:spPr/>
      <dgm:t>
        <a:bodyPr/>
        <a:lstStyle/>
        <a:p>
          <a:endParaRPr lang="ru-RU"/>
        </a:p>
      </dgm:t>
    </dgm:pt>
    <dgm:pt modelId="{707AB2FA-2FA9-42B9-8F2A-9983ABD67503}" type="pres">
      <dgm:prSet presAssocID="{CDAD8740-9496-424F-A039-6DD91FF3AF98}" presName="hierRoot2" presStyleCnt="0">
        <dgm:presLayoutVars>
          <dgm:hierBranch val="init"/>
        </dgm:presLayoutVars>
      </dgm:prSet>
      <dgm:spPr/>
    </dgm:pt>
    <dgm:pt modelId="{8F367B3D-0CA7-47BF-8A1D-D29A7A31AAAE}" type="pres">
      <dgm:prSet presAssocID="{CDAD8740-9496-424F-A039-6DD91FF3AF98}" presName="rootComposite" presStyleCnt="0"/>
      <dgm:spPr/>
    </dgm:pt>
    <dgm:pt modelId="{F0FD3130-11C3-4690-BB18-844A58AC91FA}" type="pres">
      <dgm:prSet presAssocID="{CDAD8740-9496-424F-A039-6DD91FF3AF98}" presName="rootText" presStyleLbl="node2" presStyleIdx="1" presStyleCnt="3" custLinFactNeighborX="10123" custLinFactNeighborY="3793">
        <dgm:presLayoutVars>
          <dgm:chPref val="3"/>
        </dgm:presLayoutVars>
      </dgm:prSet>
      <dgm:spPr/>
      <dgm:t>
        <a:bodyPr/>
        <a:lstStyle/>
        <a:p>
          <a:endParaRPr lang="ru-RU"/>
        </a:p>
      </dgm:t>
    </dgm:pt>
    <dgm:pt modelId="{2BC26500-ED15-4E64-808B-3C479211D17B}" type="pres">
      <dgm:prSet presAssocID="{CDAD8740-9496-424F-A039-6DD91FF3AF98}" presName="rootConnector" presStyleLbl="node2" presStyleIdx="1" presStyleCnt="3"/>
      <dgm:spPr/>
      <dgm:t>
        <a:bodyPr/>
        <a:lstStyle/>
        <a:p>
          <a:endParaRPr lang="ru-RU"/>
        </a:p>
      </dgm:t>
    </dgm:pt>
    <dgm:pt modelId="{E4A8D16A-9656-4D80-B1A5-9C8D70208AAA}" type="pres">
      <dgm:prSet presAssocID="{CDAD8740-9496-424F-A039-6DD91FF3AF98}" presName="hierChild4" presStyleCnt="0"/>
      <dgm:spPr/>
    </dgm:pt>
    <dgm:pt modelId="{9BF969F8-0BB3-4227-AA89-2F17DD19BBE8}" type="pres">
      <dgm:prSet presAssocID="{CDAD8740-9496-424F-A039-6DD91FF3AF98}" presName="hierChild5" presStyleCnt="0"/>
      <dgm:spPr/>
    </dgm:pt>
    <dgm:pt modelId="{AD44EBEE-F156-4217-8E30-1ECDF91BF9B3}" type="pres">
      <dgm:prSet presAssocID="{4A25376E-E0C5-46BC-86A4-6AD9DBF94CC2}" presName="Name64" presStyleLbl="parChTrans1D2" presStyleIdx="2" presStyleCnt="3"/>
      <dgm:spPr/>
      <dgm:t>
        <a:bodyPr/>
        <a:lstStyle/>
        <a:p>
          <a:endParaRPr lang="ru-RU"/>
        </a:p>
      </dgm:t>
    </dgm:pt>
    <dgm:pt modelId="{FD361887-9161-4489-8CBF-02871F5B3F6F}" type="pres">
      <dgm:prSet presAssocID="{9D436FDB-64AF-4E34-A0E8-8A44016526BA}" presName="hierRoot2" presStyleCnt="0">
        <dgm:presLayoutVars>
          <dgm:hierBranch val="init"/>
        </dgm:presLayoutVars>
      </dgm:prSet>
      <dgm:spPr/>
    </dgm:pt>
    <dgm:pt modelId="{AF605EBA-EBE8-4D7F-A04E-F0723F75E106}" type="pres">
      <dgm:prSet presAssocID="{9D436FDB-64AF-4E34-A0E8-8A44016526BA}" presName="rootComposite" presStyleCnt="0"/>
      <dgm:spPr/>
    </dgm:pt>
    <dgm:pt modelId="{9D6DE594-FB79-4C6E-9FFD-4018950E4B95}" type="pres">
      <dgm:prSet presAssocID="{9D436FDB-64AF-4E34-A0E8-8A44016526BA}" presName="rootText" presStyleLbl="node2" presStyleIdx="2" presStyleCnt="3">
        <dgm:presLayoutVars>
          <dgm:chPref val="3"/>
        </dgm:presLayoutVars>
      </dgm:prSet>
      <dgm:spPr/>
      <dgm:t>
        <a:bodyPr/>
        <a:lstStyle/>
        <a:p>
          <a:endParaRPr lang="ru-RU"/>
        </a:p>
      </dgm:t>
    </dgm:pt>
    <dgm:pt modelId="{5128D55A-2B21-430B-A908-A780B5DE05AE}" type="pres">
      <dgm:prSet presAssocID="{9D436FDB-64AF-4E34-A0E8-8A44016526BA}" presName="rootConnector" presStyleLbl="node2" presStyleIdx="2" presStyleCnt="3"/>
      <dgm:spPr/>
      <dgm:t>
        <a:bodyPr/>
        <a:lstStyle/>
        <a:p>
          <a:endParaRPr lang="ru-RU"/>
        </a:p>
      </dgm:t>
    </dgm:pt>
    <dgm:pt modelId="{D9BA52DA-3575-4122-A346-BF3703058F1E}" type="pres">
      <dgm:prSet presAssocID="{9D436FDB-64AF-4E34-A0E8-8A44016526BA}" presName="hierChild4" presStyleCnt="0"/>
      <dgm:spPr/>
    </dgm:pt>
    <dgm:pt modelId="{2FD82BF0-D0A0-4D06-9D71-61BF1F14FEE9}" type="pres">
      <dgm:prSet presAssocID="{9D436FDB-64AF-4E34-A0E8-8A44016526BA}" presName="hierChild5" presStyleCnt="0"/>
      <dgm:spPr/>
    </dgm:pt>
    <dgm:pt modelId="{0507F466-35C7-49C9-B4FF-B7601D2F8700}" type="pres">
      <dgm:prSet presAssocID="{8417BEE9-C504-4044-8B38-E894E5470483}" presName="hierChild3" presStyleCnt="0"/>
      <dgm:spPr/>
    </dgm:pt>
  </dgm:ptLst>
  <dgm:cxnLst>
    <dgm:cxn modelId="{E6FDFE73-9E05-4AC0-BC2F-3A2AC4E9DC66}" type="presOf" srcId="{F6953219-C292-4377-83F0-E3A2ACD9A154}" destId="{2833E8A2-D0A1-400A-921E-E92A231F8147}" srcOrd="1" destOrd="0" presId="urn:microsoft.com/office/officeart/2009/3/layout/HorizontalOrganizationChart"/>
    <dgm:cxn modelId="{60E4F226-31DE-4D51-B27B-65960A62041E}" type="presOf" srcId="{8417BEE9-C504-4044-8B38-E894E5470483}" destId="{95369766-87C8-4D9D-8F1C-01FA24F9F969}" srcOrd="0" destOrd="0" presId="urn:microsoft.com/office/officeart/2009/3/layout/HorizontalOrganizationChart"/>
    <dgm:cxn modelId="{C295955C-D52C-4CF8-A875-A17F9C1184D2}" srcId="{8417BEE9-C504-4044-8B38-E894E5470483}" destId="{F6953219-C292-4377-83F0-E3A2ACD9A154}" srcOrd="0" destOrd="0" parTransId="{1C242FEA-F4B8-424F-88C8-E91FDD9992B3}" sibTransId="{0E84EAF4-8B29-42A1-A028-CF107B64DAEF}"/>
    <dgm:cxn modelId="{E1D21BEB-9F60-4B3D-BE2C-C8E59B36D240}" type="presOf" srcId="{9D436FDB-64AF-4E34-A0E8-8A44016526BA}" destId="{5128D55A-2B21-430B-A908-A780B5DE05AE}" srcOrd="1" destOrd="0" presId="urn:microsoft.com/office/officeart/2009/3/layout/HorizontalOrganizationChart"/>
    <dgm:cxn modelId="{E0BAB7C6-C231-4911-AA4C-D90085040AE5}" srcId="{8417BEE9-C504-4044-8B38-E894E5470483}" destId="{9D436FDB-64AF-4E34-A0E8-8A44016526BA}" srcOrd="2" destOrd="0" parTransId="{4A25376E-E0C5-46BC-86A4-6AD9DBF94CC2}" sibTransId="{3C4630B6-FB6A-4B7E-B0EC-EB69C41CA103}"/>
    <dgm:cxn modelId="{C29997DD-6450-4DF8-9F3F-2558EA862BDC}" type="presOf" srcId="{CDAD8740-9496-424F-A039-6DD91FF3AF98}" destId="{F0FD3130-11C3-4690-BB18-844A58AC91FA}" srcOrd="0" destOrd="0" presId="urn:microsoft.com/office/officeart/2009/3/layout/HorizontalOrganizationChart"/>
    <dgm:cxn modelId="{AFD0D699-E332-4D1A-92BC-4E52D151DC19}" srcId="{8417BEE9-C504-4044-8B38-E894E5470483}" destId="{CDAD8740-9496-424F-A039-6DD91FF3AF98}" srcOrd="1" destOrd="0" parTransId="{A4712D1F-2F0E-46AB-87B5-6950A959D009}" sibTransId="{A8E0E896-A379-4969-B9E2-26EACD6365F8}"/>
    <dgm:cxn modelId="{2A03129C-733D-4AC3-85AF-33509532FE46}" type="presOf" srcId="{4A25376E-E0C5-46BC-86A4-6AD9DBF94CC2}" destId="{AD44EBEE-F156-4217-8E30-1ECDF91BF9B3}" srcOrd="0" destOrd="0" presId="urn:microsoft.com/office/officeart/2009/3/layout/HorizontalOrganizationChart"/>
    <dgm:cxn modelId="{E4EB99C4-F86B-4BB5-A278-BDCE77F94CD3}" srcId="{957A75AC-827C-41C1-B744-972916EBA46B}" destId="{8417BEE9-C504-4044-8B38-E894E5470483}" srcOrd="0" destOrd="0" parTransId="{932ABCE2-86B3-4BF2-B6EA-EC67A7CAB29F}" sibTransId="{F5743CF2-5150-4EC1-8501-1A0B8563365E}"/>
    <dgm:cxn modelId="{F56D90BE-7D79-4238-8952-9906ACE2921A}" type="presOf" srcId="{8417BEE9-C504-4044-8B38-E894E5470483}" destId="{BAD9AFE3-D3EB-4B32-90AD-BBB3B1474CD0}" srcOrd="1" destOrd="0" presId="urn:microsoft.com/office/officeart/2009/3/layout/HorizontalOrganizationChart"/>
    <dgm:cxn modelId="{21CC8AB4-0EFA-4C12-AACC-E02ACEF10E9E}" type="presOf" srcId="{CDAD8740-9496-424F-A039-6DD91FF3AF98}" destId="{2BC26500-ED15-4E64-808B-3C479211D17B}" srcOrd="1" destOrd="0" presId="urn:microsoft.com/office/officeart/2009/3/layout/HorizontalOrganizationChart"/>
    <dgm:cxn modelId="{2E1587F7-DDD3-4BD2-9D3E-D8106A07E31D}" type="presOf" srcId="{1C242FEA-F4B8-424F-88C8-E91FDD9992B3}" destId="{061579FA-B3AE-4E4E-81A3-A0B5E05575DB}" srcOrd="0" destOrd="0" presId="urn:microsoft.com/office/officeart/2009/3/layout/HorizontalOrganizationChart"/>
    <dgm:cxn modelId="{FCC8FC7E-C4E5-4417-B630-89DDA56C1D85}" type="presOf" srcId="{A4712D1F-2F0E-46AB-87B5-6950A959D009}" destId="{046C674C-CF0B-46A1-9B50-CDE929E1B89E}" srcOrd="0" destOrd="0" presId="urn:microsoft.com/office/officeart/2009/3/layout/HorizontalOrganizationChart"/>
    <dgm:cxn modelId="{31C15434-2A99-4D29-A3B0-514972716424}" type="presOf" srcId="{F6953219-C292-4377-83F0-E3A2ACD9A154}" destId="{69FBF744-F152-429A-B5A1-81DB2F2C6D18}" srcOrd="0" destOrd="0" presId="urn:microsoft.com/office/officeart/2009/3/layout/HorizontalOrganizationChart"/>
    <dgm:cxn modelId="{B7B0F766-4F0E-4185-ACEA-E03C104F7046}" type="presOf" srcId="{9D436FDB-64AF-4E34-A0E8-8A44016526BA}" destId="{9D6DE594-FB79-4C6E-9FFD-4018950E4B95}" srcOrd="0" destOrd="0" presId="urn:microsoft.com/office/officeart/2009/3/layout/HorizontalOrganizationChart"/>
    <dgm:cxn modelId="{8826456A-6F8D-4030-BFFB-214B4A11DDB0}" type="presOf" srcId="{957A75AC-827C-41C1-B744-972916EBA46B}" destId="{07FBBFFD-F375-484A-A5FF-829C65728D92}" srcOrd="0" destOrd="0" presId="urn:microsoft.com/office/officeart/2009/3/layout/HorizontalOrganizationChart"/>
    <dgm:cxn modelId="{9F3FE164-9500-43FC-B442-84D9F422EADE}" type="presParOf" srcId="{07FBBFFD-F375-484A-A5FF-829C65728D92}" destId="{3E27CE70-0FF8-4715-AA57-7E2AA2D45841}" srcOrd="0" destOrd="0" presId="urn:microsoft.com/office/officeart/2009/3/layout/HorizontalOrganizationChart"/>
    <dgm:cxn modelId="{67169C41-4B21-43F7-826F-23BCE76EF27A}" type="presParOf" srcId="{3E27CE70-0FF8-4715-AA57-7E2AA2D45841}" destId="{09855B5D-40B8-4A56-8DED-29E8085F51F8}" srcOrd="0" destOrd="0" presId="urn:microsoft.com/office/officeart/2009/3/layout/HorizontalOrganizationChart"/>
    <dgm:cxn modelId="{C2815708-44A9-47F1-8D2B-4D134C9DD1F0}" type="presParOf" srcId="{09855B5D-40B8-4A56-8DED-29E8085F51F8}" destId="{95369766-87C8-4D9D-8F1C-01FA24F9F969}" srcOrd="0" destOrd="0" presId="urn:microsoft.com/office/officeart/2009/3/layout/HorizontalOrganizationChart"/>
    <dgm:cxn modelId="{76A917DD-1CE9-49AD-B637-77C517976FA1}" type="presParOf" srcId="{09855B5D-40B8-4A56-8DED-29E8085F51F8}" destId="{BAD9AFE3-D3EB-4B32-90AD-BBB3B1474CD0}" srcOrd="1" destOrd="0" presId="urn:microsoft.com/office/officeart/2009/3/layout/HorizontalOrganizationChart"/>
    <dgm:cxn modelId="{114AF7C7-D3F3-40AC-A9BE-4F2DDE81BB3A}" type="presParOf" srcId="{3E27CE70-0FF8-4715-AA57-7E2AA2D45841}" destId="{F14D030C-9BCE-4CE7-A9E7-03D417B86ACE}" srcOrd="1" destOrd="0" presId="urn:microsoft.com/office/officeart/2009/3/layout/HorizontalOrganizationChart"/>
    <dgm:cxn modelId="{CBF7DA90-9A22-4418-95F8-788DF16E7D09}" type="presParOf" srcId="{F14D030C-9BCE-4CE7-A9E7-03D417B86ACE}" destId="{061579FA-B3AE-4E4E-81A3-A0B5E05575DB}" srcOrd="0" destOrd="0" presId="urn:microsoft.com/office/officeart/2009/3/layout/HorizontalOrganizationChart"/>
    <dgm:cxn modelId="{7FF75D76-2D64-4441-9825-2C825D997DF2}" type="presParOf" srcId="{F14D030C-9BCE-4CE7-A9E7-03D417B86ACE}" destId="{B318BE82-D8D9-4F17-9AB0-AE4F2F2C08B6}" srcOrd="1" destOrd="0" presId="urn:microsoft.com/office/officeart/2009/3/layout/HorizontalOrganizationChart"/>
    <dgm:cxn modelId="{13C8CB7A-226A-4ED6-9A9E-D763337A60AA}" type="presParOf" srcId="{B318BE82-D8D9-4F17-9AB0-AE4F2F2C08B6}" destId="{7A6FD255-49F5-4FB4-B21F-000F7E5219C9}" srcOrd="0" destOrd="0" presId="urn:microsoft.com/office/officeart/2009/3/layout/HorizontalOrganizationChart"/>
    <dgm:cxn modelId="{C8673D25-79C2-4FE2-B857-8F1B977BAF44}" type="presParOf" srcId="{7A6FD255-49F5-4FB4-B21F-000F7E5219C9}" destId="{69FBF744-F152-429A-B5A1-81DB2F2C6D18}" srcOrd="0" destOrd="0" presId="urn:microsoft.com/office/officeart/2009/3/layout/HorizontalOrganizationChart"/>
    <dgm:cxn modelId="{E08625E9-8389-4B81-8351-77E97326C816}" type="presParOf" srcId="{7A6FD255-49F5-4FB4-B21F-000F7E5219C9}" destId="{2833E8A2-D0A1-400A-921E-E92A231F8147}" srcOrd="1" destOrd="0" presId="urn:microsoft.com/office/officeart/2009/3/layout/HorizontalOrganizationChart"/>
    <dgm:cxn modelId="{C00C9F0F-76D8-475F-9847-B49958E1E431}" type="presParOf" srcId="{B318BE82-D8D9-4F17-9AB0-AE4F2F2C08B6}" destId="{5B3526C6-9FF4-4D22-9AFF-2DC5989E6026}" srcOrd="1" destOrd="0" presId="urn:microsoft.com/office/officeart/2009/3/layout/HorizontalOrganizationChart"/>
    <dgm:cxn modelId="{901AFFC2-FD54-4816-B71D-E1A29A1ED3CB}" type="presParOf" srcId="{B318BE82-D8D9-4F17-9AB0-AE4F2F2C08B6}" destId="{45E57C5C-562A-4A50-83B2-2FEE489559D7}" srcOrd="2" destOrd="0" presId="urn:microsoft.com/office/officeart/2009/3/layout/HorizontalOrganizationChart"/>
    <dgm:cxn modelId="{337AC439-3FBA-4D30-8D07-DD58DD4CC7DB}" type="presParOf" srcId="{F14D030C-9BCE-4CE7-A9E7-03D417B86ACE}" destId="{046C674C-CF0B-46A1-9B50-CDE929E1B89E}" srcOrd="2" destOrd="0" presId="urn:microsoft.com/office/officeart/2009/3/layout/HorizontalOrganizationChart"/>
    <dgm:cxn modelId="{6AED0DFE-5A3A-41DA-8A2F-145CC885BC06}" type="presParOf" srcId="{F14D030C-9BCE-4CE7-A9E7-03D417B86ACE}" destId="{707AB2FA-2FA9-42B9-8F2A-9983ABD67503}" srcOrd="3" destOrd="0" presId="urn:microsoft.com/office/officeart/2009/3/layout/HorizontalOrganizationChart"/>
    <dgm:cxn modelId="{93BD00DE-744B-434B-833B-E42A95E32CF7}" type="presParOf" srcId="{707AB2FA-2FA9-42B9-8F2A-9983ABD67503}" destId="{8F367B3D-0CA7-47BF-8A1D-D29A7A31AAAE}" srcOrd="0" destOrd="0" presId="urn:microsoft.com/office/officeart/2009/3/layout/HorizontalOrganizationChart"/>
    <dgm:cxn modelId="{FCACA1F7-F4DA-453F-AC53-B4C6CDE9A80D}" type="presParOf" srcId="{8F367B3D-0CA7-47BF-8A1D-D29A7A31AAAE}" destId="{F0FD3130-11C3-4690-BB18-844A58AC91FA}" srcOrd="0" destOrd="0" presId="urn:microsoft.com/office/officeart/2009/3/layout/HorizontalOrganizationChart"/>
    <dgm:cxn modelId="{097FBC02-FEB1-4B3D-9A89-F30B67CC471D}" type="presParOf" srcId="{8F367B3D-0CA7-47BF-8A1D-D29A7A31AAAE}" destId="{2BC26500-ED15-4E64-808B-3C479211D17B}" srcOrd="1" destOrd="0" presId="urn:microsoft.com/office/officeart/2009/3/layout/HorizontalOrganizationChart"/>
    <dgm:cxn modelId="{950AE0AD-4859-4518-AE62-12F55E1828B4}" type="presParOf" srcId="{707AB2FA-2FA9-42B9-8F2A-9983ABD67503}" destId="{E4A8D16A-9656-4D80-B1A5-9C8D70208AAA}" srcOrd="1" destOrd="0" presId="urn:microsoft.com/office/officeart/2009/3/layout/HorizontalOrganizationChart"/>
    <dgm:cxn modelId="{19692633-20CA-44D6-A3DD-974A7A583D49}" type="presParOf" srcId="{707AB2FA-2FA9-42B9-8F2A-9983ABD67503}" destId="{9BF969F8-0BB3-4227-AA89-2F17DD19BBE8}" srcOrd="2" destOrd="0" presId="urn:microsoft.com/office/officeart/2009/3/layout/HorizontalOrganizationChart"/>
    <dgm:cxn modelId="{F6816207-C298-4E02-AAF6-1C097E52AA4F}" type="presParOf" srcId="{F14D030C-9BCE-4CE7-A9E7-03D417B86ACE}" destId="{AD44EBEE-F156-4217-8E30-1ECDF91BF9B3}" srcOrd="4" destOrd="0" presId="urn:microsoft.com/office/officeart/2009/3/layout/HorizontalOrganizationChart"/>
    <dgm:cxn modelId="{AC081334-CD01-4249-A111-E22EEDFE2795}" type="presParOf" srcId="{F14D030C-9BCE-4CE7-A9E7-03D417B86ACE}" destId="{FD361887-9161-4489-8CBF-02871F5B3F6F}" srcOrd="5" destOrd="0" presId="urn:microsoft.com/office/officeart/2009/3/layout/HorizontalOrganizationChart"/>
    <dgm:cxn modelId="{13A18B79-CCE1-43DC-9BAE-7380D28C871F}" type="presParOf" srcId="{FD361887-9161-4489-8CBF-02871F5B3F6F}" destId="{AF605EBA-EBE8-4D7F-A04E-F0723F75E106}" srcOrd="0" destOrd="0" presId="urn:microsoft.com/office/officeart/2009/3/layout/HorizontalOrganizationChart"/>
    <dgm:cxn modelId="{E9B819E7-DD15-45F2-87F7-8EA8FD22C0FC}" type="presParOf" srcId="{AF605EBA-EBE8-4D7F-A04E-F0723F75E106}" destId="{9D6DE594-FB79-4C6E-9FFD-4018950E4B95}" srcOrd="0" destOrd="0" presId="urn:microsoft.com/office/officeart/2009/3/layout/HorizontalOrganizationChart"/>
    <dgm:cxn modelId="{9876641C-EF4D-4ADF-991A-7885CE61E9EB}" type="presParOf" srcId="{AF605EBA-EBE8-4D7F-A04E-F0723F75E106}" destId="{5128D55A-2B21-430B-A908-A780B5DE05AE}" srcOrd="1" destOrd="0" presId="urn:microsoft.com/office/officeart/2009/3/layout/HorizontalOrganizationChart"/>
    <dgm:cxn modelId="{521E46F3-25C9-4860-81CE-8FA84C43AEEE}" type="presParOf" srcId="{FD361887-9161-4489-8CBF-02871F5B3F6F}" destId="{D9BA52DA-3575-4122-A346-BF3703058F1E}" srcOrd="1" destOrd="0" presId="urn:microsoft.com/office/officeart/2009/3/layout/HorizontalOrganizationChart"/>
    <dgm:cxn modelId="{8F43B512-7ED0-4DE8-A678-40901629AC80}" type="presParOf" srcId="{FD361887-9161-4489-8CBF-02871F5B3F6F}" destId="{2FD82BF0-D0A0-4D06-9D71-61BF1F14FEE9}" srcOrd="2" destOrd="0" presId="urn:microsoft.com/office/officeart/2009/3/layout/HorizontalOrganizationChart"/>
    <dgm:cxn modelId="{7C7A9054-100E-4B9A-B769-20ADE6398BC6}" type="presParOf" srcId="{3E27CE70-0FF8-4715-AA57-7E2AA2D45841}" destId="{0507F466-35C7-49C9-B4FF-B7601D2F8700}" srcOrd="2" destOrd="0" presId="urn:microsoft.com/office/officeart/2009/3/layout/HorizontalOrganizationChar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5C8E924-B721-497A-AFF9-5249CF6A1E5D}" type="doc">
      <dgm:prSet loTypeId="urn:microsoft.com/office/officeart/2005/8/layout/hierarchy3" loCatId="relationship" qsTypeId="urn:microsoft.com/office/officeart/2005/8/quickstyle/simple3" qsCatId="simple" csTypeId="urn:microsoft.com/office/officeart/2005/8/colors/colorful4" csCatId="colorful"/>
      <dgm:spPr/>
      <dgm:t>
        <a:bodyPr/>
        <a:lstStyle/>
        <a:p>
          <a:endParaRPr lang="en-US"/>
        </a:p>
      </dgm:t>
    </dgm:pt>
    <dgm:pt modelId="{2AC72B1F-7300-4DC9-A408-86D39BA1B7DC}">
      <dgm:prSet/>
      <dgm:spPr/>
      <dgm:t>
        <a:bodyPr/>
        <a:lstStyle/>
        <a:p>
          <a:r>
            <a:rPr lang="en-GB">
              <a:latin typeface="Bahnschrift Condensed" panose="020B0502040204020203" pitchFamily="34" charset="0"/>
            </a:rPr>
            <a:t>The hotel used a very well-designed website for client contact</a:t>
          </a:r>
          <a:endParaRPr lang="en-US">
            <a:latin typeface="Bahnschrift Condensed" panose="020B0502040204020203" pitchFamily="34" charset="0"/>
          </a:endParaRPr>
        </a:p>
      </dgm:t>
    </dgm:pt>
    <dgm:pt modelId="{CAEDC441-56C8-4BE9-B2CE-E411D6444DE6}" type="parTrans" cxnId="{BBEAD65F-43C5-4B4F-B25C-30E0FA7A0020}">
      <dgm:prSet/>
      <dgm:spPr/>
      <dgm:t>
        <a:bodyPr/>
        <a:lstStyle/>
        <a:p>
          <a:endParaRPr lang="en-US">
            <a:latin typeface="Bahnschrift Condensed" panose="020B0502040204020203" pitchFamily="34" charset="0"/>
          </a:endParaRPr>
        </a:p>
      </dgm:t>
    </dgm:pt>
    <dgm:pt modelId="{EF41B0C2-D456-4D17-894C-48D8409F7C6C}" type="sibTrans" cxnId="{BBEAD65F-43C5-4B4F-B25C-30E0FA7A0020}">
      <dgm:prSet/>
      <dgm:spPr/>
      <dgm:t>
        <a:bodyPr/>
        <a:lstStyle/>
        <a:p>
          <a:endParaRPr lang="en-US">
            <a:latin typeface="Bahnschrift Condensed" panose="020B0502040204020203" pitchFamily="34" charset="0"/>
          </a:endParaRPr>
        </a:p>
      </dgm:t>
    </dgm:pt>
    <dgm:pt modelId="{6DA53848-8495-493C-AEAE-BB1F78E3B171}">
      <dgm:prSet/>
      <dgm:spPr/>
      <dgm:t>
        <a:bodyPr/>
        <a:lstStyle/>
        <a:p>
          <a:r>
            <a:rPr lang="en-GB" dirty="0">
              <a:latin typeface="Bahnschrift Condensed" panose="020B0502040204020203" pitchFamily="34" charset="0"/>
            </a:rPr>
            <a:t>They use latest technology in their suite, such as smart speakers, devices</a:t>
          </a:r>
          <a:endParaRPr lang="en-US" dirty="0">
            <a:latin typeface="Bahnschrift Condensed" panose="020B0502040204020203" pitchFamily="34" charset="0"/>
          </a:endParaRPr>
        </a:p>
      </dgm:t>
    </dgm:pt>
    <dgm:pt modelId="{096BC07D-6CEA-4215-8F13-10E66BDD7028}" type="parTrans" cxnId="{E080A70A-2ECE-482D-9397-3DDEB3B236CE}">
      <dgm:prSet/>
      <dgm:spPr/>
      <dgm:t>
        <a:bodyPr/>
        <a:lstStyle/>
        <a:p>
          <a:endParaRPr lang="en-US">
            <a:latin typeface="Bahnschrift Condensed" panose="020B0502040204020203" pitchFamily="34" charset="0"/>
          </a:endParaRPr>
        </a:p>
      </dgm:t>
    </dgm:pt>
    <dgm:pt modelId="{3A8A4EB5-43C9-41F6-8722-A0BA568463DE}" type="sibTrans" cxnId="{E080A70A-2ECE-482D-9397-3DDEB3B236CE}">
      <dgm:prSet/>
      <dgm:spPr/>
      <dgm:t>
        <a:bodyPr/>
        <a:lstStyle/>
        <a:p>
          <a:endParaRPr lang="en-US">
            <a:latin typeface="Bahnschrift Condensed" panose="020B0502040204020203" pitchFamily="34" charset="0"/>
          </a:endParaRPr>
        </a:p>
      </dgm:t>
    </dgm:pt>
    <dgm:pt modelId="{B9BC6FA3-B38F-40F2-99DC-2726BD616FB6}">
      <dgm:prSet/>
      <dgm:spPr/>
      <dgm:t>
        <a:bodyPr/>
        <a:lstStyle/>
        <a:p>
          <a:r>
            <a:rPr lang="en-GB" dirty="0">
              <a:latin typeface="Bahnschrift Condensed" panose="020B0502040204020203" pitchFamily="34" charset="0"/>
            </a:rPr>
            <a:t>Intelligent systems to manage the room's brightness, heating, television, blinds</a:t>
          </a:r>
          <a:endParaRPr lang="en-US" dirty="0">
            <a:latin typeface="Bahnschrift Condensed" panose="020B0502040204020203" pitchFamily="34" charset="0"/>
          </a:endParaRPr>
        </a:p>
      </dgm:t>
    </dgm:pt>
    <dgm:pt modelId="{F8394E99-C147-491C-9008-77101917BC30}" type="parTrans" cxnId="{EFE58D67-9254-4DE6-A23A-695E4768C610}">
      <dgm:prSet/>
      <dgm:spPr/>
      <dgm:t>
        <a:bodyPr/>
        <a:lstStyle/>
        <a:p>
          <a:endParaRPr lang="en-US">
            <a:latin typeface="Bahnschrift Condensed" panose="020B0502040204020203" pitchFamily="34" charset="0"/>
          </a:endParaRPr>
        </a:p>
      </dgm:t>
    </dgm:pt>
    <dgm:pt modelId="{27E7D3D1-CA58-407F-8993-01F3DDB23615}" type="sibTrans" cxnId="{EFE58D67-9254-4DE6-A23A-695E4768C610}">
      <dgm:prSet/>
      <dgm:spPr/>
      <dgm:t>
        <a:bodyPr/>
        <a:lstStyle/>
        <a:p>
          <a:endParaRPr lang="en-US">
            <a:latin typeface="Bahnschrift Condensed" panose="020B0502040204020203" pitchFamily="34" charset="0"/>
          </a:endParaRPr>
        </a:p>
      </dgm:t>
    </dgm:pt>
    <dgm:pt modelId="{34DC5241-562C-4982-BA73-01FB7AD5BA1C}" type="pres">
      <dgm:prSet presAssocID="{55C8E924-B721-497A-AFF9-5249CF6A1E5D}" presName="diagram" presStyleCnt="0">
        <dgm:presLayoutVars>
          <dgm:chPref val="1"/>
          <dgm:dir/>
          <dgm:animOne val="branch"/>
          <dgm:animLvl val="lvl"/>
          <dgm:resizeHandles/>
        </dgm:presLayoutVars>
      </dgm:prSet>
      <dgm:spPr/>
      <dgm:t>
        <a:bodyPr/>
        <a:lstStyle/>
        <a:p>
          <a:endParaRPr lang="ru-RU"/>
        </a:p>
      </dgm:t>
    </dgm:pt>
    <dgm:pt modelId="{6B6B7328-6A7F-4DF5-B7F1-7C8CB4D5CC19}" type="pres">
      <dgm:prSet presAssocID="{2AC72B1F-7300-4DC9-A408-86D39BA1B7DC}" presName="root" presStyleCnt="0"/>
      <dgm:spPr/>
    </dgm:pt>
    <dgm:pt modelId="{77BA9390-95A0-408E-A335-02F741F79170}" type="pres">
      <dgm:prSet presAssocID="{2AC72B1F-7300-4DC9-A408-86D39BA1B7DC}" presName="rootComposite" presStyleCnt="0"/>
      <dgm:spPr/>
    </dgm:pt>
    <dgm:pt modelId="{0E4A9D7F-C603-4D3C-9D7A-B027499C136D}" type="pres">
      <dgm:prSet presAssocID="{2AC72B1F-7300-4DC9-A408-86D39BA1B7DC}" presName="rootText" presStyleLbl="node1" presStyleIdx="0" presStyleCnt="3" custLinFactNeighborX="-43" custLinFactNeighborY="-73125"/>
      <dgm:spPr/>
      <dgm:t>
        <a:bodyPr/>
        <a:lstStyle/>
        <a:p>
          <a:endParaRPr lang="ru-RU"/>
        </a:p>
      </dgm:t>
    </dgm:pt>
    <dgm:pt modelId="{35079708-B55C-4327-B829-2468676DDE06}" type="pres">
      <dgm:prSet presAssocID="{2AC72B1F-7300-4DC9-A408-86D39BA1B7DC}" presName="rootConnector" presStyleLbl="node1" presStyleIdx="0" presStyleCnt="3"/>
      <dgm:spPr/>
      <dgm:t>
        <a:bodyPr/>
        <a:lstStyle/>
        <a:p>
          <a:endParaRPr lang="ru-RU"/>
        </a:p>
      </dgm:t>
    </dgm:pt>
    <dgm:pt modelId="{8C8FB3BE-EB11-43F8-8FA7-AA700BB08626}" type="pres">
      <dgm:prSet presAssocID="{2AC72B1F-7300-4DC9-A408-86D39BA1B7DC}" presName="childShape" presStyleCnt="0"/>
      <dgm:spPr/>
    </dgm:pt>
    <dgm:pt modelId="{839884B7-D614-4E91-8A2F-48977CC4A21F}" type="pres">
      <dgm:prSet presAssocID="{6DA53848-8495-493C-AEAE-BB1F78E3B171}" presName="root" presStyleCnt="0"/>
      <dgm:spPr/>
    </dgm:pt>
    <dgm:pt modelId="{A2BB9C04-EE92-4C21-8CEF-307AA5609AFB}" type="pres">
      <dgm:prSet presAssocID="{6DA53848-8495-493C-AEAE-BB1F78E3B171}" presName="rootComposite" presStyleCnt="0"/>
      <dgm:spPr/>
    </dgm:pt>
    <dgm:pt modelId="{AB8D0D76-61A4-4CDB-81EA-D244979EDAA0}" type="pres">
      <dgm:prSet presAssocID="{6DA53848-8495-493C-AEAE-BB1F78E3B171}" presName="rootText" presStyleLbl="node1" presStyleIdx="1" presStyleCnt="3" custLinFactNeighborX="-16921" custLinFactNeighborY="-24655"/>
      <dgm:spPr/>
      <dgm:t>
        <a:bodyPr/>
        <a:lstStyle/>
        <a:p>
          <a:endParaRPr lang="ru-RU"/>
        </a:p>
      </dgm:t>
    </dgm:pt>
    <dgm:pt modelId="{31D525D9-0122-495A-945C-4C02BEFE4BAD}" type="pres">
      <dgm:prSet presAssocID="{6DA53848-8495-493C-AEAE-BB1F78E3B171}" presName="rootConnector" presStyleLbl="node1" presStyleIdx="1" presStyleCnt="3"/>
      <dgm:spPr/>
      <dgm:t>
        <a:bodyPr/>
        <a:lstStyle/>
        <a:p>
          <a:endParaRPr lang="ru-RU"/>
        </a:p>
      </dgm:t>
    </dgm:pt>
    <dgm:pt modelId="{873A52DA-A067-46CC-B841-69F386562A89}" type="pres">
      <dgm:prSet presAssocID="{6DA53848-8495-493C-AEAE-BB1F78E3B171}" presName="childShape" presStyleCnt="0"/>
      <dgm:spPr/>
    </dgm:pt>
    <dgm:pt modelId="{EDF4F836-931B-4FDC-AEBB-15572AF80B85}" type="pres">
      <dgm:prSet presAssocID="{B9BC6FA3-B38F-40F2-99DC-2726BD616FB6}" presName="root" presStyleCnt="0"/>
      <dgm:spPr/>
    </dgm:pt>
    <dgm:pt modelId="{71CB82BF-23F2-4ADC-8112-083460E54FBC}" type="pres">
      <dgm:prSet presAssocID="{B9BC6FA3-B38F-40F2-99DC-2726BD616FB6}" presName="rootComposite" presStyleCnt="0"/>
      <dgm:spPr/>
    </dgm:pt>
    <dgm:pt modelId="{3E2368F6-80D3-4E89-8C93-4B0D76C5C615}" type="pres">
      <dgm:prSet presAssocID="{B9BC6FA3-B38F-40F2-99DC-2726BD616FB6}" presName="rootText" presStyleLbl="node1" presStyleIdx="2" presStyleCnt="3" custLinFactX="-100000" custLinFactNeighborX="-136545" custLinFactNeighborY="87356"/>
      <dgm:spPr/>
      <dgm:t>
        <a:bodyPr/>
        <a:lstStyle/>
        <a:p>
          <a:endParaRPr lang="ru-RU"/>
        </a:p>
      </dgm:t>
    </dgm:pt>
    <dgm:pt modelId="{906A0C12-60EC-4D26-9015-2CB73DD895AB}" type="pres">
      <dgm:prSet presAssocID="{B9BC6FA3-B38F-40F2-99DC-2726BD616FB6}" presName="rootConnector" presStyleLbl="node1" presStyleIdx="2" presStyleCnt="3"/>
      <dgm:spPr/>
      <dgm:t>
        <a:bodyPr/>
        <a:lstStyle/>
        <a:p>
          <a:endParaRPr lang="ru-RU"/>
        </a:p>
      </dgm:t>
    </dgm:pt>
    <dgm:pt modelId="{E6A61FE1-DCE8-4029-AAFD-230A58BEB75C}" type="pres">
      <dgm:prSet presAssocID="{B9BC6FA3-B38F-40F2-99DC-2726BD616FB6}" presName="childShape" presStyleCnt="0"/>
      <dgm:spPr/>
    </dgm:pt>
  </dgm:ptLst>
  <dgm:cxnLst>
    <dgm:cxn modelId="{3BCE7A41-9BE9-4CC0-B758-8081965CA766}" type="presOf" srcId="{55C8E924-B721-497A-AFF9-5249CF6A1E5D}" destId="{34DC5241-562C-4982-BA73-01FB7AD5BA1C}" srcOrd="0" destOrd="0" presId="urn:microsoft.com/office/officeart/2005/8/layout/hierarchy3"/>
    <dgm:cxn modelId="{BBEAD65F-43C5-4B4F-B25C-30E0FA7A0020}" srcId="{55C8E924-B721-497A-AFF9-5249CF6A1E5D}" destId="{2AC72B1F-7300-4DC9-A408-86D39BA1B7DC}" srcOrd="0" destOrd="0" parTransId="{CAEDC441-56C8-4BE9-B2CE-E411D6444DE6}" sibTransId="{EF41B0C2-D456-4D17-894C-48D8409F7C6C}"/>
    <dgm:cxn modelId="{B3B5F256-2843-4998-9356-5280B2E732E9}" type="presOf" srcId="{6DA53848-8495-493C-AEAE-BB1F78E3B171}" destId="{31D525D9-0122-495A-945C-4C02BEFE4BAD}" srcOrd="1" destOrd="0" presId="urn:microsoft.com/office/officeart/2005/8/layout/hierarchy3"/>
    <dgm:cxn modelId="{554BB23F-71E8-4420-AEA4-0B2D7EEEAA1C}" type="presOf" srcId="{B9BC6FA3-B38F-40F2-99DC-2726BD616FB6}" destId="{906A0C12-60EC-4D26-9015-2CB73DD895AB}" srcOrd="1" destOrd="0" presId="urn:microsoft.com/office/officeart/2005/8/layout/hierarchy3"/>
    <dgm:cxn modelId="{AC02A1F8-5235-4D3F-A442-6BF4C718C4FA}" type="presOf" srcId="{2AC72B1F-7300-4DC9-A408-86D39BA1B7DC}" destId="{35079708-B55C-4327-B829-2468676DDE06}" srcOrd="1" destOrd="0" presId="urn:microsoft.com/office/officeart/2005/8/layout/hierarchy3"/>
    <dgm:cxn modelId="{A82B539B-0A5E-455A-8B40-6B7664AD4423}" type="presOf" srcId="{6DA53848-8495-493C-AEAE-BB1F78E3B171}" destId="{AB8D0D76-61A4-4CDB-81EA-D244979EDAA0}" srcOrd="0" destOrd="0" presId="urn:microsoft.com/office/officeart/2005/8/layout/hierarchy3"/>
    <dgm:cxn modelId="{BD7ADA16-6696-4274-91B1-8ADCDD0EE535}" type="presOf" srcId="{2AC72B1F-7300-4DC9-A408-86D39BA1B7DC}" destId="{0E4A9D7F-C603-4D3C-9D7A-B027499C136D}" srcOrd="0" destOrd="0" presId="urn:microsoft.com/office/officeart/2005/8/layout/hierarchy3"/>
    <dgm:cxn modelId="{2C9D6C8C-C76D-44FC-B07A-1374695836B5}" type="presOf" srcId="{B9BC6FA3-B38F-40F2-99DC-2726BD616FB6}" destId="{3E2368F6-80D3-4E89-8C93-4B0D76C5C615}" srcOrd="0" destOrd="0" presId="urn:microsoft.com/office/officeart/2005/8/layout/hierarchy3"/>
    <dgm:cxn modelId="{EFE58D67-9254-4DE6-A23A-695E4768C610}" srcId="{55C8E924-B721-497A-AFF9-5249CF6A1E5D}" destId="{B9BC6FA3-B38F-40F2-99DC-2726BD616FB6}" srcOrd="2" destOrd="0" parTransId="{F8394E99-C147-491C-9008-77101917BC30}" sibTransId="{27E7D3D1-CA58-407F-8993-01F3DDB23615}"/>
    <dgm:cxn modelId="{E080A70A-2ECE-482D-9397-3DDEB3B236CE}" srcId="{55C8E924-B721-497A-AFF9-5249CF6A1E5D}" destId="{6DA53848-8495-493C-AEAE-BB1F78E3B171}" srcOrd="1" destOrd="0" parTransId="{096BC07D-6CEA-4215-8F13-10E66BDD7028}" sibTransId="{3A8A4EB5-43C9-41F6-8722-A0BA568463DE}"/>
    <dgm:cxn modelId="{7F336999-E746-48BD-8556-4C5B046680E0}" type="presParOf" srcId="{34DC5241-562C-4982-BA73-01FB7AD5BA1C}" destId="{6B6B7328-6A7F-4DF5-B7F1-7C8CB4D5CC19}" srcOrd="0" destOrd="0" presId="urn:microsoft.com/office/officeart/2005/8/layout/hierarchy3"/>
    <dgm:cxn modelId="{91093ECD-6AA3-4E4E-9E2B-ACC94DF4F122}" type="presParOf" srcId="{6B6B7328-6A7F-4DF5-B7F1-7C8CB4D5CC19}" destId="{77BA9390-95A0-408E-A335-02F741F79170}" srcOrd="0" destOrd="0" presId="urn:microsoft.com/office/officeart/2005/8/layout/hierarchy3"/>
    <dgm:cxn modelId="{B5A39EB3-93DF-4A4F-965D-8A2739968A8A}" type="presParOf" srcId="{77BA9390-95A0-408E-A335-02F741F79170}" destId="{0E4A9D7F-C603-4D3C-9D7A-B027499C136D}" srcOrd="0" destOrd="0" presId="urn:microsoft.com/office/officeart/2005/8/layout/hierarchy3"/>
    <dgm:cxn modelId="{847A31EA-F7D0-448E-ADC4-BEF819A51FF9}" type="presParOf" srcId="{77BA9390-95A0-408E-A335-02F741F79170}" destId="{35079708-B55C-4327-B829-2468676DDE06}" srcOrd="1" destOrd="0" presId="urn:microsoft.com/office/officeart/2005/8/layout/hierarchy3"/>
    <dgm:cxn modelId="{C52D0A20-FB94-43A4-8135-90ED384FA16F}" type="presParOf" srcId="{6B6B7328-6A7F-4DF5-B7F1-7C8CB4D5CC19}" destId="{8C8FB3BE-EB11-43F8-8FA7-AA700BB08626}" srcOrd="1" destOrd="0" presId="urn:microsoft.com/office/officeart/2005/8/layout/hierarchy3"/>
    <dgm:cxn modelId="{1C8C2A40-F01E-4300-AF79-AA77941D026C}" type="presParOf" srcId="{34DC5241-562C-4982-BA73-01FB7AD5BA1C}" destId="{839884B7-D614-4E91-8A2F-48977CC4A21F}" srcOrd="1" destOrd="0" presId="urn:microsoft.com/office/officeart/2005/8/layout/hierarchy3"/>
    <dgm:cxn modelId="{0043A1AE-C1FD-4BB9-83F3-5ED8E7ED381C}" type="presParOf" srcId="{839884B7-D614-4E91-8A2F-48977CC4A21F}" destId="{A2BB9C04-EE92-4C21-8CEF-307AA5609AFB}" srcOrd="0" destOrd="0" presId="urn:microsoft.com/office/officeart/2005/8/layout/hierarchy3"/>
    <dgm:cxn modelId="{A478AA7C-F89E-46E4-91C2-F39207859433}" type="presParOf" srcId="{A2BB9C04-EE92-4C21-8CEF-307AA5609AFB}" destId="{AB8D0D76-61A4-4CDB-81EA-D244979EDAA0}" srcOrd="0" destOrd="0" presId="urn:microsoft.com/office/officeart/2005/8/layout/hierarchy3"/>
    <dgm:cxn modelId="{200B311C-C5CA-4084-A2E2-92CDE2729DF0}" type="presParOf" srcId="{A2BB9C04-EE92-4C21-8CEF-307AA5609AFB}" destId="{31D525D9-0122-495A-945C-4C02BEFE4BAD}" srcOrd="1" destOrd="0" presId="urn:microsoft.com/office/officeart/2005/8/layout/hierarchy3"/>
    <dgm:cxn modelId="{3DFAF676-7830-4191-96D8-1AAA6B765672}" type="presParOf" srcId="{839884B7-D614-4E91-8A2F-48977CC4A21F}" destId="{873A52DA-A067-46CC-B841-69F386562A89}" srcOrd="1" destOrd="0" presId="urn:microsoft.com/office/officeart/2005/8/layout/hierarchy3"/>
    <dgm:cxn modelId="{E5A09A88-CC10-4708-99CF-38A7B40DB032}" type="presParOf" srcId="{34DC5241-562C-4982-BA73-01FB7AD5BA1C}" destId="{EDF4F836-931B-4FDC-AEBB-15572AF80B85}" srcOrd="2" destOrd="0" presId="urn:microsoft.com/office/officeart/2005/8/layout/hierarchy3"/>
    <dgm:cxn modelId="{91044C9F-827B-4D1B-A3DA-0C991DE2AFEA}" type="presParOf" srcId="{EDF4F836-931B-4FDC-AEBB-15572AF80B85}" destId="{71CB82BF-23F2-4ADC-8112-083460E54FBC}" srcOrd="0" destOrd="0" presId="urn:microsoft.com/office/officeart/2005/8/layout/hierarchy3"/>
    <dgm:cxn modelId="{CA4ECC85-7070-44A9-8044-FCBFF48A3AAA}" type="presParOf" srcId="{71CB82BF-23F2-4ADC-8112-083460E54FBC}" destId="{3E2368F6-80D3-4E89-8C93-4B0D76C5C615}" srcOrd="0" destOrd="0" presId="urn:microsoft.com/office/officeart/2005/8/layout/hierarchy3"/>
    <dgm:cxn modelId="{00568903-76D9-4940-ACE6-491241C76E72}" type="presParOf" srcId="{71CB82BF-23F2-4ADC-8112-083460E54FBC}" destId="{906A0C12-60EC-4D26-9015-2CB73DD895AB}" srcOrd="1" destOrd="0" presId="urn:microsoft.com/office/officeart/2005/8/layout/hierarchy3"/>
    <dgm:cxn modelId="{F6090E5A-CB16-4C0D-9662-94CFB8E392BE}" type="presParOf" srcId="{EDF4F836-931B-4FDC-AEBB-15572AF80B85}" destId="{E6A61FE1-DCE8-4029-AAFD-230A58BEB75C}" srcOrd="1"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4BE456B-C474-4AC8-99ED-9B09F68B7B7A}" type="doc">
      <dgm:prSet loTypeId="urn:microsoft.com/office/officeart/2005/8/layout/process4" loCatId="process" qsTypeId="urn:microsoft.com/office/officeart/2005/8/quickstyle/simple3" qsCatId="simple" csTypeId="urn:microsoft.com/office/officeart/2005/8/colors/colorful5" csCatId="colorful"/>
      <dgm:spPr/>
      <dgm:t>
        <a:bodyPr/>
        <a:lstStyle/>
        <a:p>
          <a:endParaRPr lang="en-US"/>
        </a:p>
      </dgm:t>
    </dgm:pt>
    <dgm:pt modelId="{2F795BE2-A737-4DA9-9857-2FE76ADC74BF}">
      <dgm:prSet custT="1"/>
      <dgm:spPr/>
      <dgm:t>
        <a:bodyPr/>
        <a:lstStyle/>
        <a:p>
          <a:r>
            <a:rPr lang="en-GB" sz="2400" dirty="0">
              <a:latin typeface="Bahnschrift SemiBold SemiConden" panose="020B0502040204020203" pitchFamily="34" charset="0"/>
            </a:rPr>
            <a:t>Customer Empowerment </a:t>
          </a:r>
          <a:endParaRPr lang="en-US" sz="2400" dirty="0">
            <a:latin typeface="Bahnschrift SemiBold SemiConden" panose="020B0502040204020203" pitchFamily="34" charset="0"/>
          </a:endParaRPr>
        </a:p>
      </dgm:t>
    </dgm:pt>
    <dgm:pt modelId="{1E6F2258-AE63-4547-A520-B640A7922C0B}" type="parTrans" cxnId="{98B51335-1EC4-4DB4-9D84-638D7F3E1A6F}">
      <dgm:prSet/>
      <dgm:spPr/>
      <dgm:t>
        <a:bodyPr/>
        <a:lstStyle/>
        <a:p>
          <a:endParaRPr lang="en-US" sz="2400">
            <a:latin typeface="Bahnschrift SemiBold SemiConden" panose="020B0502040204020203" pitchFamily="34" charset="0"/>
          </a:endParaRPr>
        </a:p>
      </dgm:t>
    </dgm:pt>
    <dgm:pt modelId="{6DDDE4FF-68BE-4CA1-A65A-6DDE113EF566}" type="sibTrans" cxnId="{98B51335-1EC4-4DB4-9D84-638D7F3E1A6F}">
      <dgm:prSet/>
      <dgm:spPr/>
      <dgm:t>
        <a:bodyPr/>
        <a:lstStyle/>
        <a:p>
          <a:endParaRPr lang="en-US" sz="2400">
            <a:latin typeface="Bahnschrift SemiBold SemiConden" panose="020B0502040204020203" pitchFamily="34" charset="0"/>
          </a:endParaRPr>
        </a:p>
      </dgm:t>
    </dgm:pt>
    <dgm:pt modelId="{FA38E6C2-0C6A-4C79-8115-E973839EE3FA}">
      <dgm:prSet custT="1"/>
      <dgm:spPr/>
      <dgm:t>
        <a:bodyPr/>
        <a:lstStyle/>
        <a:p>
          <a:r>
            <a:rPr lang="en-GB" sz="2400">
              <a:latin typeface="Bahnschrift SemiBold SemiConden" panose="020B0502040204020203" pitchFamily="34" charset="0"/>
            </a:rPr>
            <a:t>Customer satisfaction </a:t>
          </a:r>
          <a:endParaRPr lang="en-US" sz="2400">
            <a:latin typeface="Bahnschrift SemiBold SemiConden" panose="020B0502040204020203" pitchFamily="34" charset="0"/>
          </a:endParaRPr>
        </a:p>
      </dgm:t>
    </dgm:pt>
    <dgm:pt modelId="{0FED608E-4617-471E-AB1A-41487ECEED77}" type="parTrans" cxnId="{581C9D36-6FDC-40FB-8804-99547EED4F06}">
      <dgm:prSet/>
      <dgm:spPr/>
      <dgm:t>
        <a:bodyPr/>
        <a:lstStyle/>
        <a:p>
          <a:endParaRPr lang="en-US" sz="2400">
            <a:latin typeface="Bahnschrift SemiBold SemiConden" panose="020B0502040204020203" pitchFamily="34" charset="0"/>
          </a:endParaRPr>
        </a:p>
      </dgm:t>
    </dgm:pt>
    <dgm:pt modelId="{671369F1-8272-4CCD-A20C-7EACB3AA2168}" type="sibTrans" cxnId="{581C9D36-6FDC-40FB-8804-99547EED4F06}">
      <dgm:prSet/>
      <dgm:spPr/>
      <dgm:t>
        <a:bodyPr/>
        <a:lstStyle/>
        <a:p>
          <a:endParaRPr lang="en-US" sz="2400">
            <a:latin typeface="Bahnschrift SemiBold SemiConden" panose="020B0502040204020203" pitchFamily="34" charset="0"/>
          </a:endParaRPr>
        </a:p>
      </dgm:t>
    </dgm:pt>
    <dgm:pt modelId="{6D37147B-1120-4BBF-8608-DE2F44FEDD0C}">
      <dgm:prSet custT="1"/>
      <dgm:spPr/>
      <dgm:t>
        <a:bodyPr/>
        <a:lstStyle/>
        <a:p>
          <a:r>
            <a:rPr lang="en-GB" sz="2400">
              <a:latin typeface="Bahnschrift SemiBold SemiConden" panose="020B0502040204020203" pitchFamily="34" charset="0"/>
            </a:rPr>
            <a:t>Customer privacy </a:t>
          </a:r>
          <a:endParaRPr lang="en-US" sz="2400">
            <a:latin typeface="Bahnschrift SemiBold SemiConden" panose="020B0502040204020203" pitchFamily="34" charset="0"/>
          </a:endParaRPr>
        </a:p>
      </dgm:t>
    </dgm:pt>
    <dgm:pt modelId="{D8B2D8BF-5648-4052-9883-2930FB47BF0E}" type="parTrans" cxnId="{3C608F3C-A847-4078-BDE2-1D9F7F31BA27}">
      <dgm:prSet/>
      <dgm:spPr/>
      <dgm:t>
        <a:bodyPr/>
        <a:lstStyle/>
        <a:p>
          <a:endParaRPr lang="en-US" sz="2400">
            <a:latin typeface="Bahnschrift SemiBold SemiConden" panose="020B0502040204020203" pitchFamily="34" charset="0"/>
          </a:endParaRPr>
        </a:p>
      </dgm:t>
    </dgm:pt>
    <dgm:pt modelId="{58BE4601-6796-45CF-9E5F-F5B9C7EAEF97}" type="sibTrans" cxnId="{3C608F3C-A847-4078-BDE2-1D9F7F31BA27}">
      <dgm:prSet/>
      <dgm:spPr/>
      <dgm:t>
        <a:bodyPr/>
        <a:lstStyle/>
        <a:p>
          <a:endParaRPr lang="en-US" sz="2400">
            <a:latin typeface="Bahnschrift SemiBold SemiConden" panose="020B0502040204020203" pitchFamily="34" charset="0"/>
          </a:endParaRPr>
        </a:p>
      </dgm:t>
    </dgm:pt>
    <dgm:pt modelId="{4126466F-A871-43ED-9FD2-7EC31779035D}" type="pres">
      <dgm:prSet presAssocID="{64BE456B-C474-4AC8-99ED-9B09F68B7B7A}" presName="Name0" presStyleCnt="0">
        <dgm:presLayoutVars>
          <dgm:dir/>
          <dgm:animLvl val="lvl"/>
          <dgm:resizeHandles val="exact"/>
        </dgm:presLayoutVars>
      </dgm:prSet>
      <dgm:spPr/>
      <dgm:t>
        <a:bodyPr/>
        <a:lstStyle/>
        <a:p>
          <a:endParaRPr lang="ru-RU"/>
        </a:p>
      </dgm:t>
    </dgm:pt>
    <dgm:pt modelId="{5AA232C2-EEDB-4A28-9973-4DCF76BC476A}" type="pres">
      <dgm:prSet presAssocID="{6D37147B-1120-4BBF-8608-DE2F44FEDD0C}" presName="boxAndChildren" presStyleCnt="0"/>
      <dgm:spPr/>
    </dgm:pt>
    <dgm:pt modelId="{9370C195-5DEB-4CF5-9289-971EC458B40E}" type="pres">
      <dgm:prSet presAssocID="{6D37147B-1120-4BBF-8608-DE2F44FEDD0C}" presName="parentTextBox" presStyleLbl="node1" presStyleIdx="0" presStyleCnt="3"/>
      <dgm:spPr/>
      <dgm:t>
        <a:bodyPr/>
        <a:lstStyle/>
        <a:p>
          <a:endParaRPr lang="ru-RU"/>
        </a:p>
      </dgm:t>
    </dgm:pt>
    <dgm:pt modelId="{7F24C79E-2793-4AF1-910B-36139E121BA1}" type="pres">
      <dgm:prSet presAssocID="{671369F1-8272-4CCD-A20C-7EACB3AA2168}" presName="sp" presStyleCnt="0"/>
      <dgm:spPr/>
    </dgm:pt>
    <dgm:pt modelId="{A312C1D2-DC2E-4E33-A931-227165599871}" type="pres">
      <dgm:prSet presAssocID="{FA38E6C2-0C6A-4C79-8115-E973839EE3FA}" presName="arrowAndChildren" presStyleCnt="0"/>
      <dgm:spPr/>
    </dgm:pt>
    <dgm:pt modelId="{BE462A41-0BE2-45A3-A508-5CB771563108}" type="pres">
      <dgm:prSet presAssocID="{FA38E6C2-0C6A-4C79-8115-E973839EE3FA}" presName="parentTextArrow" presStyleLbl="node1" presStyleIdx="1" presStyleCnt="3"/>
      <dgm:spPr/>
      <dgm:t>
        <a:bodyPr/>
        <a:lstStyle/>
        <a:p>
          <a:endParaRPr lang="ru-RU"/>
        </a:p>
      </dgm:t>
    </dgm:pt>
    <dgm:pt modelId="{0CF3A01F-0B39-48E0-BE59-8363B4A2977C}" type="pres">
      <dgm:prSet presAssocID="{6DDDE4FF-68BE-4CA1-A65A-6DDE113EF566}" presName="sp" presStyleCnt="0"/>
      <dgm:spPr/>
    </dgm:pt>
    <dgm:pt modelId="{DF26950B-D3C1-4BB5-8065-4844960EFDD0}" type="pres">
      <dgm:prSet presAssocID="{2F795BE2-A737-4DA9-9857-2FE76ADC74BF}" presName="arrowAndChildren" presStyleCnt="0"/>
      <dgm:spPr/>
    </dgm:pt>
    <dgm:pt modelId="{40D30462-F010-4B6F-9E3E-4CC8B8463EEC}" type="pres">
      <dgm:prSet presAssocID="{2F795BE2-A737-4DA9-9857-2FE76ADC74BF}" presName="parentTextArrow" presStyleLbl="node1" presStyleIdx="2" presStyleCnt="3" custLinFactNeighborX="5421" custLinFactNeighborY="-12577"/>
      <dgm:spPr/>
      <dgm:t>
        <a:bodyPr/>
        <a:lstStyle/>
        <a:p>
          <a:endParaRPr lang="ru-RU"/>
        </a:p>
      </dgm:t>
    </dgm:pt>
  </dgm:ptLst>
  <dgm:cxnLst>
    <dgm:cxn modelId="{738F1B96-ECA4-40AB-87C7-C766BF41A1A8}" type="presOf" srcId="{6D37147B-1120-4BBF-8608-DE2F44FEDD0C}" destId="{9370C195-5DEB-4CF5-9289-971EC458B40E}" srcOrd="0" destOrd="0" presId="urn:microsoft.com/office/officeart/2005/8/layout/process4"/>
    <dgm:cxn modelId="{8035F921-DCBF-41F0-B0A6-29658D63F815}" type="presOf" srcId="{FA38E6C2-0C6A-4C79-8115-E973839EE3FA}" destId="{BE462A41-0BE2-45A3-A508-5CB771563108}" srcOrd="0" destOrd="0" presId="urn:microsoft.com/office/officeart/2005/8/layout/process4"/>
    <dgm:cxn modelId="{98B51335-1EC4-4DB4-9D84-638D7F3E1A6F}" srcId="{64BE456B-C474-4AC8-99ED-9B09F68B7B7A}" destId="{2F795BE2-A737-4DA9-9857-2FE76ADC74BF}" srcOrd="0" destOrd="0" parTransId="{1E6F2258-AE63-4547-A520-B640A7922C0B}" sibTransId="{6DDDE4FF-68BE-4CA1-A65A-6DDE113EF566}"/>
    <dgm:cxn modelId="{89C7630E-2C15-4782-8768-FBA17374EFB2}" type="presOf" srcId="{2F795BE2-A737-4DA9-9857-2FE76ADC74BF}" destId="{40D30462-F010-4B6F-9E3E-4CC8B8463EEC}" srcOrd="0" destOrd="0" presId="urn:microsoft.com/office/officeart/2005/8/layout/process4"/>
    <dgm:cxn modelId="{3C608F3C-A847-4078-BDE2-1D9F7F31BA27}" srcId="{64BE456B-C474-4AC8-99ED-9B09F68B7B7A}" destId="{6D37147B-1120-4BBF-8608-DE2F44FEDD0C}" srcOrd="2" destOrd="0" parTransId="{D8B2D8BF-5648-4052-9883-2930FB47BF0E}" sibTransId="{58BE4601-6796-45CF-9E5F-F5B9C7EAEF97}"/>
    <dgm:cxn modelId="{581C9D36-6FDC-40FB-8804-99547EED4F06}" srcId="{64BE456B-C474-4AC8-99ED-9B09F68B7B7A}" destId="{FA38E6C2-0C6A-4C79-8115-E973839EE3FA}" srcOrd="1" destOrd="0" parTransId="{0FED608E-4617-471E-AB1A-41487ECEED77}" sibTransId="{671369F1-8272-4CCD-A20C-7EACB3AA2168}"/>
    <dgm:cxn modelId="{884BB2CD-CB1F-4954-812C-857759D97D4B}" type="presOf" srcId="{64BE456B-C474-4AC8-99ED-9B09F68B7B7A}" destId="{4126466F-A871-43ED-9FD2-7EC31779035D}" srcOrd="0" destOrd="0" presId="urn:microsoft.com/office/officeart/2005/8/layout/process4"/>
    <dgm:cxn modelId="{07EA38AE-2110-4E9B-92F5-D0CC3939FDF3}" type="presParOf" srcId="{4126466F-A871-43ED-9FD2-7EC31779035D}" destId="{5AA232C2-EEDB-4A28-9973-4DCF76BC476A}" srcOrd="0" destOrd="0" presId="urn:microsoft.com/office/officeart/2005/8/layout/process4"/>
    <dgm:cxn modelId="{20427EFE-182A-4108-BD50-A87A68632E07}" type="presParOf" srcId="{5AA232C2-EEDB-4A28-9973-4DCF76BC476A}" destId="{9370C195-5DEB-4CF5-9289-971EC458B40E}" srcOrd="0" destOrd="0" presId="urn:microsoft.com/office/officeart/2005/8/layout/process4"/>
    <dgm:cxn modelId="{740B06A2-2532-4122-AB84-0AF3980D4212}" type="presParOf" srcId="{4126466F-A871-43ED-9FD2-7EC31779035D}" destId="{7F24C79E-2793-4AF1-910B-36139E121BA1}" srcOrd="1" destOrd="0" presId="urn:microsoft.com/office/officeart/2005/8/layout/process4"/>
    <dgm:cxn modelId="{FC34BB7E-6EB8-4893-B78C-34A2847F1AEB}" type="presParOf" srcId="{4126466F-A871-43ED-9FD2-7EC31779035D}" destId="{A312C1D2-DC2E-4E33-A931-227165599871}" srcOrd="2" destOrd="0" presId="urn:microsoft.com/office/officeart/2005/8/layout/process4"/>
    <dgm:cxn modelId="{E740BEFF-5D6E-49A8-9CED-A713202704D2}" type="presParOf" srcId="{A312C1D2-DC2E-4E33-A931-227165599871}" destId="{BE462A41-0BE2-45A3-A508-5CB771563108}" srcOrd="0" destOrd="0" presId="urn:microsoft.com/office/officeart/2005/8/layout/process4"/>
    <dgm:cxn modelId="{285C567C-D21A-42D1-94BF-F153D0FA8F1F}" type="presParOf" srcId="{4126466F-A871-43ED-9FD2-7EC31779035D}" destId="{0CF3A01F-0B39-48E0-BE59-8363B4A2977C}" srcOrd="3" destOrd="0" presId="urn:microsoft.com/office/officeart/2005/8/layout/process4"/>
    <dgm:cxn modelId="{61A99A00-2A5E-4A17-BD89-38E751A78B6D}" type="presParOf" srcId="{4126466F-A871-43ED-9FD2-7EC31779035D}" destId="{DF26950B-D3C1-4BB5-8065-4844960EFDD0}" srcOrd="4" destOrd="0" presId="urn:microsoft.com/office/officeart/2005/8/layout/process4"/>
    <dgm:cxn modelId="{A6803A48-95E8-406E-8372-94D91E620409}" type="presParOf" srcId="{DF26950B-D3C1-4BB5-8065-4844960EFDD0}" destId="{40D30462-F010-4B6F-9E3E-4CC8B8463EEC}"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0146E10-C935-43E9-AADE-F914127D8F84}" type="doc">
      <dgm:prSet loTypeId="urn:microsoft.com/office/officeart/2005/8/layout/matrix2" loCatId="matrix" qsTypeId="urn:microsoft.com/office/officeart/2005/8/quickstyle/simple3" qsCatId="simple" csTypeId="urn:microsoft.com/office/officeart/2005/8/colors/colorful4" csCatId="colorful"/>
      <dgm:spPr/>
      <dgm:t>
        <a:bodyPr/>
        <a:lstStyle/>
        <a:p>
          <a:endParaRPr lang="en-US"/>
        </a:p>
      </dgm:t>
    </dgm:pt>
    <dgm:pt modelId="{511BA63A-7BC2-43D0-BE8C-BAF2FF4605AF}">
      <dgm:prSet/>
      <dgm:spPr/>
      <dgm:t>
        <a:bodyPr/>
        <a:lstStyle/>
        <a:p>
          <a:r>
            <a:rPr lang="en-GB">
              <a:latin typeface="Bahnschrift SemiBold SemiConden" panose="020B0502040204020203" pitchFamily="34" charset="0"/>
            </a:rPr>
            <a:t>Technology </a:t>
          </a:r>
          <a:endParaRPr lang="en-US">
            <a:latin typeface="Bahnschrift SemiBold SemiConden" panose="020B0502040204020203" pitchFamily="34" charset="0"/>
          </a:endParaRPr>
        </a:p>
      </dgm:t>
    </dgm:pt>
    <dgm:pt modelId="{DF6F7DCC-C3EC-431C-8F33-2EA0D24451A7}" type="parTrans" cxnId="{890D6831-00ED-430D-92BF-4485F2995EA8}">
      <dgm:prSet/>
      <dgm:spPr/>
      <dgm:t>
        <a:bodyPr/>
        <a:lstStyle/>
        <a:p>
          <a:endParaRPr lang="en-US">
            <a:latin typeface="Bahnschrift SemiBold SemiConden" panose="020B0502040204020203" pitchFamily="34" charset="0"/>
          </a:endParaRPr>
        </a:p>
      </dgm:t>
    </dgm:pt>
    <dgm:pt modelId="{46FAFB34-66BA-4604-BE68-8DC8C7582D2E}" type="sibTrans" cxnId="{890D6831-00ED-430D-92BF-4485F2995EA8}">
      <dgm:prSet/>
      <dgm:spPr/>
      <dgm:t>
        <a:bodyPr/>
        <a:lstStyle/>
        <a:p>
          <a:endParaRPr lang="en-US">
            <a:latin typeface="Bahnschrift SemiBold SemiConden" panose="020B0502040204020203" pitchFamily="34" charset="0"/>
          </a:endParaRPr>
        </a:p>
      </dgm:t>
    </dgm:pt>
    <dgm:pt modelId="{95E8D2C5-587B-4209-8850-B6CFB5764888}">
      <dgm:prSet/>
      <dgm:spPr/>
      <dgm:t>
        <a:bodyPr/>
        <a:lstStyle/>
        <a:p>
          <a:r>
            <a:rPr lang="en-GB">
              <a:latin typeface="Bahnschrift SemiBold SemiConden" panose="020B0502040204020203" pitchFamily="34" charset="0"/>
            </a:rPr>
            <a:t>Outstanding service </a:t>
          </a:r>
          <a:endParaRPr lang="en-US">
            <a:latin typeface="Bahnschrift SemiBold SemiConden" panose="020B0502040204020203" pitchFamily="34" charset="0"/>
          </a:endParaRPr>
        </a:p>
      </dgm:t>
    </dgm:pt>
    <dgm:pt modelId="{20AB0F25-BDDB-4117-AF3C-5DBA8350BCE9}" type="parTrans" cxnId="{53768FBD-5EEE-446D-BFFD-CB25848E598C}">
      <dgm:prSet/>
      <dgm:spPr/>
      <dgm:t>
        <a:bodyPr/>
        <a:lstStyle/>
        <a:p>
          <a:endParaRPr lang="en-US">
            <a:latin typeface="Bahnschrift SemiBold SemiConden" panose="020B0502040204020203" pitchFamily="34" charset="0"/>
          </a:endParaRPr>
        </a:p>
      </dgm:t>
    </dgm:pt>
    <dgm:pt modelId="{AB6E79A1-1212-4F93-A2FE-56715A6ECBEC}" type="sibTrans" cxnId="{53768FBD-5EEE-446D-BFFD-CB25848E598C}">
      <dgm:prSet/>
      <dgm:spPr/>
      <dgm:t>
        <a:bodyPr/>
        <a:lstStyle/>
        <a:p>
          <a:endParaRPr lang="en-US">
            <a:latin typeface="Bahnschrift SemiBold SemiConden" panose="020B0502040204020203" pitchFamily="34" charset="0"/>
          </a:endParaRPr>
        </a:p>
      </dgm:t>
    </dgm:pt>
    <dgm:pt modelId="{6D7BCB79-34AC-4DFB-BF0C-0ED034944AD8}">
      <dgm:prSet/>
      <dgm:spPr/>
      <dgm:t>
        <a:bodyPr/>
        <a:lstStyle/>
        <a:p>
          <a:r>
            <a:rPr lang="en-GB">
              <a:latin typeface="Bahnschrift SemiBold SemiConden" panose="020B0502040204020203" pitchFamily="34" charset="0"/>
            </a:rPr>
            <a:t>Amenities </a:t>
          </a:r>
          <a:endParaRPr lang="en-US">
            <a:latin typeface="Bahnschrift SemiBold SemiConden" panose="020B0502040204020203" pitchFamily="34" charset="0"/>
          </a:endParaRPr>
        </a:p>
      </dgm:t>
    </dgm:pt>
    <dgm:pt modelId="{320A655E-F64F-442D-AB64-EF9F283DE70B}" type="parTrans" cxnId="{EF146EA5-5AF4-448B-97C0-D4C407A83A9B}">
      <dgm:prSet/>
      <dgm:spPr/>
      <dgm:t>
        <a:bodyPr/>
        <a:lstStyle/>
        <a:p>
          <a:endParaRPr lang="en-US">
            <a:latin typeface="Bahnschrift SemiBold SemiConden" panose="020B0502040204020203" pitchFamily="34" charset="0"/>
          </a:endParaRPr>
        </a:p>
      </dgm:t>
    </dgm:pt>
    <dgm:pt modelId="{8BCFE8C7-C38E-4FD3-A9BF-2F2AA57551BE}" type="sibTrans" cxnId="{EF146EA5-5AF4-448B-97C0-D4C407A83A9B}">
      <dgm:prSet/>
      <dgm:spPr/>
      <dgm:t>
        <a:bodyPr/>
        <a:lstStyle/>
        <a:p>
          <a:endParaRPr lang="en-US">
            <a:latin typeface="Bahnschrift SemiBold SemiConden" panose="020B0502040204020203" pitchFamily="34" charset="0"/>
          </a:endParaRPr>
        </a:p>
      </dgm:t>
    </dgm:pt>
    <dgm:pt modelId="{C09CF380-2B10-4CD6-B92E-7904654B17CC}">
      <dgm:prSet/>
      <dgm:spPr/>
      <dgm:t>
        <a:bodyPr/>
        <a:lstStyle/>
        <a:p>
          <a:r>
            <a:rPr lang="en-GB">
              <a:latin typeface="Bahnschrift SemiBold SemiConden" panose="020B0502040204020203" pitchFamily="34" charset="0"/>
            </a:rPr>
            <a:t>Personalization </a:t>
          </a:r>
          <a:endParaRPr lang="en-US">
            <a:latin typeface="Bahnschrift SemiBold SemiConden" panose="020B0502040204020203" pitchFamily="34" charset="0"/>
          </a:endParaRPr>
        </a:p>
      </dgm:t>
    </dgm:pt>
    <dgm:pt modelId="{6CC4DE00-5BF5-416F-BE0F-0782FD3A4CD5}" type="parTrans" cxnId="{2ACF7B8E-DC2E-4258-A4B4-61BD3BE9CAED}">
      <dgm:prSet/>
      <dgm:spPr/>
      <dgm:t>
        <a:bodyPr/>
        <a:lstStyle/>
        <a:p>
          <a:endParaRPr lang="en-US">
            <a:latin typeface="Bahnschrift SemiBold SemiConden" panose="020B0502040204020203" pitchFamily="34" charset="0"/>
          </a:endParaRPr>
        </a:p>
      </dgm:t>
    </dgm:pt>
    <dgm:pt modelId="{A795B644-125B-4D12-A57C-86E8A06D25DA}" type="sibTrans" cxnId="{2ACF7B8E-DC2E-4258-A4B4-61BD3BE9CAED}">
      <dgm:prSet/>
      <dgm:spPr/>
      <dgm:t>
        <a:bodyPr/>
        <a:lstStyle/>
        <a:p>
          <a:endParaRPr lang="en-US">
            <a:latin typeface="Bahnschrift SemiBold SemiConden" panose="020B0502040204020203" pitchFamily="34" charset="0"/>
          </a:endParaRPr>
        </a:p>
      </dgm:t>
    </dgm:pt>
    <dgm:pt modelId="{605503AA-CF8D-4DAD-9127-60F0AEEF2157}" type="pres">
      <dgm:prSet presAssocID="{50146E10-C935-43E9-AADE-F914127D8F84}" presName="matrix" presStyleCnt="0">
        <dgm:presLayoutVars>
          <dgm:chMax val="1"/>
          <dgm:dir/>
          <dgm:resizeHandles val="exact"/>
        </dgm:presLayoutVars>
      </dgm:prSet>
      <dgm:spPr/>
      <dgm:t>
        <a:bodyPr/>
        <a:lstStyle/>
        <a:p>
          <a:endParaRPr lang="ru-RU"/>
        </a:p>
      </dgm:t>
    </dgm:pt>
    <dgm:pt modelId="{C5FC30B8-36A8-4C74-AAEB-9F804C7A9943}" type="pres">
      <dgm:prSet presAssocID="{50146E10-C935-43E9-AADE-F914127D8F84}" presName="axisShape" presStyleLbl="bgShp" presStyleIdx="0" presStyleCnt="1"/>
      <dgm:spPr/>
    </dgm:pt>
    <dgm:pt modelId="{EBEED7EF-D640-43D3-9520-69CAFC63A669}" type="pres">
      <dgm:prSet presAssocID="{50146E10-C935-43E9-AADE-F914127D8F84}" presName="rect1" presStyleLbl="node1" presStyleIdx="0" presStyleCnt="4">
        <dgm:presLayoutVars>
          <dgm:chMax val="0"/>
          <dgm:chPref val="0"/>
          <dgm:bulletEnabled val="1"/>
        </dgm:presLayoutVars>
      </dgm:prSet>
      <dgm:spPr/>
      <dgm:t>
        <a:bodyPr/>
        <a:lstStyle/>
        <a:p>
          <a:endParaRPr lang="ru-RU"/>
        </a:p>
      </dgm:t>
    </dgm:pt>
    <dgm:pt modelId="{AABBE3F9-6C4D-49DB-9FFC-E0C344B6A9E7}" type="pres">
      <dgm:prSet presAssocID="{50146E10-C935-43E9-AADE-F914127D8F84}" presName="rect2" presStyleLbl="node1" presStyleIdx="1" presStyleCnt="4">
        <dgm:presLayoutVars>
          <dgm:chMax val="0"/>
          <dgm:chPref val="0"/>
          <dgm:bulletEnabled val="1"/>
        </dgm:presLayoutVars>
      </dgm:prSet>
      <dgm:spPr/>
      <dgm:t>
        <a:bodyPr/>
        <a:lstStyle/>
        <a:p>
          <a:endParaRPr lang="ru-RU"/>
        </a:p>
      </dgm:t>
    </dgm:pt>
    <dgm:pt modelId="{8E91D19F-D644-4E58-9CF8-EBB2C34F2E58}" type="pres">
      <dgm:prSet presAssocID="{50146E10-C935-43E9-AADE-F914127D8F84}" presName="rect3" presStyleLbl="node1" presStyleIdx="2" presStyleCnt="4">
        <dgm:presLayoutVars>
          <dgm:chMax val="0"/>
          <dgm:chPref val="0"/>
          <dgm:bulletEnabled val="1"/>
        </dgm:presLayoutVars>
      </dgm:prSet>
      <dgm:spPr/>
      <dgm:t>
        <a:bodyPr/>
        <a:lstStyle/>
        <a:p>
          <a:endParaRPr lang="ru-RU"/>
        </a:p>
      </dgm:t>
    </dgm:pt>
    <dgm:pt modelId="{A2A4C85F-EA1D-4814-82FF-83172A4E4517}" type="pres">
      <dgm:prSet presAssocID="{50146E10-C935-43E9-AADE-F914127D8F84}" presName="rect4" presStyleLbl="node1" presStyleIdx="3" presStyleCnt="4">
        <dgm:presLayoutVars>
          <dgm:chMax val="0"/>
          <dgm:chPref val="0"/>
          <dgm:bulletEnabled val="1"/>
        </dgm:presLayoutVars>
      </dgm:prSet>
      <dgm:spPr/>
      <dgm:t>
        <a:bodyPr/>
        <a:lstStyle/>
        <a:p>
          <a:endParaRPr lang="ru-RU"/>
        </a:p>
      </dgm:t>
    </dgm:pt>
  </dgm:ptLst>
  <dgm:cxnLst>
    <dgm:cxn modelId="{616003AC-AB7E-4CD5-A2DB-D2370E1FA704}" type="presOf" srcId="{C09CF380-2B10-4CD6-B92E-7904654B17CC}" destId="{A2A4C85F-EA1D-4814-82FF-83172A4E4517}" srcOrd="0" destOrd="0" presId="urn:microsoft.com/office/officeart/2005/8/layout/matrix2"/>
    <dgm:cxn modelId="{2ACF7B8E-DC2E-4258-A4B4-61BD3BE9CAED}" srcId="{50146E10-C935-43E9-AADE-F914127D8F84}" destId="{C09CF380-2B10-4CD6-B92E-7904654B17CC}" srcOrd="3" destOrd="0" parTransId="{6CC4DE00-5BF5-416F-BE0F-0782FD3A4CD5}" sibTransId="{A795B644-125B-4D12-A57C-86E8A06D25DA}"/>
    <dgm:cxn modelId="{A7239D72-E90D-46F7-B980-511866B002B0}" type="presOf" srcId="{511BA63A-7BC2-43D0-BE8C-BAF2FF4605AF}" destId="{EBEED7EF-D640-43D3-9520-69CAFC63A669}" srcOrd="0" destOrd="0" presId="urn:microsoft.com/office/officeart/2005/8/layout/matrix2"/>
    <dgm:cxn modelId="{6CB13114-EFED-4187-8C2B-D7502C09BE6D}" type="presOf" srcId="{6D7BCB79-34AC-4DFB-BF0C-0ED034944AD8}" destId="{8E91D19F-D644-4E58-9CF8-EBB2C34F2E58}" srcOrd="0" destOrd="0" presId="urn:microsoft.com/office/officeart/2005/8/layout/matrix2"/>
    <dgm:cxn modelId="{890D6831-00ED-430D-92BF-4485F2995EA8}" srcId="{50146E10-C935-43E9-AADE-F914127D8F84}" destId="{511BA63A-7BC2-43D0-BE8C-BAF2FF4605AF}" srcOrd="0" destOrd="0" parTransId="{DF6F7DCC-C3EC-431C-8F33-2EA0D24451A7}" sibTransId="{46FAFB34-66BA-4604-BE68-8DC8C7582D2E}"/>
    <dgm:cxn modelId="{25CE61D0-EE7D-476E-9FCE-56B613FAD43B}" type="presOf" srcId="{50146E10-C935-43E9-AADE-F914127D8F84}" destId="{605503AA-CF8D-4DAD-9127-60F0AEEF2157}" srcOrd="0" destOrd="0" presId="urn:microsoft.com/office/officeart/2005/8/layout/matrix2"/>
    <dgm:cxn modelId="{EF146EA5-5AF4-448B-97C0-D4C407A83A9B}" srcId="{50146E10-C935-43E9-AADE-F914127D8F84}" destId="{6D7BCB79-34AC-4DFB-BF0C-0ED034944AD8}" srcOrd="2" destOrd="0" parTransId="{320A655E-F64F-442D-AB64-EF9F283DE70B}" sibTransId="{8BCFE8C7-C38E-4FD3-A9BF-2F2AA57551BE}"/>
    <dgm:cxn modelId="{53768FBD-5EEE-446D-BFFD-CB25848E598C}" srcId="{50146E10-C935-43E9-AADE-F914127D8F84}" destId="{95E8D2C5-587B-4209-8850-B6CFB5764888}" srcOrd="1" destOrd="0" parTransId="{20AB0F25-BDDB-4117-AF3C-5DBA8350BCE9}" sibTransId="{AB6E79A1-1212-4F93-A2FE-56715A6ECBEC}"/>
    <dgm:cxn modelId="{31919860-71A0-4970-A5B4-CED65CCAE47C}" type="presOf" srcId="{95E8D2C5-587B-4209-8850-B6CFB5764888}" destId="{AABBE3F9-6C4D-49DB-9FFC-E0C344B6A9E7}" srcOrd="0" destOrd="0" presId="urn:microsoft.com/office/officeart/2005/8/layout/matrix2"/>
    <dgm:cxn modelId="{8C4A2973-0780-41F7-8E17-6A4B783A7648}" type="presParOf" srcId="{605503AA-CF8D-4DAD-9127-60F0AEEF2157}" destId="{C5FC30B8-36A8-4C74-AAEB-9F804C7A9943}" srcOrd="0" destOrd="0" presId="urn:microsoft.com/office/officeart/2005/8/layout/matrix2"/>
    <dgm:cxn modelId="{2BEB45B5-3602-45FB-A1F3-5D868E18BF39}" type="presParOf" srcId="{605503AA-CF8D-4DAD-9127-60F0AEEF2157}" destId="{EBEED7EF-D640-43D3-9520-69CAFC63A669}" srcOrd="1" destOrd="0" presId="urn:microsoft.com/office/officeart/2005/8/layout/matrix2"/>
    <dgm:cxn modelId="{E8D027DC-028C-48DC-8BC9-794D5D43B13C}" type="presParOf" srcId="{605503AA-CF8D-4DAD-9127-60F0AEEF2157}" destId="{AABBE3F9-6C4D-49DB-9FFC-E0C344B6A9E7}" srcOrd="2" destOrd="0" presId="urn:microsoft.com/office/officeart/2005/8/layout/matrix2"/>
    <dgm:cxn modelId="{037CE802-8B08-4CE9-A71E-DD9393C18197}" type="presParOf" srcId="{605503AA-CF8D-4DAD-9127-60F0AEEF2157}" destId="{8E91D19F-D644-4E58-9CF8-EBB2C34F2E58}" srcOrd="3" destOrd="0" presId="urn:microsoft.com/office/officeart/2005/8/layout/matrix2"/>
    <dgm:cxn modelId="{CB24FA70-F9FF-4EFF-8219-87FC75466CED}" type="presParOf" srcId="{605503AA-CF8D-4DAD-9127-60F0AEEF2157}" destId="{A2A4C85F-EA1D-4814-82FF-83172A4E4517}" srcOrd="4" destOrd="0" presId="urn:microsoft.com/office/officeart/2005/8/layout/matrix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66D25D-9262-4BE8-850C-419581F05F88}">
      <dsp:nvSpPr>
        <dsp:cNvPr id="0" name=""/>
        <dsp:cNvSpPr/>
      </dsp:nvSpPr>
      <dsp:spPr>
        <a:xfrm>
          <a:off x="0" y="0"/>
          <a:ext cx="10058399" cy="0"/>
        </a:xfrm>
        <a:prstGeom prst="line">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8CCA29D-4033-4CA6-817E-D6D05C4CD97B}">
      <dsp:nvSpPr>
        <dsp:cNvPr id="0" name=""/>
        <dsp:cNvSpPr/>
      </dsp:nvSpPr>
      <dsp:spPr>
        <a:xfrm>
          <a:off x="0" y="0"/>
          <a:ext cx="10058399" cy="9402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lvl="0" algn="l" defTabSz="1155700">
            <a:lnSpc>
              <a:spcPct val="90000"/>
            </a:lnSpc>
            <a:spcBef>
              <a:spcPct val="0"/>
            </a:spcBef>
            <a:spcAft>
              <a:spcPct val="35000"/>
            </a:spcAft>
          </a:pPr>
          <a:r>
            <a:rPr lang="en-GB" sz="2600" kern="1200">
              <a:latin typeface="Bahnschrift Light Condensed" panose="020B0502040204020203" pitchFamily="34" charset="0"/>
            </a:rPr>
            <a:t>Guest service" and "hospitality management" are two aspects of customer as well as other hotel services. </a:t>
          </a:r>
          <a:endParaRPr lang="en-US" sz="2600" kern="1200">
            <a:latin typeface="Bahnschrift Light Condensed" panose="020B0502040204020203" pitchFamily="34" charset="0"/>
          </a:endParaRPr>
        </a:p>
      </dsp:txBody>
      <dsp:txXfrm>
        <a:off x="0" y="0"/>
        <a:ext cx="10058399" cy="940222"/>
      </dsp:txXfrm>
    </dsp:sp>
    <dsp:sp modelId="{C380DDEB-9707-43F8-B10A-4F7551DC840F}">
      <dsp:nvSpPr>
        <dsp:cNvPr id="0" name=""/>
        <dsp:cNvSpPr/>
      </dsp:nvSpPr>
      <dsp:spPr>
        <a:xfrm>
          <a:off x="0" y="940222"/>
          <a:ext cx="10058399" cy="0"/>
        </a:xfrm>
        <a:prstGeom prst="line">
          <a:avLst/>
        </a:prstGeom>
        <a:solidFill>
          <a:schemeClr val="accent5">
            <a:hueOff val="497871"/>
            <a:satOff val="-1373"/>
            <a:lumOff val="65"/>
            <a:alphaOff val="0"/>
          </a:schemeClr>
        </a:solidFill>
        <a:ln w="15875" cap="flat" cmpd="sng" algn="ctr">
          <a:solidFill>
            <a:schemeClr val="accent5">
              <a:hueOff val="497871"/>
              <a:satOff val="-1373"/>
              <a:lumOff val="6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BF8808C-E098-4B89-BB86-FF3F63E50036}">
      <dsp:nvSpPr>
        <dsp:cNvPr id="0" name=""/>
        <dsp:cNvSpPr/>
      </dsp:nvSpPr>
      <dsp:spPr>
        <a:xfrm>
          <a:off x="0" y="940222"/>
          <a:ext cx="10058399" cy="9402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lvl="0" algn="l" defTabSz="1155700">
            <a:lnSpc>
              <a:spcPct val="90000"/>
            </a:lnSpc>
            <a:spcBef>
              <a:spcPct val="0"/>
            </a:spcBef>
            <a:spcAft>
              <a:spcPct val="35000"/>
            </a:spcAft>
          </a:pPr>
          <a:r>
            <a:rPr lang="en-GB" sz="2600" kern="1200">
              <a:latin typeface="Bahnschrift Light Condensed" panose="020B0502040204020203" pitchFamily="34" charset="0"/>
            </a:rPr>
            <a:t>The hotel industry's secret to profitability is incorporating exceptional service into each unique business's brand and activities</a:t>
          </a:r>
          <a:endParaRPr lang="en-US" sz="2600" kern="1200">
            <a:latin typeface="Bahnschrift Light Condensed" panose="020B0502040204020203" pitchFamily="34" charset="0"/>
          </a:endParaRPr>
        </a:p>
      </dsp:txBody>
      <dsp:txXfrm>
        <a:off x="0" y="940222"/>
        <a:ext cx="10058399" cy="940222"/>
      </dsp:txXfrm>
    </dsp:sp>
    <dsp:sp modelId="{B3959B8E-5CDF-418A-9C8F-4BF54F9A15CF}">
      <dsp:nvSpPr>
        <dsp:cNvPr id="0" name=""/>
        <dsp:cNvSpPr/>
      </dsp:nvSpPr>
      <dsp:spPr>
        <a:xfrm>
          <a:off x="0" y="1880445"/>
          <a:ext cx="10058399" cy="0"/>
        </a:xfrm>
        <a:prstGeom prst="line">
          <a:avLst/>
        </a:prstGeom>
        <a:solidFill>
          <a:schemeClr val="accent5">
            <a:hueOff val="995743"/>
            <a:satOff val="-2746"/>
            <a:lumOff val="130"/>
            <a:alphaOff val="0"/>
          </a:schemeClr>
        </a:solidFill>
        <a:ln w="15875" cap="flat" cmpd="sng" algn="ctr">
          <a:solidFill>
            <a:schemeClr val="accent5">
              <a:hueOff val="995743"/>
              <a:satOff val="-2746"/>
              <a:lumOff val="13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923A9D3-F69F-44A0-B126-46742ED86783}">
      <dsp:nvSpPr>
        <dsp:cNvPr id="0" name=""/>
        <dsp:cNvSpPr/>
      </dsp:nvSpPr>
      <dsp:spPr>
        <a:xfrm>
          <a:off x="0" y="1880445"/>
          <a:ext cx="10058399" cy="9402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lvl="0" algn="l" defTabSz="1155700">
            <a:lnSpc>
              <a:spcPct val="90000"/>
            </a:lnSpc>
            <a:spcBef>
              <a:spcPct val="0"/>
            </a:spcBef>
            <a:spcAft>
              <a:spcPct val="35000"/>
            </a:spcAft>
          </a:pPr>
          <a:r>
            <a:rPr lang="en-GB" sz="2600" kern="1200">
              <a:latin typeface="Bahnschrift Light Condensed" panose="020B0502040204020203" pitchFamily="34" charset="0"/>
            </a:rPr>
            <a:t>One of Marriott International's most opulent brands, the "JW Marriott Hotel", will be the subject of this presentation. </a:t>
          </a:r>
          <a:endParaRPr lang="en-US" sz="2600" kern="1200">
            <a:latin typeface="Bahnschrift Light Condensed" panose="020B0502040204020203" pitchFamily="34" charset="0"/>
          </a:endParaRPr>
        </a:p>
      </dsp:txBody>
      <dsp:txXfrm>
        <a:off x="0" y="1880445"/>
        <a:ext cx="10058399" cy="940222"/>
      </dsp:txXfrm>
    </dsp:sp>
    <dsp:sp modelId="{50C6C644-AAF8-4A3E-9645-173872E66041}">
      <dsp:nvSpPr>
        <dsp:cNvPr id="0" name=""/>
        <dsp:cNvSpPr/>
      </dsp:nvSpPr>
      <dsp:spPr>
        <a:xfrm>
          <a:off x="0" y="2820668"/>
          <a:ext cx="10058399" cy="0"/>
        </a:xfrm>
        <a:prstGeom prst="line">
          <a:avLst/>
        </a:prstGeom>
        <a:solidFill>
          <a:schemeClr val="accent5">
            <a:hueOff val="1493614"/>
            <a:satOff val="-4119"/>
            <a:lumOff val="195"/>
            <a:alphaOff val="0"/>
          </a:schemeClr>
        </a:solidFill>
        <a:ln w="15875" cap="flat" cmpd="sng" algn="ctr">
          <a:solidFill>
            <a:schemeClr val="accent5">
              <a:hueOff val="1493614"/>
              <a:satOff val="-4119"/>
              <a:lumOff val="19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D1C740E-218F-4A0F-A37B-8B6AB1D1FD4B}">
      <dsp:nvSpPr>
        <dsp:cNvPr id="0" name=""/>
        <dsp:cNvSpPr/>
      </dsp:nvSpPr>
      <dsp:spPr>
        <a:xfrm>
          <a:off x="0" y="2820668"/>
          <a:ext cx="10058399" cy="9402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lvl="0" algn="l" defTabSz="1155700">
            <a:lnSpc>
              <a:spcPct val="90000"/>
            </a:lnSpc>
            <a:spcBef>
              <a:spcPct val="0"/>
            </a:spcBef>
            <a:spcAft>
              <a:spcPct val="35000"/>
            </a:spcAft>
          </a:pPr>
          <a:r>
            <a:rPr lang="en-GB" sz="2600" kern="1200" dirty="0">
              <a:latin typeface="Bahnschrift Light Condensed" panose="020B0502040204020203" pitchFamily="34" charset="0"/>
            </a:rPr>
            <a:t>It has its operations in 103 locations around the globe, counting Europe, Middle East, and Asia.</a:t>
          </a:r>
          <a:endParaRPr lang="en-US" sz="2600" kern="1200" dirty="0">
            <a:latin typeface="Bahnschrift Light Condensed" panose="020B0502040204020203" pitchFamily="34" charset="0"/>
          </a:endParaRPr>
        </a:p>
      </dsp:txBody>
      <dsp:txXfrm>
        <a:off x="0" y="2820668"/>
        <a:ext cx="10058399" cy="94022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D65C32-1112-4D21-943D-935F9ACCB80B}">
      <dsp:nvSpPr>
        <dsp:cNvPr id="0" name=""/>
        <dsp:cNvSpPr/>
      </dsp:nvSpPr>
      <dsp:spPr>
        <a:xfrm>
          <a:off x="0" y="44466"/>
          <a:ext cx="5878286" cy="1203345"/>
        </a:xfrm>
        <a:prstGeom prst="roundRect">
          <a:avLst/>
        </a:prstGeom>
        <a:gradFill rotWithShape="0">
          <a:gsLst>
            <a:gs pos="0">
              <a:schemeClr val="accent6">
                <a:shade val="50000"/>
                <a:hueOff val="0"/>
                <a:satOff val="0"/>
                <a:lumOff val="0"/>
                <a:alphaOff val="0"/>
                <a:tint val="65000"/>
                <a:shade val="92000"/>
                <a:satMod val="130000"/>
              </a:schemeClr>
            </a:gs>
            <a:gs pos="45000">
              <a:schemeClr val="accent6">
                <a:shade val="50000"/>
                <a:hueOff val="0"/>
                <a:satOff val="0"/>
                <a:lumOff val="0"/>
                <a:alphaOff val="0"/>
                <a:tint val="60000"/>
                <a:shade val="99000"/>
                <a:satMod val="120000"/>
              </a:schemeClr>
            </a:gs>
            <a:gs pos="100000">
              <a:schemeClr val="accent6">
                <a:shade val="50000"/>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lvl="0" algn="l" defTabSz="977900">
            <a:lnSpc>
              <a:spcPct val="90000"/>
            </a:lnSpc>
            <a:spcBef>
              <a:spcPct val="0"/>
            </a:spcBef>
            <a:spcAft>
              <a:spcPct val="35000"/>
            </a:spcAft>
          </a:pPr>
          <a:r>
            <a:rPr lang="en-GB" sz="2200" kern="1200" dirty="0">
              <a:latin typeface="Bahnschrift Condensed" panose="020B0502040204020203" pitchFamily="34" charset="0"/>
            </a:rPr>
            <a:t>In 1984, the "JW Marriott" brand officially launched with the inauguration of the first "JW Marriott hotel" in Washington. </a:t>
          </a:r>
          <a:endParaRPr lang="en-US" sz="2200" kern="1200" dirty="0">
            <a:latin typeface="Bahnschrift Condensed" panose="020B0502040204020203" pitchFamily="34" charset="0"/>
          </a:endParaRPr>
        </a:p>
      </dsp:txBody>
      <dsp:txXfrm>
        <a:off x="58742" y="103208"/>
        <a:ext cx="5760802" cy="1085861"/>
      </dsp:txXfrm>
    </dsp:sp>
    <dsp:sp modelId="{5E78B95E-AB97-4798-830C-1D1EDAD88E6E}">
      <dsp:nvSpPr>
        <dsp:cNvPr id="0" name=""/>
        <dsp:cNvSpPr/>
      </dsp:nvSpPr>
      <dsp:spPr>
        <a:xfrm>
          <a:off x="0" y="1311171"/>
          <a:ext cx="5878286" cy="1203345"/>
        </a:xfrm>
        <a:prstGeom prst="roundRect">
          <a:avLst/>
        </a:prstGeom>
        <a:gradFill rotWithShape="0">
          <a:gsLst>
            <a:gs pos="0">
              <a:schemeClr val="accent6">
                <a:shade val="50000"/>
                <a:hueOff val="-336019"/>
                <a:satOff val="-16581"/>
                <a:lumOff val="30511"/>
                <a:alphaOff val="0"/>
                <a:tint val="65000"/>
                <a:shade val="92000"/>
                <a:satMod val="130000"/>
              </a:schemeClr>
            </a:gs>
            <a:gs pos="45000">
              <a:schemeClr val="accent6">
                <a:shade val="50000"/>
                <a:hueOff val="-336019"/>
                <a:satOff val="-16581"/>
                <a:lumOff val="30511"/>
                <a:alphaOff val="0"/>
                <a:tint val="60000"/>
                <a:shade val="99000"/>
                <a:satMod val="120000"/>
              </a:schemeClr>
            </a:gs>
            <a:gs pos="100000">
              <a:schemeClr val="accent6">
                <a:shade val="50000"/>
                <a:hueOff val="-336019"/>
                <a:satOff val="-16581"/>
                <a:lumOff val="30511"/>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lvl="0" algn="l" defTabSz="977900">
            <a:lnSpc>
              <a:spcPct val="90000"/>
            </a:lnSpc>
            <a:spcBef>
              <a:spcPct val="0"/>
            </a:spcBef>
            <a:spcAft>
              <a:spcPct val="35000"/>
            </a:spcAft>
          </a:pPr>
          <a:r>
            <a:rPr lang="en-GB" sz="2200" kern="1200" dirty="0">
              <a:latin typeface="Bahnschrift Condensed" panose="020B0502040204020203" pitchFamily="34" charset="0"/>
            </a:rPr>
            <a:t>The founder of "Marriott International", J.W. Marriott, was honoured with its naming. </a:t>
          </a:r>
          <a:endParaRPr lang="en-US" sz="2200" kern="1200" dirty="0">
            <a:latin typeface="Bahnschrift Condensed" panose="020B0502040204020203" pitchFamily="34" charset="0"/>
          </a:endParaRPr>
        </a:p>
      </dsp:txBody>
      <dsp:txXfrm>
        <a:off x="58742" y="1369913"/>
        <a:ext cx="5760802" cy="1085861"/>
      </dsp:txXfrm>
    </dsp:sp>
    <dsp:sp modelId="{6A3890CD-1726-41DC-BB76-8D1F9AE9D4C7}">
      <dsp:nvSpPr>
        <dsp:cNvPr id="0" name=""/>
        <dsp:cNvSpPr/>
      </dsp:nvSpPr>
      <dsp:spPr>
        <a:xfrm>
          <a:off x="0" y="2577876"/>
          <a:ext cx="5878286" cy="1203345"/>
        </a:xfrm>
        <a:prstGeom prst="roundRect">
          <a:avLst/>
        </a:prstGeom>
        <a:gradFill rotWithShape="0">
          <a:gsLst>
            <a:gs pos="0">
              <a:schemeClr val="accent6">
                <a:shade val="50000"/>
                <a:hueOff val="-336019"/>
                <a:satOff val="-16581"/>
                <a:lumOff val="30511"/>
                <a:alphaOff val="0"/>
                <a:tint val="65000"/>
                <a:shade val="92000"/>
                <a:satMod val="130000"/>
              </a:schemeClr>
            </a:gs>
            <a:gs pos="45000">
              <a:schemeClr val="accent6">
                <a:shade val="50000"/>
                <a:hueOff val="-336019"/>
                <a:satOff val="-16581"/>
                <a:lumOff val="30511"/>
                <a:alphaOff val="0"/>
                <a:tint val="60000"/>
                <a:shade val="99000"/>
                <a:satMod val="120000"/>
              </a:schemeClr>
            </a:gs>
            <a:gs pos="100000">
              <a:schemeClr val="accent6">
                <a:shade val="50000"/>
                <a:hueOff val="-336019"/>
                <a:satOff val="-16581"/>
                <a:lumOff val="30511"/>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lvl="0" algn="l" defTabSz="977900">
            <a:lnSpc>
              <a:spcPct val="90000"/>
            </a:lnSpc>
            <a:spcBef>
              <a:spcPct val="0"/>
            </a:spcBef>
            <a:spcAft>
              <a:spcPct val="35000"/>
            </a:spcAft>
          </a:pPr>
          <a:r>
            <a:rPr lang="en-GB" sz="2200" kern="1200" dirty="0">
              <a:latin typeface="Bahnschrift Condensed" panose="020B0502040204020203" pitchFamily="34" charset="0"/>
            </a:rPr>
            <a:t>"To better the lives of our clients by developing and enabling unmatched leisure and holiday experiences," reads the mission statement of the hotel</a:t>
          </a:r>
          <a:r>
            <a:rPr lang="en-US" sz="2200" kern="1200" dirty="0">
              <a:latin typeface="Bahnschrift Condensed" panose="020B0502040204020203" pitchFamily="34" charset="0"/>
            </a:rPr>
            <a:t>”</a:t>
          </a:r>
        </a:p>
      </dsp:txBody>
      <dsp:txXfrm>
        <a:off x="58742" y="2636618"/>
        <a:ext cx="5760802" cy="108586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B4CB63-FB1A-420C-BE7C-4BCCF8619673}">
      <dsp:nvSpPr>
        <dsp:cNvPr id="0" name=""/>
        <dsp:cNvSpPr/>
      </dsp:nvSpPr>
      <dsp:spPr>
        <a:xfrm>
          <a:off x="1688842" y="8"/>
          <a:ext cx="4118528" cy="676416"/>
        </a:xfrm>
        <a:prstGeom prst="chevron">
          <a:avLst/>
        </a:prstGeom>
        <a:gradFill rotWithShape="0">
          <a:gsLst>
            <a:gs pos="0">
              <a:schemeClr val="accent2">
                <a:hueOff val="0"/>
                <a:satOff val="0"/>
                <a:lumOff val="0"/>
                <a:alphaOff val="0"/>
                <a:tint val="65000"/>
                <a:shade val="92000"/>
                <a:satMod val="130000"/>
              </a:schemeClr>
            </a:gs>
            <a:gs pos="45000">
              <a:schemeClr val="accent2">
                <a:hueOff val="0"/>
                <a:satOff val="0"/>
                <a:lumOff val="0"/>
                <a:alphaOff val="0"/>
                <a:tint val="60000"/>
                <a:shade val="99000"/>
                <a:satMod val="120000"/>
              </a:schemeClr>
            </a:gs>
            <a:gs pos="100000">
              <a:schemeClr val="accent2">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9210" tIns="14605" rIns="0" bIns="14605" numCol="1" spcCol="1270" anchor="ctr" anchorCtr="0">
          <a:noAutofit/>
        </a:bodyPr>
        <a:lstStyle/>
        <a:p>
          <a:pPr lvl="0" algn="ctr" defTabSz="1022350">
            <a:lnSpc>
              <a:spcPct val="90000"/>
            </a:lnSpc>
            <a:spcBef>
              <a:spcPct val="0"/>
            </a:spcBef>
            <a:spcAft>
              <a:spcPct val="35000"/>
            </a:spcAft>
          </a:pPr>
          <a:r>
            <a:rPr lang="en-US" sz="2300" b="0" kern="1200" dirty="0">
              <a:latin typeface="Bahnschrift Condensed" panose="020B0502040204020203" pitchFamily="34" charset="0"/>
            </a:rPr>
            <a:t>Domestic and Foreign Tourists</a:t>
          </a:r>
        </a:p>
      </dsp:txBody>
      <dsp:txXfrm>
        <a:off x="2027050" y="8"/>
        <a:ext cx="3442112" cy="676416"/>
      </dsp:txXfrm>
    </dsp:sp>
    <dsp:sp modelId="{73DCEAA1-6BFD-4C23-95CB-2F705350A04B}">
      <dsp:nvSpPr>
        <dsp:cNvPr id="0" name=""/>
        <dsp:cNvSpPr/>
      </dsp:nvSpPr>
      <dsp:spPr>
        <a:xfrm>
          <a:off x="1688842" y="771123"/>
          <a:ext cx="4118528" cy="676416"/>
        </a:xfrm>
        <a:prstGeom prst="chevron">
          <a:avLst/>
        </a:prstGeom>
        <a:gradFill rotWithShape="0">
          <a:gsLst>
            <a:gs pos="0">
              <a:schemeClr val="accent3">
                <a:hueOff val="0"/>
                <a:satOff val="0"/>
                <a:lumOff val="0"/>
                <a:alphaOff val="0"/>
                <a:tint val="65000"/>
                <a:shade val="92000"/>
                <a:satMod val="130000"/>
              </a:schemeClr>
            </a:gs>
            <a:gs pos="45000">
              <a:schemeClr val="accent3">
                <a:hueOff val="0"/>
                <a:satOff val="0"/>
                <a:lumOff val="0"/>
                <a:alphaOff val="0"/>
                <a:tint val="60000"/>
                <a:shade val="99000"/>
                <a:satMod val="120000"/>
              </a:schemeClr>
            </a:gs>
            <a:gs pos="100000">
              <a:schemeClr val="accent3">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9210" tIns="14605" rIns="0" bIns="14605" numCol="1" spcCol="1270" anchor="ctr" anchorCtr="0">
          <a:noAutofit/>
        </a:bodyPr>
        <a:lstStyle/>
        <a:p>
          <a:pPr lvl="0" algn="ctr" defTabSz="1022350">
            <a:lnSpc>
              <a:spcPct val="90000"/>
            </a:lnSpc>
            <a:spcBef>
              <a:spcPct val="0"/>
            </a:spcBef>
            <a:spcAft>
              <a:spcPct val="35000"/>
            </a:spcAft>
          </a:pPr>
          <a:r>
            <a:rPr lang="en-US" sz="2300" b="0" kern="1200">
              <a:latin typeface="Bahnschrift Condensed" panose="020B0502040204020203" pitchFamily="34" charset="0"/>
            </a:rPr>
            <a:t>Visitors looking for a luxurious stay</a:t>
          </a:r>
        </a:p>
      </dsp:txBody>
      <dsp:txXfrm>
        <a:off x="2027050" y="771123"/>
        <a:ext cx="3442112" cy="676416"/>
      </dsp:txXfrm>
    </dsp:sp>
    <dsp:sp modelId="{48F1CAD0-ACB6-44AB-9B3F-24C8F84E4E3C}">
      <dsp:nvSpPr>
        <dsp:cNvPr id="0" name=""/>
        <dsp:cNvSpPr/>
      </dsp:nvSpPr>
      <dsp:spPr>
        <a:xfrm>
          <a:off x="1688842" y="1542237"/>
          <a:ext cx="4118528" cy="676416"/>
        </a:xfrm>
        <a:prstGeom prst="chevron">
          <a:avLst/>
        </a:prstGeom>
        <a:gradFill rotWithShape="0">
          <a:gsLst>
            <a:gs pos="0">
              <a:schemeClr val="accent4">
                <a:hueOff val="0"/>
                <a:satOff val="0"/>
                <a:lumOff val="0"/>
                <a:alphaOff val="0"/>
                <a:tint val="65000"/>
                <a:shade val="92000"/>
                <a:satMod val="130000"/>
              </a:schemeClr>
            </a:gs>
            <a:gs pos="45000">
              <a:schemeClr val="accent4">
                <a:hueOff val="0"/>
                <a:satOff val="0"/>
                <a:lumOff val="0"/>
                <a:alphaOff val="0"/>
                <a:tint val="60000"/>
                <a:shade val="99000"/>
                <a:satMod val="120000"/>
              </a:schemeClr>
            </a:gs>
            <a:gs pos="100000">
              <a:schemeClr val="accent4">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9210" tIns="14605" rIns="0" bIns="14605" numCol="1" spcCol="1270" anchor="ctr" anchorCtr="0">
          <a:noAutofit/>
        </a:bodyPr>
        <a:lstStyle/>
        <a:p>
          <a:pPr lvl="0" algn="ctr" defTabSz="1022350">
            <a:lnSpc>
              <a:spcPct val="90000"/>
            </a:lnSpc>
            <a:spcBef>
              <a:spcPct val="0"/>
            </a:spcBef>
            <a:spcAft>
              <a:spcPct val="35000"/>
            </a:spcAft>
          </a:pPr>
          <a:r>
            <a:rPr lang="en-US" sz="2300" b="0" kern="1200">
              <a:latin typeface="Bahnschrift Condensed" panose="020B0502040204020203" pitchFamily="34" charset="0"/>
            </a:rPr>
            <a:t>Independent and affluent individuals </a:t>
          </a:r>
        </a:p>
      </dsp:txBody>
      <dsp:txXfrm>
        <a:off x="2027050" y="1542237"/>
        <a:ext cx="3442112" cy="676416"/>
      </dsp:txXfrm>
    </dsp:sp>
    <dsp:sp modelId="{DE3E3CDD-5456-4243-A7F3-6741595B495B}">
      <dsp:nvSpPr>
        <dsp:cNvPr id="0" name=""/>
        <dsp:cNvSpPr/>
      </dsp:nvSpPr>
      <dsp:spPr>
        <a:xfrm>
          <a:off x="1688842" y="2313351"/>
          <a:ext cx="4118528" cy="676416"/>
        </a:xfrm>
        <a:prstGeom prst="chevron">
          <a:avLst/>
        </a:prstGeom>
        <a:gradFill rotWithShape="0">
          <a:gsLst>
            <a:gs pos="0">
              <a:schemeClr val="accent5">
                <a:hueOff val="0"/>
                <a:satOff val="0"/>
                <a:lumOff val="0"/>
                <a:alphaOff val="0"/>
                <a:tint val="65000"/>
                <a:shade val="92000"/>
                <a:satMod val="130000"/>
              </a:schemeClr>
            </a:gs>
            <a:gs pos="45000">
              <a:schemeClr val="accent5">
                <a:hueOff val="0"/>
                <a:satOff val="0"/>
                <a:lumOff val="0"/>
                <a:alphaOff val="0"/>
                <a:tint val="60000"/>
                <a:shade val="99000"/>
                <a:satMod val="120000"/>
              </a:schemeClr>
            </a:gs>
            <a:gs pos="100000">
              <a:schemeClr val="accent5">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9210" tIns="14605" rIns="0" bIns="14605" numCol="1" spcCol="1270" anchor="ctr" anchorCtr="0">
          <a:noAutofit/>
        </a:bodyPr>
        <a:lstStyle/>
        <a:p>
          <a:pPr lvl="0" algn="ctr" defTabSz="1022350">
            <a:lnSpc>
              <a:spcPct val="90000"/>
            </a:lnSpc>
            <a:spcBef>
              <a:spcPct val="0"/>
            </a:spcBef>
            <a:spcAft>
              <a:spcPct val="35000"/>
            </a:spcAft>
          </a:pPr>
          <a:r>
            <a:rPr lang="en-US" sz="2300" b="0" kern="1200">
              <a:latin typeface="Bahnschrift Condensed" panose="020B0502040204020203" pitchFamily="34" charset="0"/>
            </a:rPr>
            <a:t>Business Travelers </a:t>
          </a:r>
        </a:p>
      </dsp:txBody>
      <dsp:txXfrm>
        <a:off x="2027050" y="2313351"/>
        <a:ext cx="3442112" cy="676416"/>
      </dsp:txXfrm>
    </dsp:sp>
    <dsp:sp modelId="{72C1B05F-F91B-4FD6-AA61-1617300900E0}">
      <dsp:nvSpPr>
        <dsp:cNvPr id="0" name=""/>
        <dsp:cNvSpPr/>
      </dsp:nvSpPr>
      <dsp:spPr>
        <a:xfrm>
          <a:off x="1688842" y="3084466"/>
          <a:ext cx="4118528" cy="676416"/>
        </a:xfrm>
        <a:prstGeom prst="chevron">
          <a:avLst/>
        </a:prstGeom>
        <a:gradFill rotWithShape="0">
          <a:gsLst>
            <a:gs pos="0">
              <a:schemeClr val="accent6">
                <a:hueOff val="0"/>
                <a:satOff val="0"/>
                <a:lumOff val="0"/>
                <a:alphaOff val="0"/>
                <a:tint val="65000"/>
                <a:shade val="92000"/>
                <a:satMod val="130000"/>
              </a:schemeClr>
            </a:gs>
            <a:gs pos="45000">
              <a:schemeClr val="accent6">
                <a:hueOff val="0"/>
                <a:satOff val="0"/>
                <a:lumOff val="0"/>
                <a:alphaOff val="0"/>
                <a:tint val="60000"/>
                <a:shade val="99000"/>
                <a:satMod val="120000"/>
              </a:schemeClr>
            </a:gs>
            <a:gs pos="100000">
              <a:schemeClr val="accent6">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9210" tIns="14605" rIns="0" bIns="14605" numCol="1" spcCol="1270" anchor="ctr" anchorCtr="0">
          <a:noAutofit/>
        </a:bodyPr>
        <a:lstStyle/>
        <a:p>
          <a:pPr lvl="0" algn="ctr" defTabSz="1022350">
            <a:lnSpc>
              <a:spcPct val="90000"/>
            </a:lnSpc>
            <a:spcBef>
              <a:spcPct val="0"/>
            </a:spcBef>
            <a:spcAft>
              <a:spcPct val="35000"/>
            </a:spcAft>
          </a:pPr>
          <a:r>
            <a:rPr lang="en-US" sz="2300" b="0" kern="1200">
              <a:latin typeface="Bahnschrift Condensed" panose="020B0502040204020203" pitchFamily="34" charset="0"/>
            </a:rPr>
            <a:t>Newlyweds</a:t>
          </a:r>
        </a:p>
      </dsp:txBody>
      <dsp:txXfrm>
        <a:off x="2027050" y="3084466"/>
        <a:ext cx="3442112" cy="67641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C18D20-BA35-4DC0-A403-DD3514CF923A}">
      <dsp:nvSpPr>
        <dsp:cNvPr id="0" name=""/>
        <dsp:cNvSpPr/>
      </dsp:nvSpPr>
      <dsp:spPr>
        <a:xfrm>
          <a:off x="1108" y="1189879"/>
          <a:ext cx="2593277" cy="1296638"/>
        </a:xfrm>
        <a:prstGeom prst="roundRect">
          <a:avLst>
            <a:gd name="adj" fmla="val 10000"/>
          </a:avLst>
        </a:prstGeom>
        <a:solidFill>
          <a:schemeClr val="lt1">
            <a:hueOff val="0"/>
            <a:satOff val="0"/>
            <a:lumOff val="0"/>
            <a:alphaOff val="0"/>
          </a:schemeClr>
        </a:solidFill>
        <a:ln>
          <a:noFill/>
        </a:ln>
        <a:effectLst>
          <a:outerShdw blurRad="38100" dist="25400" dir="2700000" algn="br" rotWithShape="0">
            <a:srgbClr val="000000">
              <a:alpha val="60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0005" tIns="26670" rIns="40005" bIns="26670" numCol="1" spcCol="1270" anchor="ctr" anchorCtr="0">
          <a:noAutofit/>
        </a:bodyPr>
        <a:lstStyle/>
        <a:p>
          <a:pPr lvl="0" algn="ctr" defTabSz="933450">
            <a:lnSpc>
              <a:spcPct val="90000"/>
            </a:lnSpc>
            <a:spcBef>
              <a:spcPct val="0"/>
            </a:spcBef>
            <a:spcAft>
              <a:spcPct val="35000"/>
            </a:spcAft>
          </a:pPr>
          <a:r>
            <a:rPr lang="en-GB" sz="2100" kern="1200">
              <a:latin typeface="Bahnschrift Condensed" panose="020B0502040204020203" pitchFamily="34" charset="0"/>
            </a:rPr>
            <a:t>Guided meditations and fresh water sources</a:t>
          </a:r>
          <a:endParaRPr lang="en-US" sz="2100" kern="1200">
            <a:latin typeface="Bahnschrift Condensed" panose="020B0502040204020203" pitchFamily="34" charset="0"/>
          </a:endParaRPr>
        </a:p>
      </dsp:txBody>
      <dsp:txXfrm>
        <a:off x="39085" y="1227856"/>
        <a:ext cx="2517323" cy="1220684"/>
      </dsp:txXfrm>
    </dsp:sp>
    <dsp:sp modelId="{04149F58-A550-46CE-B840-2F52014792A8}">
      <dsp:nvSpPr>
        <dsp:cNvPr id="0" name=""/>
        <dsp:cNvSpPr/>
      </dsp:nvSpPr>
      <dsp:spPr>
        <a:xfrm>
          <a:off x="3242704" y="1189879"/>
          <a:ext cx="2593277" cy="1296638"/>
        </a:xfrm>
        <a:prstGeom prst="roundRect">
          <a:avLst>
            <a:gd name="adj" fmla="val 10000"/>
          </a:avLst>
        </a:prstGeom>
        <a:solidFill>
          <a:schemeClr val="lt1">
            <a:hueOff val="0"/>
            <a:satOff val="0"/>
            <a:lumOff val="0"/>
            <a:alphaOff val="0"/>
          </a:schemeClr>
        </a:solidFill>
        <a:ln>
          <a:noFill/>
        </a:ln>
        <a:effectLst>
          <a:outerShdw blurRad="38100" dist="25400" dir="2700000" algn="br" rotWithShape="0">
            <a:srgbClr val="000000">
              <a:alpha val="60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0005" tIns="26670" rIns="40005" bIns="26670" numCol="1" spcCol="1270" anchor="ctr" anchorCtr="0">
          <a:noAutofit/>
        </a:bodyPr>
        <a:lstStyle/>
        <a:p>
          <a:pPr lvl="0" algn="ctr" defTabSz="933450">
            <a:lnSpc>
              <a:spcPct val="90000"/>
            </a:lnSpc>
            <a:spcBef>
              <a:spcPct val="0"/>
            </a:spcBef>
            <a:spcAft>
              <a:spcPct val="35000"/>
            </a:spcAft>
          </a:pPr>
          <a:r>
            <a:rPr lang="en-GB" sz="2100" kern="1200" dirty="0">
              <a:latin typeface="Bahnschrift Condensed" panose="020B0502040204020203" pitchFamily="34" charset="0"/>
            </a:rPr>
            <a:t>Delectable meals in recognised eateries or unwind with a dinner in your bedroom</a:t>
          </a:r>
          <a:endParaRPr lang="en-US" sz="2100" kern="1200" dirty="0">
            <a:latin typeface="Bahnschrift Condensed" panose="020B0502040204020203" pitchFamily="34" charset="0"/>
          </a:endParaRPr>
        </a:p>
      </dsp:txBody>
      <dsp:txXfrm>
        <a:off x="3280681" y="1227856"/>
        <a:ext cx="2517323" cy="1220684"/>
      </dsp:txXfrm>
    </dsp:sp>
    <dsp:sp modelId="{616C69B3-DA7B-4F68-B243-C3BDB493533D}">
      <dsp:nvSpPr>
        <dsp:cNvPr id="0" name=""/>
        <dsp:cNvSpPr/>
      </dsp:nvSpPr>
      <dsp:spPr>
        <a:xfrm>
          <a:off x="6484301" y="1189879"/>
          <a:ext cx="2593277" cy="1296638"/>
        </a:xfrm>
        <a:prstGeom prst="roundRect">
          <a:avLst>
            <a:gd name="adj" fmla="val 10000"/>
          </a:avLst>
        </a:prstGeom>
        <a:solidFill>
          <a:schemeClr val="lt1">
            <a:hueOff val="0"/>
            <a:satOff val="0"/>
            <a:lumOff val="0"/>
            <a:alphaOff val="0"/>
          </a:schemeClr>
        </a:solidFill>
        <a:ln>
          <a:noFill/>
        </a:ln>
        <a:effectLst>
          <a:outerShdw blurRad="38100" dist="25400" dir="2700000" algn="br" rotWithShape="0">
            <a:srgbClr val="000000">
              <a:alpha val="60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0005" tIns="26670" rIns="40005" bIns="26670" numCol="1" spcCol="1270" anchor="ctr" anchorCtr="0">
          <a:noAutofit/>
        </a:bodyPr>
        <a:lstStyle/>
        <a:p>
          <a:pPr lvl="0" algn="ctr" defTabSz="933450">
            <a:lnSpc>
              <a:spcPct val="90000"/>
            </a:lnSpc>
            <a:spcBef>
              <a:spcPct val="0"/>
            </a:spcBef>
            <a:spcAft>
              <a:spcPct val="35000"/>
            </a:spcAft>
          </a:pPr>
          <a:r>
            <a:rPr lang="en-GB" sz="2100" kern="1200" dirty="0">
              <a:latin typeface="Bahnschrift Condensed" panose="020B0502040204020203" pitchFamily="34" charset="0"/>
            </a:rPr>
            <a:t>Provides travel and automobile rental services.</a:t>
          </a:r>
          <a:endParaRPr lang="en-US" sz="2100" kern="1200" dirty="0">
            <a:latin typeface="Bahnschrift Condensed" panose="020B0502040204020203" pitchFamily="34" charset="0"/>
          </a:endParaRPr>
        </a:p>
      </dsp:txBody>
      <dsp:txXfrm>
        <a:off x="6522278" y="1227856"/>
        <a:ext cx="2517323" cy="122068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44EBEE-F156-4217-8E30-1ECDF91BF9B3}">
      <dsp:nvSpPr>
        <dsp:cNvPr id="0" name=""/>
        <dsp:cNvSpPr/>
      </dsp:nvSpPr>
      <dsp:spPr>
        <a:xfrm>
          <a:off x="2466067" y="1880445"/>
          <a:ext cx="492683" cy="1059269"/>
        </a:xfrm>
        <a:custGeom>
          <a:avLst/>
          <a:gdLst/>
          <a:ahLst/>
          <a:cxnLst/>
          <a:rect l="0" t="0" r="0" b="0"/>
          <a:pathLst>
            <a:path>
              <a:moveTo>
                <a:pt x="0" y="0"/>
              </a:moveTo>
              <a:lnTo>
                <a:pt x="246341" y="0"/>
              </a:lnTo>
              <a:lnTo>
                <a:pt x="246341" y="1059269"/>
              </a:lnTo>
              <a:lnTo>
                <a:pt x="492683" y="1059269"/>
              </a:lnTo>
            </a:path>
          </a:pathLst>
        </a:custGeom>
        <a:noFill/>
        <a:ln w="15875" cap="flat"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46C674C-CF0B-46A1-9B50-CDE929E1B89E}">
      <dsp:nvSpPr>
        <dsp:cNvPr id="0" name=""/>
        <dsp:cNvSpPr/>
      </dsp:nvSpPr>
      <dsp:spPr>
        <a:xfrm>
          <a:off x="2466067" y="1834725"/>
          <a:ext cx="495332" cy="91440"/>
        </a:xfrm>
        <a:custGeom>
          <a:avLst/>
          <a:gdLst/>
          <a:ahLst/>
          <a:cxnLst/>
          <a:rect l="0" t="0" r="0" b="0"/>
          <a:pathLst>
            <a:path>
              <a:moveTo>
                <a:pt x="0" y="45720"/>
              </a:moveTo>
              <a:lnTo>
                <a:pt x="248990" y="45720"/>
              </a:lnTo>
              <a:lnTo>
                <a:pt x="248990" y="74218"/>
              </a:lnTo>
              <a:lnTo>
                <a:pt x="495332" y="74218"/>
              </a:lnTo>
            </a:path>
          </a:pathLst>
        </a:custGeom>
        <a:noFill/>
        <a:ln w="15875" cap="flat"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61579FA-B3AE-4E4E-81A3-A0B5E05575DB}">
      <dsp:nvSpPr>
        <dsp:cNvPr id="0" name=""/>
        <dsp:cNvSpPr/>
      </dsp:nvSpPr>
      <dsp:spPr>
        <a:xfrm>
          <a:off x="2466067" y="821175"/>
          <a:ext cx="492683" cy="1059269"/>
        </a:xfrm>
        <a:custGeom>
          <a:avLst/>
          <a:gdLst/>
          <a:ahLst/>
          <a:cxnLst/>
          <a:rect l="0" t="0" r="0" b="0"/>
          <a:pathLst>
            <a:path>
              <a:moveTo>
                <a:pt x="0" y="1059269"/>
              </a:moveTo>
              <a:lnTo>
                <a:pt x="246341" y="1059269"/>
              </a:lnTo>
              <a:lnTo>
                <a:pt x="246341" y="0"/>
              </a:lnTo>
              <a:lnTo>
                <a:pt x="492683" y="0"/>
              </a:lnTo>
            </a:path>
          </a:pathLst>
        </a:custGeom>
        <a:noFill/>
        <a:ln w="15875" cap="flat"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5369766-87C8-4D9D-8F1C-01FA24F9F969}">
      <dsp:nvSpPr>
        <dsp:cNvPr id="0" name=""/>
        <dsp:cNvSpPr/>
      </dsp:nvSpPr>
      <dsp:spPr>
        <a:xfrm>
          <a:off x="2648" y="1504774"/>
          <a:ext cx="2463418" cy="751342"/>
        </a:xfrm>
        <a:prstGeom prst="rect">
          <a:avLst/>
        </a:prstGeom>
        <a:gradFill rotWithShape="0">
          <a:gsLst>
            <a:gs pos="0">
              <a:schemeClr val="lt1">
                <a:hueOff val="0"/>
                <a:satOff val="0"/>
                <a:lumOff val="0"/>
                <a:alphaOff val="0"/>
                <a:tint val="65000"/>
                <a:shade val="92000"/>
                <a:satMod val="130000"/>
              </a:schemeClr>
            </a:gs>
            <a:gs pos="45000">
              <a:schemeClr val="lt1">
                <a:hueOff val="0"/>
                <a:satOff val="0"/>
                <a:lumOff val="0"/>
                <a:alphaOff val="0"/>
                <a:tint val="60000"/>
                <a:shade val="99000"/>
                <a:satMod val="120000"/>
              </a:schemeClr>
            </a:gs>
            <a:gs pos="100000">
              <a:schemeClr val="lt1">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US" sz="2400" kern="1200">
              <a:latin typeface="Bahnschrift Light Condensed" panose="020B0502040204020203" pitchFamily="34" charset="0"/>
            </a:rPr>
            <a:t>Offers reward Programmes</a:t>
          </a:r>
        </a:p>
      </dsp:txBody>
      <dsp:txXfrm>
        <a:off x="2648" y="1504774"/>
        <a:ext cx="2463418" cy="751342"/>
      </dsp:txXfrm>
    </dsp:sp>
    <dsp:sp modelId="{69FBF744-F152-429A-B5A1-81DB2F2C6D18}">
      <dsp:nvSpPr>
        <dsp:cNvPr id="0" name=""/>
        <dsp:cNvSpPr/>
      </dsp:nvSpPr>
      <dsp:spPr>
        <a:xfrm>
          <a:off x="2958750" y="445504"/>
          <a:ext cx="2463418" cy="751342"/>
        </a:xfrm>
        <a:prstGeom prst="rect">
          <a:avLst/>
        </a:prstGeom>
        <a:gradFill rotWithShape="0">
          <a:gsLst>
            <a:gs pos="0">
              <a:schemeClr val="lt1">
                <a:hueOff val="0"/>
                <a:satOff val="0"/>
                <a:lumOff val="0"/>
                <a:alphaOff val="0"/>
                <a:tint val="65000"/>
                <a:shade val="92000"/>
                <a:satMod val="130000"/>
              </a:schemeClr>
            </a:gs>
            <a:gs pos="45000">
              <a:schemeClr val="lt1">
                <a:hueOff val="0"/>
                <a:satOff val="0"/>
                <a:lumOff val="0"/>
                <a:alphaOff val="0"/>
                <a:tint val="60000"/>
                <a:shade val="99000"/>
                <a:satMod val="120000"/>
              </a:schemeClr>
            </a:gs>
            <a:gs pos="100000">
              <a:schemeClr val="lt1">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GB" sz="2400" kern="1200">
              <a:latin typeface="Bahnschrift Light Condensed" panose="020B0502040204020203" pitchFamily="34" charset="0"/>
            </a:rPr>
            <a:t>Starwood Preferred Guest</a:t>
          </a:r>
          <a:endParaRPr lang="en-US" sz="2400" kern="1200">
            <a:latin typeface="Bahnschrift Light Condensed" panose="020B0502040204020203" pitchFamily="34" charset="0"/>
          </a:endParaRPr>
        </a:p>
      </dsp:txBody>
      <dsp:txXfrm>
        <a:off x="2958750" y="445504"/>
        <a:ext cx="2463418" cy="751342"/>
      </dsp:txXfrm>
    </dsp:sp>
    <dsp:sp modelId="{F0FD3130-11C3-4690-BB18-844A58AC91FA}">
      <dsp:nvSpPr>
        <dsp:cNvPr id="0" name=""/>
        <dsp:cNvSpPr/>
      </dsp:nvSpPr>
      <dsp:spPr>
        <a:xfrm>
          <a:off x="2961399" y="1533272"/>
          <a:ext cx="2463418" cy="751342"/>
        </a:xfrm>
        <a:prstGeom prst="rect">
          <a:avLst/>
        </a:prstGeom>
        <a:gradFill rotWithShape="0">
          <a:gsLst>
            <a:gs pos="0">
              <a:schemeClr val="lt1">
                <a:hueOff val="0"/>
                <a:satOff val="0"/>
                <a:lumOff val="0"/>
                <a:alphaOff val="0"/>
                <a:tint val="65000"/>
                <a:shade val="92000"/>
                <a:satMod val="130000"/>
              </a:schemeClr>
            </a:gs>
            <a:gs pos="45000">
              <a:schemeClr val="lt1">
                <a:hueOff val="0"/>
                <a:satOff val="0"/>
                <a:lumOff val="0"/>
                <a:alphaOff val="0"/>
                <a:tint val="60000"/>
                <a:shade val="99000"/>
                <a:satMod val="120000"/>
              </a:schemeClr>
            </a:gs>
            <a:gs pos="100000">
              <a:schemeClr val="lt1">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GB" sz="2400" kern="1200">
              <a:latin typeface="Bahnschrift Light Condensed" panose="020B0502040204020203" pitchFamily="34" charset="0"/>
            </a:rPr>
            <a:t>Marriott Rewards </a:t>
          </a:r>
          <a:endParaRPr lang="en-US" sz="2400" kern="1200">
            <a:latin typeface="Bahnschrift Light Condensed" panose="020B0502040204020203" pitchFamily="34" charset="0"/>
          </a:endParaRPr>
        </a:p>
      </dsp:txBody>
      <dsp:txXfrm>
        <a:off x="2961399" y="1533272"/>
        <a:ext cx="2463418" cy="751342"/>
      </dsp:txXfrm>
    </dsp:sp>
    <dsp:sp modelId="{9D6DE594-FB79-4C6E-9FFD-4018950E4B95}">
      <dsp:nvSpPr>
        <dsp:cNvPr id="0" name=""/>
        <dsp:cNvSpPr/>
      </dsp:nvSpPr>
      <dsp:spPr>
        <a:xfrm>
          <a:off x="2958750" y="2564044"/>
          <a:ext cx="2463418" cy="751342"/>
        </a:xfrm>
        <a:prstGeom prst="rect">
          <a:avLst/>
        </a:prstGeom>
        <a:gradFill rotWithShape="0">
          <a:gsLst>
            <a:gs pos="0">
              <a:schemeClr val="lt1">
                <a:hueOff val="0"/>
                <a:satOff val="0"/>
                <a:lumOff val="0"/>
                <a:alphaOff val="0"/>
                <a:tint val="65000"/>
                <a:shade val="92000"/>
                <a:satMod val="130000"/>
              </a:schemeClr>
            </a:gs>
            <a:gs pos="45000">
              <a:schemeClr val="lt1">
                <a:hueOff val="0"/>
                <a:satOff val="0"/>
                <a:lumOff val="0"/>
                <a:alphaOff val="0"/>
                <a:tint val="60000"/>
                <a:shade val="99000"/>
                <a:satMod val="120000"/>
              </a:schemeClr>
            </a:gs>
            <a:gs pos="100000">
              <a:schemeClr val="lt1">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GB" sz="2400" kern="1200">
              <a:latin typeface="Bahnschrift Light Condensed" panose="020B0502040204020203" pitchFamily="34" charset="0"/>
            </a:rPr>
            <a:t>The Ritz-Carlton Rewards</a:t>
          </a:r>
          <a:endParaRPr lang="en-US" sz="2400" kern="1200">
            <a:latin typeface="Bahnschrift Light Condensed" panose="020B0502040204020203" pitchFamily="34" charset="0"/>
          </a:endParaRPr>
        </a:p>
      </dsp:txBody>
      <dsp:txXfrm>
        <a:off x="2958750" y="2564044"/>
        <a:ext cx="2463418" cy="75134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4A9D7F-C603-4D3C-9D7A-B027499C136D}">
      <dsp:nvSpPr>
        <dsp:cNvPr id="0" name=""/>
        <dsp:cNvSpPr/>
      </dsp:nvSpPr>
      <dsp:spPr>
        <a:xfrm>
          <a:off x="0" y="284943"/>
          <a:ext cx="2591677" cy="1295838"/>
        </a:xfrm>
        <a:prstGeom prst="roundRect">
          <a:avLst>
            <a:gd name="adj" fmla="val 10000"/>
          </a:avLst>
        </a:prstGeom>
        <a:gradFill rotWithShape="0">
          <a:gsLst>
            <a:gs pos="0">
              <a:schemeClr val="accent4">
                <a:hueOff val="0"/>
                <a:satOff val="0"/>
                <a:lumOff val="0"/>
                <a:alphaOff val="0"/>
                <a:tint val="65000"/>
                <a:shade val="92000"/>
                <a:satMod val="130000"/>
              </a:schemeClr>
            </a:gs>
            <a:gs pos="45000">
              <a:schemeClr val="accent4">
                <a:hueOff val="0"/>
                <a:satOff val="0"/>
                <a:lumOff val="0"/>
                <a:alphaOff val="0"/>
                <a:tint val="60000"/>
                <a:shade val="99000"/>
                <a:satMod val="120000"/>
              </a:schemeClr>
            </a:gs>
            <a:gs pos="100000">
              <a:schemeClr val="accent4">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0005" tIns="26670" rIns="40005" bIns="26670" numCol="1" spcCol="1270" anchor="ctr" anchorCtr="0">
          <a:noAutofit/>
        </a:bodyPr>
        <a:lstStyle/>
        <a:p>
          <a:pPr lvl="0" algn="ctr" defTabSz="933450">
            <a:lnSpc>
              <a:spcPct val="90000"/>
            </a:lnSpc>
            <a:spcBef>
              <a:spcPct val="0"/>
            </a:spcBef>
            <a:spcAft>
              <a:spcPct val="35000"/>
            </a:spcAft>
          </a:pPr>
          <a:r>
            <a:rPr lang="en-GB" sz="2100" kern="1200">
              <a:latin typeface="Bahnschrift Condensed" panose="020B0502040204020203" pitchFamily="34" charset="0"/>
            </a:rPr>
            <a:t>The hotel used a very well-designed website for client contact</a:t>
          </a:r>
          <a:endParaRPr lang="en-US" sz="2100" kern="1200">
            <a:latin typeface="Bahnschrift Condensed" panose="020B0502040204020203" pitchFamily="34" charset="0"/>
          </a:endParaRPr>
        </a:p>
      </dsp:txBody>
      <dsp:txXfrm>
        <a:off x="37954" y="322897"/>
        <a:ext cx="2515769" cy="1219930"/>
      </dsp:txXfrm>
    </dsp:sp>
    <dsp:sp modelId="{AB8D0D76-61A4-4CDB-81EA-D244979EDAA0}">
      <dsp:nvSpPr>
        <dsp:cNvPr id="0" name=""/>
        <dsp:cNvSpPr/>
      </dsp:nvSpPr>
      <dsp:spPr>
        <a:xfrm>
          <a:off x="2802167" y="913036"/>
          <a:ext cx="2591677" cy="1295838"/>
        </a:xfrm>
        <a:prstGeom prst="roundRect">
          <a:avLst>
            <a:gd name="adj" fmla="val 10000"/>
          </a:avLst>
        </a:prstGeom>
        <a:gradFill rotWithShape="0">
          <a:gsLst>
            <a:gs pos="0">
              <a:schemeClr val="accent4">
                <a:hueOff val="734097"/>
                <a:satOff val="3054"/>
                <a:lumOff val="-392"/>
                <a:alphaOff val="0"/>
                <a:tint val="65000"/>
                <a:shade val="92000"/>
                <a:satMod val="130000"/>
              </a:schemeClr>
            </a:gs>
            <a:gs pos="45000">
              <a:schemeClr val="accent4">
                <a:hueOff val="734097"/>
                <a:satOff val="3054"/>
                <a:lumOff val="-392"/>
                <a:alphaOff val="0"/>
                <a:tint val="60000"/>
                <a:shade val="99000"/>
                <a:satMod val="120000"/>
              </a:schemeClr>
            </a:gs>
            <a:gs pos="100000">
              <a:schemeClr val="accent4">
                <a:hueOff val="734097"/>
                <a:satOff val="3054"/>
                <a:lumOff val="-392"/>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0005" tIns="26670" rIns="40005" bIns="26670" numCol="1" spcCol="1270" anchor="ctr" anchorCtr="0">
          <a:noAutofit/>
        </a:bodyPr>
        <a:lstStyle/>
        <a:p>
          <a:pPr lvl="0" algn="ctr" defTabSz="933450">
            <a:lnSpc>
              <a:spcPct val="90000"/>
            </a:lnSpc>
            <a:spcBef>
              <a:spcPct val="0"/>
            </a:spcBef>
            <a:spcAft>
              <a:spcPct val="35000"/>
            </a:spcAft>
          </a:pPr>
          <a:r>
            <a:rPr lang="en-GB" sz="2100" kern="1200" dirty="0">
              <a:latin typeface="Bahnschrift Condensed" panose="020B0502040204020203" pitchFamily="34" charset="0"/>
            </a:rPr>
            <a:t>They use latest technology in their suite, such as smart speakers, devices</a:t>
          </a:r>
          <a:endParaRPr lang="en-US" sz="2100" kern="1200" dirty="0">
            <a:latin typeface="Bahnschrift Condensed" panose="020B0502040204020203" pitchFamily="34" charset="0"/>
          </a:endParaRPr>
        </a:p>
      </dsp:txBody>
      <dsp:txXfrm>
        <a:off x="2840121" y="950990"/>
        <a:ext cx="2515769" cy="1219930"/>
      </dsp:txXfrm>
    </dsp:sp>
    <dsp:sp modelId="{3E2368F6-80D3-4E89-8C93-4B0D76C5C615}">
      <dsp:nvSpPr>
        <dsp:cNvPr id="0" name=""/>
        <dsp:cNvSpPr/>
      </dsp:nvSpPr>
      <dsp:spPr>
        <a:xfrm>
          <a:off x="349817" y="2364519"/>
          <a:ext cx="2591677" cy="1295838"/>
        </a:xfrm>
        <a:prstGeom prst="roundRect">
          <a:avLst>
            <a:gd name="adj" fmla="val 10000"/>
          </a:avLst>
        </a:prstGeom>
        <a:gradFill rotWithShape="0">
          <a:gsLst>
            <a:gs pos="0">
              <a:schemeClr val="accent4">
                <a:hueOff val="1468193"/>
                <a:satOff val="6108"/>
                <a:lumOff val="-784"/>
                <a:alphaOff val="0"/>
                <a:tint val="65000"/>
                <a:shade val="92000"/>
                <a:satMod val="130000"/>
              </a:schemeClr>
            </a:gs>
            <a:gs pos="45000">
              <a:schemeClr val="accent4">
                <a:hueOff val="1468193"/>
                <a:satOff val="6108"/>
                <a:lumOff val="-784"/>
                <a:alphaOff val="0"/>
                <a:tint val="60000"/>
                <a:shade val="99000"/>
                <a:satMod val="120000"/>
              </a:schemeClr>
            </a:gs>
            <a:gs pos="100000">
              <a:schemeClr val="accent4">
                <a:hueOff val="1468193"/>
                <a:satOff val="6108"/>
                <a:lumOff val="-784"/>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0005" tIns="26670" rIns="40005" bIns="26670" numCol="1" spcCol="1270" anchor="ctr" anchorCtr="0">
          <a:noAutofit/>
        </a:bodyPr>
        <a:lstStyle/>
        <a:p>
          <a:pPr lvl="0" algn="ctr" defTabSz="933450">
            <a:lnSpc>
              <a:spcPct val="90000"/>
            </a:lnSpc>
            <a:spcBef>
              <a:spcPct val="0"/>
            </a:spcBef>
            <a:spcAft>
              <a:spcPct val="35000"/>
            </a:spcAft>
          </a:pPr>
          <a:r>
            <a:rPr lang="en-GB" sz="2100" kern="1200" dirty="0">
              <a:latin typeface="Bahnschrift Condensed" panose="020B0502040204020203" pitchFamily="34" charset="0"/>
            </a:rPr>
            <a:t>Intelligent systems to manage the room's brightness, heating, television, blinds</a:t>
          </a:r>
          <a:endParaRPr lang="en-US" sz="2100" kern="1200" dirty="0">
            <a:latin typeface="Bahnschrift Condensed" panose="020B0502040204020203" pitchFamily="34" charset="0"/>
          </a:endParaRPr>
        </a:p>
      </dsp:txBody>
      <dsp:txXfrm>
        <a:off x="387771" y="2402473"/>
        <a:ext cx="2515769" cy="121993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70C195-5DEB-4CF5-9289-971EC458B40E}">
      <dsp:nvSpPr>
        <dsp:cNvPr id="0" name=""/>
        <dsp:cNvSpPr/>
      </dsp:nvSpPr>
      <dsp:spPr>
        <a:xfrm>
          <a:off x="0" y="2507544"/>
          <a:ext cx="5163561" cy="823031"/>
        </a:xfrm>
        <a:prstGeom prst="rect">
          <a:avLst/>
        </a:prstGeom>
        <a:gradFill rotWithShape="0">
          <a:gsLst>
            <a:gs pos="0">
              <a:schemeClr val="accent5">
                <a:hueOff val="0"/>
                <a:satOff val="0"/>
                <a:lumOff val="0"/>
                <a:alphaOff val="0"/>
                <a:tint val="65000"/>
                <a:shade val="92000"/>
                <a:satMod val="130000"/>
              </a:schemeClr>
            </a:gs>
            <a:gs pos="45000">
              <a:schemeClr val="accent5">
                <a:hueOff val="0"/>
                <a:satOff val="0"/>
                <a:lumOff val="0"/>
                <a:alphaOff val="0"/>
                <a:tint val="60000"/>
                <a:shade val="99000"/>
                <a:satMod val="120000"/>
              </a:schemeClr>
            </a:gs>
            <a:gs pos="100000">
              <a:schemeClr val="accent5">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0688" tIns="170688" rIns="170688" bIns="170688" numCol="1" spcCol="1270" anchor="ctr" anchorCtr="0">
          <a:noAutofit/>
        </a:bodyPr>
        <a:lstStyle/>
        <a:p>
          <a:pPr lvl="0" algn="ctr" defTabSz="1066800">
            <a:lnSpc>
              <a:spcPct val="90000"/>
            </a:lnSpc>
            <a:spcBef>
              <a:spcPct val="0"/>
            </a:spcBef>
            <a:spcAft>
              <a:spcPct val="35000"/>
            </a:spcAft>
          </a:pPr>
          <a:r>
            <a:rPr lang="en-GB" sz="2400" kern="1200">
              <a:latin typeface="Bahnschrift SemiBold SemiConden" panose="020B0502040204020203" pitchFamily="34" charset="0"/>
            </a:rPr>
            <a:t>Customer privacy </a:t>
          </a:r>
          <a:endParaRPr lang="en-US" sz="2400" kern="1200">
            <a:latin typeface="Bahnschrift SemiBold SemiConden" panose="020B0502040204020203" pitchFamily="34" charset="0"/>
          </a:endParaRPr>
        </a:p>
      </dsp:txBody>
      <dsp:txXfrm>
        <a:off x="0" y="2507544"/>
        <a:ext cx="5163561" cy="823031"/>
      </dsp:txXfrm>
    </dsp:sp>
    <dsp:sp modelId="{BE462A41-0BE2-45A3-A508-5CB771563108}">
      <dsp:nvSpPr>
        <dsp:cNvPr id="0" name=""/>
        <dsp:cNvSpPr/>
      </dsp:nvSpPr>
      <dsp:spPr>
        <a:xfrm rot="10800000">
          <a:off x="0" y="1254066"/>
          <a:ext cx="5163561" cy="1265823"/>
        </a:xfrm>
        <a:prstGeom prst="upArrowCallout">
          <a:avLst/>
        </a:prstGeom>
        <a:gradFill rotWithShape="0">
          <a:gsLst>
            <a:gs pos="0">
              <a:schemeClr val="accent5">
                <a:hueOff val="746807"/>
                <a:satOff val="-2060"/>
                <a:lumOff val="97"/>
                <a:alphaOff val="0"/>
                <a:tint val="65000"/>
                <a:shade val="92000"/>
                <a:satMod val="130000"/>
              </a:schemeClr>
            </a:gs>
            <a:gs pos="45000">
              <a:schemeClr val="accent5">
                <a:hueOff val="746807"/>
                <a:satOff val="-2060"/>
                <a:lumOff val="97"/>
                <a:alphaOff val="0"/>
                <a:tint val="60000"/>
                <a:shade val="99000"/>
                <a:satMod val="120000"/>
              </a:schemeClr>
            </a:gs>
            <a:gs pos="100000">
              <a:schemeClr val="accent5">
                <a:hueOff val="746807"/>
                <a:satOff val="-2060"/>
                <a:lumOff val="97"/>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0688" tIns="170688" rIns="170688" bIns="170688" numCol="1" spcCol="1270" anchor="ctr" anchorCtr="0">
          <a:noAutofit/>
        </a:bodyPr>
        <a:lstStyle/>
        <a:p>
          <a:pPr lvl="0" algn="ctr" defTabSz="1066800">
            <a:lnSpc>
              <a:spcPct val="90000"/>
            </a:lnSpc>
            <a:spcBef>
              <a:spcPct val="0"/>
            </a:spcBef>
            <a:spcAft>
              <a:spcPct val="35000"/>
            </a:spcAft>
          </a:pPr>
          <a:r>
            <a:rPr lang="en-GB" sz="2400" kern="1200">
              <a:latin typeface="Bahnschrift SemiBold SemiConden" panose="020B0502040204020203" pitchFamily="34" charset="0"/>
            </a:rPr>
            <a:t>Customer satisfaction </a:t>
          </a:r>
          <a:endParaRPr lang="en-US" sz="2400" kern="1200">
            <a:latin typeface="Bahnschrift SemiBold SemiConden" panose="020B0502040204020203" pitchFamily="34" charset="0"/>
          </a:endParaRPr>
        </a:p>
      </dsp:txBody>
      <dsp:txXfrm rot="10800000">
        <a:off x="0" y="1254066"/>
        <a:ext cx="5163561" cy="822494"/>
      </dsp:txXfrm>
    </dsp:sp>
    <dsp:sp modelId="{40D30462-F010-4B6F-9E3E-4CC8B8463EEC}">
      <dsp:nvSpPr>
        <dsp:cNvPr id="0" name=""/>
        <dsp:cNvSpPr/>
      </dsp:nvSpPr>
      <dsp:spPr>
        <a:xfrm rot="10800000">
          <a:off x="0" y="0"/>
          <a:ext cx="5163561" cy="1265823"/>
        </a:xfrm>
        <a:prstGeom prst="upArrowCallout">
          <a:avLst/>
        </a:prstGeom>
        <a:gradFill rotWithShape="0">
          <a:gsLst>
            <a:gs pos="0">
              <a:schemeClr val="accent5">
                <a:hueOff val="1493614"/>
                <a:satOff val="-4119"/>
                <a:lumOff val="195"/>
                <a:alphaOff val="0"/>
                <a:tint val="65000"/>
                <a:shade val="92000"/>
                <a:satMod val="130000"/>
              </a:schemeClr>
            </a:gs>
            <a:gs pos="45000">
              <a:schemeClr val="accent5">
                <a:hueOff val="1493614"/>
                <a:satOff val="-4119"/>
                <a:lumOff val="195"/>
                <a:alphaOff val="0"/>
                <a:tint val="60000"/>
                <a:shade val="99000"/>
                <a:satMod val="120000"/>
              </a:schemeClr>
            </a:gs>
            <a:gs pos="100000">
              <a:schemeClr val="accent5">
                <a:hueOff val="1493614"/>
                <a:satOff val="-4119"/>
                <a:lumOff val="195"/>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0688" tIns="170688" rIns="170688" bIns="170688" numCol="1" spcCol="1270" anchor="ctr" anchorCtr="0">
          <a:noAutofit/>
        </a:bodyPr>
        <a:lstStyle/>
        <a:p>
          <a:pPr lvl="0" algn="ctr" defTabSz="1066800">
            <a:lnSpc>
              <a:spcPct val="90000"/>
            </a:lnSpc>
            <a:spcBef>
              <a:spcPct val="0"/>
            </a:spcBef>
            <a:spcAft>
              <a:spcPct val="35000"/>
            </a:spcAft>
          </a:pPr>
          <a:r>
            <a:rPr lang="en-GB" sz="2400" kern="1200" dirty="0">
              <a:latin typeface="Bahnschrift SemiBold SemiConden" panose="020B0502040204020203" pitchFamily="34" charset="0"/>
            </a:rPr>
            <a:t>Customer Empowerment </a:t>
          </a:r>
          <a:endParaRPr lang="en-US" sz="2400" kern="1200" dirty="0">
            <a:latin typeface="Bahnschrift SemiBold SemiConden" panose="020B0502040204020203" pitchFamily="34" charset="0"/>
          </a:endParaRPr>
        </a:p>
      </dsp:txBody>
      <dsp:txXfrm rot="10800000">
        <a:off x="0" y="0"/>
        <a:ext cx="5163561" cy="82249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FC30B8-36A8-4C74-AAEB-9F804C7A9943}">
      <dsp:nvSpPr>
        <dsp:cNvPr id="0" name=""/>
        <dsp:cNvSpPr/>
      </dsp:nvSpPr>
      <dsp:spPr>
        <a:xfrm>
          <a:off x="272385" y="0"/>
          <a:ext cx="4226904" cy="4226904"/>
        </a:xfrm>
        <a:prstGeom prst="quadArrow">
          <a:avLst>
            <a:gd name="adj1" fmla="val 2000"/>
            <a:gd name="adj2" fmla="val 4000"/>
            <a:gd name="adj3" fmla="val 5000"/>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EBEED7EF-D640-43D3-9520-69CAFC63A669}">
      <dsp:nvSpPr>
        <dsp:cNvPr id="0" name=""/>
        <dsp:cNvSpPr/>
      </dsp:nvSpPr>
      <dsp:spPr>
        <a:xfrm>
          <a:off x="547134" y="274748"/>
          <a:ext cx="1690761" cy="1690761"/>
        </a:xfrm>
        <a:prstGeom prst="roundRect">
          <a:avLst/>
        </a:prstGeom>
        <a:gradFill rotWithShape="0">
          <a:gsLst>
            <a:gs pos="0">
              <a:schemeClr val="accent4">
                <a:hueOff val="0"/>
                <a:satOff val="0"/>
                <a:lumOff val="0"/>
                <a:alphaOff val="0"/>
                <a:tint val="65000"/>
                <a:shade val="92000"/>
                <a:satMod val="130000"/>
              </a:schemeClr>
            </a:gs>
            <a:gs pos="45000">
              <a:schemeClr val="accent4">
                <a:hueOff val="0"/>
                <a:satOff val="0"/>
                <a:lumOff val="0"/>
                <a:alphaOff val="0"/>
                <a:tint val="60000"/>
                <a:shade val="99000"/>
                <a:satMod val="120000"/>
              </a:schemeClr>
            </a:gs>
            <a:gs pos="100000">
              <a:schemeClr val="accent4">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kern="1200">
              <a:latin typeface="Bahnschrift SemiBold SemiConden" panose="020B0502040204020203" pitchFamily="34" charset="0"/>
            </a:rPr>
            <a:t>Technology </a:t>
          </a:r>
          <a:endParaRPr lang="en-US" sz="1800" kern="1200">
            <a:latin typeface="Bahnschrift SemiBold SemiConden" panose="020B0502040204020203" pitchFamily="34" charset="0"/>
          </a:endParaRPr>
        </a:p>
      </dsp:txBody>
      <dsp:txXfrm>
        <a:off x="629670" y="357284"/>
        <a:ext cx="1525689" cy="1525689"/>
      </dsp:txXfrm>
    </dsp:sp>
    <dsp:sp modelId="{AABBE3F9-6C4D-49DB-9FFC-E0C344B6A9E7}">
      <dsp:nvSpPr>
        <dsp:cNvPr id="0" name=""/>
        <dsp:cNvSpPr/>
      </dsp:nvSpPr>
      <dsp:spPr>
        <a:xfrm>
          <a:off x="2533779" y="274748"/>
          <a:ext cx="1690761" cy="1690761"/>
        </a:xfrm>
        <a:prstGeom prst="roundRect">
          <a:avLst/>
        </a:prstGeom>
        <a:gradFill rotWithShape="0">
          <a:gsLst>
            <a:gs pos="0">
              <a:schemeClr val="accent4">
                <a:hueOff val="489398"/>
                <a:satOff val="2036"/>
                <a:lumOff val="-261"/>
                <a:alphaOff val="0"/>
                <a:tint val="65000"/>
                <a:shade val="92000"/>
                <a:satMod val="130000"/>
              </a:schemeClr>
            </a:gs>
            <a:gs pos="45000">
              <a:schemeClr val="accent4">
                <a:hueOff val="489398"/>
                <a:satOff val="2036"/>
                <a:lumOff val="-261"/>
                <a:alphaOff val="0"/>
                <a:tint val="60000"/>
                <a:shade val="99000"/>
                <a:satMod val="120000"/>
              </a:schemeClr>
            </a:gs>
            <a:gs pos="100000">
              <a:schemeClr val="accent4">
                <a:hueOff val="489398"/>
                <a:satOff val="2036"/>
                <a:lumOff val="-261"/>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kern="1200">
              <a:latin typeface="Bahnschrift SemiBold SemiConden" panose="020B0502040204020203" pitchFamily="34" charset="0"/>
            </a:rPr>
            <a:t>Outstanding service </a:t>
          </a:r>
          <a:endParaRPr lang="en-US" sz="1800" kern="1200">
            <a:latin typeface="Bahnschrift SemiBold SemiConden" panose="020B0502040204020203" pitchFamily="34" charset="0"/>
          </a:endParaRPr>
        </a:p>
      </dsp:txBody>
      <dsp:txXfrm>
        <a:off x="2616315" y="357284"/>
        <a:ext cx="1525689" cy="1525689"/>
      </dsp:txXfrm>
    </dsp:sp>
    <dsp:sp modelId="{8E91D19F-D644-4E58-9CF8-EBB2C34F2E58}">
      <dsp:nvSpPr>
        <dsp:cNvPr id="0" name=""/>
        <dsp:cNvSpPr/>
      </dsp:nvSpPr>
      <dsp:spPr>
        <a:xfrm>
          <a:off x="547134" y="2261393"/>
          <a:ext cx="1690761" cy="1690761"/>
        </a:xfrm>
        <a:prstGeom prst="roundRect">
          <a:avLst/>
        </a:prstGeom>
        <a:gradFill rotWithShape="0">
          <a:gsLst>
            <a:gs pos="0">
              <a:schemeClr val="accent4">
                <a:hueOff val="978796"/>
                <a:satOff val="4072"/>
                <a:lumOff val="-523"/>
                <a:alphaOff val="0"/>
                <a:tint val="65000"/>
                <a:shade val="92000"/>
                <a:satMod val="130000"/>
              </a:schemeClr>
            </a:gs>
            <a:gs pos="45000">
              <a:schemeClr val="accent4">
                <a:hueOff val="978796"/>
                <a:satOff val="4072"/>
                <a:lumOff val="-523"/>
                <a:alphaOff val="0"/>
                <a:tint val="60000"/>
                <a:shade val="99000"/>
                <a:satMod val="120000"/>
              </a:schemeClr>
            </a:gs>
            <a:gs pos="100000">
              <a:schemeClr val="accent4">
                <a:hueOff val="978796"/>
                <a:satOff val="4072"/>
                <a:lumOff val="-523"/>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kern="1200">
              <a:latin typeface="Bahnschrift SemiBold SemiConden" panose="020B0502040204020203" pitchFamily="34" charset="0"/>
            </a:rPr>
            <a:t>Amenities </a:t>
          </a:r>
          <a:endParaRPr lang="en-US" sz="1800" kern="1200">
            <a:latin typeface="Bahnschrift SemiBold SemiConden" panose="020B0502040204020203" pitchFamily="34" charset="0"/>
          </a:endParaRPr>
        </a:p>
      </dsp:txBody>
      <dsp:txXfrm>
        <a:off x="629670" y="2343929"/>
        <a:ext cx="1525689" cy="1525689"/>
      </dsp:txXfrm>
    </dsp:sp>
    <dsp:sp modelId="{A2A4C85F-EA1D-4814-82FF-83172A4E4517}">
      <dsp:nvSpPr>
        <dsp:cNvPr id="0" name=""/>
        <dsp:cNvSpPr/>
      </dsp:nvSpPr>
      <dsp:spPr>
        <a:xfrm>
          <a:off x="2533779" y="2261393"/>
          <a:ext cx="1690761" cy="1690761"/>
        </a:xfrm>
        <a:prstGeom prst="roundRect">
          <a:avLst/>
        </a:prstGeom>
        <a:gradFill rotWithShape="0">
          <a:gsLst>
            <a:gs pos="0">
              <a:schemeClr val="accent4">
                <a:hueOff val="1468193"/>
                <a:satOff val="6108"/>
                <a:lumOff val="-784"/>
                <a:alphaOff val="0"/>
                <a:tint val="65000"/>
                <a:shade val="92000"/>
                <a:satMod val="130000"/>
              </a:schemeClr>
            </a:gs>
            <a:gs pos="45000">
              <a:schemeClr val="accent4">
                <a:hueOff val="1468193"/>
                <a:satOff val="6108"/>
                <a:lumOff val="-784"/>
                <a:alphaOff val="0"/>
                <a:tint val="60000"/>
                <a:shade val="99000"/>
                <a:satMod val="120000"/>
              </a:schemeClr>
            </a:gs>
            <a:gs pos="100000">
              <a:schemeClr val="accent4">
                <a:hueOff val="1468193"/>
                <a:satOff val="6108"/>
                <a:lumOff val="-784"/>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kern="1200">
              <a:latin typeface="Bahnschrift SemiBold SemiConden" panose="020B0502040204020203" pitchFamily="34" charset="0"/>
            </a:rPr>
            <a:t>Personalization </a:t>
          </a:r>
          <a:endParaRPr lang="en-US" sz="1800" kern="1200">
            <a:latin typeface="Bahnschrift SemiBold SemiConden" panose="020B0502040204020203" pitchFamily="34" charset="0"/>
          </a:endParaRPr>
        </a:p>
      </dsp:txBody>
      <dsp:txXfrm>
        <a:off x="2616315" y="2343929"/>
        <a:ext cx="1525689" cy="152568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21ED97-F078-4573-B111-1F6CB21BA877}" type="datetimeFigureOut">
              <a:rPr lang="en-US" smtClean="0"/>
              <a:t>2/10/2023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3DBB2D1-5B3B-4E18-8172-B6F72C5F9F8B}" type="slidenum">
              <a:rPr lang="en-US" smtClean="0"/>
              <a:t>‹#›</a:t>
            </a:fld>
            <a:endParaRPr lang="en-US"/>
          </a:p>
        </p:txBody>
      </p:sp>
    </p:spTree>
    <p:extLst>
      <p:ext uri="{BB962C8B-B14F-4D97-AF65-F5344CB8AC3E}">
        <p14:creationId xmlns:p14="http://schemas.microsoft.com/office/powerpoint/2010/main" val="34798513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Guest service" and "hospitality management" are two aspects of customer as well as other hotel services. Good care of clients is at the core of hospitality. Understanding the demands of the consumer and comprehending how to effectively address them are necessary for this. In order to examine the nuances and advantages of guest service, "Guest Service in the Hospitality Industry" incorporates ideas from many hospitality disciplines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Baek</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et al., 2020). It also offers sound, tested solutions that may be used throughout the sector.   The hotel industry's secret to profitability is incorporating exceptional service into each unique business's brand and activities. Hospitality managers are taught to provide great customer service by making sure that visitors have a good time. One of Marriott International's most opulent brands, the "JW Marriott Hotel", will be the subject of this presentation. It has its operations in 103 locations around the globe, counting Europe, Middle East, and Asia.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3DBB2D1-5B3B-4E18-8172-B6F72C5F9F8B}" type="slidenum">
              <a:rPr lang="en-US" smtClean="0"/>
              <a:t>3</a:t>
            </a:fld>
            <a:endParaRPr lang="en-US"/>
          </a:p>
        </p:txBody>
      </p:sp>
    </p:spTree>
    <p:extLst>
      <p:ext uri="{BB962C8B-B14F-4D97-AF65-F5344CB8AC3E}">
        <p14:creationId xmlns:p14="http://schemas.microsoft.com/office/powerpoint/2010/main" val="41951178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In 1984, the "JW Marriott" brand officially launched with the inauguration of the first "JW Marriott hotel" in Washington. The founder of "Marriott International", J.W. Marriott, was honoured with its naming. "To better the lives of our clients by developing and enabling unmatched leisure and holiday experiences," reads the mission statement of the hotel. The client is given greater attention in this mission statement (Shoemaker and Lewis, 2019). Both present and future guests crave for the hotel's facilities because of its promises.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3DBB2D1-5B3B-4E18-8172-B6F72C5F9F8B}" type="slidenum">
              <a:rPr lang="en-US" smtClean="0"/>
              <a:t>4</a:t>
            </a:fld>
            <a:endParaRPr lang="en-US"/>
          </a:p>
        </p:txBody>
      </p:sp>
    </p:spTree>
    <p:extLst>
      <p:ext uri="{BB962C8B-B14F-4D97-AF65-F5344CB8AC3E}">
        <p14:creationId xmlns:p14="http://schemas.microsoft.com/office/powerpoint/2010/main" val="30602569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hotel primarily caters to newlyweds, travellers searching for a night or a week of lodging, domestic and foreign tourists, visitors wanting for opulence and leisure, visitors looking for entertainment, as well as contract clients from other businesses or organisations. The "JW Marriott" was developed by "Marriott International" as a premium brand to appeal to visitors who desire a tranquil and opulent setting while they are away (Walker, 2022). Their patrons are often independent, affluent, and worldly, and they will invest more on lodging than travellers on work.</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3DBB2D1-5B3B-4E18-8172-B6F72C5F9F8B}" type="slidenum">
              <a:rPr lang="en-US" smtClean="0"/>
              <a:t>5</a:t>
            </a:fld>
            <a:endParaRPr lang="en-US"/>
          </a:p>
        </p:txBody>
      </p:sp>
    </p:spTree>
    <p:extLst>
      <p:ext uri="{BB962C8B-B14F-4D97-AF65-F5344CB8AC3E}">
        <p14:creationId xmlns:p14="http://schemas.microsoft.com/office/powerpoint/2010/main" val="29796317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From the perspective of the hospitality sector, "guest relations" may be characterised as a set of actions intended to raise client or visitor satisfaction. The ultimate objective is to meet or beat guests' assumptions (Naumov, 2019).</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mindfulness tenets served as the foundation for "JW Marriott." It is a haven that makes you feel complete. Numerous experiences are available at "JW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Mariott</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hotels, such as guided meditations and fresh water sources. You can savour delectable meals in recognised eateries or unwind with a dinner in your bedroom. Alternately, you may pamper yourself to top-notch spa services. Marriott offers lodging, hotel bookings, and timeshare trips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Harnjo</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et al., 2021). Additionally, it provides travel and automobile rental services. </a:t>
            </a:r>
            <a:endParaRPr lang="en-US" dirty="0"/>
          </a:p>
        </p:txBody>
      </p:sp>
      <p:sp>
        <p:nvSpPr>
          <p:cNvPr id="4" name="Slide Number Placeholder 3"/>
          <p:cNvSpPr>
            <a:spLocks noGrp="1"/>
          </p:cNvSpPr>
          <p:nvPr>
            <p:ph type="sldNum" sz="quarter" idx="5"/>
          </p:nvPr>
        </p:nvSpPr>
        <p:spPr/>
        <p:txBody>
          <a:bodyPr/>
          <a:lstStyle/>
          <a:p>
            <a:fld id="{03DBB2D1-5B3B-4E18-8172-B6F72C5F9F8B}" type="slidenum">
              <a:rPr lang="en-US" smtClean="0"/>
              <a:t>6</a:t>
            </a:fld>
            <a:endParaRPr lang="en-US"/>
          </a:p>
        </p:txBody>
      </p:sp>
    </p:spTree>
    <p:extLst>
      <p:ext uri="{BB962C8B-B14F-4D97-AF65-F5344CB8AC3E}">
        <p14:creationId xmlns:p14="http://schemas.microsoft.com/office/powerpoint/2010/main" val="40315869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Furthermore, it provides reward programmes including "Starwood Preferred Guest," "Marriott Rewards," and "The Ritz-Carlton Rewards."</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3DBB2D1-5B3B-4E18-8172-B6F72C5F9F8B}" type="slidenum">
              <a:rPr lang="en-US" smtClean="0"/>
              <a:t>7</a:t>
            </a:fld>
            <a:endParaRPr lang="en-US"/>
          </a:p>
        </p:txBody>
      </p:sp>
    </p:spTree>
    <p:extLst>
      <p:ext uri="{BB962C8B-B14F-4D97-AF65-F5344CB8AC3E}">
        <p14:creationId xmlns:p14="http://schemas.microsoft.com/office/powerpoint/2010/main" val="14447511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technology revolution of the 1900s had a significant impact on many facets of civilization and business. The ultimate way for a business to succeed in the modern marketplace is to offer the best quality of customer care, which necessitates the use of top-notch technology.</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By utilising such technologies," JW Marriott hotels and restaurants" can take care of its customers’ needs better than ever before.  Additionally, when a customer gets such top-notch attention, it fulfils that person's need for recognition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Ariffin</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et al., 2018).</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In order to provide the services that its customers expect, the company must pay significant fees. For the firm to produce revolutionary new technology, a bright and creative workforce is also necessary.</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hotel used a very well-designed website for client contact in order to do this. Additionally, they use latest technology in their suite, such as smart speakers, devices, and intelligent systems to manage the room's brightness, heating, television, blinds, and other features as well as to respond to questions.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3DBB2D1-5B3B-4E18-8172-B6F72C5F9F8B}" type="slidenum">
              <a:rPr lang="en-US" smtClean="0"/>
              <a:t>8</a:t>
            </a:fld>
            <a:endParaRPr lang="en-US"/>
          </a:p>
        </p:txBody>
      </p:sp>
    </p:spTree>
    <p:extLst>
      <p:ext uri="{BB962C8B-B14F-4D97-AF65-F5344CB8AC3E}">
        <p14:creationId xmlns:p14="http://schemas.microsoft.com/office/powerpoint/2010/main" val="36163490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Customer Empowerment - The capacity to hear, address, and work with customers' goals and wants is referred to as customer empowerment. Customers have the choice to communicate directly with corporate employees by staying engaged and interacting with them constantly.</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Customer satisfaction - "J. W. Marriott" allows clients to voice their displeasure using internet channels including its website, social media, and email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Breiter</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and Dements, 2016). The business has improved the usability of its website. Resorts, holiday packages, and a hotel network are just a few of the tools that customers may use to arrange their ideal getaway.</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Customer privacy - "J.W. Marriott" Hotel's website has a privacy statement. Customers are encouraged to get in touch with support and follow the instructions in the policy if their personal information is stolen or misplaced. The policy provides all information required to guarantee that client privacy is safeguarded before they may communicate with the hotel or participate in any activity.</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3DBB2D1-5B3B-4E18-8172-B6F72C5F9F8B}" type="slidenum">
              <a:rPr lang="en-US" smtClean="0"/>
              <a:t>9</a:t>
            </a:fld>
            <a:endParaRPr lang="en-US"/>
          </a:p>
        </p:txBody>
      </p:sp>
    </p:spTree>
    <p:extLst>
      <p:ext uri="{BB962C8B-B14F-4D97-AF65-F5344CB8AC3E}">
        <p14:creationId xmlns:p14="http://schemas.microsoft.com/office/powerpoint/2010/main" val="20969435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To be able to produce a consistent flow of reservations all year round, a hotel must live up to visitor expectations. But meeting or exceeding visitors' expectations is essential to turning them into brand champions. Knowing what your customers want at each point of the purchasing process will enable you to give the bare minimum services while also giving you the option to go above and beyond.</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Technology - Nowadays, visitors anticipate technology and quick Wi-Fi. Reduced queue times and digital check-in are directly associated with positive satisfaction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Buhalis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and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Moldavska</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2021).</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Outstanding service - Without a doubt, among the most crucial needs is "excellent service". It is the most important aspect in determining if a customer returns to your hotel.</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•Amenities - By picking the appropriate amenities, you may surprise your visitors. The difference will be made by a few additions.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Personalization - If you can make an emotional connection with your visitors, they will be more devoted to you. To establish that emotional connection, personalisation is essential. The impact of each of these particulars on customer satisfaction can be significant.</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3DBB2D1-5B3B-4E18-8172-B6F72C5F9F8B}" type="slidenum">
              <a:rPr lang="en-US" smtClean="0"/>
              <a:t>10</a:t>
            </a:fld>
            <a:endParaRPr lang="en-US"/>
          </a:p>
        </p:txBody>
      </p:sp>
    </p:spTree>
    <p:extLst>
      <p:ext uri="{BB962C8B-B14F-4D97-AF65-F5344CB8AC3E}">
        <p14:creationId xmlns:p14="http://schemas.microsoft.com/office/powerpoint/2010/main" val="31911433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hotel industry depends heavily on "hospitality and guest service". This has improved the company's capacity to draw in and keep customers in a cutthroat market. The ability to quickly make a business choice depends on several factors. The guest services and hospitality of JW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Mariott</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were the key topics of this task. The hotel's clients, the function and range of guest amenities, and lastly how guest services might be utilised to draw in and keep customers have all been discussed in this presentation.</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3DBB2D1-5B3B-4E18-8172-B6F72C5F9F8B}" type="slidenum">
              <a:rPr lang="en-US" smtClean="0"/>
              <a:t>11</a:t>
            </a:fld>
            <a:endParaRPr lang="en-US"/>
          </a:p>
        </p:txBody>
      </p:sp>
    </p:spTree>
    <p:extLst>
      <p:ext uri="{BB962C8B-B14F-4D97-AF65-F5344CB8AC3E}">
        <p14:creationId xmlns:p14="http://schemas.microsoft.com/office/powerpoint/2010/main" val="7989862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xmlns=""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xmlns=""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xmlns="" id="{9925CCF1-92C0-4AF3-BFAF-4921631915AB}"/>
              </a:ext>
            </a:extLst>
          </p:cNvPr>
          <p:cNvSpPr>
            <a:spLocks noGrp="1"/>
          </p:cNvSpPr>
          <p:nvPr>
            <p:ph type="dt" sz="half" idx="10"/>
          </p:nvPr>
        </p:nvSpPr>
        <p:spPr/>
        <p:txBody>
          <a:bodyPr/>
          <a:lstStyle/>
          <a:p>
            <a:fld id="{9184DA70-C731-4C70-880D-CCD4705E623C}" type="datetime1">
              <a:rPr lang="en-US" smtClean="0"/>
              <a:t>2/10/2023</a:t>
            </a:fld>
            <a:endParaRPr lang="en-US" dirty="0"/>
          </a:p>
        </p:txBody>
      </p:sp>
      <p:sp>
        <p:nvSpPr>
          <p:cNvPr id="5" name="Footer Placeholder 4">
            <a:extLst>
              <a:ext uri="{FF2B5EF4-FFF2-40B4-BE49-F238E27FC236}">
                <a16:creationId xmlns:a16="http://schemas.microsoft.com/office/drawing/2014/main" xmlns=""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xmlns=""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7293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xmlns="" id="{354D8B55-9EA8-4B81-8E84-9B93B0A27559}"/>
              </a:ext>
            </a:extLst>
          </p:cNvPr>
          <p:cNvSpPr>
            <a:spLocks noGrp="1"/>
          </p:cNvSpPr>
          <p:nvPr>
            <p:ph type="dt" sz="half" idx="10"/>
          </p:nvPr>
        </p:nvSpPr>
        <p:spPr/>
        <p:txBody>
          <a:bodyPr/>
          <a:lstStyle/>
          <a:p>
            <a:fld id="{4BE1D723-8F53-4F53-90B0-1982A396982E}" type="datetime1">
              <a:rPr lang="en-US" smtClean="0"/>
              <a:t>2/10/2023</a:t>
            </a:fld>
            <a:endParaRPr lang="en-US" dirty="0"/>
          </a:p>
        </p:txBody>
      </p:sp>
      <p:sp>
        <p:nvSpPr>
          <p:cNvPr id="8" name="Footer Placeholder 7">
            <a:extLst>
              <a:ext uri="{FF2B5EF4-FFF2-40B4-BE49-F238E27FC236}">
                <a16:creationId xmlns:a16="http://schemas.microsoft.com/office/drawing/2014/main" xmlns=""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xmlns=""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8980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xmlns=""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xmlns=""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xmlns="" id="{AAF2E137-EC28-48F8-9198-1F02539029B6}"/>
              </a:ext>
            </a:extLst>
          </p:cNvPr>
          <p:cNvSpPr>
            <a:spLocks noGrp="1"/>
          </p:cNvSpPr>
          <p:nvPr>
            <p:ph type="dt" sz="half" idx="10"/>
          </p:nvPr>
        </p:nvSpPr>
        <p:spPr/>
        <p:txBody>
          <a:bodyPr/>
          <a:lstStyle/>
          <a:p>
            <a:fld id="{97669AF7-7BEB-44E4-9852-375E34362B5B}" type="datetime1">
              <a:rPr lang="en-US" smtClean="0"/>
              <a:t>2/10/2023</a:t>
            </a:fld>
            <a:endParaRPr lang="en-US" dirty="0"/>
          </a:p>
        </p:txBody>
      </p:sp>
      <p:sp>
        <p:nvSpPr>
          <p:cNvPr id="8" name="Footer Placeholder 7">
            <a:extLst>
              <a:ext uri="{FF2B5EF4-FFF2-40B4-BE49-F238E27FC236}">
                <a16:creationId xmlns:a16="http://schemas.microsoft.com/office/drawing/2014/main" xmlns=""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xmlns=""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2331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xmlns="" id="{5782D47D-B0DC-4C40-BCC6-BBBA32584A38}"/>
              </a:ext>
            </a:extLst>
          </p:cNvPr>
          <p:cNvSpPr>
            <a:spLocks noGrp="1"/>
          </p:cNvSpPr>
          <p:nvPr>
            <p:ph type="dt" sz="half" idx="10"/>
          </p:nvPr>
        </p:nvSpPr>
        <p:spPr/>
        <p:txBody>
          <a:bodyPr/>
          <a:lstStyle/>
          <a:p>
            <a:fld id="{BAAAC38D-0552-4C82-B593-E6124DFADBE2}" type="datetime1">
              <a:rPr lang="en-US" smtClean="0"/>
              <a:t>2/10/2023</a:t>
            </a:fld>
            <a:endParaRPr lang="en-US" dirty="0"/>
          </a:p>
        </p:txBody>
      </p:sp>
      <p:sp>
        <p:nvSpPr>
          <p:cNvPr id="9" name="Footer Placeholder 8">
            <a:extLst>
              <a:ext uri="{FF2B5EF4-FFF2-40B4-BE49-F238E27FC236}">
                <a16:creationId xmlns:a16="http://schemas.microsoft.com/office/drawing/2014/main" xmlns=""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xmlns=""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7611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xmlns="" id="{8AF8A515-AA94-45D1-9223-5C2272618D85}"/>
              </a:ext>
            </a:extLst>
          </p:cNvPr>
          <p:cNvSpPr>
            <a:spLocks noGrp="1"/>
          </p:cNvSpPr>
          <p:nvPr>
            <p:ph type="dt" sz="half" idx="10"/>
          </p:nvPr>
        </p:nvSpPr>
        <p:spPr/>
        <p:txBody>
          <a:bodyPr/>
          <a:lstStyle/>
          <a:p>
            <a:fld id="{D9DF0F1C-5577-4ACB-BB62-DF8F3C494C7E}" type="datetime1">
              <a:rPr lang="en-US" smtClean="0"/>
              <a:t>2/10/2023</a:t>
            </a:fld>
            <a:endParaRPr lang="en-US" dirty="0"/>
          </a:p>
        </p:txBody>
      </p:sp>
      <p:sp>
        <p:nvSpPr>
          <p:cNvPr id="11" name="Footer Placeholder 10">
            <a:extLst>
              <a:ext uri="{FF2B5EF4-FFF2-40B4-BE49-F238E27FC236}">
                <a16:creationId xmlns:a16="http://schemas.microsoft.com/office/drawing/2014/main" xmlns=""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xmlns=""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2808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xmlns="" id="{7392073F-158F-44A3-8913-917AFFC1BC20}"/>
              </a:ext>
            </a:extLst>
          </p:cNvPr>
          <p:cNvSpPr>
            <a:spLocks noGrp="1"/>
          </p:cNvSpPr>
          <p:nvPr>
            <p:ph type="dt" sz="half" idx="10"/>
          </p:nvPr>
        </p:nvSpPr>
        <p:spPr/>
        <p:txBody>
          <a:bodyPr/>
          <a:lstStyle/>
          <a:p>
            <a:fld id="{1775B394-D9F9-4F0C-B15D-605F45CB9E9F}" type="datetime1">
              <a:rPr lang="en-US" smtClean="0"/>
              <a:t>2/10/2023</a:t>
            </a:fld>
            <a:endParaRPr lang="en-US" dirty="0"/>
          </a:p>
        </p:txBody>
      </p:sp>
      <p:sp>
        <p:nvSpPr>
          <p:cNvPr id="7" name="Footer Placeholder 6">
            <a:extLst>
              <a:ext uri="{FF2B5EF4-FFF2-40B4-BE49-F238E27FC236}">
                <a16:creationId xmlns:a16="http://schemas.microsoft.com/office/drawing/2014/main" xmlns=""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xmlns=""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1771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xmlns=""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xmlns="" id="{94E9223F-721F-47BF-9FD5-0F8D12FF0DE1}"/>
              </a:ext>
            </a:extLst>
          </p:cNvPr>
          <p:cNvSpPr>
            <a:spLocks noGrp="1"/>
          </p:cNvSpPr>
          <p:nvPr>
            <p:ph type="dt" sz="half" idx="10"/>
          </p:nvPr>
        </p:nvSpPr>
        <p:spPr/>
        <p:txBody>
          <a:bodyPr/>
          <a:lstStyle/>
          <a:p>
            <a:fld id="{39667345-2558-425A-8533-9BFDBCE15005}" type="datetime1">
              <a:rPr lang="en-US" smtClean="0"/>
              <a:t>2/10/2023</a:t>
            </a:fld>
            <a:endParaRPr lang="en-US" dirty="0"/>
          </a:p>
        </p:txBody>
      </p:sp>
      <p:sp>
        <p:nvSpPr>
          <p:cNvPr id="3" name="Footer Placeholder 2">
            <a:extLst>
              <a:ext uri="{FF2B5EF4-FFF2-40B4-BE49-F238E27FC236}">
                <a16:creationId xmlns:a16="http://schemas.microsoft.com/office/drawing/2014/main" xmlns=""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xmlns=""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070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2/10/2023</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1302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2/10/2023</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8826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2/10/2023</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xmlns=""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014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8" Type="http://schemas.openxmlformats.org/officeDocument/2006/relationships/image" Target="../media/image2.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3.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10" Type="http://schemas.openxmlformats.org/officeDocument/2006/relationships/image" Target="../media/image6.png"/><Relationship Id="rId4" Type="http://schemas.openxmlformats.org/officeDocument/2006/relationships/diagramLayout" Target="../diagrams/layout4.xml"/><Relationship Id="rId9" Type="http://schemas.openxmlformats.org/officeDocument/2006/relationships/image" Target="../media/image5.png"/></Relationships>
</file>

<file path=ppt/slides/_rels/slide7.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xmlns="" id="{F452A527-3631-41ED-858D-3777A7D1496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0" i="0" u="none" strike="noStrike" kern="1200" cap="none" spc="0" normalizeH="0" baseline="0" noProof="0" dirty="0">
              <a:ln>
                <a:noFill/>
              </a:ln>
              <a:solidFill>
                <a:prstClr val="white"/>
              </a:solidFill>
              <a:effectLst/>
              <a:uLnTx/>
              <a:uFillTx/>
              <a:latin typeface="Speak Pro" panose="020F0502020204030204"/>
              <a:ea typeface="+mn-ea"/>
              <a:cs typeface="+mn-cs"/>
            </a:endParaRPr>
          </a:p>
        </p:txBody>
      </p:sp>
      <p:sp>
        <p:nvSpPr>
          <p:cNvPr id="2" name="Title 1">
            <a:extLst>
              <a:ext uri="{FF2B5EF4-FFF2-40B4-BE49-F238E27FC236}">
                <a16:creationId xmlns:a16="http://schemas.microsoft.com/office/drawing/2014/main" xmlns="" id="{9AB2EA78-AEB3-469B-9025-3B17201A457B}"/>
              </a:ext>
            </a:extLst>
          </p:cNvPr>
          <p:cNvSpPr>
            <a:spLocks noGrp="1"/>
          </p:cNvSpPr>
          <p:nvPr>
            <p:ph type="ctrTitle"/>
          </p:nvPr>
        </p:nvSpPr>
        <p:spPr>
          <a:xfrm>
            <a:off x="6730000" y="639097"/>
            <a:ext cx="4813072" cy="3494791"/>
          </a:xfrm>
        </p:spPr>
        <p:txBody>
          <a:bodyPr>
            <a:normAutofit/>
          </a:bodyPr>
          <a:lstStyle/>
          <a:p>
            <a:r>
              <a:rPr lang="en-US" sz="6000" dirty="0"/>
              <a:t>Hospitality </a:t>
            </a:r>
            <a:br>
              <a:rPr lang="en-US" sz="6000" dirty="0"/>
            </a:br>
            <a:r>
              <a:rPr lang="en-US" sz="6000" dirty="0"/>
              <a:t>and </a:t>
            </a:r>
            <a:br>
              <a:rPr lang="en-US" sz="6000" dirty="0"/>
            </a:br>
            <a:r>
              <a:rPr lang="en-US" sz="6000" dirty="0"/>
              <a:t>Guest Service</a:t>
            </a:r>
          </a:p>
        </p:txBody>
      </p:sp>
      <p:sp>
        <p:nvSpPr>
          <p:cNvPr id="3" name="Subtitle 2">
            <a:extLst>
              <a:ext uri="{FF2B5EF4-FFF2-40B4-BE49-F238E27FC236}">
                <a16:creationId xmlns:a16="http://schemas.microsoft.com/office/drawing/2014/main" xmlns="" id="{255E1F2F-E259-4EA8-9FFD-3A10AF541859}"/>
              </a:ext>
            </a:extLst>
          </p:cNvPr>
          <p:cNvSpPr>
            <a:spLocks noGrp="1"/>
          </p:cNvSpPr>
          <p:nvPr>
            <p:ph type="subTitle" idx="1"/>
          </p:nvPr>
        </p:nvSpPr>
        <p:spPr>
          <a:xfrm>
            <a:off x="6729999" y="4455621"/>
            <a:ext cx="4829101" cy="1238616"/>
          </a:xfrm>
        </p:spPr>
        <p:txBody>
          <a:bodyPr>
            <a:noAutofit/>
          </a:bodyPr>
          <a:lstStyle/>
          <a:p>
            <a:r>
              <a:rPr lang="en-US" sz="1400" b="1" dirty="0"/>
              <a:t>Student </a:t>
            </a:r>
            <a:r>
              <a:rPr lang="en-US" sz="1400" b="1" dirty="0" smtClean="0"/>
              <a:t>name</a:t>
            </a:r>
          </a:p>
          <a:p>
            <a:r>
              <a:rPr lang="en-US" sz="1400" b="1" dirty="0" smtClean="0"/>
              <a:t>Victor </a:t>
            </a:r>
            <a:r>
              <a:rPr lang="en-US" sz="1400" b="1" dirty="0" err="1" smtClean="0"/>
              <a:t>Badaluta</a:t>
            </a:r>
            <a:r>
              <a:rPr lang="en-US" sz="1400" b="1" dirty="0" smtClean="0"/>
              <a:t> </a:t>
            </a:r>
          </a:p>
          <a:p>
            <a:r>
              <a:rPr lang="en-GB" sz="1400" b="1" dirty="0" smtClean="0"/>
              <a:t>Student </a:t>
            </a:r>
            <a:r>
              <a:rPr lang="en-GB" sz="1400" b="1" dirty="0"/>
              <a:t>number </a:t>
            </a:r>
            <a:r>
              <a:rPr lang="en-GB" sz="1400" b="1" dirty="0" smtClean="0"/>
              <a:t>2212187</a:t>
            </a:r>
            <a:endParaRPr lang="en-US" sz="1400" b="1" dirty="0" smtClean="0"/>
          </a:p>
          <a:p>
            <a:r>
              <a:rPr lang="en-US" sz="1400" b="1" dirty="0" smtClean="0"/>
              <a:t>Lecturer name</a:t>
            </a:r>
          </a:p>
          <a:p>
            <a:r>
              <a:rPr lang="en-US" sz="1400" b="1" dirty="0" smtClean="0"/>
              <a:t>Lisa-Marie </a:t>
            </a:r>
            <a:r>
              <a:rPr lang="en-US" sz="1400" b="1" dirty="0" err="1" smtClean="0"/>
              <a:t>bassler</a:t>
            </a:r>
            <a:endParaRPr lang="en-US" sz="1400" b="1" dirty="0"/>
          </a:p>
        </p:txBody>
      </p:sp>
      <p:pic>
        <p:nvPicPr>
          <p:cNvPr id="6" name="Picture 5">
            <a:extLst>
              <a:ext uri="{FF2B5EF4-FFF2-40B4-BE49-F238E27FC236}">
                <a16:creationId xmlns:a16="http://schemas.microsoft.com/office/drawing/2014/main" xmlns="" id="{8940CBE3-3F91-419A-A649-32AB388ECA8B}"/>
              </a:ext>
              <a:ext uri="{C183D7F6-B498-43B3-948B-1728B52AA6E4}">
                <adec:decorative xmlns:adec="http://schemas.microsoft.com/office/drawing/2017/decorative" xmlns="" val="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 y="10"/>
            <a:ext cx="6096000" cy="6857990"/>
          </a:xfrm>
          <a:prstGeom prst="rect">
            <a:avLst/>
          </a:prstGeom>
        </p:spPr>
      </p:pic>
      <p:cxnSp>
        <p:nvCxnSpPr>
          <p:cNvPr id="26" name="Straight Connector 25">
            <a:extLst>
              <a:ext uri="{FF2B5EF4-FFF2-40B4-BE49-F238E27FC236}">
                <a16:creationId xmlns:a16="http://schemas.microsoft.com/office/drawing/2014/main" xmlns="" id="{D28A9C89-B313-458F-9C85-515930A51A93}"/>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5915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6A47F5C-50EC-416A-AE8C-6F6BB4225673}"/>
              </a:ext>
            </a:extLst>
          </p:cNvPr>
          <p:cNvSpPr>
            <a:spLocks noGrp="1"/>
          </p:cNvSpPr>
          <p:nvPr>
            <p:ph type="title"/>
          </p:nvPr>
        </p:nvSpPr>
        <p:spPr>
          <a:xfrm>
            <a:off x="1097280" y="286603"/>
            <a:ext cx="10058400" cy="1450757"/>
          </a:xfrm>
        </p:spPr>
        <p:txBody>
          <a:bodyPr>
            <a:normAutofit/>
          </a:bodyPr>
          <a:lstStyle/>
          <a:p>
            <a:r>
              <a:rPr lang="en-US" dirty="0"/>
              <a:t>Contents </a:t>
            </a:r>
          </a:p>
        </p:txBody>
      </p:sp>
      <p:sp>
        <p:nvSpPr>
          <p:cNvPr id="5" name="Content Placeholder 4">
            <a:extLst>
              <a:ext uri="{FF2B5EF4-FFF2-40B4-BE49-F238E27FC236}">
                <a16:creationId xmlns:a16="http://schemas.microsoft.com/office/drawing/2014/main" xmlns="" id="{A80A4DC0-3A05-57B4-6433-EBC5C1B1B22C}"/>
              </a:ext>
            </a:extLst>
          </p:cNvPr>
          <p:cNvSpPr>
            <a:spLocks noGrp="1"/>
          </p:cNvSpPr>
          <p:nvPr>
            <p:ph idx="1"/>
          </p:nvPr>
        </p:nvSpPr>
        <p:spPr>
          <a:xfrm>
            <a:off x="1097280" y="2064538"/>
            <a:ext cx="10058400" cy="3760891"/>
          </a:xfrm>
        </p:spPr>
        <p:txBody>
          <a:bodyPr>
            <a:normAutofit fontScale="92500" lnSpcReduction="10000"/>
          </a:bodyPr>
          <a:lstStyle/>
          <a:p>
            <a:r>
              <a:rPr lang="en-US" dirty="0">
                <a:latin typeface="Bahnschrift Light Condensed" panose="020B0502040204020203" pitchFamily="34" charset="0"/>
              </a:rPr>
              <a:t>Introduction </a:t>
            </a:r>
          </a:p>
          <a:p>
            <a:r>
              <a:rPr lang="en-US" dirty="0">
                <a:latin typeface="Bahnschrift Light Condensed" panose="020B0502040204020203" pitchFamily="34" charset="0"/>
              </a:rPr>
              <a:t>About JW Marriott</a:t>
            </a:r>
          </a:p>
          <a:p>
            <a:r>
              <a:rPr lang="en-US" dirty="0">
                <a:latin typeface="Bahnschrift Light Condensed" panose="020B0502040204020203" pitchFamily="34" charset="0"/>
              </a:rPr>
              <a:t>JW Marriot's main customers</a:t>
            </a:r>
          </a:p>
          <a:p>
            <a:r>
              <a:rPr lang="en-US" dirty="0">
                <a:latin typeface="Bahnschrift Light Condensed" panose="020B0502040204020203" pitchFamily="34" charset="0"/>
              </a:rPr>
              <a:t>The nature, scope, and role of guest services</a:t>
            </a:r>
          </a:p>
          <a:p>
            <a:r>
              <a:rPr lang="en-US" dirty="0">
                <a:latin typeface="Bahnschrift Light Condensed" panose="020B0502040204020203" pitchFamily="34" charset="0"/>
              </a:rPr>
              <a:t>Function and role of guest services</a:t>
            </a:r>
          </a:p>
          <a:p>
            <a:r>
              <a:rPr lang="en-US" dirty="0">
                <a:latin typeface="Bahnschrift Light Condensed" panose="020B0502040204020203" pitchFamily="34" charset="0"/>
              </a:rPr>
              <a:t>Importance of hospitality and how it can exceed customer’s expectations </a:t>
            </a:r>
          </a:p>
          <a:p>
            <a:r>
              <a:rPr lang="en-US" dirty="0">
                <a:latin typeface="Bahnschrift Light Condensed" panose="020B0502040204020203" pitchFamily="34" charset="0"/>
              </a:rPr>
              <a:t>Conclusion</a:t>
            </a:r>
          </a:p>
          <a:p>
            <a:r>
              <a:rPr lang="en-US" dirty="0">
                <a:latin typeface="Bahnschrift Light Condensed" panose="020B0502040204020203" pitchFamily="34" charset="0"/>
              </a:rPr>
              <a:t>References </a:t>
            </a:r>
          </a:p>
          <a:p>
            <a:endParaRPr lang="en-US" dirty="0"/>
          </a:p>
          <a:p>
            <a:endParaRPr lang="en-US" dirty="0"/>
          </a:p>
          <a:p>
            <a:endParaRPr lang="en-US" dirty="0"/>
          </a:p>
        </p:txBody>
      </p:sp>
    </p:spTree>
    <p:extLst>
      <p:ext uri="{BB962C8B-B14F-4D97-AF65-F5344CB8AC3E}">
        <p14:creationId xmlns:p14="http://schemas.microsoft.com/office/powerpoint/2010/main" val="2655225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C9331AB-D9F4-DD11-F3ED-F27193744607}"/>
              </a:ext>
            </a:extLst>
          </p:cNvPr>
          <p:cNvSpPr>
            <a:spLocks noGrp="1"/>
          </p:cNvSpPr>
          <p:nvPr>
            <p:ph type="title"/>
          </p:nvPr>
        </p:nvSpPr>
        <p:spPr/>
        <p:txBody>
          <a:bodyPr/>
          <a:lstStyle/>
          <a:p>
            <a:r>
              <a:rPr lang="en-US" dirty="0"/>
              <a:t>Introduction </a:t>
            </a:r>
          </a:p>
        </p:txBody>
      </p:sp>
      <p:graphicFrame>
        <p:nvGraphicFramePr>
          <p:cNvPr id="4" name="Content Placeholder 3">
            <a:extLst>
              <a:ext uri="{FF2B5EF4-FFF2-40B4-BE49-F238E27FC236}">
                <a16:creationId xmlns:a16="http://schemas.microsoft.com/office/drawing/2014/main" xmlns="" id="{3744D1E2-FB4A-F42A-E1E9-97CAFD4A4840}"/>
              </a:ext>
            </a:extLst>
          </p:cNvPr>
          <p:cNvGraphicFramePr>
            <a:graphicFrameLocks noGrp="1"/>
          </p:cNvGraphicFramePr>
          <p:nvPr>
            <p:ph idx="1"/>
            <p:extLst>
              <p:ext uri="{D42A27DB-BD31-4B8C-83A1-F6EECF244321}">
                <p14:modId xmlns:p14="http://schemas.microsoft.com/office/powerpoint/2010/main" val="2771579423"/>
              </p:ext>
            </p:extLst>
          </p:nvPr>
        </p:nvGraphicFramePr>
        <p:xfrm>
          <a:off x="1097280" y="2108201"/>
          <a:ext cx="10058400" cy="37608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088216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4B301FB-4779-71AE-1A1D-2E56763CF1B3}"/>
              </a:ext>
            </a:extLst>
          </p:cNvPr>
          <p:cNvSpPr>
            <a:spLocks noGrp="1"/>
          </p:cNvSpPr>
          <p:nvPr>
            <p:ph type="title"/>
          </p:nvPr>
        </p:nvSpPr>
        <p:spPr/>
        <p:txBody>
          <a:bodyPr/>
          <a:lstStyle/>
          <a:p>
            <a:r>
              <a:rPr lang="en-US" dirty="0"/>
              <a:t>About JW Marriott </a:t>
            </a:r>
          </a:p>
        </p:txBody>
      </p:sp>
      <p:graphicFrame>
        <p:nvGraphicFramePr>
          <p:cNvPr id="4" name="Content Placeholder 3">
            <a:extLst>
              <a:ext uri="{FF2B5EF4-FFF2-40B4-BE49-F238E27FC236}">
                <a16:creationId xmlns:a16="http://schemas.microsoft.com/office/drawing/2014/main" xmlns="" id="{218F3C4B-F3F6-9DE0-74B1-8F26A075692C}"/>
              </a:ext>
            </a:extLst>
          </p:cNvPr>
          <p:cNvGraphicFramePr>
            <a:graphicFrameLocks noGrp="1"/>
          </p:cNvGraphicFramePr>
          <p:nvPr>
            <p:ph idx="1"/>
            <p:extLst>
              <p:ext uri="{D42A27DB-BD31-4B8C-83A1-F6EECF244321}">
                <p14:modId xmlns:p14="http://schemas.microsoft.com/office/powerpoint/2010/main" val="3169098710"/>
              </p:ext>
            </p:extLst>
          </p:nvPr>
        </p:nvGraphicFramePr>
        <p:xfrm>
          <a:off x="905070" y="2043405"/>
          <a:ext cx="5878286" cy="3825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descr="JW MARRIOTT HOTEL CHANDIGARH $130 ($̶1̶4̶1̶) - Updated 2023 Prices &amp;  Reviews - India">
            <a:extLst>
              <a:ext uri="{FF2B5EF4-FFF2-40B4-BE49-F238E27FC236}">
                <a16:creationId xmlns:a16="http://schemas.microsoft.com/office/drawing/2014/main" xmlns="" id="{58862844-FF70-41E7-9F49-B56DB3A52F2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158430" y="2351314"/>
            <a:ext cx="4837238" cy="3227129"/>
          </a:xfrm>
          <a:prstGeom prst="roundRect">
            <a:avLst>
              <a:gd name="adj" fmla="val 3945"/>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52254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445B08A-6767-71F0-667F-D41B70626048}"/>
              </a:ext>
            </a:extLst>
          </p:cNvPr>
          <p:cNvSpPr>
            <a:spLocks noGrp="1"/>
          </p:cNvSpPr>
          <p:nvPr>
            <p:ph type="title"/>
          </p:nvPr>
        </p:nvSpPr>
        <p:spPr/>
        <p:txBody>
          <a:bodyPr/>
          <a:lstStyle/>
          <a:p>
            <a:r>
              <a:rPr lang="en-US" dirty="0"/>
              <a:t>JW Marriot's main customers</a:t>
            </a:r>
          </a:p>
        </p:txBody>
      </p:sp>
      <p:graphicFrame>
        <p:nvGraphicFramePr>
          <p:cNvPr id="4" name="Content Placeholder 3">
            <a:extLst>
              <a:ext uri="{FF2B5EF4-FFF2-40B4-BE49-F238E27FC236}">
                <a16:creationId xmlns:a16="http://schemas.microsoft.com/office/drawing/2014/main" xmlns="" id="{72C78801-B6E2-6EC6-FCFE-C4D8E783744E}"/>
              </a:ext>
            </a:extLst>
          </p:cNvPr>
          <p:cNvGraphicFramePr>
            <a:graphicFrameLocks noGrp="1"/>
          </p:cNvGraphicFramePr>
          <p:nvPr>
            <p:ph idx="1"/>
            <p:extLst>
              <p:ext uri="{D42A27DB-BD31-4B8C-83A1-F6EECF244321}">
                <p14:modId xmlns:p14="http://schemas.microsoft.com/office/powerpoint/2010/main" val="2374353180"/>
              </p:ext>
            </p:extLst>
          </p:nvPr>
        </p:nvGraphicFramePr>
        <p:xfrm>
          <a:off x="-395618" y="2192176"/>
          <a:ext cx="7496213" cy="37608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0" name="Picture 2" descr="Hotel Industry Trends: 3 Customer Service Trends In Hospitality | HiRUM">
            <a:extLst>
              <a:ext uri="{FF2B5EF4-FFF2-40B4-BE49-F238E27FC236}">
                <a16:creationId xmlns:a16="http://schemas.microsoft.com/office/drawing/2014/main" xmlns="" id="{A5C66E86-800B-CBBE-01CE-435DBC8286E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096000" y="2346969"/>
            <a:ext cx="5202749" cy="35071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9143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70545F9-DECC-4C5C-FBBE-2D336DE13181}"/>
              </a:ext>
            </a:extLst>
          </p:cNvPr>
          <p:cNvSpPr>
            <a:spLocks noGrp="1"/>
          </p:cNvSpPr>
          <p:nvPr>
            <p:ph type="title"/>
          </p:nvPr>
        </p:nvSpPr>
        <p:spPr/>
        <p:txBody>
          <a:bodyPr/>
          <a:lstStyle/>
          <a:p>
            <a:r>
              <a:rPr lang="en-US" dirty="0"/>
              <a:t>The nature, scope, and role of guest services</a:t>
            </a:r>
          </a:p>
        </p:txBody>
      </p:sp>
      <p:graphicFrame>
        <p:nvGraphicFramePr>
          <p:cNvPr id="4" name="Content Placeholder 3">
            <a:extLst>
              <a:ext uri="{FF2B5EF4-FFF2-40B4-BE49-F238E27FC236}">
                <a16:creationId xmlns:a16="http://schemas.microsoft.com/office/drawing/2014/main" xmlns="" id="{20789BE6-67E4-16E6-2E3A-971BC7C52940}"/>
              </a:ext>
            </a:extLst>
          </p:cNvPr>
          <p:cNvGraphicFramePr>
            <a:graphicFrameLocks noGrp="1"/>
          </p:cNvGraphicFramePr>
          <p:nvPr>
            <p:ph idx="1"/>
            <p:extLst>
              <p:ext uri="{D42A27DB-BD31-4B8C-83A1-F6EECF244321}">
                <p14:modId xmlns:p14="http://schemas.microsoft.com/office/powerpoint/2010/main" val="1058654636"/>
              </p:ext>
            </p:extLst>
          </p:nvPr>
        </p:nvGraphicFramePr>
        <p:xfrm>
          <a:off x="1587136" y="1102345"/>
          <a:ext cx="9078687" cy="36763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xmlns="" id="{B33079C2-6394-1C1C-564A-88E488FEFB93}"/>
              </a:ext>
            </a:extLst>
          </p:cNvPr>
          <p:cNvPicPr>
            <a:picLocks noChangeAspect="1"/>
          </p:cNvPicPr>
          <p:nvPr/>
        </p:nvPicPr>
        <p:blipFill rotWithShape="1">
          <a:blip r:embed="rId8"/>
          <a:srcRect l="49856" r="4137"/>
          <a:stretch/>
        </p:blipFill>
        <p:spPr>
          <a:xfrm>
            <a:off x="7952997" y="3867539"/>
            <a:ext cx="2951379" cy="2351314"/>
          </a:xfrm>
          <a:prstGeom prst="rect">
            <a:avLst/>
          </a:prstGeom>
        </p:spPr>
      </p:pic>
      <p:pic>
        <p:nvPicPr>
          <p:cNvPr id="8" name="Picture 7">
            <a:extLst>
              <a:ext uri="{FF2B5EF4-FFF2-40B4-BE49-F238E27FC236}">
                <a16:creationId xmlns:a16="http://schemas.microsoft.com/office/drawing/2014/main" xmlns="" id="{FDA01FD5-72DB-CB9E-C17C-08299D8FDCF9}"/>
              </a:ext>
            </a:extLst>
          </p:cNvPr>
          <p:cNvPicPr>
            <a:picLocks noChangeAspect="1"/>
          </p:cNvPicPr>
          <p:nvPr/>
        </p:nvPicPr>
        <p:blipFill rotWithShape="1">
          <a:blip r:embed="rId9"/>
          <a:srcRect l="51715"/>
          <a:stretch/>
        </p:blipFill>
        <p:spPr>
          <a:xfrm>
            <a:off x="4759232" y="3869009"/>
            <a:ext cx="2835885" cy="2351314"/>
          </a:xfrm>
          <a:prstGeom prst="rect">
            <a:avLst/>
          </a:prstGeom>
        </p:spPr>
      </p:pic>
      <p:pic>
        <p:nvPicPr>
          <p:cNvPr id="10" name="Picture 9">
            <a:extLst>
              <a:ext uri="{FF2B5EF4-FFF2-40B4-BE49-F238E27FC236}">
                <a16:creationId xmlns:a16="http://schemas.microsoft.com/office/drawing/2014/main" xmlns="" id="{431689D7-7234-F243-DD1C-0527505E8F9D}"/>
              </a:ext>
            </a:extLst>
          </p:cNvPr>
          <p:cNvPicPr>
            <a:picLocks noChangeAspect="1"/>
          </p:cNvPicPr>
          <p:nvPr/>
        </p:nvPicPr>
        <p:blipFill>
          <a:blip r:embed="rId10"/>
          <a:stretch>
            <a:fillRect/>
          </a:stretch>
        </p:blipFill>
        <p:spPr>
          <a:xfrm>
            <a:off x="1287624" y="3867539"/>
            <a:ext cx="3034004" cy="2351314"/>
          </a:xfrm>
          <a:prstGeom prst="rect">
            <a:avLst/>
          </a:prstGeom>
        </p:spPr>
      </p:pic>
    </p:spTree>
    <p:extLst>
      <p:ext uri="{BB962C8B-B14F-4D97-AF65-F5344CB8AC3E}">
        <p14:creationId xmlns:p14="http://schemas.microsoft.com/office/powerpoint/2010/main" val="794396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xmlns="" id="{47C9ADA1-AE7B-7144-E2C8-555709BA6B87}"/>
              </a:ext>
            </a:extLst>
          </p:cNvPr>
          <p:cNvGraphicFramePr>
            <a:graphicFrameLocks noGrp="1"/>
          </p:cNvGraphicFramePr>
          <p:nvPr>
            <p:ph idx="1"/>
            <p:extLst>
              <p:ext uri="{D42A27DB-BD31-4B8C-83A1-F6EECF244321}">
                <p14:modId xmlns:p14="http://schemas.microsoft.com/office/powerpoint/2010/main" val="589395902"/>
              </p:ext>
            </p:extLst>
          </p:nvPr>
        </p:nvGraphicFramePr>
        <p:xfrm>
          <a:off x="817362" y="2108201"/>
          <a:ext cx="5424818" cy="37608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itle 1">
            <a:extLst>
              <a:ext uri="{FF2B5EF4-FFF2-40B4-BE49-F238E27FC236}">
                <a16:creationId xmlns:a16="http://schemas.microsoft.com/office/drawing/2014/main" xmlns="" id="{9CD38276-14C3-ACC6-EEFE-81A3E0E94205}"/>
              </a:ext>
            </a:extLst>
          </p:cNvPr>
          <p:cNvSpPr>
            <a:spLocks noGrp="1"/>
          </p:cNvSpPr>
          <p:nvPr>
            <p:ph type="title"/>
          </p:nvPr>
        </p:nvSpPr>
        <p:spPr>
          <a:xfrm>
            <a:off x="1096963" y="287338"/>
            <a:ext cx="10058400" cy="1449387"/>
          </a:xfrm>
        </p:spPr>
        <p:txBody>
          <a:bodyPr/>
          <a:lstStyle/>
          <a:p>
            <a:r>
              <a:rPr lang="en-US" dirty="0"/>
              <a:t>The nature, scope, and role of guest services</a:t>
            </a:r>
          </a:p>
        </p:txBody>
      </p:sp>
      <p:pic>
        <p:nvPicPr>
          <p:cNvPr id="6146" name="Picture 2" descr="Marriott Combines all Three of its Hotel Loyalty Programs">
            <a:extLst>
              <a:ext uri="{FF2B5EF4-FFF2-40B4-BE49-F238E27FC236}">
                <a16:creationId xmlns:a16="http://schemas.microsoft.com/office/drawing/2014/main" xmlns="" id="{BD7EAB8C-F115-2CA0-5041-7B0B2F3526C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920653" y="2359548"/>
            <a:ext cx="4867215" cy="33507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64636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7EDF25D-9413-8676-47CD-0286D356F40F}"/>
              </a:ext>
            </a:extLst>
          </p:cNvPr>
          <p:cNvSpPr>
            <a:spLocks noGrp="1"/>
          </p:cNvSpPr>
          <p:nvPr>
            <p:ph type="title"/>
          </p:nvPr>
        </p:nvSpPr>
        <p:spPr/>
        <p:txBody>
          <a:bodyPr/>
          <a:lstStyle/>
          <a:p>
            <a:r>
              <a:rPr lang="en-US" dirty="0"/>
              <a:t>Implementing latest technologies</a:t>
            </a:r>
          </a:p>
        </p:txBody>
      </p:sp>
      <p:graphicFrame>
        <p:nvGraphicFramePr>
          <p:cNvPr id="4" name="Content Placeholder 3">
            <a:extLst>
              <a:ext uri="{FF2B5EF4-FFF2-40B4-BE49-F238E27FC236}">
                <a16:creationId xmlns:a16="http://schemas.microsoft.com/office/drawing/2014/main" xmlns="" id="{8732F60C-C63F-476C-B234-1EBB89E2B166}"/>
              </a:ext>
            </a:extLst>
          </p:cNvPr>
          <p:cNvGraphicFramePr>
            <a:graphicFrameLocks noGrp="1"/>
          </p:cNvGraphicFramePr>
          <p:nvPr>
            <p:ph idx="1"/>
            <p:extLst>
              <p:ext uri="{D42A27DB-BD31-4B8C-83A1-F6EECF244321}">
                <p14:modId xmlns:p14="http://schemas.microsoft.com/office/powerpoint/2010/main" val="3362145963"/>
              </p:ext>
            </p:extLst>
          </p:nvPr>
        </p:nvGraphicFramePr>
        <p:xfrm>
          <a:off x="1097279" y="2108201"/>
          <a:ext cx="9073088" cy="37608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098" name="Picture 2" descr="Technology in Hospitality Industry: The Past, The Present &amp; The Future -  eZee Absolute">
            <a:extLst>
              <a:ext uri="{FF2B5EF4-FFF2-40B4-BE49-F238E27FC236}">
                <a16:creationId xmlns:a16="http://schemas.microsoft.com/office/drawing/2014/main" xmlns="" id="{BCC153BF-3E07-743D-E720-7BC7733AC46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839339" y="2715207"/>
            <a:ext cx="4886131" cy="27805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13770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8567BF4-E31B-C685-0DDA-5470B786C2DB}"/>
              </a:ext>
            </a:extLst>
          </p:cNvPr>
          <p:cNvSpPr>
            <a:spLocks noGrp="1"/>
          </p:cNvSpPr>
          <p:nvPr>
            <p:ph type="title"/>
          </p:nvPr>
        </p:nvSpPr>
        <p:spPr/>
        <p:txBody>
          <a:bodyPr/>
          <a:lstStyle/>
          <a:p>
            <a:r>
              <a:rPr lang="en-US" dirty="0"/>
              <a:t>Function and role of guest services</a:t>
            </a:r>
          </a:p>
        </p:txBody>
      </p:sp>
      <p:graphicFrame>
        <p:nvGraphicFramePr>
          <p:cNvPr id="4" name="Content Placeholder 3">
            <a:extLst>
              <a:ext uri="{FF2B5EF4-FFF2-40B4-BE49-F238E27FC236}">
                <a16:creationId xmlns:a16="http://schemas.microsoft.com/office/drawing/2014/main" xmlns="" id="{318AFECB-913A-05CC-CE25-321FCC686AAB}"/>
              </a:ext>
            </a:extLst>
          </p:cNvPr>
          <p:cNvGraphicFramePr>
            <a:graphicFrameLocks noGrp="1"/>
          </p:cNvGraphicFramePr>
          <p:nvPr>
            <p:ph idx="1"/>
            <p:extLst>
              <p:ext uri="{D42A27DB-BD31-4B8C-83A1-F6EECF244321}">
                <p14:modId xmlns:p14="http://schemas.microsoft.com/office/powerpoint/2010/main" val="3292206328"/>
              </p:ext>
            </p:extLst>
          </p:nvPr>
        </p:nvGraphicFramePr>
        <p:xfrm>
          <a:off x="1097280" y="2323062"/>
          <a:ext cx="5163561" cy="33311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4" name="Picture 4" descr="Guest Services, Metropolis at Metrotown - Studio Presber">
            <a:extLst>
              <a:ext uri="{FF2B5EF4-FFF2-40B4-BE49-F238E27FC236}">
                <a16:creationId xmlns:a16="http://schemas.microsoft.com/office/drawing/2014/main" xmlns="" id="{527988D9-D0D7-E8A8-BF81-6D06BF4ED81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606073" y="2323062"/>
            <a:ext cx="5379875" cy="33311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52868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56837CB-D2A9-0A72-6E16-21E3EB02FB57}"/>
              </a:ext>
            </a:extLst>
          </p:cNvPr>
          <p:cNvSpPr>
            <a:spLocks noGrp="1"/>
          </p:cNvSpPr>
          <p:nvPr>
            <p:ph type="title"/>
          </p:nvPr>
        </p:nvSpPr>
        <p:spPr/>
        <p:txBody>
          <a:bodyPr/>
          <a:lstStyle/>
          <a:p>
            <a:r>
              <a:rPr lang="en-US" dirty="0"/>
              <a:t>Importance of hospitality and how it can exceed customer’s expectations </a:t>
            </a:r>
          </a:p>
        </p:txBody>
      </p:sp>
      <p:graphicFrame>
        <p:nvGraphicFramePr>
          <p:cNvPr id="4" name="Content Placeholder 3">
            <a:extLst>
              <a:ext uri="{FF2B5EF4-FFF2-40B4-BE49-F238E27FC236}">
                <a16:creationId xmlns:a16="http://schemas.microsoft.com/office/drawing/2014/main" xmlns="" id="{22EDAD63-D923-071D-A6BF-98FD183E8963}"/>
              </a:ext>
            </a:extLst>
          </p:cNvPr>
          <p:cNvGraphicFramePr>
            <a:graphicFrameLocks noGrp="1"/>
          </p:cNvGraphicFramePr>
          <p:nvPr>
            <p:ph idx="1"/>
            <p:extLst>
              <p:ext uri="{D42A27DB-BD31-4B8C-83A1-F6EECF244321}">
                <p14:modId xmlns:p14="http://schemas.microsoft.com/office/powerpoint/2010/main" val="3308689268"/>
              </p:ext>
            </p:extLst>
          </p:nvPr>
        </p:nvGraphicFramePr>
        <p:xfrm>
          <a:off x="1097280" y="1987422"/>
          <a:ext cx="4771675" cy="42269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4" name="Picture 2" descr="Hospitality For All | Great Place To Work®">
            <a:extLst>
              <a:ext uri="{FF2B5EF4-FFF2-40B4-BE49-F238E27FC236}">
                <a16:creationId xmlns:a16="http://schemas.microsoft.com/office/drawing/2014/main" xmlns="" id="{52B4CBE9-3533-83B8-BF9B-34DD6EBC034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126480" y="2132114"/>
            <a:ext cx="4665006" cy="39375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18092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8F0E733-75CF-FE30-D385-1EC99C74CC50}"/>
              </a:ext>
            </a:extLst>
          </p:cNvPr>
          <p:cNvSpPr>
            <a:spLocks noGrp="1"/>
          </p:cNvSpPr>
          <p:nvPr>
            <p:ph type="title"/>
          </p:nvPr>
        </p:nvSpPr>
        <p:spPr/>
        <p:txBody>
          <a:bodyPr/>
          <a:lstStyle/>
          <a:p>
            <a:r>
              <a:rPr lang="en-US" dirty="0"/>
              <a:t>Conclusion </a:t>
            </a:r>
          </a:p>
        </p:txBody>
      </p:sp>
      <p:sp>
        <p:nvSpPr>
          <p:cNvPr id="3" name="Content Placeholder 2">
            <a:extLst>
              <a:ext uri="{FF2B5EF4-FFF2-40B4-BE49-F238E27FC236}">
                <a16:creationId xmlns:a16="http://schemas.microsoft.com/office/drawing/2014/main" xmlns="" id="{C11AF025-2C12-8A87-D155-D4048CF9258C}"/>
              </a:ext>
            </a:extLst>
          </p:cNvPr>
          <p:cNvSpPr>
            <a:spLocks noGrp="1"/>
          </p:cNvSpPr>
          <p:nvPr>
            <p:ph idx="1"/>
          </p:nvPr>
        </p:nvSpPr>
        <p:spPr/>
        <p:txBody>
          <a:bodyPr>
            <a:normAutofit/>
          </a:bodyPr>
          <a:lstStyle/>
          <a:p>
            <a:pPr algn="just"/>
            <a:r>
              <a:rPr lang="en-US" sz="2400" dirty="0">
                <a:latin typeface="Bahnschrift Light Condensed" panose="020B0502040204020203" pitchFamily="34" charset="0"/>
              </a:rPr>
              <a:t>The hotel industry depends heavily on "hospitality and guest service". This has improved the company's capacity to draw in and keep customers in a cutthroat market. The ability to quickly make a business choice depends on several factors. The guest services and hospitality of JW Marriott were the key topics of this task. The hotel's clients, the function and range of guest amenities, and lastly how guest services might be utilised to draw in and keep customers have all been discussed in this presentation.</a:t>
            </a:r>
          </a:p>
        </p:txBody>
      </p:sp>
    </p:spTree>
    <p:extLst>
      <p:ext uri="{BB962C8B-B14F-4D97-AF65-F5344CB8AC3E}">
        <p14:creationId xmlns:p14="http://schemas.microsoft.com/office/powerpoint/2010/main" val="2614569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1BA88F5-381E-5C5F-49F5-1706949169F5}"/>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xmlns="" id="{06DC457A-E9D9-C0EE-5901-AA595BD4A2D5}"/>
              </a:ext>
            </a:extLst>
          </p:cNvPr>
          <p:cNvSpPr>
            <a:spLocks noGrp="1"/>
          </p:cNvSpPr>
          <p:nvPr>
            <p:ph idx="1"/>
          </p:nvPr>
        </p:nvSpPr>
        <p:spPr/>
        <p:txBody>
          <a:bodyPr>
            <a:normAutofit fontScale="70000" lnSpcReduction="20000"/>
          </a:bodyPr>
          <a:lstStyle/>
          <a:p>
            <a:r>
              <a:rPr lang="en-US" dirty="0" err="1">
                <a:latin typeface="Bahnschrift Light Condensed" panose="020B0502040204020203" pitchFamily="34" charset="0"/>
              </a:rPr>
              <a:t>Ariffin</a:t>
            </a:r>
            <a:r>
              <a:rPr lang="en-US" dirty="0">
                <a:latin typeface="Bahnschrift Light Condensed" panose="020B0502040204020203" pitchFamily="34" charset="0"/>
              </a:rPr>
              <a:t>, A.A.M., </a:t>
            </a:r>
            <a:r>
              <a:rPr lang="en-US" dirty="0" err="1">
                <a:latin typeface="Bahnschrift Light Condensed" panose="020B0502040204020203" pitchFamily="34" charset="0"/>
              </a:rPr>
              <a:t>Maghzi</a:t>
            </a:r>
            <a:r>
              <a:rPr lang="en-US" dirty="0">
                <a:latin typeface="Bahnschrift Light Condensed" panose="020B0502040204020203" pitchFamily="34" charset="0"/>
              </a:rPr>
              <a:t>, A., Soon, J.L.M. and </a:t>
            </a:r>
            <a:r>
              <a:rPr lang="en-US" dirty="0" err="1">
                <a:latin typeface="Bahnschrift Light Condensed" panose="020B0502040204020203" pitchFamily="34" charset="0"/>
              </a:rPr>
              <a:t>Alam</a:t>
            </a:r>
            <a:r>
              <a:rPr lang="en-US" dirty="0">
                <a:latin typeface="Bahnschrift Light Condensed" panose="020B0502040204020203" pitchFamily="34" charset="0"/>
              </a:rPr>
              <a:t>, S.S., 2018. Exploring the influence of hospitality on guest satisfaction in luxury hotel services. E-review of Tourism Research, 15(1).</a:t>
            </a:r>
          </a:p>
          <a:p>
            <a:r>
              <a:rPr lang="en-US" dirty="0" err="1">
                <a:latin typeface="Bahnschrift Light Condensed" panose="020B0502040204020203" pitchFamily="34" charset="0"/>
              </a:rPr>
              <a:t>Baek</a:t>
            </a:r>
            <a:r>
              <a:rPr lang="en-US" dirty="0">
                <a:latin typeface="Bahnschrift Light Condensed" panose="020B0502040204020203" pitchFamily="34" charset="0"/>
              </a:rPr>
              <a:t>, J., Choe, Y. and Ok, C.M., 2020. Determinants of hotel guests’ service experiences: an examination of differences between lifestyle and traditional hotels. Journal of Hospitality Marketing &amp; Management, 29(1), pp.88-105.</a:t>
            </a:r>
          </a:p>
          <a:p>
            <a:r>
              <a:rPr lang="en-US" dirty="0" err="1">
                <a:latin typeface="Bahnschrift Light Condensed" panose="020B0502040204020203" pitchFamily="34" charset="0"/>
              </a:rPr>
              <a:t>Breiter</a:t>
            </a:r>
            <a:r>
              <a:rPr lang="en-US" dirty="0">
                <a:latin typeface="Bahnschrift Light Condensed" panose="020B0502040204020203" pitchFamily="34" charset="0"/>
              </a:rPr>
              <a:t>, D. and Dements, C.J., 2016. Hospitality management curricula for the 21st century. Hospitality &amp; Tourism Educator, 8(1), pp.57-60.</a:t>
            </a:r>
          </a:p>
          <a:p>
            <a:r>
              <a:rPr lang="en-US" dirty="0" err="1">
                <a:latin typeface="Bahnschrift Light Condensed" panose="020B0502040204020203" pitchFamily="34" charset="0"/>
              </a:rPr>
              <a:t>Buhalis</a:t>
            </a:r>
            <a:r>
              <a:rPr lang="en-US" dirty="0">
                <a:latin typeface="Bahnschrift Light Condensed" panose="020B0502040204020203" pitchFamily="34" charset="0"/>
              </a:rPr>
              <a:t>, D. and </a:t>
            </a:r>
            <a:r>
              <a:rPr lang="en-US" dirty="0" err="1">
                <a:latin typeface="Bahnschrift Light Condensed" panose="020B0502040204020203" pitchFamily="34" charset="0"/>
              </a:rPr>
              <a:t>Moldavska</a:t>
            </a:r>
            <a:r>
              <a:rPr lang="en-US" dirty="0">
                <a:latin typeface="Bahnschrift Light Condensed" panose="020B0502040204020203" pitchFamily="34" charset="0"/>
              </a:rPr>
              <a:t>, I., 2021. Voice assistants in hospitality: using artificial intelligence for customer service. Journal of Hospitality and Tourism Technology.</a:t>
            </a:r>
          </a:p>
          <a:p>
            <a:r>
              <a:rPr lang="en-US" dirty="0" err="1">
                <a:latin typeface="Bahnschrift Light Condensed" panose="020B0502040204020203" pitchFamily="34" charset="0"/>
              </a:rPr>
              <a:t>Harnjo</a:t>
            </a:r>
            <a:r>
              <a:rPr lang="en-US" dirty="0">
                <a:latin typeface="Bahnschrift Light Condensed" panose="020B0502040204020203" pitchFamily="34" charset="0"/>
              </a:rPr>
              <a:t>, E., Rudy, R., </a:t>
            </a:r>
            <a:r>
              <a:rPr lang="en-US" dirty="0" err="1">
                <a:latin typeface="Bahnschrift Light Condensed" panose="020B0502040204020203" pitchFamily="34" charset="0"/>
              </a:rPr>
              <a:t>Simamora</a:t>
            </a:r>
            <a:r>
              <a:rPr lang="en-US" dirty="0">
                <a:latin typeface="Bahnschrift Light Condensed" panose="020B0502040204020203" pitchFamily="34" charset="0"/>
              </a:rPr>
              <a:t>, J., </a:t>
            </a:r>
            <a:r>
              <a:rPr lang="en-US" dirty="0" err="1">
                <a:latin typeface="Bahnschrift Light Condensed" panose="020B0502040204020203" pitchFamily="34" charset="0"/>
              </a:rPr>
              <a:t>Hutabarat</a:t>
            </a:r>
            <a:r>
              <a:rPr lang="en-US" dirty="0">
                <a:latin typeface="Bahnschrift Light Condensed" panose="020B0502040204020203" pitchFamily="34" charset="0"/>
              </a:rPr>
              <a:t>, L.R. and Juliana, J., 2021. Identifying customer behavior in hospitality to deliver quality service and customer satisfaction. Journal Of Industrial Engineering &amp; Management Research, 2(4), pp.107-113.</a:t>
            </a:r>
          </a:p>
          <a:p>
            <a:r>
              <a:rPr lang="en-US" dirty="0">
                <a:latin typeface="Bahnschrift Light Condensed" panose="020B0502040204020203" pitchFamily="34" charset="0"/>
              </a:rPr>
              <a:t>Naumov, N., 2019. The impact of robots, artificial intelligence, and service automation on service quality and service experience in hospitality. In Robots, artificial intelligence, and service automation in travel, tourism and hospitality (pp. 123-133). emerald publishing limited.</a:t>
            </a:r>
          </a:p>
          <a:p>
            <a:r>
              <a:rPr lang="en-US" dirty="0">
                <a:latin typeface="Bahnschrift Light Condensed" panose="020B0502040204020203" pitchFamily="34" charset="0"/>
              </a:rPr>
              <a:t>Shoemaker, S. and Lewis, R.C., 2019. Customer loyalty: the future of hospitality marketing. International journal of hospitality management, 18(4), pp.345-370.</a:t>
            </a:r>
          </a:p>
          <a:p>
            <a:r>
              <a:rPr lang="en-US" dirty="0">
                <a:latin typeface="Bahnschrift Light Condensed" panose="020B0502040204020203" pitchFamily="34" charset="0"/>
              </a:rPr>
              <a:t>Walker, J.R., 2022. Introduction to hospitality (pp. 3-37). Prentice Hall.</a:t>
            </a:r>
          </a:p>
          <a:p>
            <a:endParaRPr lang="en-US" dirty="0">
              <a:latin typeface="Bahnschrift Light Condensed" panose="020B0502040204020203" pitchFamily="34" charset="0"/>
            </a:endParaRPr>
          </a:p>
        </p:txBody>
      </p:sp>
    </p:spTree>
    <p:extLst>
      <p:ext uri="{BB962C8B-B14F-4D97-AF65-F5344CB8AC3E}">
        <p14:creationId xmlns:p14="http://schemas.microsoft.com/office/powerpoint/2010/main" val="2421135555"/>
      </p:ext>
    </p:extLst>
  </p:cSld>
  <p:clrMapOvr>
    <a:masterClrMapping/>
  </p:clrMapOvr>
</p:sld>
</file>

<file path=ppt/theme/theme1.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xmlns=""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2013 - 2022" id="{62F939B6-93AF-4DB8-9C6B-D6C7DFDC589F}" vid="{4A3C46E8-61CC-4603-A589-7422A47A8E4A}"/>
    </a:ext>
  </a:extLst>
</a:theme>
</file>

<file path=ppt/theme/themeOverride1.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ppt/theme/themeOverride2.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F3CD65D-61A5-43C9-A837-6EC73C7DA8AB}">
  <ds:schemaRefs>
    <ds:schemaRef ds:uri="http://schemas.microsoft.com/office/2006/metadata/properties"/>
    <ds:schemaRef ds:uri="http://purl.org/dc/terms/"/>
    <ds:schemaRef ds:uri="http://schemas.openxmlformats.org/package/2006/metadata/core-properties"/>
    <ds:schemaRef ds:uri="16c05727-aa75-4e4a-9b5f-8a80a1165891"/>
    <ds:schemaRef ds:uri="http://schemas.microsoft.com/office/2006/documentManagement/types"/>
    <ds:schemaRef ds:uri="http://schemas.microsoft.com/office/infopath/2007/PartnerControls"/>
    <ds:schemaRef ds:uri="http://purl.org/dc/elements/1.1/"/>
    <ds:schemaRef ds:uri="71af3243-3dd4-4a8d-8c0d-dd76da1f02a5"/>
    <ds:schemaRef ds:uri="http://www.w3.org/XML/1998/namespace"/>
    <ds:schemaRef ds:uri="http://purl.org/dc/dcmitype/"/>
  </ds:schemaRefs>
</ds:datastoreItem>
</file>

<file path=customXml/itemProps2.xml><?xml version="1.0" encoding="utf-8"?>
<ds:datastoreItem xmlns:ds="http://schemas.openxmlformats.org/officeDocument/2006/customXml" ds:itemID="{16377351-63A1-4C2E-8C9A-66CDD70F16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1F006B4-A9E1-4F39-85C8-FB836F9193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{69D573A0-6BE6-4A2C-A0E6-31D23C2A7CE3}tf11437505_win32</Template>
  <TotalTime>95</TotalTime>
  <Words>1950</Words>
  <PresentationFormat>Произвольный</PresentationFormat>
  <Paragraphs>92</Paragraphs>
  <Slides>12</Slides>
  <Notes>9</Notes>
  <HiddenSlides>0</HiddenSlides>
  <MMClips>0</MMClips>
  <ScaleCrop>false</ScaleCrop>
  <HeadingPairs>
    <vt:vector size="4" baseType="variant">
      <vt:variant>
        <vt:lpstr>Тема</vt:lpstr>
      </vt:variant>
      <vt:variant>
        <vt:i4>1</vt:i4>
      </vt:variant>
      <vt:variant>
        <vt:lpstr>Заголовки слайдов</vt:lpstr>
      </vt:variant>
      <vt:variant>
        <vt:i4>12</vt:i4>
      </vt:variant>
    </vt:vector>
  </HeadingPairs>
  <TitlesOfParts>
    <vt:vector size="13" baseType="lpstr">
      <vt:lpstr>RetrospectVTI</vt:lpstr>
      <vt:lpstr>Hospitality  and  Guest Service</vt:lpstr>
      <vt:lpstr>Contents </vt:lpstr>
      <vt:lpstr>Introduction </vt:lpstr>
      <vt:lpstr>About JW Marriott </vt:lpstr>
      <vt:lpstr>JW Marriot's main customers</vt:lpstr>
      <vt:lpstr>The nature, scope, and role of guest services</vt:lpstr>
      <vt:lpstr>The nature, scope, and role of guest services</vt:lpstr>
      <vt:lpstr>Implementing latest technologies</vt:lpstr>
      <vt:lpstr>Function and role of guest services</vt:lpstr>
      <vt:lpstr>Importance of hospitality and how it can exceed customer’s expectations </vt:lpstr>
      <vt:lpstr>Conclusion </vt:lpstr>
      <vt:lpstr>References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2023-01-27T17:16:04Z</dcterms:created>
  <dcterms:modified xsi:type="dcterms:W3CDTF">2023-02-10T20:29:44Z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