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sldIdLst>
    <p:sldId id="256" r:id="rId2"/>
    <p:sldId id="260" r:id="rId3"/>
    <p:sldId id="257" r:id="rId4"/>
    <p:sldId id="325" r:id="rId5"/>
    <p:sldId id="330" r:id="rId6"/>
    <p:sldId id="326" r:id="rId7"/>
    <p:sldId id="329" r:id="rId8"/>
    <p:sldId id="327" r:id="rId9"/>
    <p:sldId id="332" r:id="rId10"/>
    <p:sldId id="328" r:id="rId11"/>
    <p:sldId id="262" r:id="rId12"/>
    <p:sldId id="315" r:id="rId13"/>
    <p:sldId id="263" r:id="rId14"/>
    <p:sldId id="333" r:id="rId15"/>
    <p:sldId id="334" r:id="rId16"/>
    <p:sldId id="259" r:id="rId17"/>
  </p:sldIdLst>
  <p:sldSz cx="12192000" cy="6858000"/>
  <p:notesSz cx="6858000" cy="9144000"/>
  <p:custDataLst>
    <p:tags r:id="rId1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68" d="100"/>
          <a:sy n="68" d="100"/>
        </p:scale>
        <p:origin x="792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27EED7-64B4-475A-9206-B985EADA58FA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72C434-8567-4407-B6F6-E087651574F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291626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987662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588061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66370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039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474307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311895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595965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591241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C434-8567-4407-B6F6-E087651574FD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nbc.com/2021/07/28/walmart-to-sell-e-commerce-technology-to-smaller-retailers-.html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s://www.fool.com/earnings/call-transcripts/2022/02/17/walmart-inc-wmt-q4-2022-earnings-call-transcript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taildive.com/news/walmart-business-e-commerce-site-small-businesses/640946/" TargetMode="External"/><Relationship Id="rId7" Type="http://schemas.openxmlformats.org/officeDocument/2006/relationships/hyperlink" Target="https://www.winsightgrocerybusiness.com/retailers/walmart-edges-out-amazon-most-preferred-online-grocer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nbc.com/2021/02/18/why-an-emboldened-walmart-is-looking-to-beyond-retail-for-future-growth.html" TargetMode="External"/><Relationship Id="rId5" Type="http://schemas.openxmlformats.org/officeDocument/2006/relationships/hyperlink" Target="https://www.indigo9digital.com/blog/4-secrets-to-walmarts-ecommerce-sucess" TargetMode="External"/><Relationship Id="rId4" Type="http://schemas.openxmlformats.org/officeDocument/2006/relationships/hyperlink" Target="https://www.forbes.com/sites/jasongoldberg/2020/03/29/the-impact-of-covid-19-on-us-brands-and-retailers/?sh=24e850cd1452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ab.edu/news/youcanuse/item/12697-how-the-covid-19-pandemic-changed-society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201.q4cdn.com/262069030/files/doc_financials/2023/q1/1Q23-Release.pdf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325529" y="295275"/>
            <a:ext cx="11534775" cy="6267450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1983545" y="0"/>
            <a:ext cx="8435231" cy="2215991"/>
            <a:chOff x="1983545" y="0"/>
            <a:chExt cx="8435231" cy="2215991"/>
          </a:xfrm>
        </p:grpSpPr>
        <p:sp>
          <p:nvSpPr>
            <p:cNvPr id="5" name="矩形: 剪去左右顶角 4"/>
            <p:cNvSpPr/>
            <p:nvPr/>
          </p:nvSpPr>
          <p:spPr>
            <a:xfrm flipV="1">
              <a:off x="3996331" y="0"/>
              <a:ext cx="4199336" cy="2215991"/>
            </a:xfrm>
            <a:prstGeom prst="snip2SameRect">
              <a:avLst>
                <a:gd name="adj1" fmla="val 20749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1983545" y="353943"/>
              <a:ext cx="843523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5400" b="1" dirty="0">
                  <a:solidFill>
                    <a:schemeClr val="bg1"/>
                  </a:solidFill>
                  <a:latin typeface="Times New Roman" panose="02020603050405020304" pitchFamily="18" charset="0"/>
                  <a:ea typeface="字魂5号-无外润黑体" panose="00000500000000000000" pitchFamily="2" charset="-122"/>
                  <a:cs typeface="Times New Roman" panose="02020603050405020304" pitchFamily="18" charset="0"/>
                </a:rPr>
                <a:t>Walmart’s</a:t>
              </a:r>
              <a:endParaRPr lang="zh-CN" altLang="en-US" sz="5400" b="1" dirty="0">
                <a:solidFill>
                  <a:schemeClr val="bg1"/>
                </a:solidFill>
                <a:latin typeface="Times New Roman" panose="02020603050405020304" pitchFamily="18" charset="0"/>
                <a:ea typeface="字魂5号-无外润黑体" panose="00000500000000000000" pitchFamily="2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-28685" y="2760822"/>
            <a:ext cx="12249370" cy="564821"/>
            <a:chOff x="-57370" y="2710927"/>
            <a:chExt cx="12249370" cy="718073"/>
          </a:xfrm>
        </p:grpSpPr>
        <p:cxnSp>
          <p:nvCxnSpPr>
            <p:cNvPr id="8" name="直接连接符 7"/>
            <p:cNvCxnSpPr/>
            <p:nvPr userDrawn="1"/>
          </p:nvCxnSpPr>
          <p:spPr>
            <a:xfrm flipH="1">
              <a:off x="3186059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/>
          </p:nvCxnSpPr>
          <p:spPr>
            <a:xfrm flipH="1">
              <a:off x="3546440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/>
          </p:nvCxnSpPr>
          <p:spPr>
            <a:xfrm flipH="1">
              <a:off x="3906821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10"/>
            <p:cNvCxnSpPr/>
            <p:nvPr userDrawn="1"/>
          </p:nvCxnSpPr>
          <p:spPr>
            <a:xfrm flipH="1">
              <a:off x="4267202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11"/>
            <p:cNvCxnSpPr/>
            <p:nvPr userDrawn="1"/>
          </p:nvCxnSpPr>
          <p:spPr>
            <a:xfrm flipH="1">
              <a:off x="4627583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 userDrawn="1"/>
          </p:nvCxnSpPr>
          <p:spPr>
            <a:xfrm flipH="1">
              <a:off x="4987964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 userDrawn="1"/>
          </p:nvCxnSpPr>
          <p:spPr>
            <a:xfrm flipH="1">
              <a:off x="5348345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连接符 14"/>
            <p:cNvCxnSpPr/>
            <p:nvPr userDrawn="1"/>
          </p:nvCxnSpPr>
          <p:spPr>
            <a:xfrm flipH="1">
              <a:off x="5708726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 userDrawn="1"/>
          </p:nvCxnSpPr>
          <p:spPr>
            <a:xfrm flipH="1">
              <a:off x="6069107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 userDrawn="1"/>
          </p:nvCxnSpPr>
          <p:spPr>
            <a:xfrm flipH="1">
              <a:off x="6429488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连接符 17"/>
            <p:cNvCxnSpPr/>
            <p:nvPr userDrawn="1"/>
          </p:nvCxnSpPr>
          <p:spPr>
            <a:xfrm flipH="1">
              <a:off x="6789869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18"/>
            <p:cNvCxnSpPr/>
            <p:nvPr userDrawn="1"/>
          </p:nvCxnSpPr>
          <p:spPr>
            <a:xfrm flipH="1">
              <a:off x="7150250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直接连接符 19"/>
            <p:cNvCxnSpPr/>
            <p:nvPr userDrawn="1"/>
          </p:nvCxnSpPr>
          <p:spPr>
            <a:xfrm flipH="1">
              <a:off x="7507047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接连接符 20"/>
            <p:cNvCxnSpPr/>
            <p:nvPr userDrawn="1"/>
          </p:nvCxnSpPr>
          <p:spPr>
            <a:xfrm flipH="1">
              <a:off x="7867428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连接符 21"/>
            <p:cNvCxnSpPr/>
            <p:nvPr userDrawn="1"/>
          </p:nvCxnSpPr>
          <p:spPr>
            <a:xfrm flipH="1">
              <a:off x="8227809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 userDrawn="1"/>
          </p:nvCxnSpPr>
          <p:spPr>
            <a:xfrm flipH="1">
              <a:off x="8588190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连接符 23"/>
            <p:cNvCxnSpPr/>
            <p:nvPr userDrawn="1"/>
          </p:nvCxnSpPr>
          <p:spPr>
            <a:xfrm flipH="1">
              <a:off x="8948571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 userDrawn="1"/>
          </p:nvCxnSpPr>
          <p:spPr>
            <a:xfrm flipH="1">
              <a:off x="9308952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 userDrawn="1"/>
          </p:nvCxnSpPr>
          <p:spPr>
            <a:xfrm flipH="1">
              <a:off x="9669333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 userDrawn="1"/>
          </p:nvCxnSpPr>
          <p:spPr>
            <a:xfrm flipH="1">
              <a:off x="10029714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 userDrawn="1"/>
          </p:nvCxnSpPr>
          <p:spPr>
            <a:xfrm flipH="1">
              <a:off x="10390095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直接连接符 28"/>
            <p:cNvCxnSpPr/>
            <p:nvPr userDrawn="1"/>
          </p:nvCxnSpPr>
          <p:spPr>
            <a:xfrm flipH="1">
              <a:off x="10750476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直接连接符 29"/>
            <p:cNvCxnSpPr/>
            <p:nvPr userDrawn="1"/>
          </p:nvCxnSpPr>
          <p:spPr>
            <a:xfrm flipH="1">
              <a:off x="11110857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直接连接符 30"/>
            <p:cNvCxnSpPr/>
            <p:nvPr userDrawn="1"/>
          </p:nvCxnSpPr>
          <p:spPr>
            <a:xfrm flipH="1">
              <a:off x="11471238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直接连接符 31"/>
            <p:cNvCxnSpPr/>
            <p:nvPr userDrawn="1"/>
          </p:nvCxnSpPr>
          <p:spPr>
            <a:xfrm flipH="1">
              <a:off x="-57370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/>
            <p:nvPr userDrawn="1"/>
          </p:nvCxnSpPr>
          <p:spPr>
            <a:xfrm flipH="1">
              <a:off x="303011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33"/>
            <p:cNvCxnSpPr/>
            <p:nvPr userDrawn="1"/>
          </p:nvCxnSpPr>
          <p:spPr>
            <a:xfrm flipH="1">
              <a:off x="663392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连接符 34"/>
            <p:cNvCxnSpPr/>
            <p:nvPr userDrawn="1"/>
          </p:nvCxnSpPr>
          <p:spPr>
            <a:xfrm flipH="1">
              <a:off x="1023773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连接符 35"/>
            <p:cNvCxnSpPr/>
            <p:nvPr userDrawn="1"/>
          </p:nvCxnSpPr>
          <p:spPr>
            <a:xfrm flipH="1">
              <a:off x="1384154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/>
            <p:nvPr userDrawn="1"/>
          </p:nvCxnSpPr>
          <p:spPr>
            <a:xfrm flipH="1">
              <a:off x="1744535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直接连接符 37"/>
            <p:cNvCxnSpPr/>
            <p:nvPr userDrawn="1"/>
          </p:nvCxnSpPr>
          <p:spPr>
            <a:xfrm flipH="1">
              <a:off x="2104916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直接连接符 38"/>
            <p:cNvCxnSpPr/>
            <p:nvPr userDrawn="1"/>
          </p:nvCxnSpPr>
          <p:spPr>
            <a:xfrm flipH="1">
              <a:off x="2465297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直接连接符 39"/>
            <p:cNvCxnSpPr/>
            <p:nvPr userDrawn="1"/>
          </p:nvCxnSpPr>
          <p:spPr>
            <a:xfrm flipH="1">
              <a:off x="2825678" y="2710927"/>
              <a:ext cx="720762" cy="718073"/>
            </a:xfrm>
            <a:prstGeom prst="line">
              <a:avLst/>
            </a:prstGeom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文本框 40"/>
          <p:cNvSpPr txBox="1"/>
          <p:nvPr/>
        </p:nvSpPr>
        <p:spPr>
          <a:xfrm>
            <a:off x="1616783" y="3494796"/>
            <a:ext cx="895842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8000" b="1" dirty="0">
                <a:solidFill>
                  <a:schemeClr val="accent1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</a:rPr>
              <a:t> </a:t>
            </a:r>
            <a:r>
              <a:rPr lang="en-US" altLang="zh-CN" sz="48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rPr>
              <a:t>Force Field Analysis</a:t>
            </a:r>
            <a:endParaRPr lang="zh-CN" altLang="en-US" sz="4800" b="1" dirty="0">
              <a:solidFill>
                <a:schemeClr val="accent1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773217" y="5000519"/>
            <a:ext cx="8645561" cy="369332"/>
            <a:chOff x="1773217" y="5000519"/>
            <a:chExt cx="8645561" cy="369332"/>
          </a:xfrm>
        </p:grpSpPr>
        <p:grpSp>
          <p:nvGrpSpPr>
            <p:cNvPr id="42" name="组合 41"/>
            <p:cNvGrpSpPr/>
            <p:nvPr/>
          </p:nvGrpSpPr>
          <p:grpSpPr>
            <a:xfrm>
              <a:off x="1773217" y="5185185"/>
              <a:ext cx="8645561" cy="44820"/>
              <a:chOff x="1773217" y="5185185"/>
              <a:chExt cx="8645561" cy="44820"/>
            </a:xfrm>
          </p:grpSpPr>
          <p:cxnSp>
            <p:nvCxnSpPr>
              <p:cNvPr id="43" name="直接连接符 42"/>
              <p:cNvCxnSpPr/>
              <p:nvPr userDrawn="1"/>
            </p:nvCxnSpPr>
            <p:spPr>
              <a:xfrm>
                <a:off x="1773218" y="5185185"/>
                <a:ext cx="8645560" cy="0"/>
              </a:xfrm>
              <a:prstGeom prst="line">
                <a:avLst/>
              </a:prstGeom>
              <a:ln w="317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直接连接符 43"/>
              <p:cNvCxnSpPr/>
              <p:nvPr userDrawn="1"/>
            </p:nvCxnSpPr>
            <p:spPr>
              <a:xfrm>
                <a:off x="1773217" y="5230005"/>
                <a:ext cx="8645560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5" name="文本框 44"/>
            <p:cNvSpPr txBox="1"/>
            <p:nvPr/>
          </p:nvSpPr>
          <p:spPr>
            <a:xfrm>
              <a:off x="3996331" y="5000519"/>
              <a:ext cx="4199336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dirty="0">
                  <a:solidFill>
                    <a:schemeClr val="tx2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By </a:t>
              </a:r>
              <a:r>
                <a:rPr lang="en-US" altLang="zh-CN" dirty="0" err="1">
                  <a:solidFill>
                    <a:schemeClr val="tx2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Simin</a:t>
              </a:r>
              <a:r>
                <a:rPr lang="en-US" altLang="zh-CN" dirty="0">
                  <a:solidFill>
                    <a:schemeClr val="tx2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 Huang</a:t>
              </a:r>
              <a:endParaRPr lang="zh-CN" altLang="en-US" dirty="0">
                <a:solidFill>
                  <a:schemeClr val="tx2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6" name="文本框 45"/>
          <p:cNvSpPr txBox="1"/>
          <p:nvPr/>
        </p:nvSpPr>
        <p:spPr>
          <a:xfrm>
            <a:off x="4759636" y="5711699"/>
            <a:ext cx="288304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dirty="0">
                <a:solidFill>
                  <a:schemeClr val="tx2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rPr>
              <a:t>2200512</a:t>
            </a:r>
            <a:endParaRPr lang="zh-CN" altLang="en-US" dirty="0">
              <a:solidFill>
                <a:schemeClr val="tx2"/>
              </a:solidFill>
              <a:latin typeface="Times New Roman" panose="02020603050405020304" pitchFamily="18" charset="0"/>
              <a:ea typeface="字魂59号-创粗黑" panose="00000500000000000000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1" grpId="0"/>
      <p:bldP spid="4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112583" y="295275"/>
            <a:ext cx="12006701" cy="6267450"/>
            <a:chOff x="112583" y="295275"/>
            <a:chExt cx="12006701" cy="6267450"/>
          </a:xfrm>
        </p:grpSpPr>
        <p:sp>
          <p:nvSpPr>
            <p:cNvPr id="2" name="矩形 1"/>
            <p:cNvSpPr/>
            <p:nvPr/>
          </p:nvSpPr>
          <p:spPr>
            <a:xfrm>
              <a:off x="325529" y="295275"/>
              <a:ext cx="11534775" cy="6267450"/>
            </a:xfrm>
            <a:prstGeom prst="rect">
              <a:avLst/>
            </a:prstGeom>
            <a:noFill/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4" name="组合 3"/>
            <p:cNvGrpSpPr/>
            <p:nvPr/>
          </p:nvGrpSpPr>
          <p:grpSpPr>
            <a:xfrm>
              <a:off x="6844320" y="980413"/>
              <a:ext cx="5274964" cy="275671"/>
              <a:chOff x="6404562" y="2125822"/>
              <a:chExt cx="5274964" cy="275671"/>
            </a:xfrm>
          </p:grpSpPr>
          <p:grpSp>
            <p:nvGrpSpPr>
              <p:cNvPr id="5" name="组合 4"/>
              <p:cNvGrpSpPr/>
              <p:nvPr/>
            </p:nvGrpSpPr>
            <p:grpSpPr>
              <a:xfrm>
                <a:off x="6404562" y="2125822"/>
                <a:ext cx="5274964" cy="275671"/>
                <a:chOff x="-57370" y="2710927"/>
                <a:chExt cx="10807846" cy="718073"/>
              </a:xfrm>
            </p:grpSpPr>
            <p:cxnSp>
              <p:nvCxnSpPr>
                <p:cNvPr id="9" name="直接连接符 8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直接连接符 9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直接连接符 10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直接连接符 11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直接连接符 12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直接连接符 13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直接连接符 14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直接连接符 15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直接连接符 16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直接连接符 17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直接连接符 18"/>
                <p:cNvCxnSpPr/>
                <p:nvPr userDrawn="1"/>
              </p:nvCxnSpPr>
              <p:spPr>
                <a:xfrm flipH="1">
                  <a:off x="678986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直接连接符 19"/>
                <p:cNvCxnSpPr/>
                <p:nvPr userDrawn="1"/>
              </p:nvCxnSpPr>
              <p:spPr>
                <a:xfrm flipH="1">
                  <a:off x="715025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直接连接符 20"/>
                <p:cNvCxnSpPr/>
                <p:nvPr userDrawn="1"/>
              </p:nvCxnSpPr>
              <p:spPr>
                <a:xfrm flipH="1">
                  <a:off x="750704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直接连接符 21"/>
                <p:cNvCxnSpPr/>
                <p:nvPr userDrawn="1"/>
              </p:nvCxnSpPr>
              <p:spPr>
                <a:xfrm flipH="1">
                  <a:off x="786742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直接连接符 22"/>
                <p:cNvCxnSpPr/>
                <p:nvPr userDrawn="1"/>
              </p:nvCxnSpPr>
              <p:spPr>
                <a:xfrm flipH="1">
                  <a:off x="822780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直接连接符 23"/>
                <p:cNvCxnSpPr/>
                <p:nvPr userDrawn="1"/>
              </p:nvCxnSpPr>
              <p:spPr>
                <a:xfrm flipH="1">
                  <a:off x="858819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直接连接符 24"/>
                <p:cNvCxnSpPr/>
                <p:nvPr userDrawn="1"/>
              </p:nvCxnSpPr>
              <p:spPr>
                <a:xfrm flipH="1">
                  <a:off x="894857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直接连接符 25"/>
                <p:cNvCxnSpPr/>
                <p:nvPr userDrawn="1"/>
              </p:nvCxnSpPr>
              <p:spPr>
                <a:xfrm flipH="1">
                  <a:off x="930895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直接连接符 26"/>
                <p:cNvCxnSpPr/>
                <p:nvPr userDrawn="1"/>
              </p:nvCxnSpPr>
              <p:spPr>
                <a:xfrm flipH="1">
                  <a:off x="966933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直接连接符 27"/>
                <p:cNvCxnSpPr/>
                <p:nvPr userDrawn="1"/>
              </p:nvCxnSpPr>
              <p:spPr>
                <a:xfrm flipH="1">
                  <a:off x="1002971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直接连接符 29"/>
                <p:cNvCxnSpPr/>
                <p:nvPr userDrawn="1"/>
              </p:nvCxnSpPr>
              <p:spPr>
                <a:xfrm flipH="1">
                  <a:off x="-5737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直接连接符 30"/>
                <p:cNvCxnSpPr/>
                <p:nvPr userDrawn="1"/>
              </p:nvCxnSpPr>
              <p:spPr>
                <a:xfrm flipH="1">
                  <a:off x="30301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直接连接符 31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3" name="直接连接符 32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7" name="直接连接符 6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直接连接符 7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4" name="组合 33"/>
            <p:cNvGrpSpPr/>
            <p:nvPr/>
          </p:nvGrpSpPr>
          <p:grpSpPr>
            <a:xfrm>
              <a:off x="112583" y="980413"/>
              <a:ext cx="5978525" cy="275672"/>
              <a:chOff x="601928" y="2125822"/>
              <a:chExt cx="5978525" cy="275672"/>
            </a:xfrm>
          </p:grpSpPr>
          <p:grpSp>
            <p:nvGrpSpPr>
              <p:cNvPr id="35" name="组合 34"/>
              <p:cNvGrpSpPr/>
              <p:nvPr/>
            </p:nvGrpSpPr>
            <p:grpSpPr>
              <a:xfrm>
                <a:off x="601928" y="2125823"/>
                <a:ext cx="5978525" cy="275671"/>
                <a:chOff x="-57370" y="2710927"/>
                <a:chExt cx="12249370" cy="718073"/>
              </a:xfrm>
            </p:grpSpPr>
            <p:cxnSp>
              <p:nvCxnSpPr>
                <p:cNvPr id="39" name="直接连接符 38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直接连接符 39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678986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/>
                <p:cNvCxnSpPr/>
                <p:nvPr userDrawn="1"/>
              </p:nvCxnSpPr>
              <p:spPr>
                <a:xfrm flipH="1">
                  <a:off x="715025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直接连接符 50"/>
                <p:cNvCxnSpPr/>
                <p:nvPr userDrawn="1"/>
              </p:nvCxnSpPr>
              <p:spPr>
                <a:xfrm flipH="1">
                  <a:off x="822780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直接连接符 51"/>
                <p:cNvCxnSpPr/>
                <p:nvPr userDrawn="1"/>
              </p:nvCxnSpPr>
              <p:spPr>
                <a:xfrm flipH="1">
                  <a:off x="930895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直接连接符 52"/>
                <p:cNvCxnSpPr/>
                <p:nvPr userDrawn="1"/>
              </p:nvCxnSpPr>
              <p:spPr>
                <a:xfrm flipH="1">
                  <a:off x="966933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直接连接符 53"/>
                <p:cNvCxnSpPr/>
                <p:nvPr userDrawn="1"/>
              </p:nvCxnSpPr>
              <p:spPr>
                <a:xfrm flipH="1">
                  <a:off x="1002971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直接连接符 54"/>
                <p:cNvCxnSpPr/>
                <p:nvPr userDrawn="1"/>
              </p:nvCxnSpPr>
              <p:spPr>
                <a:xfrm flipH="1">
                  <a:off x="1039009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直接连接符 55"/>
                <p:cNvCxnSpPr/>
                <p:nvPr userDrawn="1"/>
              </p:nvCxnSpPr>
              <p:spPr>
                <a:xfrm flipH="1">
                  <a:off x="1075047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直接连接符 56"/>
                <p:cNvCxnSpPr/>
                <p:nvPr userDrawn="1"/>
              </p:nvCxnSpPr>
              <p:spPr>
                <a:xfrm flipH="1">
                  <a:off x="1111085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直接连接符 57"/>
                <p:cNvCxnSpPr/>
                <p:nvPr userDrawn="1"/>
              </p:nvCxnSpPr>
              <p:spPr>
                <a:xfrm flipH="1">
                  <a:off x="1147123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直接连接符 58"/>
                <p:cNvCxnSpPr/>
                <p:nvPr userDrawn="1"/>
              </p:nvCxnSpPr>
              <p:spPr>
                <a:xfrm flipH="1">
                  <a:off x="-5737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直接连接符 59"/>
                <p:cNvCxnSpPr/>
                <p:nvPr userDrawn="1"/>
              </p:nvCxnSpPr>
              <p:spPr>
                <a:xfrm flipH="1">
                  <a:off x="30301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直接连接符 60"/>
                <p:cNvCxnSpPr/>
                <p:nvPr userDrawn="1"/>
              </p:nvCxnSpPr>
              <p:spPr>
                <a:xfrm flipH="1">
                  <a:off x="66339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102377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138415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直接连接符 63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直接连接符 64"/>
                <p:cNvCxnSpPr/>
                <p:nvPr userDrawn="1"/>
              </p:nvCxnSpPr>
              <p:spPr>
                <a:xfrm flipH="1">
                  <a:off x="210491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直接连接符 65"/>
                <p:cNvCxnSpPr/>
                <p:nvPr userDrawn="1"/>
              </p:nvCxnSpPr>
              <p:spPr>
                <a:xfrm flipH="1">
                  <a:off x="246529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直接连接符 66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6" name="直接连接符 35"/>
              <p:cNvCxnSpPr/>
              <p:nvPr/>
            </p:nvCxnSpPr>
            <p:spPr>
              <a:xfrm flipH="1">
                <a:off x="429749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直接连接符 36"/>
              <p:cNvCxnSpPr/>
              <p:nvPr/>
            </p:nvCxnSpPr>
            <p:spPr>
              <a:xfrm flipH="1">
                <a:off x="447338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8" name="文本框 67"/>
            <p:cNvSpPr txBox="1"/>
            <p:nvPr/>
          </p:nvSpPr>
          <p:spPr>
            <a:xfrm>
              <a:off x="4561362" y="674394"/>
              <a:ext cx="3063108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0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CONTENTS</a:t>
              </a:r>
              <a:endParaRPr lang="zh-CN" altLang="en-US" sz="40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69" name="组合 68"/>
            <p:cNvGrpSpPr/>
            <p:nvPr/>
          </p:nvGrpSpPr>
          <p:grpSpPr>
            <a:xfrm>
              <a:off x="5551108" y="1585224"/>
              <a:ext cx="1080000" cy="44820"/>
              <a:chOff x="1773217" y="5185185"/>
              <a:chExt cx="8645561" cy="44820"/>
            </a:xfrm>
          </p:grpSpPr>
          <p:cxnSp>
            <p:nvCxnSpPr>
              <p:cNvPr id="70" name="直接连接符 69"/>
              <p:cNvCxnSpPr/>
              <p:nvPr userDrawn="1"/>
            </p:nvCxnSpPr>
            <p:spPr>
              <a:xfrm>
                <a:off x="1773218" y="5185185"/>
                <a:ext cx="8645560" cy="0"/>
              </a:xfrm>
              <a:prstGeom prst="line">
                <a:avLst/>
              </a:prstGeom>
              <a:ln w="317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 userDrawn="1"/>
            </p:nvCxnSpPr>
            <p:spPr>
              <a:xfrm>
                <a:off x="1773217" y="5230005"/>
                <a:ext cx="8645560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9" name="组合 28"/>
          <p:cNvGrpSpPr/>
          <p:nvPr/>
        </p:nvGrpSpPr>
        <p:grpSpPr>
          <a:xfrm>
            <a:off x="901786" y="1630044"/>
            <a:ext cx="10865716" cy="4673937"/>
            <a:chOff x="901786" y="1630044"/>
            <a:chExt cx="10865716" cy="4673937"/>
          </a:xfrm>
        </p:grpSpPr>
        <p:grpSp>
          <p:nvGrpSpPr>
            <p:cNvPr id="6" name="组合 5"/>
            <p:cNvGrpSpPr/>
            <p:nvPr/>
          </p:nvGrpSpPr>
          <p:grpSpPr>
            <a:xfrm>
              <a:off x="5849067" y="1630044"/>
              <a:ext cx="488972" cy="4673937"/>
              <a:chOff x="5849067" y="1630044"/>
              <a:chExt cx="488972" cy="4673937"/>
            </a:xfrm>
          </p:grpSpPr>
          <p:cxnSp>
            <p:nvCxnSpPr>
              <p:cNvPr id="73" name="直接连接符 72"/>
              <p:cNvCxnSpPr/>
              <p:nvPr/>
            </p:nvCxnSpPr>
            <p:spPr>
              <a:xfrm>
                <a:off x="6096000" y="1630044"/>
                <a:ext cx="0" cy="4673937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4" name="矩形 73"/>
              <p:cNvSpPr/>
              <p:nvPr/>
            </p:nvSpPr>
            <p:spPr>
              <a:xfrm>
                <a:off x="5853960" y="2095212"/>
                <a:ext cx="484079" cy="48407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altLang="zh-CN" sz="3200" dirty="0">
                    <a:solidFill>
                      <a:schemeClr val="accent1"/>
                    </a:solidFill>
                    <a:latin typeface="字魂59号-创粗黑" panose="00000500000000000000" pitchFamily="2" charset="-122"/>
                    <a:ea typeface="字魂59号-创粗黑" panose="00000500000000000000" pitchFamily="2" charset="-122"/>
                  </a:rPr>
                  <a:t>1</a:t>
                </a:r>
                <a:endParaRPr lang="zh-CN" altLang="en-US" sz="3200" dirty="0">
                  <a:solidFill>
                    <a:schemeClr val="accent1"/>
                  </a:solidFill>
                  <a:latin typeface="字魂59号-创粗黑" panose="00000500000000000000" pitchFamily="2" charset="-122"/>
                  <a:ea typeface="字魂59号-创粗黑" panose="00000500000000000000" pitchFamily="2" charset="-122"/>
                </a:endParaRPr>
              </a:p>
            </p:txBody>
          </p:sp>
          <p:sp>
            <p:nvSpPr>
              <p:cNvPr id="75" name="矩形 74"/>
              <p:cNvSpPr/>
              <p:nvPr/>
            </p:nvSpPr>
            <p:spPr>
              <a:xfrm>
                <a:off x="5849068" y="3101877"/>
                <a:ext cx="484079" cy="48407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altLang="zh-CN" sz="3200" dirty="0">
                    <a:solidFill>
                      <a:schemeClr val="accent1"/>
                    </a:solidFill>
                    <a:latin typeface="字魂59号-创粗黑" panose="00000500000000000000" pitchFamily="2" charset="-122"/>
                    <a:ea typeface="字魂59号-创粗黑" panose="00000500000000000000" pitchFamily="2" charset="-122"/>
                  </a:rPr>
                  <a:t>2</a:t>
                </a:r>
                <a:endParaRPr lang="zh-CN" altLang="en-US" sz="3200" dirty="0">
                  <a:solidFill>
                    <a:schemeClr val="accent1"/>
                  </a:solidFill>
                  <a:latin typeface="字魂59号-创粗黑" panose="00000500000000000000" pitchFamily="2" charset="-122"/>
                  <a:ea typeface="字魂59号-创粗黑" panose="00000500000000000000" pitchFamily="2" charset="-122"/>
                </a:endParaRPr>
              </a:p>
            </p:txBody>
          </p:sp>
          <p:sp>
            <p:nvSpPr>
              <p:cNvPr id="76" name="矩形 75"/>
              <p:cNvSpPr/>
              <p:nvPr/>
            </p:nvSpPr>
            <p:spPr>
              <a:xfrm>
                <a:off x="5853960" y="4108542"/>
                <a:ext cx="484079" cy="48407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altLang="zh-CN" sz="3200" dirty="0">
                    <a:solidFill>
                      <a:schemeClr val="accent1"/>
                    </a:solidFill>
                    <a:latin typeface="字魂59号-创粗黑" panose="00000500000000000000" pitchFamily="2" charset="-122"/>
                    <a:ea typeface="字魂59号-创粗黑" panose="00000500000000000000" pitchFamily="2" charset="-122"/>
                  </a:rPr>
                  <a:t>3</a:t>
                </a:r>
                <a:endParaRPr lang="zh-CN" altLang="en-US" sz="3200" dirty="0">
                  <a:solidFill>
                    <a:schemeClr val="accent1"/>
                  </a:solidFill>
                  <a:latin typeface="字魂59号-创粗黑" panose="00000500000000000000" pitchFamily="2" charset="-122"/>
                  <a:ea typeface="字魂59号-创粗黑" panose="00000500000000000000" pitchFamily="2" charset="-122"/>
                </a:endParaRPr>
              </a:p>
            </p:txBody>
          </p:sp>
          <p:sp>
            <p:nvSpPr>
              <p:cNvPr id="77" name="矩形 76"/>
              <p:cNvSpPr/>
              <p:nvPr/>
            </p:nvSpPr>
            <p:spPr>
              <a:xfrm>
                <a:off x="5849067" y="5115208"/>
                <a:ext cx="484079" cy="48407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altLang="zh-CN" sz="3200" dirty="0">
                    <a:solidFill>
                      <a:schemeClr val="accent1"/>
                    </a:solidFill>
                    <a:latin typeface="字魂59号-创粗黑" panose="00000500000000000000" pitchFamily="2" charset="-122"/>
                    <a:ea typeface="字魂59号-创粗黑" panose="00000500000000000000" pitchFamily="2" charset="-122"/>
                  </a:rPr>
                  <a:t>4</a:t>
                </a:r>
                <a:endParaRPr lang="zh-CN" altLang="en-US" sz="3200" dirty="0">
                  <a:solidFill>
                    <a:schemeClr val="accent1"/>
                  </a:solidFill>
                  <a:latin typeface="字魂59号-创粗黑" panose="00000500000000000000" pitchFamily="2" charset="-122"/>
                  <a:ea typeface="字魂59号-创粗黑" panose="00000500000000000000" pitchFamily="2" charset="-122"/>
                </a:endParaRPr>
              </a:p>
            </p:txBody>
          </p:sp>
        </p:grpSp>
        <p:sp>
          <p:nvSpPr>
            <p:cNvPr id="78" name="文本框 77"/>
            <p:cNvSpPr txBox="1"/>
            <p:nvPr/>
          </p:nvSpPr>
          <p:spPr>
            <a:xfrm>
              <a:off x="911571" y="2075641"/>
              <a:ext cx="464932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altLang="zh-CN" sz="28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Introduction</a:t>
              </a:r>
              <a:endParaRPr lang="zh-CN" altLang="en-US" sz="28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79" name="文本框 78"/>
            <p:cNvSpPr txBox="1"/>
            <p:nvPr/>
          </p:nvSpPr>
          <p:spPr>
            <a:xfrm>
              <a:off x="901786" y="4088971"/>
              <a:ext cx="464932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altLang="zh-CN" sz="28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Outcome</a:t>
              </a:r>
              <a:endParaRPr lang="zh-CN" altLang="en-US" sz="28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80" name="文本框 79"/>
            <p:cNvSpPr txBox="1"/>
            <p:nvPr/>
          </p:nvSpPr>
          <p:spPr>
            <a:xfrm>
              <a:off x="6630343" y="2908736"/>
              <a:ext cx="513715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Force Field Analysis</a:t>
              </a:r>
              <a:endParaRPr lang="zh-CN" altLang="en-US" sz="28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81" name="文本框 80"/>
            <p:cNvSpPr txBox="1"/>
            <p:nvPr/>
          </p:nvSpPr>
          <p:spPr>
            <a:xfrm>
              <a:off x="6630344" y="5095637"/>
              <a:ext cx="464932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Reference</a:t>
              </a:r>
              <a:endParaRPr lang="zh-CN" altLang="en-US" sz="28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82" name="文本框 81"/>
            <p:cNvSpPr txBox="1"/>
            <p:nvPr/>
          </p:nvSpPr>
          <p:spPr>
            <a:xfrm>
              <a:off x="2396622" y="2598861"/>
              <a:ext cx="316427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83" name="文本框 82"/>
            <p:cNvSpPr txBox="1"/>
            <p:nvPr/>
          </p:nvSpPr>
          <p:spPr>
            <a:xfrm>
              <a:off x="2396622" y="4612424"/>
              <a:ext cx="316427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84" name="文本框 83"/>
            <p:cNvSpPr txBox="1"/>
            <p:nvPr/>
          </p:nvSpPr>
          <p:spPr>
            <a:xfrm>
              <a:off x="6692725" y="3442270"/>
              <a:ext cx="316427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85" name="文本框 84"/>
            <p:cNvSpPr txBox="1"/>
            <p:nvPr/>
          </p:nvSpPr>
          <p:spPr>
            <a:xfrm>
              <a:off x="6630344" y="5612591"/>
              <a:ext cx="316427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" name="组合 117"/>
          <p:cNvGrpSpPr/>
          <p:nvPr/>
        </p:nvGrpSpPr>
        <p:grpSpPr>
          <a:xfrm>
            <a:off x="328612" y="1923644"/>
            <a:ext cx="11534775" cy="2304111"/>
            <a:chOff x="328612" y="1923644"/>
            <a:chExt cx="11534775" cy="2304111"/>
          </a:xfrm>
        </p:grpSpPr>
        <p:grpSp>
          <p:nvGrpSpPr>
            <p:cNvPr id="117" name="组合 116"/>
            <p:cNvGrpSpPr/>
            <p:nvPr/>
          </p:nvGrpSpPr>
          <p:grpSpPr>
            <a:xfrm>
              <a:off x="6404562" y="2125822"/>
              <a:ext cx="5450854" cy="275671"/>
              <a:chOff x="6404562" y="2125822"/>
              <a:chExt cx="5450854" cy="275671"/>
            </a:xfrm>
          </p:grpSpPr>
          <p:grpSp>
            <p:nvGrpSpPr>
              <p:cNvPr id="73" name="组合 72"/>
              <p:cNvGrpSpPr/>
              <p:nvPr/>
            </p:nvGrpSpPr>
            <p:grpSpPr>
              <a:xfrm>
                <a:off x="6404562" y="2125822"/>
                <a:ext cx="5450854" cy="275671"/>
                <a:chOff x="-57370" y="2710927"/>
                <a:chExt cx="11168227" cy="718073"/>
              </a:xfrm>
            </p:grpSpPr>
            <p:cxnSp>
              <p:nvCxnSpPr>
                <p:cNvPr id="74" name="直接连接符 73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直接连接符 74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直接连接符 75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7" name="直接连接符 76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8" name="直接连接符 77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直接连接符 78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直接连接符 79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1" name="直接连接符 80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直接连接符 81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3" name="直接连接符 82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4" name="直接连接符 83"/>
                <p:cNvCxnSpPr/>
                <p:nvPr userDrawn="1"/>
              </p:nvCxnSpPr>
              <p:spPr>
                <a:xfrm flipH="1">
                  <a:off x="678986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直接连接符 84"/>
                <p:cNvCxnSpPr/>
                <p:nvPr userDrawn="1"/>
              </p:nvCxnSpPr>
              <p:spPr>
                <a:xfrm flipH="1">
                  <a:off x="715025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直接连接符 85"/>
                <p:cNvCxnSpPr/>
                <p:nvPr userDrawn="1"/>
              </p:nvCxnSpPr>
              <p:spPr>
                <a:xfrm flipH="1">
                  <a:off x="750704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直接连接符 86"/>
                <p:cNvCxnSpPr/>
                <p:nvPr userDrawn="1"/>
              </p:nvCxnSpPr>
              <p:spPr>
                <a:xfrm flipH="1">
                  <a:off x="786742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直接连接符 87"/>
                <p:cNvCxnSpPr/>
                <p:nvPr userDrawn="1"/>
              </p:nvCxnSpPr>
              <p:spPr>
                <a:xfrm flipH="1">
                  <a:off x="822780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9" name="直接连接符 88"/>
                <p:cNvCxnSpPr/>
                <p:nvPr userDrawn="1"/>
              </p:nvCxnSpPr>
              <p:spPr>
                <a:xfrm flipH="1">
                  <a:off x="858819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直接连接符 89"/>
                <p:cNvCxnSpPr/>
                <p:nvPr userDrawn="1"/>
              </p:nvCxnSpPr>
              <p:spPr>
                <a:xfrm flipH="1">
                  <a:off x="894857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直接连接符 90"/>
                <p:cNvCxnSpPr/>
                <p:nvPr userDrawn="1"/>
              </p:nvCxnSpPr>
              <p:spPr>
                <a:xfrm flipH="1">
                  <a:off x="930895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2" name="直接连接符 91"/>
                <p:cNvCxnSpPr/>
                <p:nvPr userDrawn="1"/>
              </p:nvCxnSpPr>
              <p:spPr>
                <a:xfrm flipH="1">
                  <a:off x="966933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3" name="直接连接符 92"/>
                <p:cNvCxnSpPr/>
                <p:nvPr userDrawn="1"/>
              </p:nvCxnSpPr>
              <p:spPr>
                <a:xfrm flipH="1">
                  <a:off x="1002971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4" name="直接连接符 93"/>
                <p:cNvCxnSpPr/>
                <p:nvPr userDrawn="1"/>
              </p:nvCxnSpPr>
              <p:spPr>
                <a:xfrm flipH="1">
                  <a:off x="1039009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8" name="直接连接符 97"/>
                <p:cNvCxnSpPr/>
                <p:nvPr userDrawn="1"/>
              </p:nvCxnSpPr>
              <p:spPr>
                <a:xfrm flipH="1">
                  <a:off x="-5737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9" name="直接连接符 98"/>
                <p:cNvCxnSpPr/>
                <p:nvPr userDrawn="1"/>
              </p:nvCxnSpPr>
              <p:spPr>
                <a:xfrm flipH="1">
                  <a:off x="30301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直接连接符 102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6" name="直接连接符 105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3" name="直接连接符 112"/>
              <p:cNvCxnSpPr/>
              <p:nvPr/>
            </p:nvCxnSpPr>
            <p:spPr>
              <a:xfrm flipH="1">
                <a:off x="728763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直接连接符 113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直接连接符 114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6" name="组合 115"/>
            <p:cNvGrpSpPr/>
            <p:nvPr/>
          </p:nvGrpSpPr>
          <p:grpSpPr>
            <a:xfrm>
              <a:off x="601928" y="2125822"/>
              <a:ext cx="5978525" cy="275672"/>
              <a:chOff x="601928" y="2125822"/>
              <a:chExt cx="5978525" cy="275672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601928" y="2125823"/>
                <a:ext cx="5978525" cy="275671"/>
                <a:chOff x="-57370" y="2710927"/>
                <a:chExt cx="12249370" cy="718073"/>
              </a:xfrm>
            </p:grpSpPr>
            <p:cxnSp>
              <p:nvCxnSpPr>
                <p:cNvPr id="38" name="直接连接符 37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直接连接符 38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直接连接符 39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678986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715025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直接连接符 51"/>
                <p:cNvCxnSpPr/>
                <p:nvPr userDrawn="1"/>
              </p:nvCxnSpPr>
              <p:spPr>
                <a:xfrm flipH="1">
                  <a:off x="822780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直接连接符 54"/>
                <p:cNvCxnSpPr/>
                <p:nvPr userDrawn="1"/>
              </p:nvCxnSpPr>
              <p:spPr>
                <a:xfrm flipH="1">
                  <a:off x="930895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直接连接符 55"/>
                <p:cNvCxnSpPr/>
                <p:nvPr userDrawn="1"/>
              </p:nvCxnSpPr>
              <p:spPr>
                <a:xfrm flipH="1">
                  <a:off x="966933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直接连接符 56"/>
                <p:cNvCxnSpPr/>
                <p:nvPr userDrawn="1"/>
              </p:nvCxnSpPr>
              <p:spPr>
                <a:xfrm flipH="1">
                  <a:off x="1002971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直接连接符 57"/>
                <p:cNvCxnSpPr/>
                <p:nvPr userDrawn="1"/>
              </p:nvCxnSpPr>
              <p:spPr>
                <a:xfrm flipH="1">
                  <a:off x="1039009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直接连接符 58"/>
                <p:cNvCxnSpPr/>
                <p:nvPr userDrawn="1"/>
              </p:nvCxnSpPr>
              <p:spPr>
                <a:xfrm flipH="1">
                  <a:off x="1075047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直接连接符 59"/>
                <p:cNvCxnSpPr/>
                <p:nvPr userDrawn="1"/>
              </p:nvCxnSpPr>
              <p:spPr>
                <a:xfrm flipH="1">
                  <a:off x="1111085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直接连接符 60"/>
                <p:cNvCxnSpPr/>
                <p:nvPr userDrawn="1"/>
              </p:nvCxnSpPr>
              <p:spPr>
                <a:xfrm flipH="1">
                  <a:off x="1147123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-5737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30301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直接连接符 63"/>
                <p:cNvCxnSpPr/>
                <p:nvPr userDrawn="1"/>
              </p:nvCxnSpPr>
              <p:spPr>
                <a:xfrm flipH="1">
                  <a:off x="66339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直接连接符 64"/>
                <p:cNvCxnSpPr/>
                <p:nvPr userDrawn="1"/>
              </p:nvCxnSpPr>
              <p:spPr>
                <a:xfrm flipH="1">
                  <a:off x="102377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直接连接符 65"/>
                <p:cNvCxnSpPr/>
                <p:nvPr userDrawn="1"/>
              </p:nvCxnSpPr>
              <p:spPr>
                <a:xfrm flipH="1">
                  <a:off x="138415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直接连接符 66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直接连接符 67"/>
                <p:cNvCxnSpPr/>
                <p:nvPr userDrawn="1"/>
              </p:nvCxnSpPr>
              <p:spPr>
                <a:xfrm flipH="1">
                  <a:off x="210491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直接连接符 68"/>
                <p:cNvCxnSpPr/>
                <p:nvPr userDrawn="1"/>
              </p:nvCxnSpPr>
              <p:spPr>
                <a:xfrm flipH="1">
                  <a:off x="246529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直接连接符 69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0" name="直接连接符 109"/>
              <p:cNvCxnSpPr/>
              <p:nvPr/>
            </p:nvCxnSpPr>
            <p:spPr>
              <a:xfrm flipH="1">
                <a:off x="429749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直接连接符 110"/>
              <p:cNvCxnSpPr/>
              <p:nvPr/>
            </p:nvCxnSpPr>
            <p:spPr>
              <a:xfrm flipH="1">
                <a:off x="447338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直接连接符 111"/>
              <p:cNvCxnSpPr/>
              <p:nvPr/>
            </p:nvCxnSpPr>
            <p:spPr>
              <a:xfrm flipH="1">
                <a:off x="464927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矩形 1"/>
            <p:cNvSpPr/>
            <p:nvPr/>
          </p:nvSpPr>
          <p:spPr>
            <a:xfrm>
              <a:off x="328612" y="1923644"/>
              <a:ext cx="11534775" cy="2304111"/>
            </a:xfrm>
            <a:prstGeom prst="rect">
              <a:avLst/>
            </a:prstGeom>
            <a:noFill/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71" name="矩形 70"/>
            <p:cNvSpPr/>
            <p:nvPr/>
          </p:nvSpPr>
          <p:spPr>
            <a:xfrm>
              <a:off x="328612" y="1923644"/>
              <a:ext cx="441235" cy="2304111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2" name="矩形 71"/>
            <p:cNvSpPr/>
            <p:nvPr/>
          </p:nvSpPr>
          <p:spPr>
            <a:xfrm>
              <a:off x="11422150" y="1923644"/>
              <a:ext cx="441237" cy="2304111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8" name="文本框 107"/>
            <p:cNvSpPr txBox="1"/>
            <p:nvPr/>
          </p:nvSpPr>
          <p:spPr>
            <a:xfrm>
              <a:off x="5125140" y="1971269"/>
              <a:ext cx="1963236" cy="107721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dirty="0">
                  <a:solidFill>
                    <a:schemeClr val="tx2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PART ONE</a:t>
              </a:r>
              <a:endParaRPr lang="zh-CN" altLang="en-US" sz="3200" dirty="0">
                <a:solidFill>
                  <a:schemeClr val="tx2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09" name="文本框 108"/>
            <p:cNvSpPr txBox="1"/>
            <p:nvPr/>
          </p:nvSpPr>
          <p:spPr>
            <a:xfrm>
              <a:off x="911569" y="2875002"/>
              <a:ext cx="10368861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66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Introduction</a:t>
              </a:r>
              <a:endParaRPr lang="zh-CN" altLang="en-US" sz="66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-1" y="202191"/>
            <a:ext cx="12193200" cy="800050"/>
            <a:chOff x="-1" y="202191"/>
            <a:chExt cx="12193200" cy="800050"/>
          </a:xfrm>
        </p:grpSpPr>
        <p:grpSp>
          <p:nvGrpSpPr>
            <p:cNvPr id="2" name="组合 1"/>
            <p:cNvGrpSpPr/>
            <p:nvPr/>
          </p:nvGrpSpPr>
          <p:grpSpPr>
            <a:xfrm>
              <a:off x="-1" y="957421"/>
              <a:ext cx="12193200" cy="44820"/>
              <a:chOff x="1773217" y="5185185"/>
              <a:chExt cx="8645561" cy="44820"/>
            </a:xfrm>
          </p:grpSpPr>
          <p:cxnSp>
            <p:nvCxnSpPr>
              <p:cNvPr id="3" name="直接连接符 2"/>
              <p:cNvCxnSpPr/>
              <p:nvPr userDrawn="1"/>
            </p:nvCxnSpPr>
            <p:spPr>
              <a:xfrm>
                <a:off x="1773218" y="5185185"/>
                <a:ext cx="8645560" cy="0"/>
              </a:xfrm>
              <a:prstGeom prst="line">
                <a:avLst/>
              </a:prstGeom>
              <a:ln w="317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直接连接符 3"/>
              <p:cNvCxnSpPr/>
              <p:nvPr userDrawn="1"/>
            </p:nvCxnSpPr>
            <p:spPr>
              <a:xfrm>
                <a:off x="1773217" y="5230005"/>
                <a:ext cx="8645560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" name="文本框 4"/>
            <p:cNvSpPr txBox="1"/>
            <p:nvPr/>
          </p:nvSpPr>
          <p:spPr>
            <a:xfrm>
              <a:off x="158534" y="202191"/>
              <a:ext cx="5080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6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Introduction</a:t>
              </a: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5284753" y="414393"/>
              <a:ext cx="4043731" cy="275671"/>
              <a:chOff x="2825678" y="2710927"/>
              <a:chExt cx="8285179" cy="718073"/>
            </a:xfrm>
          </p:grpSpPr>
          <p:cxnSp>
            <p:nvCxnSpPr>
              <p:cNvPr id="11" name="直接连接符 10"/>
              <p:cNvCxnSpPr/>
              <p:nvPr userDrawn="1"/>
            </p:nvCxnSpPr>
            <p:spPr>
              <a:xfrm flipH="1">
                <a:off x="318605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/>
            </p:nvCxnSpPr>
            <p:spPr>
              <a:xfrm flipH="1">
                <a:off x="354644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/>
            </p:nvCxnSpPr>
            <p:spPr>
              <a:xfrm flipH="1">
                <a:off x="390682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 flipH="1">
                <a:off x="426720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 flipH="1">
                <a:off x="462758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直接连接符 15"/>
              <p:cNvCxnSpPr/>
              <p:nvPr userDrawn="1"/>
            </p:nvCxnSpPr>
            <p:spPr>
              <a:xfrm flipH="1">
                <a:off x="498796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 flipH="1">
                <a:off x="534834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 flipH="1">
                <a:off x="5708726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/>
            </p:nvCxnSpPr>
            <p:spPr>
              <a:xfrm flipH="1">
                <a:off x="282567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组合 35"/>
            <p:cNvGrpSpPr/>
            <p:nvPr/>
          </p:nvGrpSpPr>
          <p:grpSpPr>
            <a:xfrm>
              <a:off x="9152593" y="410236"/>
              <a:ext cx="2817867" cy="275671"/>
              <a:chOff x="7104504" y="2125822"/>
              <a:chExt cx="2817867" cy="275671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7284014" y="2125822"/>
                <a:ext cx="2638357" cy="275671"/>
                <a:chOff x="1744535" y="2710927"/>
                <a:chExt cx="5405715" cy="718073"/>
              </a:xfrm>
            </p:grpSpPr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8" name="直接连接符 37"/>
              <p:cNvCxnSpPr/>
              <p:nvPr/>
            </p:nvCxnSpPr>
            <p:spPr>
              <a:xfrm flipH="1">
                <a:off x="710450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/>
          </p:nvGrpSpPr>
          <p:grpSpPr>
            <a:xfrm>
              <a:off x="2999054" y="408158"/>
              <a:ext cx="2460718" cy="275671"/>
              <a:chOff x="6069107" y="2710927"/>
              <a:chExt cx="5041750" cy="718073"/>
            </a:xfrm>
          </p:grpSpPr>
          <p:cxnSp>
            <p:nvCxnSpPr>
              <p:cNvPr id="60" name="直接连接符 59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直接连接符 63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直接连接符 67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直接连接符 68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直接连接符 71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72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直接连接符 73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" name="组合 7"/>
          <p:cNvGrpSpPr/>
          <p:nvPr/>
        </p:nvGrpSpPr>
        <p:grpSpPr>
          <a:xfrm>
            <a:off x="6385007" y="1895219"/>
            <a:ext cx="4831610" cy="3698688"/>
            <a:chOff x="6411000" y="1718999"/>
            <a:chExt cx="4831610" cy="3698688"/>
          </a:xfrm>
        </p:grpSpPr>
        <p:grpSp>
          <p:nvGrpSpPr>
            <p:cNvPr id="133" name="ísḷiḋè"/>
            <p:cNvGrpSpPr/>
            <p:nvPr/>
          </p:nvGrpSpPr>
          <p:grpSpPr>
            <a:xfrm>
              <a:off x="6411000" y="1718999"/>
              <a:ext cx="4831610" cy="3698688"/>
              <a:chOff x="1307468" y="1448780"/>
              <a:chExt cx="5613221" cy="4297025"/>
            </a:xfrm>
          </p:grpSpPr>
          <p:grpSp>
            <p:nvGrpSpPr>
              <p:cNvPr id="137" name="ïṡľîḍê"/>
              <p:cNvGrpSpPr/>
              <p:nvPr/>
            </p:nvGrpSpPr>
            <p:grpSpPr>
              <a:xfrm flipH="1">
                <a:off x="1542052" y="3121830"/>
                <a:ext cx="1620889" cy="1620883"/>
                <a:chOff x="953424" y="1486519"/>
                <a:chExt cx="2228412" cy="2228408"/>
              </a:xfrm>
              <a:solidFill>
                <a:schemeClr val="accent1"/>
              </a:solidFill>
            </p:grpSpPr>
            <p:sp>
              <p:nvSpPr>
                <p:cNvPr id="150" name="íslidè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51" name="isľ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8" name="íŝ1ïďé"/>
              <p:cNvGrpSpPr/>
              <p:nvPr/>
            </p:nvGrpSpPr>
            <p:grpSpPr>
              <a:xfrm rot="342038" flipH="1">
                <a:off x="3043038" y="3326813"/>
                <a:ext cx="2170871" cy="2170868"/>
                <a:chOff x="953424" y="1486519"/>
                <a:chExt cx="2228412" cy="2228408"/>
              </a:xfrm>
              <a:solidFill>
                <a:schemeClr val="accent2"/>
              </a:solidFill>
            </p:grpSpPr>
            <p:sp>
              <p:nvSpPr>
                <p:cNvPr id="148" name="íslîde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9" name="ïšļ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9" name="íśľïḋê"/>
              <p:cNvGrpSpPr/>
              <p:nvPr/>
            </p:nvGrpSpPr>
            <p:grpSpPr>
              <a:xfrm rot="342038" flipH="1">
                <a:off x="4434263" y="1747289"/>
                <a:ext cx="2486426" cy="2486423"/>
                <a:chOff x="953424" y="1486519"/>
                <a:chExt cx="2228412" cy="2228408"/>
              </a:xfrm>
              <a:solidFill>
                <a:schemeClr val="accent3"/>
              </a:solidFill>
            </p:grpSpPr>
            <p:sp>
              <p:nvSpPr>
                <p:cNvPr id="146" name="iSlîḍé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7" name="îSlíḓe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accent1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sp>
            <p:nvSpPr>
              <p:cNvPr id="140" name="îṥḷíḍe"/>
              <p:cNvSpPr/>
              <p:nvPr/>
            </p:nvSpPr>
            <p:spPr>
              <a:xfrm>
                <a:off x="1307468" y="2848782"/>
                <a:ext cx="1897756" cy="1897756"/>
              </a:xfrm>
              <a:prstGeom prst="arc">
                <a:avLst>
                  <a:gd name="adj1" fmla="val 11101589"/>
                  <a:gd name="adj2" fmla="val 18700949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1" name="íṥḷîḑé"/>
              <p:cNvSpPr/>
              <p:nvPr/>
            </p:nvSpPr>
            <p:spPr>
              <a:xfrm flipV="1">
                <a:off x="3034884" y="3453646"/>
                <a:ext cx="2292159" cy="2292159"/>
              </a:xfrm>
              <a:prstGeom prst="arc">
                <a:avLst>
                  <a:gd name="adj1" fmla="val 13730012"/>
                  <a:gd name="adj2" fmla="val 256323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2" name="íśľîḋe"/>
              <p:cNvSpPr/>
              <p:nvPr/>
            </p:nvSpPr>
            <p:spPr>
              <a:xfrm>
                <a:off x="4354619" y="1448780"/>
                <a:ext cx="2292159" cy="2292159"/>
              </a:xfrm>
              <a:prstGeom prst="arc">
                <a:avLst>
                  <a:gd name="adj1" fmla="val 11093161"/>
                  <a:gd name="adj2" fmla="val 18823990"/>
                </a:avLst>
              </a:prstGeom>
              <a:ln w="28575" cap="rnd">
                <a:solidFill>
                  <a:schemeClr val="accent1"/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</p:grpSp>
        <p:sp>
          <p:nvSpPr>
            <p:cNvPr id="152" name="star-ornament-with-ribbon-tails_57408"/>
            <p:cNvSpPr>
              <a:spLocks noChangeAspect="1"/>
            </p:cNvSpPr>
            <p:nvPr/>
          </p:nvSpPr>
          <p:spPr bwMode="auto">
            <a:xfrm>
              <a:off x="9894122" y="2682744"/>
              <a:ext cx="560786" cy="761954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3" name="star-ornament-with-ribbon-tails_57408"/>
            <p:cNvSpPr>
              <a:spLocks noChangeAspect="1"/>
            </p:cNvSpPr>
            <p:nvPr/>
          </p:nvSpPr>
          <p:spPr bwMode="auto">
            <a:xfrm>
              <a:off x="8647799" y="4009764"/>
              <a:ext cx="382792" cy="520110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4" name="star-ornament-with-ribbon-tails_57408"/>
            <p:cNvSpPr>
              <a:spLocks noChangeAspect="1"/>
            </p:cNvSpPr>
            <p:nvPr/>
          </p:nvSpPr>
          <p:spPr bwMode="auto">
            <a:xfrm>
              <a:off x="7146083" y="3635445"/>
              <a:ext cx="328949" cy="446952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grpSp>
        <p:nvGrpSpPr>
          <p:cNvPr id="155" name="组合 154"/>
          <p:cNvGrpSpPr/>
          <p:nvPr/>
        </p:nvGrpSpPr>
        <p:grpSpPr>
          <a:xfrm>
            <a:off x="656316" y="2233943"/>
            <a:ext cx="5683780" cy="3259431"/>
            <a:chOff x="8034742" y="2474307"/>
            <a:chExt cx="5683780" cy="3084328"/>
          </a:xfrm>
        </p:grpSpPr>
        <p:sp>
          <p:nvSpPr>
            <p:cNvPr id="156" name="文本框 155"/>
            <p:cNvSpPr txBox="1"/>
            <p:nvPr/>
          </p:nvSpPr>
          <p:spPr>
            <a:xfrm>
              <a:off x="8077774" y="3081898"/>
              <a:ext cx="4731240" cy="6698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1800" dirty="0">
                  <a:effectLst/>
                  <a:latin typeface="等线" panose="02010600030101010101" pitchFamily="2" charset="-122"/>
                  <a:cs typeface="Times New Roman" panose="02020603050405020304" pitchFamily="18" charset="0"/>
                </a:rPr>
                <a:t> </a:t>
              </a:r>
              <a:r>
                <a:rPr lang="en-US" altLang="zh-CN" sz="2000" dirty="0"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An American multinational retail enterprise</a:t>
              </a:r>
              <a:endParaRPr lang="zh-CN" altLang="en-US" sz="2000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ea typeface="字魂58号-创中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57" name="文本框 156"/>
            <p:cNvSpPr txBox="1"/>
            <p:nvPr/>
          </p:nvSpPr>
          <p:spPr>
            <a:xfrm>
              <a:off x="8034742" y="2474307"/>
              <a:ext cx="5683780" cy="3786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0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One of the most influential businesses</a:t>
              </a:r>
              <a:endParaRPr lang="zh-CN" altLang="en-US" sz="20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58" name="文本框 157"/>
            <p:cNvSpPr txBox="1"/>
            <p:nvPr/>
          </p:nvSpPr>
          <p:spPr>
            <a:xfrm>
              <a:off x="8077773" y="3984926"/>
              <a:ext cx="4731240" cy="3786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Founded by Sam Walton in 1962</a:t>
              </a:r>
              <a:endPara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9" name="文本框 158"/>
            <p:cNvSpPr txBox="1"/>
            <p:nvPr/>
          </p:nvSpPr>
          <p:spPr>
            <a:xfrm>
              <a:off x="8077772" y="4888778"/>
              <a:ext cx="4731240" cy="6698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Operates approximately 10,500 stores and clubs</a:t>
              </a:r>
              <a:endPara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9" name="图片 8" descr="Porter’s 5 Forces Analysis of Walmart – A Practical Example">
            <a:extLst>
              <a:ext uri="{FF2B5EF4-FFF2-40B4-BE49-F238E27FC236}">
                <a16:creationId xmlns:a16="http://schemas.microsoft.com/office/drawing/2014/main" id="{4353883B-9976-1EDA-C23F-18DC4807CE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259" y="1861968"/>
            <a:ext cx="5274310" cy="3517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59954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-1" y="202191"/>
            <a:ext cx="12193200" cy="800050"/>
            <a:chOff x="-1" y="202191"/>
            <a:chExt cx="12193200" cy="800050"/>
          </a:xfrm>
        </p:grpSpPr>
        <p:grpSp>
          <p:nvGrpSpPr>
            <p:cNvPr id="2" name="组合 1"/>
            <p:cNvGrpSpPr/>
            <p:nvPr/>
          </p:nvGrpSpPr>
          <p:grpSpPr>
            <a:xfrm>
              <a:off x="-1" y="957421"/>
              <a:ext cx="12193200" cy="44820"/>
              <a:chOff x="1773217" y="5185185"/>
              <a:chExt cx="8645561" cy="44820"/>
            </a:xfrm>
          </p:grpSpPr>
          <p:cxnSp>
            <p:nvCxnSpPr>
              <p:cNvPr id="3" name="直接连接符 2"/>
              <p:cNvCxnSpPr/>
              <p:nvPr userDrawn="1"/>
            </p:nvCxnSpPr>
            <p:spPr>
              <a:xfrm>
                <a:off x="1773218" y="5185185"/>
                <a:ext cx="8645560" cy="0"/>
              </a:xfrm>
              <a:prstGeom prst="line">
                <a:avLst/>
              </a:prstGeom>
              <a:ln w="317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直接连接符 3"/>
              <p:cNvCxnSpPr/>
              <p:nvPr userDrawn="1"/>
            </p:nvCxnSpPr>
            <p:spPr>
              <a:xfrm>
                <a:off x="1773217" y="5230005"/>
                <a:ext cx="8645560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" name="文本框 4"/>
            <p:cNvSpPr txBox="1"/>
            <p:nvPr/>
          </p:nvSpPr>
          <p:spPr>
            <a:xfrm>
              <a:off x="158534" y="202191"/>
              <a:ext cx="5080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6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Introduction</a:t>
              </a: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5284753" y="414393"/>
              <a:ext cx="4043731" cy="275671"/>
              <a:chOff x="2825678" y="2710927"/>
              <a:chExt cx="8285179" cy="718073"/>
            </a:xfrm>
          </p:grpSpPr>
          <p:cxnSp>
            <p:nvCxnSpPr>
              <p:cNvPr id="11" name="直接连接符 10"/>
              <p:cNvCxnSpPr/>
              <p:nvPr userDrawn="1"/>
            </p:nvCxnSpPr>
            <p:spPr>
              <a:xfrm flipH="1">
                <a:off x="318605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/>
            </p:nvCxnSpPr>
            <p:spPr>
              <a:xfrm flipH="1">
                <a:off x="354644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/>
            </p:nvCxnSpPr>
            <p:spPr>
              <a:xfrm flipH="1">
                <a:off x="390682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 flipH="1">
                <a:off x="426720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 flipH="1">
                <a:off x="462758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直接连接符 15"/>
              <p:cNvCxnSpPr/>
              <p:nvPr userDrawn="1"/>
            </p:nvCxnSpPr>
            <p:spPr>
              <a:xfrm flipH="1">
                <a:off x="498796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 flipH="1">
                <a:off x="534834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 flipH="1">
                <a:off x="5708726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/>
            </p:nvCxnSpPr>
            <p:spPr>
              <a:xfrm flipH="1">
                <a:off x="282567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组合 35"/>
            <p:cNvGrpSpPr/>
            <p:nvPr/>
          </p:nvGrpSpPr>
          <p:grpSpPr>
            <a:xfrm>
              <a:off x="9152593" y="410236"/>
              <a:ext cx="2817867" cy="275671"/>
              <a:chOff x="7104504" y="2125822"/>
              <a:chExt cx="2817867" cy="275671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7284014" y="2125822"/>
                <a:ext cx="2638357" cy="275671"/>
                <a:chOff x="1744535" y="2710927"/>
                <a:chExt cx="5405715" cy="718073"/>
              </a:xfrm>
            </p:grpSpPr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8" name="直接连接符 37"/>
              <p:cNvCxnSpPr/>
              <p:nvPr/>
            </p:nvCxnSpPr>
            <p:spPr>
              <a:xfrm flipH="1">
                <a:off x="710450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/>
          </p:nvGrpSpPr>
          <p:grpSpPr>
            <a:xfrm>
              <a:off x="2999054" y="408158"/>
              <a:ext cx="2460718" cy="275671"/>
              <a:chOff x="6069107" y="2710927"/>
              <a:chExt cx="5041750" cy="718073"/>
            </a:xfrm>
          </p:grpSpPr>
          <p:cxnSp>
            <p:nvCxnSpPr>
              <p:cNvPr id="60" name="直接连接符 59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直接连接符 63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直接连接符 67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直接连接符 68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直接连接符 71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72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直接连接符 73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" name="组合 7"/>
          <p:cNvGrpSpPr/>
          <p:nvPr/>
        </p:nvGrpSpPr>
        <p:grpSpPr>
          <a:xfrm>
            <a:off x="6385007" y="1895219"/>
            <a:ext cx="4831610" cy="3698688"/>
            <a:chOff x="6411000" y="1718999"/>
            <a:chExt cx="4831610" cy="3698688"/>
          </a:xfrm>
        </p:grpSpPr>
        <p:grpSp>
          <p:nvGrpSpPr>
            <p:cNvPr id="133" name="ísḷiḋè"/>
            <p:cNvGrpSpPr/>
            <p:nvPr/>
          </p:nvGrpSpPr>
          <p:grpSpPr>
            <a:xfrm>
              <a:off x="6411000" y="1718999"/>
              <a:ext cx="4831610" cy="3698688"/>
              <a:chOff x="1307468" y="1448780"/>
              <a:chExt cx="5613221" cy="4297025"/>
            </a:xfrm>
          </p:grpSpPr>
          <p:grpSp>
            <p:nvGrpSpPr>
              <p:cNvPr id="137" name="ïṡľîḍê"/>
              <p:cNvGrpSpPr/>
              <p:nvPr/>
            </p:nvGrpSpPr>
            <p:grpSpPr>
              <a:xfrm flipH="1">
                <a:off x="1542052" y="3121830"/>
                <a:ext cx="1620889" cy="1620883"/>
                <a:chOff x="953424" y="1486519"/>
                <a:chExt cx="2228412" cy="2228408"/>
              </a:xfrm>
              <a:solidFill>
                <a:schemeClr val="accent1"/>
              </a:solidFill>
            </p:grpSpPr>
            <p:sp>
              <p:nvSpPr>
                <p:cNvPr id="150" name="íslidè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51" name="isľ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8" name="íŝ1ïďé"/>
              <p:cNvGrpSpPr/>
              <p:nvPr/>
            </p:nvGrpSpPr>
            <p:grpSpPr>
              <a:xfrm rot="342038" flipH="1">
                <a:off x="3043038" y="3326813"/>
                <a:ext cx="2170871" cy="2170868"/>
                <a:chOff x="953424" y="1486519"/>
                <a:chExt cx="2228412" cy="2228408"/>
              </a:xfrm>
              <a:solidFill>
                <a:schemeClr val="accent2"/>
              </a:solidFill>
            </p:grpSpPr>
            <p:sp>
              <p:nvSpPr>
                <p:cNvPr id="148" name="íslîde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9" name="ïšļ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9" name="íśľïḋê"/>
              <p:cNvGrpSpPr/>
              <p:nvPr/>
            </p:nvGrpSpPr>
            <p:grpSpPr>
              <a:xfrm rot="342038" flipH="1">
                <a:off x="4434263" y="1747289"/>
                <a:ext cx="2486426" cy="2486423"/>
                <a:chOff x="953424" y="1486519"/>
                <a:chExt cx="2228412" cy="2228408"/>
              </a:xfrm>
              <a:solidFill>
                <a:schemeClr val="accent3"/>
              </a:solidFill>
            </p:grpSpPr>
            <p:sp>
              <p:nvSpPr>
                <p:cNvPr id="146" name="iSlîḍé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7" name="îSlíḓe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accent1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sp>
            <p:nvSpPr>
              <p:cNvPr id="140" name="îṥḷíḍe"/>
              <p:cNvSpPr/>
              <p:nvPr/>
            </p:nvSpPr>
            <p:spPr>
              <a:xfrm>
                <a:off x="1307468" y="2848782"/>
                <a:ext cx="1897756" cy="1897756"/>
              </a:xfrm>
              <a:prstGeom prst="arc">
                <a:avLst>
                  <a:gd name="adj1" fmla="val 11101589"/>
                  <a:gd name="adj2" fmla="val 18700949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1" name="íṥḷîḑé"/>
              <p:cNvSpPr/>
              <p:nvPr/>
            </p:nvSpPr>
            <p:spPr>
              <a:xfrm flipV="1">
                <a:off x="3034884" y="3453646"/>
                <a:ext cx="2292159" cy="2292159"/>
              </a:xfrm>
              <a:prstGeom prst="arc">
                <a:avLst>
                  <a:gd name="adj1" fmla="val 13730012"/>
                  <a:gd name="adj2" fmla="val 256323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2" name="íśľîḋe"/>
              <p:cNvSpPr/>
              <p:nvPr/>
            </p:nvSpPr>
            <p:spPr>
              <a:xfrm>
                <a:off x="4354619" y="1448780"/>
                <a:ext cx="2292159" cy="2292159"/>
              </a:xfrm>
              <a:prstGeom prst="arc">
                <a:avLst>
                  <a:gd name="adj1" fmla="val 11093161"/>
                  <a:gd name="adj2" fmla="val 18823990"/>
                </a:avLst>
              </a:prstGeom>
              <a:ln w="28575" cap="rnd">
                <a:solidFill>
                  <a:schemeClr val="accent1"/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</p:grpSp>
        <p:sp>
          <p:nvSpPr>
            <p:cNvPr id="152" name="star-ornament-with-ribbon-tails_57408"/>
            <p:cNvSpPr>
              <a:spLocks noChangeAspect="1"/>
            </p:cNvSpPr>
            <p:nvPr/>
          </p:nvSpPr>
          <p:spPr bwMode="auto">
            <a:xfrm>
              <a:off x="9894122" y="2682744"/>
              <a:ext cx="560786" cy="761954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3" name="star-ornament-with-ribbon-tails_57408"/>
            <p:cNvSpPr>
              <a:spLocks noChangeAspect="1"/>
            </p:cNvSpPr>
            <p:nvPr/>
          </p:nvSpPr>
          <p:spPr bwMode="auto">
            <a:xfrm>
              <a:off x="8647799" y="4009764"/>
              <a:ext cx="382792" cy="520110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4" name="star-ornament-with-ribbon-tails_57408"/>
            <p:cNvSpPr>
              <a:spLocks noChangeAspect="1"/>
            </p:cNvSpPr>
            <p:nvPr/>
          </p:nvSpPr>
          <p:spPr bwMode="auto">
            <a:xfrm>
              <a:off x="7146083" y="3635445"/>
              <a:ext cx="328949" cy="446952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grpSp>
        <p:nvGrpSpPr>
          <p:cNvPr id="155" name="组合 154"/>
          <p:cNvGrpSpPr/>
          <p:nvPr/>
        </p:nvGrpSpPr>
        <p:grpSpPr>
          <a:xfrm>
            <a:off x="656315" y="2233944"/>
            <a:ext cx="4774273" cy="3122357"/>
            <a:chOff x="8034741" y="2474307"/>
            <a:chExt cx="4774273" cy="3122357"/>
          </a:xfrm>
        </p:grpSpPr>
        <p:sp>
          <p:nvSpPr>
            <p:cNvPr id="156" name="文本框 155"/>
            <p:cNvSpPr txBox="1"/>
            <p:nvPr/>
          </p:nvSpPr>
          <p:spPr>
            <a:xfrm>
              <a:off x="8077774" y="3081898"/>
              <a:ext cx="473124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People tend to shop more online</a:t>
              </a:r>
              <a:endPara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7" name="文本框 156"/>
            <p:cNvSpPr txBox="1"/>
            <p:nvPr/>
          </p:nvSpPr>
          <p:spPr>
            <a:xfrm>
              <a:off x="8034741" y="2474307"/>
              <a:ext cx="3924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0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Covid-19 changes people’s live</a:t>
              </a:r>
              <a:endParaRPr lang="zh-CN" altLang="en-US" sz="20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58" name="文本框 157"/>
            <p:cNvSpPr txBox="1"/>
            <p:nvPr/>
          </p:nvSpPr>
          <p:spPr>
            <a:xfrm>
              <a:off x="8077773" y="3984926"/>
              <a:ext cx="473124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People try to avoid unnecessary face-to-face communication</a:t>
              </a:r>
              <a:endPara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9" name="文本框 158"/>
            <p:cNvSpPr txBox="1"/>
            <p:nvPr/>
          </p:nvSpPr>
          <p:spPr>
            <a:xfrm>
              <a:off x="8077772" y="4888778"/>
              <a:ext cx="473124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People pursue healthier and more convenient lifestyle</a:t>
              </a:r>
              <a:endPara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583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-1" y="202191"/>
            <a:ext cx="12193200" cy="800050"/>
            <a:chOff x="-1" y="202191"/>
            <a:chExt cx="12193200" cy="800050"/>
          </a:xfrm>
        </p:grpSpPr>
        <p:grpSp>
          <p:nvGrpSpPr>
            <p:cNvPr id="2" name="组合 1"/>
            <p:cNvGrpSpPr/>
            <p:nvPr/>
          </p:nvGrpSpPr>
          <p:grpSpPr>
            <a:xfrm>
              <a:off x="-1" y="957421"/>
              <a:ext cx="12193200" cy="44820"/>
              <a:chOff x="1773217" y="5185185"/>
              <a:chExt cx="8645561" cy="44820"/>
            </a:xfrm>
          </p:grpSpPr>
          <p:cxnSp>
            <p:nvCxnSpPr>
              <p:cNvPr id="3" name="直接连接符 2"/>
              <p:cNvCxnSpPr/>
              <p:nvPr userDrawn="1"/>
            </p:nvCxnSpPr>
            <p:spPr>
              <a:xfrm>
                <a:off x="1773218" y="5185185"/>
                <a:ext cx="8645560" cy="0"/>
              </a:xfrm>
              <a:prstGeom prst="line">
                <a:avLst/>
              </a:prstGeom>
              <a:ln w="317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直接连接符 3"/>
              <p:cNvCxnSpPr/>
              <p:nvPr userDrawn="1"/>
            </p:nvCxnSpPr>
            <p:spPr>
              <a:xfrm>
                <a:off x="1773217" y="5230005"/>
                <a:ext cx="8645560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" name="文本框 4"/>
            <p:cNvSpPr txBox="1"/>
            <p:nvPr/>
          </p:nvSpPr>
          <p:spPr>
            <a:xfrm>
              <a:off x="158534" y="202191"/>
              <a:ext cx="5080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6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Introduction</a:t>
              </a: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5284753" y="414393"/>
              <a:ext cx="4043731" cy="275671"/>
              <a:chOff x="2825678" y="2710927"/>
              <a:chExt cx="8285179" cy="718073"/>
            </a:xfrm>
          </p:grpSpPr>
          <p:cxnSp>
            <p:nvCxnSpPr>
              <p:cNvPr id="11" name="直接连接符 10"/>
              <p:cNvCxnSpPr/>
              <p:nvPr userDrawn="1"/>
            </p:nvCxnSpPr>
            <p:spPr>
              <a:xfrm flipH="1">
                <a:off x="318605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/>
            </p:nvCxnSpPr>
            <p:spPr>
              <a:xfrm flipH="1">
                <a:off x="354644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/>
            </p:nvCxnSpPr>
            <p:spPr>
              <a:xfrm flipH="1">
                <a:off x="390682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 flipH="1">
                <a:off x="426720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 flipH="1">
                <a:off x="462758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直接连接符 15"/>
              <p:cNvCxnSpPr/>
              <p:nvPr userDrawn="1"/>
            </p:nvCxnSpPr>
            <p:spPr>
              <a:xfrm flipH="1">
                <a:off x="498796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 flipH="1">
                <a:off x="534834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 flipH="1">
                <a:off x="5708726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/>
            </p:nvCxnSpPr>
            <p:spPr>
              <a:xfrm flipH="1">
                <a:off x="282567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组合 35"/>
            <p:cNvGrpSpPr/>
            <p:nvPr/>
          </p:nvGrpSpPr>
          <p:grpSpPr>
            <a:xfrm>
              <a:off x="9152593" y="410236"/>
              <a:ext cx="2817867" cy="275671"/>
              <a:chOff x="7104504" y="2125822"/>
              <a:chExt cx="2817867" cy="275671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7284014" y="2125822"/>
                <a:ext cx="2638357" cy="275671"/>
                <a:chOff x="1744535" y="2710927"/>
                <a:chExt cx="5405715" cy="718073"/>
              </a:xfrm>
            </p:grpSpPr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8" name="直接连接符 37"/>
              <p:cNvCxnSpPr/>
              <p:nvPr/>
            </p:nvCxnSpPr>
            <p:spPr>
              <a:xfrm flipH="1">
                <a:off x="710450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/>
          </p:nvGrpSpPr>
          <p:grpSpPr>
            <a:xfrm>
              <a:off x="2999054" y="408158"/>
              <a:ext cx="2460718" cy="275671"/>
              <a:chOff x="6069107" y="2710927"/>
              <a:chExt cx="5041750" cy="718073"/>
            </a:xfrm>
          </p:grpSpPr>
          <p:cxnSp>
            <p:nvCxnSpPr>
              <p:cNvPr id="60" name="直接连接符 59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直接连接符 63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直接连接符 67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直接连接符 68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直接连接符 71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72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直接连接符 73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" name="组合 7"/>
          <p:cNvGrpSpPr/>
          <p:nvPr/>
        </p:nvGrpSpPr>
        <p:grpSpPr>
          <a:xfrm>
            <a:off x="6385007" y="1895219"/>
            <a:ext cx="4831610" cy="3698688"/>
            <a:chOff x="6411000" y="1718999"/>
            <a:chExt cx="4831610" cy="3698688"/>
          </a:xfrm>
        </p:grpSpPr>
        <p:grpSp>
          <p:nvGrpSpPr>
            <p:cNvPr id="133" name="ísḷiḋè"/>
            <p:cNvGrpSpPr/>
            <p:nvPr/>
          </p:nvGrpSpPr>
          <p:grpSpPr>
            <a:xfrm>
              <a:off x="6411000" y="1718999"/>
              <a:ext cx="4831610" cy="3698688"/>
              <a:chOff x="1307468" y="1448780"/>
              <a:chExt cx="5613221" cy="4297025"/>
            </a:xfrm>
          </p:grpSpPr>
          <p:grpSp>
            <p:nvGrpSpPr>
              <p:cNvPr id="137" name="ïṡľîḍê"/>
              <p:cNvGrpSpPr/>
              <p:nvPr/>
            </p:nvGrpSpPr>
            <p:grpSpPr>
              <a:xfrm flipH="1">
                <a:off x="1542052" y="3121830"/>
                <a:ext cx="1620889" cy="1620883"/>
                <a:chOff x="953424" y="1486519"/>
                <a:chExt cx="2228412" cy="2228408"/>
              </a:xfrm>
              <a:solidFill>
                <a:schemeClr val="accent1"/>
              </a:solidFill>
            </p:grpSpPr>
            <p:sp>
              <p:nvSpPr>
                <p:cNvPr id="150" name="íslidè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51" name="isľ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8" name="íŝ1ïďé"/>
              <p:cNvGrpSpPr/>
              <p:nvPr/>
            </p:nvGrpSpPr>
            <p:grpSpPr>
              <a:xfrm rot="342038" flipH="1">
                <a:off x="3043038" y="3326813"/>
                <a:ext cx="2170871" cy="2170868"/>
                <a:chOff x="953424" y="1486519"/>
                <a:chExt cx="2228412" cy="2228408"/>
              </a:xfrm>
              <a:solidFill>
                <a:schemeClr val="accent2"/>
              </a:solidFill>
            </p:grpSpPr>
            <p:sp>
              <p:nvSpPr>
                <p:cNvPr id="148" name="íslîde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9" name="ïšļ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9" name="íśľïḋê"/>
              <p:cNvGrpSpPr/>
              <p:nvPr/>
            </p:nvGrpSpPr>
            <p:grpSpPr>
              <a:xfrm rot="342038" flipH="1">
                <a:off x="4434263" y="1747289"/>
                <a:ext cx="2486426" cy="2486423"/>
                <a:chOff x="953424" y="1486519"/>
                <a:chExt cx="2228412" cy="2228408"/>
              </a:xfrm>
              <a:solidFill>
                <a:schemeClr val="accent3"/>
              </a:solidFill>
            </p:grpSpPr>
            <p:sp>
              <p:nvSpPr>
                <p:cNvPr id="146" name="iSlîḍé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7" name="îSlíḓe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accent1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sp>
            <p:nvSpPr>
              <p:cNvPr id="140" name="îṥḷíḍe"/>
              <p:cNvSpPr/>
              <p:nvPr/>
            </p:nvSpPr>
            <p:spPr>
              <a:xfrm>
                <a:off x="1307468" y="2848782"/>
                <a:ext cx="1897756" cy="1897756"/>
              </a:xfrm>
              <a:prstGeom prst="arc">
                <a:avLst>
                  <a:gd name="adj1" fmla="val 11101589"/>
                  <a:gd name="adj2" fmla="val 18700949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1" name="íṥḷîḑé"/>
              <p:cNvSpPr/>
              <p:nvPr/>
            </p:nvSpPr>
            <p:spPr>
              <a:xfrm flipV="1">
                <a:off x="3034884" y="3453646"/>
                <a:ext cx="2292159" cy="2292159"/>
              </a:xfrm>
              <a:prstGeom prst="arc">
                <a:avLst>
                  <a:gd name="adj1" fmla="val 13730012"/>
                  <a:gd name="adj2" fmla="val 256323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2" name="íśľîḋe"/>
              <p:cNvSpPr/>
              <p:nvPr/>
            </p:nvSpPr>
            <p:spPr>
              <a:xfrm>
                <a:off x="4354619" y="1448780"/>
                <a:ext cx="2292159" cy="2292159"/>
              </a:xfrm>
              <a:prstGeom prst="arc">
                <a:avLst>
                  <a:gd name="adj1" fmla="val 11093161"/>
                  <a:gd name="adj2" fmla="val 18823990"/>
                </a:avLst>
              </a:prstGeom>
              <a:ln w="28575" cap="rnd">
                <a:solidFill>
                  <a:schemeClr val="accent1"/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</p:grpSp>
        <p:sp>
          <p:nvSpPr>
            <p:cNvPr id="152" name="star-ornament-with-ribbon-tails_57408"/>
            <p:cNvSpPr>
              <a:spLocks noChangeAspect="1"/>
            </p:cNvSpPr>
            <p:nvPr/>
          </p:nvSpPr>
          <p:spPr bwMode="auto">
            <a:xfrm>
              <a:off x="9894122" y="2682744"/>
              <a:ext cx="560786" cy="761954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3" name="star-ornament-with-ribbon-tails_57408"/>
            <p:cNvSpPr>
              <a:spLocks noChangeAspect="1"/>
            </p:cNvSpPr>
            <p:nvPr/>
          </p:nvSpPr>
          <p:spPr bwMode="auto">
            <a:xfrm>
              <a:off x="8647799" y="4009764"/>
              <a:ext cx="382792" cy="520110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4" name="star-ornament-with-ribbon-tails_57408"/>
            <p:cNvSpPr>
              <a:spLocks noChangeAspect="1"/>
            </p:cNvSpPr>
            <p:nvPr/>
          </p:nvSpPr>
          <p:spPr bwMode="auto">
            <a:xfrm>
              <a:off x="7146083" y="3635445"/>
              <a:ext cx="328949" cy="446952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grpSp>
        <p:nvGrpSpPr>
          <p:cNvPr id="155" name="组合 154"/>
          <p:cNvGrpSpPr/>
          <p:nvPr/>
        </p:nvGrpSpPr>
        <p:grpSpPr>
          <a:xfrm>
            <a:off x="656315" y="2233944"/>
            <a:ext cx="4774273" cy="2854360"/>
            <a:chOff x="8034741" y="2474307"/>
            <a:chExt cx="4774273" cy="2854360"/>
          </a:xfrm>
        </p:grpSpPr>
        <p:sp>
          <p:nvSpPr>
            <p:cNvPr id="156" name="文本框 155"/>
            <p:cNvSpPr txBox="1"/>
            <p:nvPr/>
          </p:nvSpPr>
          <p:spPr>
            <a:xfrm>
              <a:off x="8077774" y="3081898"/>
              <a:ext cx="4731240" cy="22467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Walmart focuses on developing online sales by launching Walmart+, a subscription-based service with perks like free shipping and unlimited grocery deliveries to the home. Besides, it also provides self-pickup service to help consumers save time.</a:t>
              </a:r>
              <a:endPara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7" name="文本框 156"/>
            <p:cNvSpPr txBox="1"/>
            <p:nvPr/>
          </p:nvSpPr>
          <p:spPr>
            <a:xfrm>
              <a:off x="8034741" y="2474307"/>
              <a:ext cx="409989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0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Walmart make changes accordingly</a:t>
              </a:r>
              <a:endParaRPr lang="zh-CN" altLang="en-US" sz="20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58" name="文本框 157"/>
            <p:cNvSpPr txBox="1"/>
            <p:nvPr/>
          </p:nvSpPr>
          <p:spPr>
            <a:xfrm>
              <a:off x="8077773" y="3984926"/>
              <a:ext cx="473124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159" name="文本框 158"/>
            <p:cNvSpPr txBox="1"/>
            <p:nvPr/>
          </p:nvSpPr>
          <p:spPr>
            <a:xfrm>
              <a:off x="8077772" y="4888778"/>
              <a:ext cx="473124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</p:grpSp>
      <p:pic>
        <p:nvPicPr>
          <p:cNvPr id="33" name="图片 32">
            <a:extLst>
              <a:ext uri="{FF2B5EF4-FFF2-40B4-BE49-F238E27FC236}">
                <a16:creationId xmlns:a16="http://schemas.microsoft.com/office/drawing/2014/main" id="{583982F8-9EAB-75F2-0158-3E051B021E9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1877" y="1076782"/>
            <a:ext cx="4488821" cy="536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046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" name="组合 117"/>
          <p:cNvGrpSpPr/>
          <p:nvPr/>
        </p:nvGrpSpPr>
        <p:grpSpPr>
          <a:xfrm>
            <a:off x="328612" y="1923644"/>
            <a:ext cx="11534775" cy="2304111"/>
            <a:chOff x="328612" y="1923644"/>
            <a:chExt cx="11534775" cy="2304111"/>
          </a:xfrm>
        </p:grpSpPr>
        <p:grpSp>
          <p:nvGrpSpPr>
            <p:cNvPr id="117" name="组合 116"/>
            <p:cNvGrpSpPr/>
            <p:nvPr/>
          </p:nvGrpSpPr>
          <p:grpSpPr>
            <a:xfrm>
              <a:off x="6404562" y="2125822"/>
              <a:ext cx="5450854" cy="275671"/>
              <a:chOff x="6404562" y="2125822"/>
              <a:chExt cx="5450854" cy="275671"/>
            </a:xfrm>
          </p:grpSpPr>
          <p:grpSp>
            <p:nvGrpSpPr>
              <p:cNvPr id="73" name="组合 72"/>
              <p:cNvGrpSpPr/>
              <p:nvPr/>
            </p:nvGrpSpPr>
            <p:grpSpPr>
              <a:xfrm>
                <a:off x="6404562" y="2125822"/>
                <a:ext cx="5450854" cy="275671"/>
                <a:chOff x="-57370" y="2710927"/>
                <a:chExt cx="11168227" cy="718073"/>
              </a:xfrm>
            </p:grpSpPr>
            <p:cxnSp>
              <p:nvCxnSpPr>
                <p:cNvPr id="74" name="直接连接符 73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直接连接符 74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直接连接符 75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7" name="直接连接符 76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8" name="直接连接符 77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直接连接符 78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直接连接符 79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1" name="直接连接符 80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直接连接符 81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3" name="直接连接符 82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4" name="直接连接符 83"/>
                <p:cNvCxnSpPr/>
                <p:nvPr userDrawn="1"/>
              </p:nvCxnSpPr>
              <p:spPr>
                <a:xfrm flipH="1">
                  <a:off x="678986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直接连接符 84"/>
                <p:cNvCxnSpPr/>
                <p:nvPr userDrawn="1"/>
              </p:nvCxnSpPr>
              <p:spPr>
                <a:xfrm flipH="1">
                  <a:off x="715025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直接连接符 85"/>
                <p:cNvCxnSpPr/>
                <p:nvPr userDrawn="1"/>
              </p:nvCxnSpPr>
              <p:spPr>
                <a:xfrm flipH="1">
                  <a:off x="750704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直接连接符 86"/>
                <p:cNvCxnSpPr/>
                <p:nvPr userDrawn="1"/>
              </p:nvCxnSpPr>
              <p:spPr>
                <a:xfrm flipH="1">
                  <a:off x="786742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直接连接符 87"/>
                <p:cNvCxnSpPr/>
                <p:nvPr userDrawn="1"/>
              </p:nvCxnSpPr>
              <p:spPr>
                <a:xfrm flipH="1">
                  <a:off x="822780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9" name="直接连接符 88"/>
                <p:cNvCxnSpPr/>
                <p:nvPr userDrawn="1"/>
              </p:nvCxnSpPr>
              <p:spPr>
                <a:xfrm flipH="1">
                  <a:off x="858819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直接连接符 89"/>
                <p:cNvCxnSpPr/>
                <p:nvPr userDrawn="1"/>
              </p:nvCxnSpPr>
              <p:spPr>
                <a:xfrm flipH="1">
                  <a:off x="894857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直接连接符 90"/>
                <p:cNvCxnSpPr/>
                <p:nvPr userDrawn="1"/>
              </p:nvCxnSpPr>
              <p:spPr>
                <a:xfrm flipH="1">
                  <a:off x="930895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2" name="直接连接符 91"/>
                <p:cNvCxnSpPr/>
                <p:nvPr userDrawn="1"/>
              </p:nvCxnSpPr>
              <p:spPr>
                <a:xfrm flipH="1">
                  <a:off x="966933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3" name="直接连接符 92"/>
                <p:cNvCxnSpPr/>
                <p:nvPr userDrawn="1"/>
              </p:nvCxnSpPr>
              <p:spPr>
                <a:xfrm flipH="1">
                  <a:off x="1002971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4" name="直接连接符 93"/>
                <p:cNvCxnSpPr/>
                <p:nvPr userDrawn="1"/>
              </p:nvCxnSpPr>
              <p:spPr>
                <a:xfrm flipH="1">
                  <a:off x="1039009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8" name="直接连接符 97"/>
                <p:cNvCxnSpPr/>
                <p:nvPr userDrawn="1"/>
              </p:nvCxnSpPr>
              <p:spPr>
                <a:xfrm flipH="1">
                  <a:off x="-5737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9" name="直接连接符 98"/>
                <p:cNvCxnSpPr/>
                <p:nvPr userDrawn="1"/>
              </p:nvCxnSpPr>
              <p:spPr>
                <a:xfrm flipH="1">
                  <a:off x="30301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直接连接符 102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6" name="直接连接符 105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3" name="直接连接符 112"/>
              <p:cNvCxnSpPr/>
              <p:nvPr/>
            </p:nvCxnSpPr>
            <p:spPr>
              <a:xfrm flipH="1">
                <a:off x="728763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直接连接符 113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直接连接符 114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6" name="组合 115"/>
            <p:cNvGrpSpPr/>
            <p:nvPr/>
          </p:nvGrpSpPr>
          <p:grpSpPr>
            <a:xfrm>
              <a:off x="601928" y="2125822"/>
              <a:ext cx="5978525" cy="275672"/>
              <a:chOff x="601928" y="2125822"/>
              <a:chExt cx="5978525" cy="275672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601928" y="2125823"/>
                <a:ext cx="5978525" cy="275671"/>
                <a:chOff x="-57370" y="2710927"/>
                <a:chExt cx="12249370" cy="718073"/>
              </a:xfrm>
            </p:grpSpPr>
            <p:cxnSp>
              <p:nvCxnSpPr>
                <p:cNvPr id="38" name="直接连接符 37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直接连接符 38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直接连接符 39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678986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715025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直接连接符 51"/>
                <p:cNvCxnSpPr/>
                <p:nvPr userDrawn="1"/>
              </p:nvCxnSpPr>
              <p:spPr>
                <a:xfrm flipH="1">
                  <a:off x="822780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直接连接符 54"/>
                <p:cNvCxnSpPr/>
                <p:nvPr userDrawn="1"/>
              </p:nvCxnSpPr>
              <p:spPr>
                <a:xfrm flipH="1">
                  <a:off x="930895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直接连接符 55"/>
                <p:cNvCxnSpPr/>
                <p:nvPr userDrawn="1"/>
              </p:nvCxnSpPr>
              <p:spPr>
                <a:xfrm flipH="1">
                  <a:off x="966933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直接连接符 56"/>
                <p:cNvCxnSpPr/>
                <p:nvPr userDrawn="1"/>
              </p:nvCxnSpPr>
              <p:spPr>
                <a:xfrm flipH="1">
                  <a:off x="1002971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直接连接符 57"/>
                <p:cNvCxnSpPr/>
                <p:nvPr userDrawn="1"/>
              </p:nvCxnSpPr>
              <p:spPr>
                <a:xfrm flipH="1">
                  <a:off x="1039009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直接连接符 58"/>
                <p:cNvCxnSpPr/>
                <p:nvPr userDrawn="1"/>
              </p:nvCxnSpPr>
              <p:spPr>
                <a:xfrm flipH="1">
                  <a:off x="1075047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直接连接符 59"/>
                <p:cNvCxnSpPr/>
                <p:nvPr userDrawn="1"/>
              </p:nvCxnSpPr>
              <p:spPr>
                <a:xfrm flipH="1">
                  <a:off x="1111085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直接连接符 60"/>
                <p:cNvCxnSpPr/>
                <p:nvPr userDrawn="1"/>
              </p:nvCxnSpPr>
              <p:spPr>
                <a:xfrm flipH="1">
                  <a:off x="1147123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-5737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30301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直接连接符 63"/>
                <p:cNvCxnSpPr/>
                <p:nvPr userDrawn="1"/>
              </p:nvCxnSpPr>
              <p:spPr>
                <a:xfrm flipH="1">
                  <a:off x="66339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直接连接符 64"/>
                <p:cNvCxnSpPr/>
                <p:nvPr userDrawn="1"/>
              </p:nvCxnSpPr>
              <p:spPr>
                <a:xfrm flipH="1">
                  <a:off x="102377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直接连接符 65"/>
                <p:cNvCxnSpPr/>
                <p:nvPr userDrawn="1"/>
              </p:nvCxnSpPr>
              <p:spPr>
                <a:xfrm flipH="1">
                  <a:off x="138415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直接连接符 66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直接连接符 67"/>
                <p:cNvCxnSpPr/>
                <p:nvPr userDrawn="1"/>
              </p:nvCxnSpPr>
              <p:spPr>
                <a:xfrm flipH="1">
                  <a:off x="210491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直接连接符 68"/>
                <p:cNvCxnSpPr/>
                <p:nvPr userDrawn="1"/>
              </p:nvCxnSpPr>
              <p:spPr>
                <a:xfrm flipH="1">
                  <a:off x="246529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直接连接符 69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0" name="直接连接符 109"/>
              <p:cNvCxnSpPr/>
              <p:nvPr/>
            </p:nvCxnSpPr>
            <p:spPr>
              <a:xfrm flipH="1">
                <a:off x="429749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直接连接符 110"/>
              <p:cNvCxnSpPr/>
              <p:nvPr/>
            </p:nvCxnSpPr>
            <p:spPr>
              <a:xfrm flipH="1">
                <a:off x="447338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直接连接符 111"/>
              <p:cNvCxnSpPr/>
              <p:nvPr/>
            </p:nvCxnSpPr>
            <p:spPr>
              <a:xfrm flipH="1">
                <a:off x="464927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矩形 1"/>
            <p:cNvSpPr/>
            <p:nvPr/>
          </p:nvSpPr>
          <p:spPr>
            <a:xfrm>
              <a:off x="328612" y="1923644"/>
              <a:ext cx="11534775" cy="2304111"/>
            </a:xfrm>
            <a:prstGeom prst="rect">
              <a:avLst/>
            </a:prstGeom>
            <a:noFill/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sp>
          <p:nvSpPr>
            <p:cNvPr id="71" name="矩形 70"/>
            <p:cNvSpPr/>
            <p:nvPr/>
          </p:nvSpPr>
          <p:spPr>
            <a:xfrm>
              <a:off x="328612" y="1923644"/>
              <a:ext cx="441235" cy="2304111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2" name="矩形 71"/>
            <p:cNvSpPr/>
            <p:nvPr/>
          </p:nvSpPr>
          <p:spPr>
            <a:xfrm>
              <a:off x="11422150" y="1923644"/>
              <a:ext cx="441237" cy="2304111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8" name="文本框 107"/>
            <p:cNvSpPr txBox="1"/>
            <p:nvPr/>
          </p:nvSpPr>
          <p:spPr>
            <a:xfrm>
              <a:off x="5125140" y="1971269"/>
              <a:ext cx="1963236" cy="107721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dirty="0">
                  <a:solidFill>
                    <a:schemeClr val="tx2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PART TWO</a:t>
              </a:r>
              <a:endParaRPr lang="zh-CN" altLang="en-US" sz="3200" dirty="0">
                <a:solidFill>
                  <a:schemeClr val="tx2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09" name="文本框 108"/>
            <p:cNvSpPr txBox="1"/>
            <p:nvPr/>
          </p:nvSpPr>
          <p:spPr>
            <a:xfrm>
              <a:off x="1040143" y="2889258"/>
              <a:ext cx="103688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54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Force Field Analysis</a:t>
              </a:r>
              <a:endParaRPr lang="zh-CN" altLang="en-US" sz="54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5274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-1" y="202191"/>
            <a:ext cx="12193200" cy="800050"/>
            <a:chOff x="-1" y="202191"/>
            <a:chExt cx="12193200" cy="800050"/>
          </a:xfrm>
        </p:grpSpPr>
        <p:grpSp>
          <p:nvGrpSpPr>
            <p:cNvPr id="2" name="组合 1"/>
            <p:cNvGrpSpPr/>
            <p:nvPr/>
          </p:nvGrpSpPr>
          <p:grpSpPr>
            <a:xfrm>
              <a:off x="-1" y="957421"/>
              <a:ext cx="12193200" cy="44820"/>
              <a:chOff x="1773217" y="5185185"/>
              <a:chExt cx="8645561" cy="44820"/>
            </a:xfrm>
          </p:grpSpPr>
          <p:cxnSp>
            <p:nvCxnSpPr>
              <p:cNvPr id="3" name="直接连接符 2"/>
              <p:cNvCxnSpPr/>
              <p:nvPr userDrawn="1"/>
            </p:nvCxnSpPr>
            <p:spPr>
              <a:xfrm>
                <a:off x="1773218" y="5185185"/>
                <a:ext cx="8645560" cy="0"/>
              </a:xfrm>
              <a:prstGeom prst="line">
                <a:avLst/>
              </a:prstGeom>
              <a:ln w="317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直接连接符 3"/>
              <p:cNvCxnSpPr/>
              <p:nvPr userDrawn="1"/>
            </p:nvCxnSpPr>
            <p:spPr>
              <a:xfrm>
                <a:off x="1773217" y="5230005"/>
                <a:ext cx="8645560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" name="文本框 4"/>
            <p:cNvSpPr txBox="1"/>
            <p:nvPr/>
          </p:nvSpPr>
          <p:spPr>
            <a:xfrm>
              <a:off x="158534" y="202191"/>
              <a:ext cx="5080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6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Force Field Analysis</a:t>
              </a: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5284753" y="414393"/>
              <a:ext cx="4043731" cy="275671"/>
              <a:chOff x="2825678" y="2710927"/>
              <a:chExt cx="8285179" cy="718073"/>
            </a:xfrm>
          </p:grpSpPr>
          <p:cxnSp>
            <p:nvCxnSpPr>
              <p:cNvPr id="11" name="直接连接符 10"/>
              <p:cNvCxnSpPr/>
              <p:nvPr userDrawn="1"/>
            </p:nvCxnSpPr>
            <p:spPr>
              <a:xfrm flipH="1">
                <a:off x="318605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/>
            </p:nvCxnSpPr>
            <p:spPr>
              <a:xfrm flipH="1">
                <a:off x="354644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/>
            </p:nvCxnSpPr>
            <p:spPr>
              <a:xfrm flipH="1">
                <a:off x="390682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 flipH="1">
                <a:off x="426720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 flipH="1">
                <a:off x="462758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直接连接符 15"/>
              <p:cNvCxnSpPr/>
              <p:nvPr userDrawn="1"/>
            </p:nvCxnSpPr>
            <p:spPr>
              <a:xfrm flipH="1">
                <a:off x="498796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 flipH="1">
                <a:off x="534834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 flipH="1">
                <a:off x="5708726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/>
            </p:nvCxnSpPr>
            <p:spPr>
              <a:xfrm flipH="1">
                <a:off x="282567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组合 35"/>
            <p:cNvGrpSpPr/>
            <p:nvPr/>
          </p:nvGrpSpPr>
          <p:grpSpPr>
            <a:xfrm>
              <a:off x="9152593" y="410236"/>
              <a:ext cx="2817867" cy="275671"/>
              <a:chOff x="7104504" y="2125822"/>
              <a:chExt cx="2817867" cy="275671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7284014" y="2125822"/>
                <a:ext cx="2638357" cy="275671"/>
                <a:chOff x="1744535" y="2710927"/>
                <a:chExt cx="5405715" cy="718073"/>
              </a:xfrm>
            </p:grpSpPr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8" name="直接连接符 37"/>
              <p:cNvCxnSpPr/>
              <p:nvPr/>
            </p:nvCxnSpPr>
            <p:spPr>
              <a:xfrm flipH="1">
                <a:off x="710450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/>
          </p:nvGrpSpPr>
          <p:grpSpPr>
            <a:xfrm>
              <a:off x="2999054" y="408158"/>
              <a:ext cx="2460718" cy="275671"/>
              <a:chOff x="6069107" y="2710927"/>
              <a:chExt cx="5041750" cy="718073"/>
            </a:xfrm>
          </p:grpSpPr>
          <p:cxnSp>
            <p:nvCxnSpPr>
              <p:cNvPr id="60" name="直接连接符 59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直接连接符 63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直接连接符 67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直接连接符 68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直接连接符 71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72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直接连接符 73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" name="组合 7"/>
          <p:cNvGrpSpPr/>
          <p:nvPr/>
        </p:nvGrpSpPr>
        <p:grpSpPr>
          <a:xfrm>
            <a:off x="6385007" y="1895219"/>
            <a:ext cx="4831610" cy="3698688"/>
            <a:chOff x="6411000" y="1718999"/>
            <a:chExt cx="4831610" cy="3698688"/>
          </a:xfrm>
        </p:grpSpPr>
        <p:grpSp>
          <p:nvGrpSpPr>
            <p:cNvPr id="133" name="ísḷiḋè"/>
            <p:cNvGrpSpPr/>
            <p:nvPr/>
          </p:nvGrpSpPr>
          <p:grpSpPr>
            <a:xfrm>
              <a:off x="6411000" y="1718999"/>
              <a:ext cx="4831610" cy="3698688"/>
              <a:chOff x="1307468" y="1448780"/>
              <a:chExt cx="5613221" cy="4297025"/>
            </a:xfrm>
          </p:grpSpPr>
          <p:grpSp>
            <p:nvGrpSpPr>
              <p:cNvPr id="137" name="ïṡľîḍê"/>
              <p:cNvGrpSpPr/>
              <p:nvPr/>
            </p:nvGrpSpPr>
            <p:grpSpPr>
              <a:xfrm flipH="1">
                <a:off x="1542052" y="3121830"/>
                <a:ext cx="1620889" cy="1620883"/>
                <a:chOff x="953424" y="1486519"/>
                <a:chExt cx="2228412" cy="2228408"/>
              </a:xfrm>
              <a:solidFill>
                <a:schemeClr val="accent1"/>
              </a:solidFill>
            </p:grpSpPr>
            <p:sp>
              <p:nvSpPr>
                <p:cNvPr id="150" name="íslidè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51" name="isľ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8" name="íŝ1ïďé"/>
              <p:cNvGrpSpPr/>
              <p:nvPr/>
            </p:nvGrpSpPr>
            <p:grpSpPr>
              <a:xfrm rot="342038" flipH="1">
                <a:off x="3043038" y="3326813"/>
                <a:ext cx="2170871" cy="2170868"/>
                <a:chOff x="953424" y="1486519"/>
                <a:chExt cx="2228412" cy="2228408"/>
              </a:xfrm>
              <a:solidFill>
                <a:schemeClr val="accent2"/>
              </a:solidFill>
            </p:grpSpPr>
            <p:sp>
              <p:nvSpPr>
                <p:cNvPr id="148" name="íslîde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9" name="ïšļ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9" name="íśľïḋê"/>
              <p:cNvGrpSpPr/>
              <p:nvPr/>
            </p:nvGrpSpPr>
            <p:grpSpPr>
              <a:xfrm rot="342038" flipH="1">
                <a:off x="4434263" y="1747289"/>
                <a:ext cx="2486426" cy="2486423"/>
                <a:chOff x="953424" y="1486519"/>
                <a:chExt cx="2228412" cy="2228408"/>
              </a:xfrm>
              <a:solidFill>
                <a:schemeClr val="accent3"/>
              </a:solidFill>
            </p:grpSpPr>
            <p:sp>
              <p:nvSpPr>
                <p:cNvPr id="146" name="iSlîḍé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7" name="îSlíḓe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accent1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sp>
            <p:nvSpPr>
              <p:cNvPr id="140" name="îṥḷíḍe"/>
              <p:cNvSpPr/>
              <p:nvPr/>
            </p:nvSpPr>
            <p:spPr>
              <a:xfrm>
                <a:off x="1307468" y="2848782"/>
                <a:ext cx="1897756" cy="1897756"/>
              </a:xfrm>
              <a:prstGeom prst="arc">
                <a:avLst>
                  <a:gd name="adj1" fmla="val 11101589"/>
                  <a:gd name="adj2" fmla="val 18700949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1" name="íṥḷîḑé"/>
              <p:cNvSpPr/>
              <p:nvPr/>
            </p:nvSpPr>
            <p:spPr>
              <a:xfrm flipV="1">
                <a:off x="3034884" y="3453646"/>
                <a:ext cx="2292159" cy="2292159"/>
              </a:xfrm>
              <a:prstGeom prst="arc">
                <a:avLst>
                  <a:gd name="adj1" fmla="val 13730012"/>
                  <a:gd name="adj2" fmla="val 256323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2" name="íśľîḋe"/>
              <p:cNvSpPr/>
              <p:nvPr/>
            </p:nvSpPr>
            <p:spPr>
              <a:xfrm>
                <a:off x="4354619" y="1448780"/>
                <a:ext cx="2292159" cy="2292159"/>
              </a:xfrm>
              <a:prstGeom prst="arc">
                <a:avLst>
                  <a:gd name="adj1" fmla="val 11093161"/>
                  <a:gd name="adj2" fmla="val 18823990"/>
                </a:avLst>
              </a:prstGeom>
              <a:ln w="28575" cap="rnd">
                <a:solidFill>
                  <a:schemeClr val="accent1"/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</p:grpSp>
        <p:sp>
          <p:nvSpPr>
            <p:cNvPr id="152" name="star-ornament-with-ribbon-tails_57408"/>
            <p:cNvSpPr>
              <a:spLocks noChangeAspect="1"/>
            </p:cNvSpPr>
            <p:nvPr/>
          </p:nvSpPr>
          <p:spPr bwMode="auto">
            <a:xfrm>
              <a:off x="9894122" y="2682744"/>
              <a:ext cx="560786" cy="761954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3" name="star-ornament-with-ribbon-tails_57408"/>
            <p:cNvSpPr>
              <a:spLocks noChangeAspect="1"/>
            </p:cNvSpPr>
            <p:nvPr/>
          </p:nvSpPr>
          <p:spPr bwMode="auto">
            <a:xfrm>
              <a:off x="8647799" y="4009764"/>
              <a:ext cx="382792" cy="520110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4" name="star-ornament-with-ribbon-tails_57408"/>
            <p:cNvSpPr>
              <a:spLocks noChangeAspect="1"/>
            </p:cNvSpPr>
            <p:nvPr/>
          </p:nvSpPr>
          <p:spPr bwMode="auto">
            <a:xfrm>
              <a:off x="7146083" y="3635445"/>
              <a:ext cx="328949" cy="446952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grpSp>
        <p:nvGrpSpPr>
          <p:cNvPr id="155" name="组合 154"/>
          <p:cNvGrpSpPr/>
          <p:nvPr/>
        </p:nvGrpSpPr>
        <p:grpSpPr>
          <a:xfrm>
            <a:off x="656316" y="2233944"/>
            <a:ext cx="4774272" cy="3245468"/>
            <a:chOff x="8034742" y="2474307"/>
            <a:chExt cx="4774272" cy="3245468"/>
          </a:xfrm>
        </p:grpSpPr>
        <p:sp>
          <p:nvSpPr>
            <p:cNvPr id="156" name="文本框 155"/>
            <p:cNvSpPr txBox="1"/>
            <p:nvPr/>
          </p:nvSpPr>
          <p:spPr>
            <a:xfrm>
              <a:off x="8077774" y="3081898"/>
              <a:ext cx="47312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1600" dirty="0">
                  <a:solidFill>
                    <a:schemeClr val="bg2">
                      <a:lumMod val="50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rPr>
                <a:t>Lorem ipsum dolor sit amet, consectetur adipiscing elit. Lorem ipsum dolor sit amet, consectetur adipiscing elit. </a:t>
              </a: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157" name="文本框 156"/>
            <p:cNvSpPr txBox="1"/>
            <p:nvPr/>
          </p:nvSpPr>
          <p:spPr>
            <a:xfrm>
              <a:off x="8034742" y="2474307"/>
              <a:ext cx="20009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>
                  <a:solidFill>
                    <a:schemeClr val="accent1"/>
                  </a:solidFill>
                  <a:latin typeface="字魂59号-创粗黑" panose="00000500000000000000" pitchFamily="2" charset="-122"/>
                  <a:ea typeface="字魂59号-创粗黑" panose="00000500000000000000" pitchFamily="2" charset="-122"/>
                </a:rPr>
                <a:t>Text title here</a:t>
              </a:r>
              <a:endParaRPr lang="zh-CN" altLang="en-US" sz="2400" b="1" dirty="0">
                <a:solidFill>
                  <a:schemeClr val="accent1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</a:endParaRPr>
            </a:p>
          </p:txBody>
        </p:sp>
        <p:sp>
          <p:nvSpPr>
            <p:cNvPr id="158" name="文本框 157"/>
            <p:cNvSpPr txBox="1"/>
            <p:nvPr/>
          </p:nvSpPr>
          <p:spPr>
            <a:xfrm>
              <a:off x="8077773" y="3984926"/>
              <a:ext cx="47312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1600" dirty="0">
                  <a:solidFill>
                    <a:schemeClr val="bg2">
                      <a:lumMod val="50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rPr>
                <a:t>Lorem ipsum dolor sit amet, consectetur adipiscing elit. Lorem ipsum dolor sit amet, consectetur adipiscing elit. </a:t>
              </a: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159" name="文本框 158"/>
            <p:cNvSpPr txBox="1"/>
            <p:nvPr/>
          </p:nvSpPr>
          <p:spPr>
            <a:xfrm>
              <a:off x="8077772" y="4888778"/>
              <a:ext cx="47312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1600" dirty="0">
                  <a:solidFill>
                    <a:schemeClr val="bg2">
                      <a:lumMod val="50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rPr>
                <a:t>Lorem ipsum dolor sit amet, consectetur adipiscing elit. Lorem ipsum dolor sit amet, consectetur adipiscing elit. </a:t>
              </a: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</p:grpSp>
      <p:pic>
        <p:nvPicPr>
          <p:cNvPr id="10" name="图片 9">
            <a:extLst>
              <a:ext uri="{FF2B5EF4-FFF2-40B4-BE49-F238E27FC236}">
                <a16:creationId xmlns:a16="http://schemas.microsoft.com/office/drawing/2014/main" id="{3A9E005D-0CA7-3A7D-0A23-373B77285F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422" y="1066321"/>
            <a:ext cx="11022197" cy="547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9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-1" y="202191"/>
            <a:ext cx="12193200" cy="800050"/>
            <a:chOff x="-1" y="202191"/>
            <a:chExt cx="12193200" cy="800050"/>
          </a:xfrm>
        </p:grpSpPr>
        <p:grpSp>
          <p:nvGrpSpPr>
            <p:cNvPr id="2" name="组合 1"/>
            <p:cNvGrpSpPr/>
            <p:nvPr/>
          </p:nvGrpSpPr>
          <p:grpSpPr>
            <a:xfrm>
              <a:off x="-1" y="957421"/>
              <a:ext cx="12193200" cy="44820"/>
              <a:chOff x="1773217" y="5185185"/>
              <a:chExt cx="8645561" cy="44820"/>
            </a:xfrm>
          </p:grpSpPr>
          <p:cxnSp>
            <p:nvCxnSpPr>
              <p:cNvPr id="3" name="直接连接符 2"/>
              <p:cNvCxnSpPr/>
              <p:nvPr userDrawn="1"/>
            </p:nvCxnSpPr>
            <p:spPr>
              <a:xfrm>
                <a:off x="1773218" y="5185185"/>
                <a:ext cx="8645560" cy="0"/>
              </a:xfrm>
              <a:prstGeom prst="line">
                <a:avLst/>
              </a:prstGeom>
              <a:ln w="317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直接连接符 3"/>
              <p:cNvCxnSpPr/>
              <p:nvPr userDrawn="1"/>
            </p:nvCxnSpPr>
            <p:spPr>
              <a:xfrm>
                <a:off x="1773217" y="5230005"/>
                <a:ext cx="8645560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" name="文本框 4"/>
            <p:cNvSpPr txBox="1"/>
            <p:nvPr/>
          </p:nvSpPr>
          <p:spPr>
            <a:xfrm>
              <a:off x="158534" y="202191"/>
              <a:ext cx="5080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6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Driving Force</a:t>
              </a: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5284753" y="414393"/>
              <a:ext cx="4043731" cy="275671"/>
              <a:chOff x="2825678" y="2710927"/>
              <a:chExt cx="8285179" cy="718073"/>
            </a:xfrm>
          </p:grpSpPr>
          <p:cxnSp>
            <p:nvCxnSpPr>
              <p:cNvPr id="11" name="直接连接符 10"/>
              <p:cNvCxnSpPr/>
              <p:nvPr userDrawn="1"/>
            </p:nvCxnSpPr>
            <p:spPr>
              <a:xfrm flipH="1">
                <a:off x="318605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/>
            </p:nvCxnSpPr>
            <p:spPr>
              <a:xfrm flipH="1">
                <a:off x="354644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/>
            </p:nvCxnSpPr>
            <p:spPr>
              <a:xfrm flipH="1">
                <a:off x="390682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 flipH="1">
                <a:off x="426720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 flipH="1">
                <a:off x="462758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直接连接符 15"/>
              <p:cNvCxnSpPr/>
              <p:nvPr userDrawn="1"/>
            </p:nvCxnSpPr>
            <p:spPr>
              <a:xfrm flipH="1">
                <a:off x="498796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 flipH="1">
                <a:off x="534834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 flipH="1">
                <a:off x="5708726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/>
            </p:nvCxnSpPr>
            <p:spPr>
              <a:xfrm flipH="1">
                <a:off x="282567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组合 35"/>
            <p:cNvGrpSpPr/>
            <p:nvPr/>
          </p:nvGrpSpPr>
          <p:grpSpPr>
            <a:xfrm>
              <a:off x="9152593" y="410236"/>
              <a:ext cx="2817867" cy="275671"/>
              <a:chOff x="7104504" y="2125822"/>
              <a:chExt cx="2817867" cy="275671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7284014" y="2125822"/>
                <a:ext cx="2638357" cy="275671"/>
                <a:chOff x="1744535" y="2710927"/>
                <a:chExt cx="5405715" cy="718073"/>
              </a:xfrm>
            </p:grpSpPr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8" name="直接连接符 37"/>
              <p:cNvCxnSpPr/>
              <p:nvPr/>
            </p:nvCxnSpPr>
            <p:spPr>
              <a:xfrm flipH="1">
                <a:off x="710450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/>
          </p:nvGrpSpPr>
          <p:grpSpPr>
            <a:xfrm>
              <a:off x="2999054" y="408158"/>
              <a:ext cx="2460718" cy="275671"/>
              <a:chOff x="6069107" y="2710927"/>
              <a:chExt cx="5041750" cy="718073"/>
            </a:xfrm>
          </p:grpSpPr>
          <p:cxnSp>
            <p:nvCxnSpPr>
              <p:cNvPr id="60" name="直接连接符 59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直接连接符 63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直接连接符 67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直接连接符 68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直接连接符 71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72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直接连接符 73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" name="组合 7"/>
          <p:cNvGrpSpPr/>
          <p:nvPr/>
        </p:nvGrpSpPr>
        <p:grpSpPr>
          <a:xfrm>
            <a:off x="6385007" y="1895219"/>
            <a:ext cx="4831610" cy="3698688"/>
            <a:chOff x="6411000" y="1718999"/>
            <a:chExt cx="4831610" cy="3698688"/>
          </a:xfrm>
        </p:grpSpPr>
        <p:grpSp>
          <p:nvGrpSpPr>
            <p:cNvPr id="133" name="ísḷiḋè"/>
            <p:cNvGrpSpPr/>
            <p:nvPr/>
          </p:nvGrpSpPr>
          <p:grpSpPr>
            <a:xfrm>
              <a:off x="6411000" y="1718999"/>
              <a:ext cx="4831610" cy="3698688"/>
              <a:chOff x="1307468" y="1448780"/>
              <a:chExt cx="5613221" cy="4297025"/>
            </a:xfrm>
          </p:grpSpPr>
          <p:grpSp>
            <p:nvGrpSpPr>
              <p:cNvPr id="137" name="ïṡľîḍê"/>
              <p:cNvGrpSpPr/>
              <p:nvPr/>
            </p:nvGrpSpPr>
            <p:grpSpPr>
              <a:xfrm flipH="1">
                <a:off x="1542052" y="3121830"/>
                <a:ext cx="1620889" cy="1620883"/>
                <a:chOff x="953424" y="1486519"/>
                <a:chExt cx="2228412" cy="2228408"/>
              </a:xfrm>
              <a:solidFill>
                <a:schemeClr val="accent1"/>
              </a:solidFill>
            </p:grpSpPr>
            <p:sp>
              <p:nvSpPr>
                <p:cNvPr id="150" name="íslidè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51" name="isľ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8" name="íŝ1ïďé"/>
              <p:cNvGrpSpPr/>
              <p:nvPr/>
            </p:nvGrpSpPr>
            <p:grpSpPr>
              <a:xfrm rot="342038" flipH="1">
                <a:off x="3043038" y="3326813"/>
                <a:ext cx="2170871" cy="2170868"/>
                <a:chOff x="953424" y="1486519"/>
                <a:chExt cx="2228412" cy="2228408"/>
              </a:xfrm>
              <a:solidFill>
                <a:schemeClr val="accent2"/>
              </a:solidFill>
            </p:grpSpPr>
            <p:sp>
              <p:nvSpPr>
                <p:cNvPr id="148" name="íslîde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9" name="ïšļ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9" name="íśľïḋê"/>
              <p:cNvGrpSpPr/>
              <p:nvPr/>
            </p:nvGrpSpPr>
            <p:grpSpPr>
              <a:xfrm rot="342038" flipH="1">
                <a:off x="4434263" y="1747289"/>
                <a:ext cx="2486426" cy="2486423"/>
                <a:chOff x="953424" y="1486519"/>
                <a:chExt cx="2228412" cy="2228408"/>
              </a:xfrm>
              <a:solidFill>
                <a:schemeClr val="accent3"/>
              </a:solidFill>
            </p:grpSpPr>
            <p:sp>
              <p:nvSpPr>
                <p:cNvPr id="146" name="iSlîḍé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7" name="îSlíḓe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accent1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sp>
            <p:nvSpPr>
              <p:cNvPr id="140" name="îṥḷíḍe"/>
              <p:cNvSpPr/>
              <p:nvPr/>
            </p:nvSpPr>
            <p:spPr>
              <a:xfrm>
                <a:off x="1307468" y="2848782"/>
                <a:ext cx="1897756" cy="1897756"/>
              </a:xfrm>
              <a:prstGeom prst="arc">
                <a:avLst>
                  <a:gd name="adj1" fmla="val 11101589"/>
                  <a:gd name="adj2" fmla="val 18700949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1" name="íṥḷîḑé"/>
              <p:cNvSpPr/>
              <p:nvPr/>
            </p:nvSpPr>
            <p:spPr>
              <a:xfrm flipV="1">
                <a:off x="3034884" y="3453646"/>
                <a:ext cx="2292159" cy="2292159"/>
              </a:xfrm>
              <a:prstGeom prst="arc">
                <a:avLst>
                  <a:gd name="adj1" fmla="val 13730012"/>
                  <a:gd name="adj2" fmla="val 256323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2" name="íśľîḋe"/>
              <p:cNvSpPr/>
              <p:nvPr/>
            </p:nvSpPr>
            <p:spPr>
              <a:xfrm>
                <a:off x="4354619" y="1448780"/>
                <a:ext cx="2292159" cy="2292159"/>
              </a:xfrm>
              <a:prstGeom prst="arc">
                <a:avLst>
                  <a:gd name="adj1" fmla="val 11093161"/>
                  <a:gd name="adj2" fmla="val 18823990"/>
                </a:avLst>
              </a:prstGeom>
              <a:ln w="28575" cap="rnd">
                <a:solidFill>
                  <a:schemeClr val="accent1"/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</p:grpSp>
        <p:sp>
          <p:nvSpPr>
            <p:cNvPr id="152" name="star-ornament-with-ribbon-tails_57408"/>
            <p:cNvSpPr>
              <a:spLocks noChangeAspect="1"/>
            </p:cNvSpPr>
            <p:nvPr/>
          </p:nvSpPr>
          <p:spPr bwMode="auto">
            <a:xfrm>
              <a:off x="9894122" y="2682744"/>
              <a:ext cx="560786" cy="761954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3" name="star-ornament-with-ribbon-tails_57408"/>
            <p:cNvSpPr>
              <a:spLocks noChangeAspect="1"/>
            </p:cNvSpPr>
            <p:nvPr/>
          </p:nvSpPr>
          <p:spPr bwMode="auto">
            <a:xfrm>
              <a:off x="8647799" y="4009764"/>
              <a:ext cx="382792" cy="520110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4" name="star-ornament-with-ribbon-tails_57408"/>
            <p:cNvSpPr>
              <a:spLocks noChangeAspect="1"/>
            </p:cNvSpPr>
            <p:nvPr/>
          </p:nvSpPr>
          <p:spPr bwMode="auto">
            <a:xfrm>
              <a:off x="7146083" y="3635445"/>
              <a:ext cx="328949" cy="446952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grpSp>
        <p:nvGrpSpPr>
          <p:cNvPr id="155" name="组合 154"/>
          <p:cNvGrpSpPr/>
          <p:nvPr/>
        </p:nvGrpSpPr>
        <p:grpSpPr>
          <a:xfrm>
            <a:off x="669993" y="1895219"/>
            <a:ext cx="4744925" cy="4052631"/>
            <a:chOff x="8048419" y="2135582"/>
            <a:chExt cx="4744925" cy="4052631"/>
          </a:xfrm>
        </p:grpSpPr>
        <p:sp>
          <p:nvSpPr>
            <p:cNvPr id="156" name="文本框 155"/>
            <p:cNvSpPr txBox="1"/>
            <p:nvPr/>
          </p:nvSpPr>
          <p:spPr>
            <a:xfrm>
              <a:off x="8048419" y="2135582"/>
              <a:ext cx="473124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Driving force1WalMart can establish itself as a brick-and-mortar retailer and an e-commerce giant by opening up online sales</a:t>
              </a:r>
              <a:r>
                <a:rPr lang="en-US" altLang="zh-CN" sz="1600" dirty="0">
                  <a:solidFill>
                    <a:schemeClr val="bg2">
                      <a:lumMod val="50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rPr>
                <a:t>. </a:t>
              </a: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157" name="文本框 156"/>
            <p:cNvSpPr txBox="1"/>
            <p:nvPr/>
          </p:nvSpPr>
          <p:spPr>
            <a:xfrm>
              <a:off x="8252807" y="2155345"/>
              <a:ext cx="3924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zh-CN" altLang="en-US" sz="20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58" name="文本框 157"/>
            <p:cNvSpPr txBox="1"/>
            <p:nvPr/>
          </p:nvSpPr>
          <p:spPr>
            <a:xfrm>
              <a:off x="8062104" y="3936950"/>
              <a:ext cx="473124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Driving force2 Walmart can drive its business beyond retail by using online websites</a:t>
              </a:r>
              <a:r>
                <a:rPr lang="en-US" altLang="zh-CN" sz="1600" dirty="0">
                  <a:solidFill>
                    <a:schemeClr val="accent1"/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rPr>
                <a:t>.</a:t>
              </a: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159" name="文本框 158"/>
            <p:cNvSpPr txBox="1"/>
            <p:nvPr/>
          </p:nvSpPr>
          <p:spPr>
            <a:xfrm>
              <a:off x="8048419" y="5480327"/>
              <a:ext cx="473124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Driving force3 Walmart can develop diverse skills for e-commerce.</a:t>
              </a:r>
              <a:endPara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23122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-1" y="202191"/>
            <a:ext cx="12193200" cy="800050"/>
            <a:chOff x="-1" y="202191"/>
            <a:chExt cx="12193200" cy="800050"/>
          </a:xfrm>
        </p:grpSpPr>
        <p:grpSp>
          <p:nvGrpSpPr>
            <p:cNvPr id="2" name="组合 1"/>
            <p:cNvGrpSpPr/>
            <p:nvPr/>
          </p:nvGrpSpPr>
          <p:grpSpPr>
            <a:xfrm>
              <a:off x="-1" y="957421"/>
              <a:ext cx="12193200" cy="44820"/>
              <a:chOff x="1773217" y="5185185"/>
              <a:chExt cx="8645561" cy="44820"/>
            </a:xfrm>
          </p:grpSpPr>
          <p:cxnSp>
            <p:nvCxnSpPr>
              <p:cNvPr id="3" name="直接连接符 2"/>
              <p:cNvCxnSpPr/>
              <p:nvPr userDrawn="1"/>
            </p:nvCxnSpPr>
            <p:spPr>
              <a:xfrm>
                <a:off x="1773218" y="5185185"/>
                <a:ext cx="8645560" cy="0"/>
              </a:xfrm>
              <a:prstGeom prst="line">
                <a:avLst/>
              </a:prstGeom>
              <a:ln w="317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直接连接符 3"/>
              <p:cNvCxnSpPr/>
              <p:nvPr userDrawn="1"/>
            </p:nvCxnSpPr>
            <p:spPr>
              <a:xfrm>
                <a:off x="1773217" y="5230005"/>
                <a:ext cx="8645560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" name="文本框 4"/>
            <p:cNvSpPr txBox="1"/>
            <p:nvPr/>
          </p:nvSpPr>
          <p:spPr>
            <a:xfrm>
              <a:off x="158534" y="202191"/>
              <a:ext cx="5080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6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Restraining Force</a:t>
              </a: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5284753" y="414393"/>
              <a:ext cx="4043731" cy="275671"/>
              <a:chOff x="2825678" y="2710927"/>
              <a:chExt cx="8285179" cy="718073"/>
            </a:xfrm>
          </p:grpSpPr>
          <p:cxnSp>
            <p:nvCxnSpPr>
              <p:cNvPr id="11" name="直接连接符 10"/>
              <p:cNvCxnSpPr/>
              <p:nvPr userDrawn="1"/>
            </p:nvCxnSpPr>
            <p:spPr>
              <a:xfrm flipH="1">
                <a:off x="318605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/>
            </p:nvCxnSpPr>
            <p:spPr>
              <a:xfrm flipH="1">
                <a:off x="354644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/>
            </p:nvCxnSpPr>
            <p:spPr>
              <a:xfrm flipH="1">
                <a:off x="390682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 flipH="1">
                <a:off x="426720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 flipH="1">
                <a:off x="462758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直接连接符 15"/>
              <p:cNvCxnSpPr/>
              <p:nvPr userDrawn="1"/>
            </p:nvCxnSpPr>
            <p:spPr>
              <a:xfrm flipH="1">
                <a:off x="498796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 flipH="1">
                <a:off x="534834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 flipH="1">
                <a:off x="5708726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/>
            </p:nvCxnSpPr>
            <p:spPr>
              <a:xfrm flipH="1">
                <a:off x="282567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组合 35"/>
            <p:cNvGrpSpPr/>
            <p:nvPr/>
          </p:nvGrpSpPr>
          <p:grpSpPr>
            <a:xfrm>
              <a:off x="9152593" y="410236"/>
              <a:ext cx="2817867" cy="275671"/>
              <a:chOff x="7104504" y="2125822"/>
              <a:chExt cx="2817867" cy="275671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7284014" y="2125822"/>
                <a:ext cx="2638357" cy="275671"/>
                <a:chOff x="1744535" y="2710927"/>
                <a:chExt cx="5405715" cy="718073"/>
              </a:xfrm>
            </p:grpSpPr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8" name="直接连接符 37"/>
              <p:cNvCxnSpPr/>
              <p:nvPr/>
            </p:nvCxnSpPr>
            <p:spPr>
              <a:xfrm flipH="1">
                <a:off x="710450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/>
          </p:nvGrpSpPr>
          <p:grpSpPr>
            <a:xfrm>
              <a:off x="2999054" y="408158"/>
              <a:ext cx="2460718" cy="275671"/>
              <a:chOff x="6069107" y="2710927"/>
              <a:chExt cx="5041750" cy="718073"/>
            </a:xfrm>
          </p:grpSpPr>
          <p:cxnSp>
            <p:nvCxnSpPr>
              <p:cNvPr id="60" name="直接连接符 59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直接连接符 63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直接连接符 67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直接连接符 68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直接连接符 71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72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直接连接符 73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" name="组合 7"/>
          <p:cNvGrpSpPr/>
          <p:nvPr/>
        </p:nvGrpSpPr>
        <p:grpSpPr>
          <a:xfrm>
            <a:off x="6385007" y="1895219"/>
            <a:ext cx="4831610" cy="3698688"/>
            <a:chOff x="6411000" y="1718999"/>
            <a:chExt cx="4831610" cy="3698688"/>
          </a:xfrm>
        </p:grpSpPr>
        <p:grpSp>
          <p:nvGrpSpPr>
            <p:cNvPr id="133" name="ísḷiḋè"/>
            <p:cNvGrpSpPr/>
            <p:nvPr/>
          </p:nvGrpSpPr>
          <p:grpSpPr>
            <a:xfrm>
              <a:off x="6411000" y="1718999"/>
              <a:ext cx="4831610" cy="3698688"/>
              <a:chOff x="1307468" y="1448780"/>
              <a:chExt cx="5613221" cy="4297025"/>
            </a:xfrm>
          </p:grpSpPr>
          <p:grpSp>
            <p:nvGrpSpPr>
              <p:cNvPr id="137" name="ïṡľîḍê"/>
              <p:cNvGrpSpPr/>
              <p:nvPr/>
            </p:nvGrpSpPr>
            <p:grpSpPr>
              <a:xfrm flipH="1">
                <a:off x="1542052" y="3121830"/>
                <a:ext cx="1620889" cy="1620883"/>
                <a:chOff x="953424" y="1486519"/>
                <a:chExt cx="2228412" cy="2228408"/>
              </a:xfrm>
              <a:solidFill>
                <a:schemeClr val="accent1"/>
              </a:solidFill>
            </p:grpSpPr>
            <p:sp>
              <p:nvSpPr>
                <p:cNvPr id="150" name="íslidè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51" name="isľ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8" name="íŝ1ïďé"/>
              <p:cNvGrpSpPr/>
              <p:nvPr/>
            </p:nvGrpSpPr>
            <p:grpSpPr>
              <a:xfrm rot="342038" flipH="1">
                <a:off x="3043038" y="3326813"/>
                <a:ext cx="2170871" cy="2170868"/>
                <a:chOff x="953424" y="1486519"/>
                <a:chExt cx="2228412" cy="2228408"/>
              </a:xfrm>
              <a:solidFill>
                <a:schemeClr val="accent2"/>
              </a:solidFill>
            </p:grpSpPr>
            <p:sp>
              <p:nvSpPr>
                <p:cNvPr id="148" name="íslîde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9" name="ïšļ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9" name="íśľïḋê"/>
              <p:cNvGrpSpPr/>
              <p:nvPr/>
            </p:nvGrpSpPr>
            <p:grpSpPr>
              <a:xfrm rot="342038" flipH="1">
                <a:off x="4434263" y="1747289"/>
                <a:ext cx="2486426" cy="2486423"/>
                <a:chOff x="953424" y="1486519"/>
                <a:chExt cx="2228412" cy="2228408"/>
              </a:xfrm>
              <a:solidFill>
                <a:schemeClr val="accent3"/>
              </a:solidFill>
            </p:grpSpPr>
            <p:sp>
              <p:nvSpPr>
                <p:cNvPr id="146" name="iSlîḍé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7" name="îSlíḓe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accent1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sp>
            <p:nvSpPr>
              <p:cNvPr id="140" name="îṥḷíḍe"/>
              <p:cNvSpPr/>
              <p:nvPr/>
            </p:nvSpPr>
            <p:spPr>
              <a:xfrm>
                <a:off x="1307468" y="2848782"/>
                <a:ext cx="1897756" cy="1897756"/>
              </a:xfrm>
              <a:prstGeom prst="arc">
                <a:avLst>
                  <a:gd name="adj1" fmla="val 11101589"/>
                  <a:gd name="adj2" fmla="val 18700949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1" name="íṥḷîḑé"/>
              <p:cNvSpPr/>
              <p:nvPr/>
            </p:nvSpPr>
            <p:spPr>
              <a:xfrm flipV="1">
                <a:off x="3034884" y="3453646"/>
                <a:ext cx="2292159" cy="2292159"/>
              </a:xfrm>
              <a:prstGeom prst="arc">
                <a:avLst>
                  <a:gd name="adj1" fmla="val 13730012"/>
                  <a:gd name="adj2" fmla="val 256323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2" name="íśľîḋe"/>
              <p:cNvSpPr/>
              <p:nvPr/>
            </p:nvSpPr>
            <p:spPr>
              <a:xfrm>
                <a:off x="4354619" y="1448780"/>
                <a:ext cx="2292159" cy="2292159"/>
              </a:xfrm>
              <a:prstGeom prst="arc">
                <a:avLst>
                  <a:gd name="adj1" fmla="val 11093161"/>
                  <a:gd name="adj2" fmla="val 18823990"/>
                </a:avLst>
              </a:prstGeom>
              <a:ln w="28575" cap="rnd">
                <a:solidFill>
                  <a:schemeClr val="accent1"/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</p:grpSp>
        <p:sp>
          <p:nvSpPr>
            <p:cNvPr id="152" name="star-ornament-with-ribbon-tails_57408"/>
            <p:cNvSpPr>
              <a:spLocks noChangeAspect="1"/>
            </p:cNvSpPr>
            <p:nvPr/>
          </p:nvSpPr>
          <p:spPr bwMode="auto">
            <a:xfrm>
              <a:off x="9894122" y="2682744"/>
              <a:ext cx="560786" cy="761954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3" name="star-ornament-with-ribbon-tails_57408"/>
            <p:cNvSpPr>
              <a:spLocks noChangeAspect="1"/>
            </p:cNvSpPr>
            <p:nvPr/>
          </p:nvSpPr>
          <p:spPr bwMode="auto">
            <a:xfrm>
              <a:off x="8647799" y="4009764"/>
              <a:ext cx="382792" cy="520110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4" name="star-ornament-with-ribbon-tails_57408"/>
            <p:cNvSpPr>
              <a:spLocks noChangeAspect="1"/>
            </p:cNvSpPr>
            <p:nvPr/>
          </p:nvSpPr>
          <p:spPr bwMode="auto">
            <a:xfrm>
              <a:off x="7146083" y="3635445"/>
              <a:ext cx="328949" cy="446952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grpSp>
        <p:nvGrpSpPr>
          <p:cNvPr id="155" name="组合 154"/>
          <p:cNvGrpSpPr/>
          <p:nvPr/>
        </p:nvGrpSpPr>
        <p:grpSpPr>
          <a:xfrm>
            <a:off x="699346" y="2197244"/>
            <a:ext cx="4760426" cy="3591056"/>
            <a:chOff x="8077772" y="2437607"/>
            <a:chExt cx="4760426" cy="3591056"/>
          </a:xfrm>
        </p:grpSpPr>
        <p:sp>
          <p:nvSpPr>
            <p:cNvPr id="156" name="文本框 155"/>
            <p:cNvSpPr txBox="1"/>
            <p:nvPr/>
          </p:nvSpPr>
          <p:spPr>
            <a:xfrm>
              <a:off x="8077772" y="2437607"/>
              <a:ext cx="473124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Restraining force1Entering online sales will make Walmart face dual pressure from both ecommerce and brick-and-mortar retail.</a:t>
              </a:r>
              <a:endPara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7" name="文本框 156"/>
            <p:cNvSpPr txBox="1"/>
            <p:nvPr/>
          </p:nvSpPr>
          <p:spPr>
            <a:xfrm>
              <a:off x="8475553" y="2465526"/>
              <a:ext cx="3924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zh-CN" altLang="en-US" sz="20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58" name="文本框 157"/>
            <p:cNvSpPr txBox="1"/>
            <p:nvPr/>
          </p:nvSpPr>
          <p:spPr>
            <a:xfrm>
              <a:off x="8077773" y="3984926"/>
              <a:ext cx="473124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Restraining force2 Diversified business may bring investment risks.</a:t>
              </a:r>
              <a:endPara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9" name="文本框 158"/>
            <p:cNvSpPr txBox="1"/>
            <p:nvPr/>
          </p:nvSpPr>
          <p:spPr>
            <a:xfrm>
              <a:off x="8106958" y="5320777"/>
              <a:ext cx="473124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zh-CN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Restraining force3 The fear of being more easily replaceable is increasing</a:t>
              </a:r>
              <a:r>
                <a:rPr lang="en-US" altLang="zh-CN" sz="1600" dirty="0">
                  <a:solidFill>
                    <a:schemeClr val="bg2">
                      <a:lumMod val="50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rPr>
                <a:t>.</a:t>
              </a: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15525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328612" y="1923644"/>
            <a:ext cx="11534775" cy="2304111"/>
            <a:chOff x="328612" y="1923644"/>
            <a:chExt cx="11534775" cy="2304111"/>
          </a:xfrm>
        </p:grpSpPr>
        <p:grpSp>
          <p:nvGrpSpPr>
            <p:cNvPr id="117" name="组合 116"/>
            <p:cNvGrpSpPr/>
            <p:nvPr/>
          </p:nvGrpSpPr>
          <p:grpSpPr>
            <a:xfrm>
              <a:off x="6404562" y="2125822"/>
              <a:ext cx="5450854" cy="275671"/>
              <a:chOff x="6404562" y="2125822"/>
              <a:chExt cx="5450854" cy="275671"/>
            </a:xfrm>
          </p:grpSpPr>
          <p:grpSp>
            <p:nvGrpSpPr>
              <p:cNvPr id="73" name="组合 72"/>
              <p:cNvGrpSpPr/>
              <p:nvPr/>
            </p:nvGrpSpPr>
            <p:grpSpPr>
              <a:xfrm>
                <a:off x="6404562" y="2125822"/>
                <a:ext cx="5450854" cy="275671"/>
                <a:chOff x="-57370" y="2710927"/>
                <a:chExt cx="11168227" cy="718073"/>
              </a:xfrm>
            </p:grpSpPr>
            <p:cxnSp>
              <p:nvCxnSpPr>
                <p:cNvPr id="74" name="直接连接符 73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直接连接符 74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直接连接符 75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7" name="直接连接符 76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8" name="直接连接符 77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直接连接符 78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直接连接符 79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1" name="直接连接符 80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直接连接符 81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3" name="直接连接符 82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4" name="直接连接符 83"/>
                <p:cNvCxnSpPr/>
                <p:nvPr userDrawn="1"/>
              </p:nvCxnSpPr>
              <p:spPr>
                <a:xfrm flipH="1">
                  <a:off x="678986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直接连接符 84"/>
                <p:cNvCxnSpPr/>
                <p:nvPr userDrawn="1"/>
              </p:nvCxnSpPr>
              <p:spPr>
                <a:xfrm flipH="1">
                  <a:off x="715025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直接连接符 85"/>
                <p:cNvCxnSpPr/>
                <p:nvPr userDrawn="1"/>
              </p:nvCxnSpPr>
              <p:spPr>
                <a:xfrm flipH="1">
                  <a:off x="750704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直接连接符 86"/>
                <p:cNvCxnSpPr/>
                <p:nvPr userDrawn="1"/>
              </p:nvCxnSpPr>
              <p:spPr>
                <a:xfrm flipH="1">
                  <a:off x="786742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直接连接符 87"/>
                <p:cNvCxnSpPr/>
                <p:nvPr userDrawn="1"/>
              </p:nvCxnSpPr>
              <p:spPr>
                <a:xfrm flipH="1">
                  <a:off x="822780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9" name="直接连接符 88"/>
                <p:cNvCxnSpPr/>
                <p:nvPr userDrawn="1"/>
              </p:nvCxnSpPr>
              <p:spPr>
                <a:xfrm flipH="1">
                  <a:off x="858819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直接连接符 89"/>
                <p:cNvCxnSpPr/>
                <p:nvPr userDrawn="1"/>
              </p:nvCxnSpPr>
              <p:spPr>
                <a:xfrm flipH="1">
                  <a:off x="894857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直接连接符 90"/>
                <p:cNvCxnSpPr/>
                <p:nvPr userDrawn="1"/>
              </p:nvCxnSpPr>
              <p:spPr>
                <a:xfrm flipH="1">
                  <a:off x="930895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2" name="直接连接符 91"/>
                <p:cNvCxnSpPr/>
                <p:nvPr userDrawn="1"/>
              </p:nvCxnSpPr>
              <p:spPr>
                <a:xfrm flipH="1">
                  <a:off x="966933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3" name="直接连接符 92"/>
                <p:cNvCxnSpPr/>
                <p:nvPr userDrawn="1"/>
              </p:nvCxnSpPr>
              <p:spPr>
                <a:xfrm flipH="1">
                  <a:off x="1002971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4" name="直接连接符 93"/>
                <p:cNvCxnSpPr/>
                <p:nvPr userDrawn="1"/>
              </p:nvCxnSpPr>
              <p:spPr>
                <a:xfrm flipH="1">
                  <a:off x="1039009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8" name="直接连接符 97"/>
                <p:cNvCxnSpPr/>
                <p:nvPr userDrawn="1"/>
              </p:nvCxnSpPr>
              <p:spPr>
                <a:xfrm flipH="1">
                  <a:off x="-5737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9" name="直接连接符 98"/>
                <p:cNvCxnSpPr/>
                <p:nvPr userDrawn="1"/>
              </p:nvCxnSpPr>
              <p:spPr>
                <a:xfrm flipH="1">
                  <a:off x="30301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直接连接符 102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6" name="直接连接符 105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3" name="直接连接符 112"/>
              <p:cNvCxnSpPr/>
              <p:nvPr/>
            </p:nvCxnSpPr>
            <p:spPr>
              <a:xfrm flipH="1">
                <a:off x="728763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直接连接符 113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直接连接符 114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6" name="组合 115"/>
            <p:cNvGrpSpPr/>
            <p:nvPr/>
          </p:nvGrpSpPr>
          <p:grpSpPr>
            <a:xfrm>
              <a:off x="601928" y="2125822"/>
              <a:ext cx="5978525" cy="275672"/>
              <a:chOff x="601928" y="2125822"/>
              <a:chExt cx="5978525" cy="275672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601928" y="2125823"/>
                <a:ext cx="5978525" cy="275671"/>
                <a:chOff x="-57370" y="2710927"/>
                <a:chExt cx="12249370" cy="718073"/>
              </a:xfrm>
            </p:grpSpPr>
            <p:cxnSp>
              <p:nvCxnSpPr>
                <p:cNvPr id="38" name="直接连接符 37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直接连接符 38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直接连接符 39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678986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715025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直接连接符 51"/>
                <p:cNvCxnSpPr/>
                <p:nvPr userDrawn="1"/>
              </p:nvCxnSpPr>
              <p:spPr>
                <a:xfrm flipH="1">
                  <a:off x="822780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直接连接符 54"/>
                <p:cNvCxnSpPr/>
                <p:nvPr userDrawn="1"/>
              </p:nvCxnSpPr>
              <p:spPr>
                <a:xfrm flipH="1">
                  <a:off x="930895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直接连接符 55"/>
                <p:cNvCxnSpPr/>
                <p:nvPr userDrawn="1"/>
              </p:nvCxnSpPr>
              <p:spPr>
                <a:xfrm flipH="1">
                  <a:off x="966933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直接连接符 56"/>
                <p:cNvCxnSpPr/>
                <p:nvPr userDrawn="1"/>
              </p:nvCxnSpPr>
              <p:spPr>
                <a:xfrm flipH="1">
                  <a:off x="1002971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直接连接符 57"/>
                <p:cNvCxnSpPr/>
                <p:nvPr userDrawn="1"/>
              </p:nvCxnSpPr>
              <p:spPr>
                <a:xfrm flipH="1">
                  <a:off x="1039009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直接连接符 58"/>
                <p:cNvCxnSpPr/>
                <p:nvPr userDrawn="1"/>
              </p:nvCxnSpPr>
              <p:spPr>
                <a:xfrm flipH="1">
                  <a:off x="1075047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直接连接符 59"/>
                <p:cNvCxnSpPr/>
                <p:nvPr userDrawn="1"/>
              </p:nvCxnSpPr>
              <p:spPr>
                <a:xfrm flipH="1">
                  <a:off x="1111085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直接连接符 60"/>
                <p:cNvCxnSpPr/>
                <p:nvPr userDrawn="1"/>
              </p:nvCxnSpPr>
              <p:spPr>
                <a:xfrm flipH="1">
                  <a:off x="1147123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-5737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30301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直接连接符 63"/>
                <p:cNvCxnSpPr/>
                <p:nvPr userDrawn="1"/>
              </p:nvCxnSpPr>
              <p:spPr>
                <a:xfrm flipH="1">
                  <a:off x="66339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直接连接符 64"/>
                <p:cNvCxnSpPr/>
                <p:nvPr userDrawn="1"/>
              </p:nvCxnSpPr>
              <p:spPr>
                <a:xfrm flipH="1">
                  <a:off x="102377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直接连接符 65"/>
                <p:cNvCxnSpPr/>
                <p:nvPr userDrawn="1"/>
              </p:nvCxnSpPr>
              <p:spPr>
                <a:xfrm flipH="1">
                  <a:off x="138415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直接连接符 66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直接连接符 67"/>
                <p:cNvCxnSpPr/>
                <p:nvPr userDrawn="1"/>
              </p:nvCxnSpPr>
              <p:spPr>
                <a:xfrm flipH="1">
                  <a:off x="210491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直接连接符 68"/>
                <p:cNvCxnSpPr/>
                <p:nvPr userDrawn="1"/>
              </p:nvCxnSpPr>
              <p:spPr>
                <a:xfrm flipH="1">
                  <a:off x="246529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直接连接符 69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0" name="直接连接符 109"/>
              <p:cNvCxnSpPr/>
              <p:nvPr/>
            </p:nvCxnSpPr>
            <p:spPr>
              <a:xfrm flipH="1">
                <a:off x="429749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直接连接符 110"/>
              <p:cNvCxnSpPr/>
              <p:nvPr/>
            </p:nvCxnSpPr>
            <p:spPr>
              <a:xfrm flipH="1">
                <a:off x="447338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直接连接符 111"/>
              <p:cNvCxnSpPr/>
              <p:nvPr/>
            </p:nvCxnSpPr>
            <p:spPr>
              <a:xfrm flipH="1">
                <a:off x="464927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矩形 1"/>
            <p:cNvSpPr/>
            <p:nvPr/>
          </p:nvSpPr>
          <p:spPr>
            <a:xfrm>
              <a:off x="328612" y="1923644"/>
              <a:ext cx="11534775" cy="2304111"/>
            </a:xfrm>
            <a:prstGeom prst="rect">
              <a:avLst/>
            </a:prstGeom>
            <a:noFill/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71" name="矩形 70"/>
            <p:cNvSpPr/>
            <p:nvPr/>
          </p:nvSpPr>
          <p:spPr>
            <a:xfrm>
              <a:off x="328612" y="1923644"/>
              <a:ext cx="441235" cy="2304111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72" name="矩形 71"/>
            <p:cNvSpPr/>
            <p:nvPr/>
          </p:nvSpPr>
          <p:spPr>
            <a:xfrm>
              <a:off x="11422150" y="1923644"/>
              <a:ext cx="441237" cy="2304111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108" name="文本框 107"/>
            <p:cNvSpPr txBox="1"/>
            <p:nvPr/>
          </p:nvSpPr>
          <p:spPr>
            <a:xfrm>
              <a:off x="4973916" y="1971269"/>
              <a:ext cx="2260752" cy="107721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768395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PART THREE</a:t>
              </a:r>
              <a:endParaRPr kumimoji="0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768395"/>
                </a:solidFill>
                <a:effectLst/>
                <a:uLnTx/>
                <a:uFillTx/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09" name="文本框 108"/>
            <p:cNvSpPr txBox="1"/>
            <p:nvPr/>
          </p:nvSpPr>
          <p:spPr>
            <a:xfrm>
              <a:off x="911569" y="2875002"/>
              <a:ext cx="10368861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r>
                <a:rPr lang="en-US" altLang="zh-CN" sz="4400" b="1" dirty="0">
                  <a:solidFill>
                    <a:srgbClr val="4276AA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Outcome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-1" y="202191"/>
            <a:ext cx="12193200" cy="800050"/>
            <a:chOff x="-1" y="202191"/>
            <a:chExt cx="12193200" cy="800050"/>
          </a:xfrm>
        </p:grpSpPr>
        <p:grpSp>
          <p:nvGrpSpPr>
            <p:cNvPr id="2" name="组合 1"/>
            <p:cNvGrpSpPr/>
            <p:nvPr/>
          </p:nvGrpSpPr>
          <p:grpSpPr>
            <a:xfrm>
              <a:off x="-1" y="957421"/>
              <a:ext cx="12193200" cy="44820"/>
              <a:chOff x="1773217" y="5185185"/>
              <a:chExt cx="8645561" cy="44820"/>
            </a:xfrm>
          </p:grpSpPr>
          <p:cxnSp>
            <p:nvCxnSpPr>
              <p:cNvPr id="3" name="直接连接符 2"/>
              <p:cNvCxnSpPr/>
              <p:nvPr userDrawn="1"/>
            </p:nvCxnSpPr>
            <p:spPr>
              <a:xfrm>
                <a:off x="1773218" y="5185185"/>
                <a:ext cx="8645560" cy="0"/>
              </a:xfrm>
              <a:prstGeom prst="line">
                <a:avLst/>
              </a:prstGeom>
              <a:ln w="317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直接连接符 3"/>
              <p:cNvCxnSpPr/>
              <p:nvPr userDrawn="1"/>
            </p:nvCxnSpPr>
            <p:spPr>
              <a:xfrm>
                <a:off x="1773217" y="5230005"/>
                <a:ext cx="8645560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" name="文本框 4"/>
            <p:cNvSpPr txBox="1"/>
            <p:nvPr/>
          </p:nvSpPr>
          <p:spPr>
            <a:xfrm>
              <a:off x="158534" y="202191"/>
              <a:ext cx="5080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6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Outcome</a:t>
              </a: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5284753" y="414393"/>
              <a:ext cx="4043731" cy="275671"/>
              <a:chOff x="2825678" y="2710927"/>
              <a:chExt cx="8285179" cy="718073"/>
            </a:xfrm>
          </p:grpSpPr>
          <p:cxnSp>
            <p:nvCxnSpPr>
              <p:cNvPr id="11" name="直接连接符 10"/>
              <p:cNvCxnSpPr/>
              <p:nvPr userDrawn="1"/>
            </p:nvCxnSpPr>
            <p:spPr>
              <a:xfrm flipH="1">
                <a:off x="318605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/>
            </p:nvCxnSpPr>
            <p:spPr>
              <a:xfrm flipH="1">
                <a:off x="354644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/>
            </p:nvCxnSpPr>
            <p:spPr>
              <a:xfrm flipH="1">
                <a:off x="390682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 flipH="1">
                <a:off x="426720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 flipH="1">
                <a:off x="462758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直接连接符 15"/>
              <p:cNvCxnSpPr/>
              <p:nvPr userDrawn="1"/>
            </p:nvCxnSpPr>
            <p:spPr>
              <a:xfrm flipH="1">
                <a:off x="498796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 flipH="1">
                <a:off x="534834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 flipH="1">
                <a:off x="5708726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/>
            </p:nvCxnSpPr>
            <p:spPr>
              <a:xfrm flipH="1">
                <a:off x="282567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组合 35"/>
            <p:cNvGrpSpPr/>
            <p:nvPr/>
          </p:nvGrpSpPr>
          <p:grpSpPr>
            <a:xfrm>
              <a:off x="9152593" y="410236"/>
              <a:ext cx="2817867" cy="275671"/>
              <a:chOff x="7104504" y="2125822"/>
              <a:chExt cx="2817867" cy="275671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7284014" y="2125822"/>
                <a:ext cx="2638357" cy="275671"/>
                <a:chOff x="1744535" y="2710927"/>
                <a:chExt cx="5405715" cy="718073"/>
              </a:xfrm>
            </p:grpSpPr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8" name="直接连接符 37"/>
              <p:cNvCxnSpPr/>
              <p:nvPr/>
            </p:nvCxnSpPr>
            <p:spPr>
              <a:xfrm flipH="1">
                <a:off x="710450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/>
          </p:nvGrpSpPr>
          <p:grpSpPr>
            <a:xfrm>
              <a:off x="2999054" y="408158"/>
              <a:ext cx="2460718" cy="275671"/>
              <a:chOff x="6069107" y="2710927"/>
              <a:chExt cx="5041750" cy="718073"/>
            </a:xfrm>
          </p:grpSpPr>
          <p:cxnSp>
            <p:nvCxnSpPr>
              <p:cNvPr id="60" name="直接连接符 59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直接连接符 63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直接连接符 67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直接连接符 68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直接连接符 71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72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直接连接符 73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" name="组合 7"/>
          <p:cNvGrpSpPr/>
          <p:nvPr/>
        </p:nvGrpSpPr>
        <p:grpSpPr>
          <a:xfrm>
            <a:off x="9524829" y="2742323"/>
            <a:ext cx="2586469" cy="1849344"/>
            <a:chOff x="6411000" y="1718999"/>
            <a:chExt cx="4831610" cy="3698688"/>
          </a:xfrm>
        </p:grpSpPr>
        <p:grpSp>
          <p:nvGrpSpPr>
            <p:cNvPr id="133" name="ísḷiḋè"/>
            <p:cNvGrpSpPr/>
            <p:nvPr/>
          </p:nvGrpSpPr>
          <p:grpSpPr>
            <a:xfrm>
              <a:off x="6411000" y="1718999"/>
              <a:ext cx="4831610" cy="3698688"/>
              <a:chOff x="1307468" y="1448780"/>
              <a:chExt cx="5613221" cy="4297025"/>
            </a:xfrm>
          </p:grpSpPr>
          <p:grpSp>
            <p:nvGrpSpPr>
              <p:cNvPr id="137" name="ïṡľîḍê"/>
              <p:cNvGrpSpPr/>
              <p:nvPr/>
            </p:nvGrpSpPr>
            <p:grpSpPr>
              <a:xfrm flipH="1">
                <a:off x="1542052" y="3121830"/>
                <a:ext cx="1620889" cy="1620883"/>
                <a:chOff x="953424" y="1486519"/>
                <a:chExt cx="2228412" cy="2228408"/>
              </a:xfrm>
              <a:solidFill>
                <a:schemeClr val="accent1"/>
              </a:solidFill>
            </p:grpSpPr>
            <p:sp>
              <p:nvSpPr>
                <p:cNvPr id="150" name="íslidè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51" name="isľ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8" name="íŝ1ïďé"/>
              <p:cNvGrpSpPr/>
              <p:nvPr/>
            </p:nvGrpSpPr>
            <p:grpSpPr>
              <a:xfrm rot="342038" flipH="1">
                <a:off x="3043038" y="3326813"/>
                <a:ext cx="2170871" cy="2170868"/>
                <a:chOff x="953424" y="1486519"/>
                <a:chExt cx="2228412" cy="2228408"/>
              </a:xfrm>
              <a:solidFill>
                <a:schemeClr val="accent2"/>
              </a:solidFill>
            </p:grpSpPr>
            <p:sp>
              <p:nvSpPr>
                <p:cNvPr id="148" name="íslîde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9" name="ïšļiďê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grpSp>
            <p:nvGrpSpPr>
              <p:cNvPr id="139" name="íśľïḋê"/>
              <p:cNvGrpSpPr/>
              <p:nvPr/>
            </p:nvGrpSpPr>
            <p:grpSpPr>
              <a:xfrm rot="342038" flipH="1">
                <a:off x="4434263" y="1747289"/>
                <a:ext cx="2486426" cy="2486423"/>
                <a:chOff x="953424" y="1486519"/>
                <a:chExt cx="2228412" cy="2228408"/>
              </a:xfrm>
              <a:solidFill>
                <a:schemeClr val="accent3"/>
              </a:solidFill>
            </p:grpSpPr>
            <p:sp>
              <p:nvSpPr>
                <p:cNvPr id="146" name="iSlîḍé"/>
                <p:cNvSpPr/>
                <p:nvPr/>
              </p:nvSpPr>
              <p:spPr>
                <a:xfrm>
                  <a:off x="953424" y="1486519"/>
                  <a:ext cx="2228412" cy="2228408"/>
                </a:xfrm>
                <a:custGeom>
                  <a:avLst/>
                  <a:gdLst>
                    <a:gd name="connsiteX0" fmla="*/ 1124074 w 1583637"/>
                    <a:gd name="connsiteY0" fmla="*/ 252493 h 1583637"/>
                    <a:gd name="connsiteX1" fmla="*/ 1247256 w 1583637"/>
                    <a:gd name="connsiteY1" fmla="*/ 149126 h 1583637"/>
                    <a:gd name="connsiteX2" fmla="*/ 1345663 w 1583637"/>
                    <a:gd name="connsiteY2" fmla="*/ 231701 h 1583637"/>
                    <a:gd name="connsiteX3" fmla="*/ 1265256 w 1583637"/>
                    <a:gd name="connsiteY3" fmla="*/ 370961 h 1583637"/>
                    <a:gd name="connsiteX4" fmla="*/ 1393012 w 1583637"/>
                    <a:gd name="connsiteY4" fmla="*/ 592241 h 1583637"/>
                    <a:gd name="connsiteX5" fmla="*/ 1553818 w 1583637"/>
                    <a:gd name="connsiteY5" fmla="*/ 592237 h 1583637"/>
                    <a:gd name="connsiteX6" fmla="*/ 1576125 w 1583637"/>
                    <a:gd name="connsiteY6" fmla="*/ 718748 h 1583637"/>
                    <a:gd name="connsiteX7" fmla="*/ 1425015 w 1583637"/>
                    <a:gd name="connsiteY7" fmla="*/ 773743 h 1583637"/>
                    <a:gd name="connsiteX8" fmla="*/ 1380646 w 1583637"/>
                    <a:gd name="connsiteY8" fmla="*/ 1025372 h 1583637"/>
                    <a:gd name="connsiteX9" fmla="*/ 1503833 w 1583637"/>
                    <a:gd name="connsiteY9" fmla="*/ 1128733 h 1583637"/>
                    <a:gd name="connsiteX10" fmla="*/ 1439602 w 1583637"/>
                    <a:gd name="connsiteY10" fmla="*/ 1239984 h 1583637"/>
                    <a:gd name="connsiteX11" fmla="*/ 1288495 w 1583637"/>
                    <a:gd name="connsiteY11" fmla="*/ 1184982 h 1583637"/>
                    <a:gd name="connsiteX12" fmla="*/ 1092761 w 1583637"/>
                    <a:gd name="connsiteY12" fmla="*/ 1349222 h 1583637"/>
                    <a:gd name="connsiteX13" fmla="*/ 1120689 w 1583637"/>
                    <a:gd name="connsiteY13" fmla="*/ 1507584 h 1583637"/>
                    <a:gd name="connsiteX14" fmla="*/ 999974 w 1583637"/>
                    <a:gd name="connsiteY14" fmla="*/ 1551521 h 1583637"/>
                    <a:gd name="connsiteX15" fmla="*/ 919574 w 1583637"/>
                    <a:gd name="connsiteY15" fmla="*/ 1412257 h 1583637"/>
                    <a:gd name="connsiteX16" fmla="*/ 664062 w 1583637"/>
                    <a:gd name="connsiteY16" fmla="*/ 1412257 h 1583637"/>
                    <a:gd name="connsiteX17" fmla="*/ 583663 w 1583637"/>
                    <a:gd name="connsiteY17" fmla="*/ 1551521 h 1583637"/>
                    <a:gd name="connsiteX18" fmla="*/ 462948 w 1583637"/>
                    <a:gd name="connsiteY18" fmla="*/ 1507584 h 1583637"/>
                    <a:gd name="connsiteX19" fmla="*/ 490876 w 1583637"/>
                    <a:gd name="connsiteY19" fmla="*/ 1349222 h 1583637"/>
                    <a:gd name="connsiteX20" fmla="*/ 295142 w 1583637"/>
                    <a:gd name="connsiteY20" fmla="*/ 1184981 h 1583637"/>
                    <a:gd name="connsiteX21" fmla="*/ 144035 w 1583637"/>
                    <a:gd name="connsiteY21" fmla="*/ 1239984 h 1583637"/>
                    <a:gd name="connsiteX22" fmla="*/ 79804 w 1583637"/>
                    <a:gd name="connsiteY22" fmla="*/ 1128733 h 1583637"/>
                    <a:gd name="connsiteX23" fmla="*/ 202991 w 1583637"/>
                    <a:gd name="connsiteY23" fmla="*/ 1025372 h 1583637"/>
                    <a:gd name="connsiteX24" fmla="*/ 158622 w 1583637"/>
                    <a:gd name="connsiteY24" fmla="*/ 773743 h 1583637"/>
                    <a:gd name="connsiteX25" fmla="*/ 7512 w 1583637"/>
                    <a:gd name="connsiteY25" fmla="*/ 718748 h 1583637"/>
                    <a:gd name="connsiteX26" fmla="*/ 29819 w 1583637"/>
                    <a:gd name="connsiteY26" fmla="*/ 592237 h 1583637"/>
                    <a:gd name="connsiteX27" fmla="*/ 190625 w 1583637"/>
                    <a:gd name="connsiteY27" fmla="*/ 592241 h 1583637"/>
                    <a:gd name="connsiteX28" fmla="*/ 318381 w 1583637"/>
                    <a:gd name="connsiteY28" fmla="*/ 370961 h 1583637"/>
                    <a:gd name="connsiteX29" fmla="*/ 237974 w 1583637"/>
                    <a:gd name="connsiteY29" fmla="*/ 231701 h 1583637"/>
                    <a:gd name="connsiteX30" fmla="*/ 336381 w 1583637"/>
                    <a:gd name="connsiteY30" fmla="*/ 149126 h 1583637"/>
                    <a:gd name="connsiteX31" fmla="*/ 459563 w 1583637"/>
                    <a:gd name="connsiteY31" fmla="*/ 252493 h 1583637"/>
                    <a:gd name="connsiteX32" fmla="*/ 699666 w 1583637"/>
                    <a:gd name="connsiteY32" fmla="*/ 165103 h 1583637"/>
                    <a:gd name="connsiteX33" fmla="*/ 727586 w 1583637"/>
                    <a:gd name="connsiteY33" fmla="*/ 6739 h 1583637"/>
                    <a:gd name="connsiteX34" fmla="*/ 856051 w 1583637"/>
                    <a:gd name="connsiteY34" fmla="*/ 6739 h 1583637"/>
                    <a:gd name="connsiteX35" fmla="*/ 883970 w 1583637"/>
                    <a:gd name="connsiteY35" fmla="*/ 165102 h 1583637"/>
                    <a:gd name="connsiteX36" fmla="*/ 1124073 w 1583637"/>
                    <a:gd name="connsiteY36" fmla="*/ 252493 h 1583637"/>
                    <a:gd name="connsiteX37" fmla="*/ 1124074 w 1583637"/>
                    <a:gd name="connsiteY37" fmla="*/ 252493 h 15836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</a:cxnLst>
                  <a:rect l="l" t="t" r="r" b="b"/>
                  <a:pathLst>
                    <a:path w="1583637" h="1583637">
                      <a:moveTo>
                        <a:pt x="1124074" y="252493"/>
                      </a:moveTo>
                      <a:lnTo>
                        <a:pt x="1247256" y="149126"/>
                      </a:lnTo>
                      <a:lnTo>
                        <a:pt x="1345663" y="231701"/>
                      </a:lnTo>
                      <a:lnTo>
                        <a:pt x="1265256" y="370961"/>
                      </a:lnTo>
                      <a:cubicBezTo>
                        <a:pt x="1322430" y="435278"/>
                        <a:pt x="1365899" y="510569"/>
                        <a:pt x="1393012" y="592241"/>
                      </a:cubicBezTo>
                      <a:lnTo>
                        <a:pt x="1553818" y="592237"/>
                      </a:lnTo>
                      <a:lnTo>
                        <a:pt x="1576125" y="718748"/>
                      </a:lnTo>
                      <a:lnTo>
                        <a:pt x="1425015" y="773743"/>
                      </a:lnTo>
                      <a:cubicBezTo>
                        <a:pt x="1427471" y="859762"/>
                        <a:pt x="1412374" y="945380"/>
                        <a:pt x="1380646" y="1025372"/>
                      </a:cubicBezTo>
                      <a:lnTo>
                        <a:pt x="1503833" y="1128733"/>
                      </a:lnTo>
                      <a:lnTo>
                        <a:pt x="1439602" y="1239984"/>
                      </a:lnTo>
                      <a:lnTo>
                        <a:pt x="1288495" y="1184982"/>
                      </a:lnTo>
                      <a:cubicBezTo>
                        <a:pt x="1235084" y="1252456"/>
                        <a:pt x="1168484" y="1308339"/>
                        <a:pt x="1092761" y="1349222"/>
                      </a:cubicBezTo>
                      <a:lnTo>
                        <a:pt x="1120689" y="1507584"/>
                      </a:lnTo>
                      <a:lnTo>
                        <a:pt x="999974" y="1551521"/>
                      </a:lnTo>
                      <a:lnTo>
                        <a:pt x="919574" y="1412257"/>
                      </a:lnTo>
                      <a:cubicBezTo>
                        <a:pt x="835287" y="1429613"/>
                        <a:pt x="748348" y="1429613"/>
                        <a:pt x="664062" y="1412257"/>
                      </a:cubicBezTo>
                      <a:lnTo>
                        <a:pt x="583663" y="1551521"/>
                      </a:lnTo>
                      <a:lnTo>
                        <a:pt x="462948" y="1507584"/>
                      </a:lnTo>
                      <a:lnTo>
                        <a:pt x="490876" y="1349222"/>
                      </a:lnTo>
                      <a:cubicBezTo>
                        <a:pt x="415153" y="1308339"/>
                        <a:pt x="348553" y="1252455"/>
                        <a:pt x="295142" y="1184981"/>
                      </a:cubicBezTo>
                      <a:lnTo>
                        <a:pt x="144035" y="1239984"/>
                      </a:lnTo>
                      <a:lnTo>
                        <a:pt x="79804" y="1128733"/>
                      </a:lnTo>
                      <a:lnTo>
                        <a:pt x="202991" y="1025372"/>
                      </a:lnTo>
                      <a:cubicBezTo>
                        <a:pt x="171263" y="945380"/>
                        <a:pt x="156166" y="859762"/>
                        <a:pt x="158622" y="773743"/>
                      </a:cubicBezTo>
                      <a:lnTo>
                        <a:pt x="7512" y="718748"/>
                      </a:lnTo>
                      <a:lnTo>
                        <a:pt x="29819" y="592237"/>
                      </a:lnTo>
                      <a:lnTo>
                        <a:pt x="190625" y="592241"/>
                      </a:lnTo>
                      <a:cubicBezTo>
                        <a:pt x="217738" y="510569"/>
                        <a:pt x="261208" y="435277"/>
                        <a:pt x="318381" y="370961"/>
                      </a:cubicBezTo>
                      <a:lnTo>
                        <a:pt x="237974" y="231701"/>
                      </a:lnTo>
                      <a:lnTo>
                        <a:pt x="336381" y="149126"/>
                      </a:lnTo>
                      <a:lnTo>
                        <a:pt x="459563" y="252493"/>
                      </a:lnTo>
                      <a:cubicBezTo>
                        <a:pt x="532831" y="207356"/>
                        <a:pt x="614527" y="177621"/>
                        <a:pt x="699666" y="165103"/>
                      </a:cubicBezTo>
                      <a:lnTo>
                        <a:pt x="727586" y="6739"/>
                      </a:lnTo>
                      <a:lnTo>
                        <a:pt x="856051" y="6739"/>
                      </a:lnTo>
                      <a:lnTo>
                        <a:pt x="883970" y="165102"/>
                      </a:lnTo>
                      <a:cubicBezTo>
                        <a:pt x="969110" y="177621"/>
                        <a:pt x="1050806" y="207356"/>
                        <a:pt x="1124073" y="252493"/>
                      </a:cubicBezTo>
                      <a:lnTo>
                        <a:pt x="1124074" y="252493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  <p:sp>
              <p:nvSpPr>
                <p:cNvPr id="147" name="îSlíḓe"/>
                <p:cNvSpPr/>
                <p:nvPr/>
              </p:nvSpPr>
              <p:spPr>
                <a:xfrm>
                  <a:off x="1376346" y="1909439"/>
                  <a:ext cx="1382568" cy="1382568"/>
                </a:xfrm>
                <a:prstGeom prst="ellipse">
                  <a:avLst/>
                </a:prstGeom>
                <a:solidFill>
                  <a:schemeClr val="accent1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/>
                  <a:endParaRPr/>
                </a:p>
              </p:txBody>
            </p:sp>
          </p:grpSp>
          <p:sp>
            <p:nvSpPr>
              <p:cNvPr id="140" name="îṥḷíḍe"/>
              <p:cNvSpPr/>
              <p:nvPr/>
            </p:nvSpPr>
            <p:spPr>
              <a:xfrm>
                <a:off x="1307468" y="2848782"/>
                <a:ext cx="1897756" cy="1897756"/>
              </a:xfrm>
              <a:prstGeom prst="arc">
                <a:avLst>
                  <a:gd name="adj1" fmla="val 11101589"/>
                  <a:gd name="adj2" fmla="val 18700949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1" name="íṥḷîḑé"/>
              <p:cNvSpPr/>
              <p:nvPr/>
            </p:nvSpPr>
            <p:spPr>
              <a:xfrm flipV="1">
                <a:off x="3034884" y="3453646"/>
                <a:ext cx="2292159" cy="2292159"/>
              </a:xfrm>
              <a:prstGeom prst="arc">
                <a:avLst>
                  <a:gd name="adj1" fmla="val 13730012"/>
                  <a:gd name="adj2" fmla="val 256323"/>
                </a:avLst>
              </a:prstGeom>
              <a:ln w="28575" cap="rnd">
                <a:solidFill>
                  <a:schemeClr val="tx2">
                    <a:lumMod val="20000"/>
                    <a:lumOff val="80000"/>
                  </a:schemeClr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142" name="íśľîḋe"/>
              <p:cNvSpPr/>
              <p:nvPr/>
            </p:nvSpPr>
            <p:spPr>
              <a:xfrm>
                <a:off x="4354619" y="1448780"/>
                <a:ext cx="2292159" cy="2292159"/>
              </a:xfrm>
              <a:prstGeom prst="arc">
                <a:avLst>
                  <a:gd name="adj1" fmla="val 11093161"/>
                  <a:gd name="adj2" fmla="val 18823990"/>
                </a:avLst>
              </a:prstGeom>
              <a:ln w="28575" cap="rnd">
                <a:solidFill>
                  <a:schemeClr val="accent1"/>
                </a:solidFill>
                <a:prstDash val="sysDot"/>
                <a:headEnd type="none" w="med" len="med"/>
                <a:tailEnd type="triangle" w="lg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/>
                <a:endParaRPr/>
              </a:p>
            </p:txBody>
          </p:sp>
        </p:grpSp>
        <p:sp>
          <p:nvSpPr>
            <p:cNvPr id="152" name="star-ornament-with-ribbon-tails_57408"/>
            <p:cNvSpPr>
              <a:spLocks noChangeAspect="1"/>
            </p:cNvSpPr>
            <p:nvPr/>
          </p:nvSpPr>
          <p:spPr bwMode="auto">
            <a:xfrm>
              <a:off x="9894122" y="2682744"/>
              <a:ext cx="560786" cy="761954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3" name="star-ornament-with-ribbon-tails_57408"/>
            <p:cNvSpPr>
              <a:spLocks noChangeAspect="1"/>
            </p:cNvSpPr>
            <p:nvPr/>
          </p:nvSpPr>
          <p:spPr bwMode="auto">
            <a:xfrm>
              <a:off x="8647799" y="4009764"/>
              <a:ext cx="382792" cy="520110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4" name="star-ornament-with-ribbon-tails_57408"/>
            <p:cNvSpPr>
              <a:spLocks noChangeAspect="1"/>
            </p:cNvSpPr>
            <p:nvPr/>
          </p:nvSpPr>
          <p:spPr bwMode="auto">
            <a:xfrm>
              <a:off x="7146083" y="3635445"/>
              <a:ext cx="328949" cy="446952"/>
            </a:xfrm>
            <a:custGeom>
              <a:avLst/>
              <a:gdLst>
                <a:gd name="connsiteX0" fmla="*/ 357061 w 447628"/>
                <a:gd name="connsiteY0" fmla="*/ 396295 h 608203"/>
                <a:gd name="connsiteX1" fmla="*/ 371734 w 447628"/>
                <a:gd name="connsiteY1" fmla="*/ 397778 h 608203"/>
                <a:gd name="connsiteX2" fmla="*/ 441852 w 447628"/>
                <a:gd name="connsiteY2" fmla="*/ 539699 h 608203"/>
                <a:gd name="connsiteX3" fmla="*/ 443709 w 447628"/>
                <a:gd name="connsiteY3" fmla="*/ 546651 h 608203"/>
                <a:gd name="connsiteX4" fmla="*/ 429778 w 447628"/>
                <a:gd name="connsiteY4" fmla="*/ 560927 h 608203"/>
                <a:gd name="connsiteX5" fmla="*/ 425506 w 447628"/>
                <a:gd name="connsiteY5" fmla="*/ 560463 h 608203"/>
                <a:gd name="connsiteX6" fmla="*/ 368762 w 447628"/>
                <a:gd name="connsiteY6" fmla="*/ 544705 h 608203"/>
                <a:gd name="connsiteX7" fmla="*/ 346752 w 447628"/>
                <a:gd name="connsiteY7" fmla="*/ 599304 h 608203"/>
                <a:gd name="connsiteX8" fmla="*/ 334029 w 447628"/>
                <a:gd name="connsiteY8" fmla="*/ 608203 h 608203"/>
                <a:gd name="connsiteX9" fmla="*/ 333471 w 447628"/>
                <a:gd name="connsiteY9" fmla="*/ 608203 h 608203"/>
                <a:gd name="connsiteX10" fmla="*/ 320655 w 447628"/>
                <a:gd name="connsiteY10" fmla="*/ 600231 h 608203"/>
                <a:gd name="connsiteX11" fmla="*/ 253324 w 447628"/>
                <a:gd name="connsiteY11" fmla="*/ 464150 h 608203"/>
                <a:gd name="connsiteX12" fmla="*/ 255832 w 447628"/>
                <a:gd name="connsiteY12" fmla="*/ 460813 h 608203"/>
                <a:gd name="connsiteX13" fmla="*/ 271062 w 447628"/>
                <a:gd name="connsiteY13" fmla="*/ 437453 h 608203"/>
                <a:gd name="connsiteX14" fmla="*/ 294837 w 447628"/>
                <a:gd name="connsiteY14" fmla="*/ 452007 h 608203"/>
                <a:gd name="connsiteX15" fmla="*/ 314990 w 447628"/>
                <a:gd name="connsiteY15" fmla="*/ 457661 h 608203"/>
                <a:gd name="connsiteX16" fmla="*/ 331800 w 447628"/>
                <a:gd name="connsiteY16" fmla="*/ 453861 h 608203"/>
                <a:gd name="connsiteX17" fmla="*/ 353532 w 447628"/>
                <a:gd name="connsiteY17" fmla="*/ 423919 h 608203"/>
                <a:gd name="connsiteX18" fmla="*/ 89869 w 447628"/>
                <a:gd name="connsiteY18" fmla="*/ 395801 h 608203"/>
                <a:gd name="connsiteX19" fmla="*/ 93304 w 447628"/>
                <a:gd name="connsiteY19" fmla="*/ 423429 h 608203"/>
                <a:gd name="connsiteX20" fmla="*/ 114933 w 447628"/>
                <a:gd name="connsiteY20" fmla="*/ 453468 h 608203"/>
                <a:gd name="connsiteX21" fmla="*/ 131828 w 447628"/>
                <a:gd name="connsiteY21" fmla="*/ 457269 h 608203"/>
                <a:gd name="connsiteX22" fmla="*/ 151879 w 447628"/>
                <a:gd name="connsiteY22" fmla="*/ 451706 h 608203"/>
                <a:gd name="connsiteX23" fmla="*/ 175643 w 447628"/>
                <a:gd name="connsiteY23" fmla="*/ 437336 h 608203"/>
                <a:gd name="connsiteX24" fmla="*/ 190775 w 447628"/>
                <a:gd name="connsiteY24" fmla="*/ 460606 h 608203"/>
                <a:gd name="connsiteX25" fmla="*/ 193838 w 447628"/>
                <a:gd name="connsiteY25" fmla="*/ 464778 h 608203"/>
                <a:gd name="connsiteX26" fmla="*/ 126908 w 447628"/>
                <a:gd name="connsiteY26" fmla="*/ 600230 h 608203"/>
                <a:gd name="connsiteX27" fmla="*/ 114098 w 447628"/>
                <a:gd name="connsiteY27" fmla="*/ 608203 h 608203"/>
                <a:gd name="connsiteX28" fmla="*/ 113541 w 447628"/>
                <a:gd name="connsiteY28" fmla="*/ 608203 h 608203"/>
                <a:gd name="connsiteX29" fmla="*/ 100823 w 447628"/>
                <a:gd name="connsiteY29" fmla="*/ 599303 h 608203"/>
                <a:gd name="connsiteX30" fmla="*/ 78730 w 447628"/>
                <a:gd name="connsiteY30" fmla="*/ 544696 h 608203"/>
                <a:gd name="connsiteX31" fmla="*/ 22011 w 447628"/>
                <a:gd name="connsiteY31" fmla="*/ 560457 h 608203"/>
                <a:gd name="connsiteX32" fmla="*/ 7158 w 447628"/>
                <a:gd name="connsiteY32" fmla="*/ 555728 h 608203"/>
                <a:gd name="connsiteX33" fmla="*/ 5394 w 447628"/>
                <a:gd name="connsiteY33" fmla="*/ 540338 h 608203"/>
                <a:gd name="connsiteX34" fmla="*/ 76130 w 447628"/>
                <a:gd name="connsiteY34" fmla="*/ 397192 h 608203"/>
                <a:gd name="connsiteX35" fmla="*/ 223839 w 447628"/>
                <a:gd name="connsiteY35" fmla="*/ 119311 h 608203"/>
                <a:gd name="connsiteX36" fmla="*/ 215669 w 447628"/>
                <a:gd name="connsiteY36" fmla="*/ 124410 h 608203"/>
                <a:gd name="connsiteX37" fmla="*/ 187539 w 447628"/>
                <a:gd name="connsiteY37" fmla="*/ 181330 h 608203"/>
                <a:gd name="connsiteX38" fmla="*/ 124595 w 447628"/>
                <a:gd name="connsiteY38" fmla="*/ 190415 h 608203"/>
                <a:gd name="connsiteX39" fmla="*/ 117260 w 447628"/>
                <a:gd name="connsiteY39" fmla="*/ 196627 h 608203"/>
                <a:gd name="connsiteX40" fmla="*/ 119581 w 447628"/>
                <a:gd name="connsiteY40" fmla="*/ 205897 h 608203"/>
                <a:gd name="connsiteX41" fmla="*/ 165072 w 447628"/>
                <a:gd name="connsiteY41" fmla="*/ 250210 h 608203"/>
                <a:gd name="connsiteX42" fmla="*/ 154396 w 447628"/>
                <a:gd name="connsiteY42" fmla="*/ 312786 h 608203"/>
                <a:gd name="connsiteX43" fmla="*/ 157924 w 447628"/>
                <a:gd name="connsiteY43" fmla="*/ 321593 h 608203"/>
                <a:gd name="connsiteX44" fmla="*/ 167486 w 447628"/>
                <a:gd name="connsiteY44" fmla="*/ 322334 h 608203"/>
                <a:gd name="connsiteX45" fmla="*/ 223839 w 447628"/>
                <a:gd name="connsiteY45" fmla="*/ 292761 h 608203"/>
                <a:gd name="connsiteX46" fmla="*/ 280099 w 447628"/>
                <a:gd name="connsiteY46" fmla="*/ 322334 h 608203"/>
                <a:gd name="connsiteX47" fmla="*/ 284277 w 447628"/>
                <a:gd name="connsiteY47" fmla="*/ 323354 h 608203"/>
                <a:gd name="connsiteX48" fmla="*/ 289661 w 447628"/>
                <a:gd name="connsiteY48" fmla="*/ 321593 h 608203"/>
                <a:gd name="connsiteX49" fmla="*/ 293189 w 447628"/>
                <a:gd name="connsiteY49" fmla="*/ 312786 h 608203"/>
                <a:gd name="connsiteX50" fmla="*/ 282513 w 447628"/>
                <a:gd name="connsiteY50" fmla="*/ 250210 h 608203"/>
                <a:gd name="connsiteX51" fmla="*/ 328004 w 447628"/>
                <a:gd name="connsiteY51" fmla="*/ 205897 h 608203"/>
                <a:gd name="connsiteX52" fmla="*/ 330325 w 447628"/>
                <a:gd name="connsiteY52" fmla="*/ 196627 h 608203"/>
                <a:gd name="connsiteX53" fmla="*/ 322990 w 447628"/>
                <a:gd name="connsiteY53" fmla="*/ 190415 h 608203"/>
                <a:gd name="connsiteX54" fmla="*/ 260046 w 447628"/>
                <a:gd name="connsiteY54" fmla="*/ 181330 h 608203"/>
                <a:gd name="connsiteX55" fmla="*/ 231916 w 447628"/>
                <a:gd name="connsiteY55" fmla="*/ 124410 h 608203"/>
                <a:gd name="connsiteX56" fmla="*/ 223839 w 447628"/>
                <a:gd name="connsiteY56" fmla="*/ 119311 h 608203"/>
                <a:gd name="connsiteX57" fmla="*/ 223746 w 447628"/>
                <a:gd name="connsiteY57" fmla="*/ 0 h 608203"/>
                <a:gd name="connsiteX58" fmla="*/ 238600 w 447628"/>
                <a:gd name="connsiteY58" fmla="*/ 8065 h 608203"/>
                <a:gd name="connsiteX59" fmla="*/ 265152 w 447628"/>
                <a:gd name="connsiteY59" fmla="*/ 48855 h 608203"/>
                <a:gd name="connsiteX60" fmla="*/ 306929 w 447628"/>
                <a:gd name="connsiteY60" fmla="*/ 23732 h 608203"/>
                <a:gd name="connsiteX61" fmla="*/ 316027 w 447628"/>
                <a:gd name="connsiteY61" fmla="*/ 21229 h 608203"/>
                <a:gd name="connsiteX62" fmla="*/ 323826 w 447628"/>
                <a:gd name="connsiteY62" fmla="*/ 22991 h 608203"/>
                <a:gd name="connsiteX63" fmla="*/ 333667 w 447628"/>
                <a:gd name="connsiteY63" fmla="*/ 36711 h 608203"/>
                <a:gd name="connsiteX64" fmla="*/ 339608 w 447628"/>
                <a:gd name="connsiteY64" fmla="*/ 84547 h 608203"/>
                <a:gd name="connsiteX65" fmla="*/ 387699 w 447628"/>
                <a:gd name="connsiteY65" fmla="*/ 80004 h 608203"/>
                <a:gd name="connsiteX66" fmla="*/ 389370 w 447628"/>
                <a:gd name="connsiteY66" fmla="*/ 79911 h 608203"/>
                <a:gd name="connsiteX67" fmla="*/ 403203 w 447628"/>
                <a:gd name="connsiteY67" fmla="*/ 86679 h 608203"/>
                <a:gd name="connsiteX68" fmla="*/ 406174 w 447628"/>
                <a:gd name="connsiteY68" fmla="*/ 103273 h 608203"/>
                <a:gd name="connsiteX69" fmla="*/ 390762 w 447628"/>
                <a:gd name="connsiteY69" fmla="*/ 148976 h 608203"/>
                <a:gd name="connsiteX70" fmla="*/ 435975 w 447628"/>
                <a:gd name="connsiteY70" fmla="*/ 165663 h 608203"/>
                <a:gd name="connsiteX71" fmla="*/ 447208 w 447628"/>
                <a:gd name="connsiteY71" fmla="*/ 178364 h 608203"/>
                <a:gd name="connsiteX72" fmla="*/ 442566 w 447628"/>
                <a:gd name="connsiteY72" fmla="*/ 194680 h 608203"/>
                <a:gd name="connsiteX73" fmla="*/ 408866 w 447628"/>
                <a:gd name="connsiteY73" fmla="*/ 229166 h 608203"/>
                <a:gd name="connsiteX74" fmla="*/ 442381 w 447628"/>
                <a:gd name="connsiteY74" fmla="*/ 263838 h 608203"/>
                <a:gd name="connsiteX75" fmla="*/ 446930 w 447628"/>
                <a:gd name="connsiteY75" fmla="*/ 280154 h 608203"/>
                <a:gd name="connsiteX76" fmla="*/ 435696 w 447628"/>
                <a:gd name="connsiteY76" fmla="*/ 292761 h 608203"/>
                <a:gd name="connsiteX77" fmla="*/ 390298 w 447628"/>
                <a:gd name="connsiteY77" fmla="*/ 309263 h 608203"/>
                <a:gd name="connsiteX78" fmla="*/ 405431 w 447628"/>
                <a:gd name="connsiteY78" fmla="*/ 355059 h 608203"/>
                <a:gd name="connsiteX79" fmla="*/ 402460 w 447628"/>
                <a:gd name="connsiteY79" fmla="*/ 371653 h 608203"/>
                <a:gd name="connsiteX80" fmla="*/ 388627 w 447628"/>
                <a:gd name="connsiteY80" fmla="*/ 378328 h 608203"/>
                <a:gd name="connsiteX81" fmla="*/ 386863 w 447628"/>
                <a:gd name="connsiteY81" fmla="*/ 378235 h 608203"/>
                <a:gd name="connsiteX82" fmla="*/ 338866 w 447628"/>
                <a:gd name="connsiteY82" fmla="*/ 373415 h 608203"/>
                <a:gd name="connsiteX83" fmla="*/ 332646 w 447628"/>
                <a:gd name="connsiteY83" fmla="*/ 421250 h 608203"/>
                <a:gd name="connsiteX84" fmla="*/ 322712 w 447628"/>
                <a:gd name="connsiteY84" fmla="*/ 434878 h 608203"/>
                <a:gd name="connsiteX85" fmla="*/ 315006 w 447628"/>
                <a:gd name="connsiteY85" fmla="*/ 436639 h 608203"/>
                <a:gd name="connsiteX86" fmla="*/ 305815 w 447628"/>
                <a:gd name="connsiteY86" fmla="*/ 434043 h 608203"/>
                <a:gd name="connsiteX87" fmla="*/ 264595 w 447628"/>
                <a:gd name="connsiteY87" fmla="*/ 408920 h 608203"/>
                <a:gd name="connsiteX88" fmla="*/ 238229 w 447628"/>
                <a:gd name="connsiteY88" fmla="*/ 449340 h 608203"/>
                <a:gd name="connsiteX89" fmla="*/ 223375 w 447628"/>
                <a:gd name="connsiteY89" fmla="*/ 457405 h 608203"/>
                <a:gd name="connsiteX90" fmla="*/ 208521 w 447628"/>
                <a:gd name="connsiteY90" fmla="*/ 449247 h 608203"/>
                <a:gd name="connsiteX91" fmla="*/ 182247 w 447628"/>
                <a:gd name="connsiteY91" fmla="*/ 408828 h 608203"/>
                <a:gd name="connsiteX92" fmla="*/ 140934 w 447628"/>
                <a:gd name="connsiteY92" fmla="*/ 433765 h 608203"/>
                <a:gd name="connsiteX93" fmla="*/ 131836 w 447628"/>
                <a:gd name="connsiteY93" fmla="*/ 436361 h 608203"/>
                <a:gd name="connsiteX94" fmla="*/ 124038 w 447628"/>
                <a:gd name="connsiteY94" fmla="*/ 434600 h 608203"/>
                <a:gd name="connsiteX95" fmla="*/ 114197 w 447628"/>
                <a:gd name="connsiteY95" fmla="*/ 420879 h 608203"/>
                <a:gd name="connsiteX96" fmla="*/ 108162 w 447628"/>
                <a:gd name="connsiteY96" fmla="*/ 373044 h 608203"/>
                <a:gd name="connsiteX97" fmla="*/ 60072 w 447628"/>
                <a:gd name="connsiteY97" fmla="*/ 377679 h 608203"/>
                <a:gd name="connsiteX98" fmla="*/ 58401 w 447628"/>
                <a:gd name="connsiteY98" fmla="*/ 377679 h 608203"/>
                <a:gd name="connsiteX99" fmla="*/ 44568 w 447628"/>
                <a:gd name="connsiteY99" fmla="*/ 371004 h 608203"/>
                <a:gd name="connsiteX100" fmla="*/ 41597 w 447628"/>
                <a:gd name="connsiteY100" fmla="*/ 354410 h 608203"/>
                <a:gd name="connsiteX101" fmla="*/ 56915 w 447628"/>
                <a:gd name="connsiteY101" fmla="*/ 308707 h 608203"/>
                <a:gd name="connsiteX102" fmla="*/ 11610 w 447628"/>
                <a:gd name="connsiteY102" fmla="*/ 292020 h 608203"/>
                <a:gd name="connsiteX103" fmla="*/ 470 w 447628"/>
                <a:gd name="connsiteY103" fmla="*/ 279319 h 608203"/>
                <a:gd name="connsiteX104" fmla="*/ 5019 w 447628"/>
                <a:gd name="connsiteY104" fmla="*/ 263096 h 608203"/>
                <a:gd name="connsiteX105" fmla="*/ 38626 w 447628"/>
                <a:gd name="connsiteY105" fmla="*/ 228517 h 608203"/>
                <a:gd name="connsiteX106" fmla="*/ 5111 w 447628"/>
                <a:gd name="connsiteY106" fmla="*/ 193938 h 608203"/>
                <a:gd name="connsiteX107" fmla="*/ 562 w 447628"/>
                <a:gd name="connsiteY107" fmla="*/ 177622 h 608203"/>
                <a:gd name="connsiteX108" fmla="*/ 11703 w 447628"/>
                <a:gd name="connsiteY108" fmla="*/ 164922 h 608203"/>
                <a:gd name="connsiteX109" fmla="*/ 57008 w 447628"/>
                <a:gd name="connsiteY109" fmla="*/ 148420 h 608203"/>
                <a:gd name="connsiteX110" fmla="*/ 41783 w 447628"/>
                <a:gd name="connsiteY110" fmla="*/ 102624 h 608203"/>
                <a:gd name="connsiteX111" fmla="*/ 44754 w 447628"/>
                <a:gd name="connsiteY111" fmla="*/ 86030 h 608203"/>
                <a:gd name="connsiteX112" fmla="*/ 58586 w 447628"/>
                <a:gd name="connsiteY112" fmla="*/ 79355 h 608203"/>
                <a:gd name="connsiteX113" fmla="*/ 60350 w 447628"/>
                <a:gd name="connsiteY113" fmla="*/ 79448 h 608203"/>
                <a:gd name="connsiteX114" fmla="*/ 108441 w 447628"/>
                <a:gd name="connsiteY114" fmla="*/ 84176 h 608203"/>
                <a:gd name="connsiteX115" fmla="*/ 114568 w 447628"/>
                <a:gd name="connsiteY115" fmla="*/ 36340 h 608203"/>
                <a:gd name="connsiteX116" fmla="*/ 124409 w 447628"/>
                <a:gd name="connsiteY116" fmla="*/ 22620 h 608203"/>
                <a:gd name="connsiteX117" fmla="*/ 132115 w 447628"/>
                <a:gd name="connsiteY117" fmla="*/ 20859 h 608203"/>
                <a:gd name="connsiteX118" fmla="*/ 141306 w 447628"/>
                <a:gd name="connsiteY118" fmla="*/ 23454 h 608203"/>
                <a:gd name="connsiteX119" fmla="*/ 182619 w 447628"/>
                <a:gd name="connsiteY119" fmla="*/ 48485 h 608203"/>
                <a:gd name="connsiteX120" fmla="*/ 208892 w 447628"/>
                <a:gd name="connsiteY120" fmla="*/ 8065 h 608203"/>
                <a:gd name="connsiteX121" fmla="*/ 223746 w 447628"/>
                <a:gd name="connsiteY121" fmla="*/ 0 h 608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447628" h="608203">
                  <a:moveTo>
                    <a:pt x="357061" y="396295"/>
                  </a:moveTo>
                  <a:lnTo>
                    <a:pt x="371734" y="397778"/>
                  </a:lnTo>
                  <a:lnTo>
                    <a:pt x="441852" y="539699"/>
                  </a:lnTo>
                  <a:cubicBezTo>
                    <a:pt x="443059" y="541738"/>
                    <a:pt x="443709" y="544149"/>
                    <a:pt x="443709" y="546651"/>
                  </a:cubicBezTo>
                  <a:cubicBezTo>
                    <a:pt x="443709" y="554438"/>
                    <a:pt x="437487" y="560742"/>
                    <a:pt x="429778" y="560927"/>
                  </a:cubicBezTo>
                  <a:cubicBezTo>
                    <a:pt x="428385" y="561020"/>
                    <a:pt x="426899" y="560834"/>
                    <a:pt x="425506" y="560463"/>
                  </a:cubicBezTo>
                  <a:lnTo>
                    <a:pt x="368762" y="544705"/>
                  </a:lnTo>
                  <a:lnTo>
                    <a:pt x="346752" y="599304"/>
                  </a:lnTo>
                  <a:cubicBezTo>
                    <a:pt x="344616" y="604495"/>
                    <a:pt x="339694" y="608018"/>
                    <a:pt x="334029" y="608203"/>
                  </a:cubicBezTo>
                  <a:cubicBezTo>
                    <a:pt x="333843" y="608203"/>
                    <a:pt x="333657" y="608203"/>
                    <a:pt x="333471" y="608203"/>
                  </a:cubicBezTo>
                  <a:cubicBezTo>
                    <a:pt x="328085" y="608203"/>
                    <a:pt x="323070" y="605144"/>
                    <a:pt x="320655" y="600231"/>
                  </a:cubicBezTo>
                  <a:lnTo>
                    <a:pt x="253324" y="464150"/>
                  </a:lnTo>
                  <a:cubicBezTo>
                    <a:pt x="254253" y="463038"/>
                    <a:pt x="255089" y="461925"/>
                    <a:pt x="255832" y="460813"/>
                  </a:cubicBezTo>
                  <a:lnTo>
                    <a:pt x="271062" y="437453"/>
                  </a:lnTo>
                  <a:lnTo>
                    <a:pt x="294837" y="452007"/>
                  </a:lnTo>
                  <a:cubicBezTo>
                    <a:pt x="300874" y="455715"/>
                    <a:pt x="307932" y="457661"/>
                    <a:pt x="314990" y="457661"/>
                  </a:cubicBezTo>
                  <a:cubicBezTo>
                    <a:pt x="320748" y="457661"/>
                    <a:pt x="326599" y="456363"/>
                    <a:pt x="331800" y="453861"/>
                  </a:cubicBezTo>
                  <a:cubicBezTo>
                    <a:pt x="343687" y="448113"/>
                    <a:pt x="351767" y="436989"/>
                    <a:pt x="353532" y="423919"/>
                  </a:cubicBezTo>
                  <a:close/>
                  <a:moveTo>
                    <a:pt x="89869" y="395801"/>
                  </a:moveTo>
                  <a:lnTo>
                    <a:pt x="93304" y="423429"/>
                  </a:lnTo>
                  <a:cubicBezTo>
                    <a:pt x="94975" y="436501"/>
                    <a:pt x="103051" y="447719"/>
                    <a:pt x="114933" y="453468"/>
                  </a:cubicBezTo>
                  <a:cubicBezTo>
                    <a:pt x="120131" y="455971"/>
                    <a:pt x="125980" y="457269"/>
                    <a:pt x="131828" y="457269"/>
                  </a:cubicBezTo>
                  <a:cubicBezTo>
                    <a:pt x="138883" y="457269"/>
                    <a:pt x="145845" y="455322"/>
                    <a:pt x="151879" y="451706"/>
                  </a:cubicBezTo>
                  <a:lnTo>
                    <a:pt x="175643" y="437336"/>
                  </a:lnTo>
                  <a:lnTo>
                    <a:pt x="190775" y="460606"/>
                  </a:lnTo>
                  <a:cubicBezTo>
                    <a:pt x="191796" y="462090"/>
                    <a:pt x="192817" y="463480"/>
                    <a:pt x="193838" y="464778"/>
                  </a:cubicBezTo>
                  <a:lnTo>
                    <a:pt x="126908" y="600230"/>
                  </a:lnTo>
                  <a:cubicBezTo>
                    <a:pt x="124494" y="605144"/>
                    <a:pt x="119482" y="608203"/>
                    <a:pt x="114098" y="608203"/>
                  </a:cubicBezTo>
                  <a:cubicBezTo>
                    <a:pt x="113912" y="608203"/>
                    <a:pt x="113726" y="608203"/>
                    <a:pt x="113541" y="608203"/>
                  </a:cubicBezTo>
                  <a:cubicBezTo>
                    <a:pt x="107878" y="608018"/>
                    <a:pt x="102865" y="604495"/>
                    <a:pt x="100823" y="599303"/>
                  </a:cubicBezTo>
                  <a:lnTo>
                    <a:pt x="78730" y="544696"/>
                  </a:lnTo>
                  <a:lnTo>
                    <a:pt x="22011" y="560457"/>
                  </a:lnTo>
                  <a:cubicBezTo>
                    <a:pt x="16627" y="561940"/>
                    <a:pt x="10778" y="560086"/>
                    <a:pt x="7158" y="555728"/>
                  </a:cubicBezTo>
                  <a:cubicBezTo>
                    <a:pt x="3631" y="551464"/>
                    <a:pt x="2888" y="545345"/>
                    <a:pt x="5394" y="540338"/>
                  </a:cubicBezTo>
                  <a:lnTo>
                    <a:pt x="76130" y="397192"/>
                  </a:lnTo>
                  <a:close/>
                  <a:moveTo>
                    <a:pt x="223839" y="119311"/>
                  </a:moveTo>
                  <a:cubicBezTo>
                    <a:pt x="220311" y="119311"/>
                    <a:pt x="217155" y="121258"/>
                    <a:pt x="215669" y="124410"/>
                  </a:cubicBezTo>
                  <a:lnTo>
                    <a:pt x="187539" y="181330"/>
                  </a:lnTo>
                  <a:lnTo>
                    <a:pt x="124595" y="190415"/>
                  </a:lnTo>
                  <a:cubicBezTo>
                    <a:pt x="121160" y="190879"/>
                    <a:pt x="118374" y="193289"/>
                    <a:pt x="117260" y="196627"/>
                  </a:cubicBezTo>
                  <a:cubicBezTo>
                    <a:pt x="116239" y="199871"/>
                    <a:pt x="117075" y="203487"/>
                    <a:pt x="119581" y="205897"/>
                  </a:cubicBezTo>
                  <a:lnTo>
                    <a:pt x="165072" y="250210"/>
                  </a:lnTo>
                  <a:lnTo>
                    <a:pt x="154396" y="312786"/>
                  </a:lnTo>
                  <a:cubicBezTo>
                    <a:pt x="153746" y="316123"/>
                    <a:pt x="155138" y="319553"/>
                    <a:pt x="157924" y="321593"/>
                  </a:cubicBezTo>
                  <a:cubicBezTo>
                    <a:pt x="160802" y="323632"/>
                    <a:pt x="164422" y="323910"/>
                    <a:pt x="167486" y="322334"/>
                  </a:cubicBezTo>
                  <a:lnTo>
                    <a:pt x="223839" y="292761"/>
                  </a:lnTo>
                  <a:lnTo>
                    <a:pt x="280099" y="322334"/>
                  </a:lnTo>
                  <a:cubicBezTo>
                    <a:pt x="281399" y="322983"/>
                    <a:pt x="282791" y="323354"/>
                    <a:pt x="284277" y="323354"/>
                  </a:cubicBezTo>
                  <a:cubicBezTo>
                    <a:pt x="286134" y="323354"/>
                    <a:pt x="288083" y="322798"/>
                    <a:pt x="289661" y="321593"/>
                  </a:cubicBezTo>
                  <a:cubicBezTo>
                    <a:pt x="292447" y="319553"/>
                    <a:pt x="293839" y="316123"/>
                    <a:pt x="293189" y="312786"/>
                  </a:cubicBezTo>
                  <a:lnTo>
                    <a:pt x="282513" y="250210"/>
                  </a:lnTo>
                  <a:lnTo>
                    <a:pt x="328004" y="205897"/>
                  </a:lnTo>
                  <a:cubicBezTo>
                    <a:pt x="330510" y="203487"/>
                    <a:pt x="331346" y="199871"/>
                    <a:pt x="330325" y="196627"/>
                  </a:cubicBezTo>
                  <a:cubicBezTo>
                    <a:pt x="329211" y="193289"/>
                    <a:pt x="326425" y="190879"/>
                    <a:pt x="322990" y="190415"/>
                  </a:cubicBezTo>
                  <a:lnTo>
                    <a:pt x="260046" y="181330"/>
                  </a:lnTo>
                  <a:lnTo>
                    <a:pt x="231916" y="124410"/>
                  </a:lnTo>
                  <a:cubicBezTo>
                    <a:pt x="230430" y="121258"/>
                    <a:pt x="227274" y="119311"/>
                    <a:pt x="223839" y="119311"/>
                  </a:cubicBezTo>
                  <a:close/>
                  <a:moveTo>
                    <a:pt x="223746" y="0"/>
                  </a:moveTo>
                  <a:cubicBezTo>
                    <a:pt x="229781" y="0"/>
                    <a:pt x="235351" y="3059"/>
                    <a:pt x="238600" y="8065"/>
                  </a:cubicBezTo>
                  <a:lnTo>
                    <a:pt x="265152" y="48855"/>
                  </a:lnTo>
                  <a:lnTo>
                    <a:pt x="306929" y="23732"/>
                  </a:lnTo>
                  <a:cubicBezTo>
                    <a:pt x="309715" y="22064"/>
                    <a:pt x="312871" y="21229"/>
                    <a:pt x="316027" y="21229"/>
                  </a:cubicBezTo>
                  <a:cubicBezTo>
                    <a:pt x="318720" y="21229"/>
                    <a:pt x="321319" y="21786"/>
                    <a:pt x="323826" y="22991"/>
                  </a:cubicBezTo>
                  <a:cubicBezTo>
                    <a:pt x="329211" y="25586"/>
                    <a:pt x="332924" y="30778"/>
                    <a:pt x="333667" y="36711"/>
                  </a:cubicBezTo>
                  <a:lnTo>
                    <a:pt x="339608" y="84547"/>
                  </a:lnTo>
                  <a:lnTo>
                    <a:pt x="387699" y="80004"/>
                  </a:lnTo>
                  <a:cubicBezTo>
                    <a:pt x="388256" y="79911"/>
                    <a:pt x="388813" y="79911"/>
                    <a:pt x="389370" y="79911"/>
                  </a:cubicBezTo>
                  <a:cubicBezTo>
                    <a:pt x="394755" y="79911"/>
                    <a:pt x="399861" y="82414"/>
                    <a:pt x="403203" y="86679"/>
                  </a:cubicBezTo>
                  <a:cubicBezTo>
                    <a:pt x="406916" y="91314"/>
                    <a:pt x="408030" y="97618"/>
                    <a:pt x="406174" y="103273"/>
                  </a:cubicBezTo>
                  <a:lnTo>
                    <a:pt x="390762" y="148976"/>
                  </a:lnTo>
                  <a:lnTo>
                    <a:pt x="435975" y="165663"/>
                  </a:lnTo>
                  <a:cubicBezTo>
                    <a:pt x="441638" y="167796"/>
                    <a:pt x="445816" y="172523"/>
                    <a:pt x="447208" y="178364"/>
                  </a:cubicBezTo>
                  <a:cubicBezTo>
                    <a:pt x="448508" y="184297"/>
                    <a:pt x="446744" y="190323"/>
                    <a:pt x="442566" y="194680"/>
                  </a:cubicBezTo>
                  <a:lnTo>
                    <a:pt x="408866" y="229166"/>
                  </a:lnTo>
                  <a:lnTo>
                    <a:pt x="442381" y="263838"/>
                  </a:lnTo>
                  <a:cubicBezTo>
                    <a:pt x="446558" y="268195"/>
                    <a:pt x="448229" y="274313"/>
                    <a:pt x="446930" y="280154"/>
                  </a:cubicBezTo>
                  <a:cubicBezTo>
                    <a:pt x="445537" y="285994"/>
                    <a:pt x="441359" y="290722"/>
                    <a:pt x="435696" y="292761"/>
                  </a:cubicBezTo>
                  <a:lnTo>
                    <a:pt x="390298" y="309263"/>
                  </a:lnTo>
                  <a:lnTo>
                    <a:pt x="405431" y="355059"/>
                  </a:lnTo>
                  <a:cubicBezTo>
                    <a:pt x="407381" y="360714"/>
                    <a:pt x="406267" y="367018"/>
                    <a:pt x="402460" y="371653"/>
                  </a:cubicBezTo>
                  <a:cubicBezTo>
                    <a:pt x="399118" y="375918"/>
                    <a:pt x="394012" y="378328"/>
                    <a:pt x="388627" y="378328"/>
                  </a:cubicBezTo>
                  <a:cubicBezTo>
                    <a:pt x="388070" y="378328"/>
                    <a:pt x="387513" y="378235"/>
                    <a:pt x="386863" y="378235"/>
                  </a:cubicBezTo>
                  <a:lnTo>
                    <a:pt x="338866" y="373415"/>
                  </a:lnTo>
                  <a:lnTo>
                    <a:pt x="332646" y="421250"/>
                  </a:lnTo>
                  <a:cubicBezTo>
                    <a:pt x="331903" y="427183"/>
                    <a:pt x="328097" y="432375"/>
                    <a:pt x="322712" y="434878"/>
                  </a:cubicBezTo>
                  <a:cubicBezTo>
                    <a:pt x="320298" y="436083"/>
                    <a:pt x="317699" y="436639"/>
                    <a:pt x="315006" y="436639"/>
                  </a:cubicBezTo>
                  <a:cubicBezTo>
                    <a:pt x="311850" y="436639"/>
                    <a:pt x="308600" y="435805"/>
                    <a:pt x="305815" y="434043"/>
                  </a:cubicBezTo>
                  <a:lnTo>
                    <a:pt x="264595" y="408920"/>
                  </a:lnTo>
                  <a:lnTo>
                    <a:pt x="238229" y="449340"/>
                  </a:lnTo>
                  <a:cubicBezTo>
                    <a:pt x="234980" y="454346"/>
                    <a:pt x="229409" y="457405"/>
                    <a:pt x="223375" y="457405"/>
                  </a:cubicBezTo>
                  <a:cubicBezTo>
                    <a:pt x="217340" y="457312"/>
                    <a:pt x="211770" y="454346"/>
                    <a:pt x="208521" y="449247"/>
                  </a:cubicBezTo>
                  <a:lnTo>
                    <a:pt x="182247" y="408828"/>
                  </a:lnTo>
                  <a:lnTo>
                    <a:pt x="140934" y="433765"/>
                  </a:lnTo>
                  <a:cubicBezTo>
                    <a:pt x="138149" y="435434"/>
                    <a:pt x="134993" y="436361"/>
                    <a:pt x="131836" y="436361"/>
                  </a:cubicBezTo>
                  <a:cubicBezTo>
                    <a:pt x="129144" y="436361"/>
                    <a:pt x="126544" y="435712"/>
                    <a:pt x="124038" y="434600"/>
                  </a:cubicBezTo>
                  <a:cubicBezTo>
                    <a:pt x="118653" y="432004"/>
                    <a:pt x="114939" y="426812"/>
                    <a:pt x="114197" y="420879"/>
                  </a:cubicBezTo>
                  <a:lnTo>
                    <a:pt x="108162" y="373044"/>
                  </a:lnTo>
                  <a:lnTo>
                    <a:pt x="60072" y="377679"/>
                  </a:lnTo>
                  <a:cubicBezTo>
                    <a:pt x="59515" y="377679"/>
                    <a:pt x="58958" y="377679"/>
                    <a:pt x="58401" y="377679"/>
                  </a:cubicBezTo>
                  <a:cubicBezTo>
                    <a:pt x="53016" y="377679"/>
                    <a:pt x="47910" y="375269"/>
                    <a:pt x="44568" y="371004"/>
                  </a:cubicBezTo>
                  <a:cubicBezTo>
                    <a:pt x="40761" y="366369"/>
                    <a:pt x="39647" y="360065"/>
                    <a:pt x="41597" y="354410"/>
                  </a:cubicBezTo>
                  <a:lnTo>
                    <a:pt x="56915" y="308707"/>
                  </a:lnTo>
                  <a:lnTo>
                    <a:pt x="11610" y="292020"/>
                  </a:lnTo>
                  <a:cubicBezTo>
                    <a:pt x="5947" y="289980"/>
                    <a:pt x="1769" y="285160"/>
                    <a:pt x="470" y="279319"/>
                  </a:cubicBezTo>
                  <a:cubicBezTo>
                    <a:pt x="-923" y="273479"/>
                    <a:pt x="841" y="267360"/>
                    <a:pt x="5019" y="263096"/>
                  </a:cubicBezTo>
                  <a:lnTo>
                    <a:pt x="38626" y="228517"/>
                  </a:lnTo>
                  <a:lnTo>
                    <a:pt x="5111" y="193938"/>
                  </a:lnTo>
                  <a:cubicBezTo>
                    <a:pt x="934" y="189581"/>
                    <a:pt x="-830" y="183463"/>
                    <a:pt x="562" y="177622"/>
                  </a:cubicBezTo>
                  <a:cubicBezTo>
                    <a:pt x="1862" y="171782"/>
                    <a:pt x="6040" y="167054"/>
                    <a:pt x="11703" y="164922"/>
                  </a:cubicBezTo>
                  <a:lnTo>
                    <a:pt x="57008" y="148420"/>
                  </a:lnTo>
                  <a:lnTo>
                    <a:pt x="41783" y="102624"/>
                  </a:lnTo>
                  <a:cubicBezTo>
                    <a:pt x="39926" y="96969"/>
                    <a:pt x="41040" y="90665"/>
                    <a:pt x="44754" y="86030"/>
                  </a:cubicBezTo>
                  <a:cubicBezTo>
                    <a:pt x="48189" y="81766"/>
                    <a:pt x="53295" y="79355"/>
                    <a:pt x="58586" y="79355"/>
                  </a:cubicBezTo>
                  <a:cubicBezTo>
                    <a:pt x="59236" y="79355"/>
                    <a:pt x="59793" y="79355"/>
                    <a:pt x="60350" y="79448"/>
                  </a:cubicBezTo>
                  <a:lnTo>
                    <a:pt x="108441" y="84176"/>
                  </a:lnTo>
                  <a:lnTo>
                    <a:pt x="114568" y="36340"/>
                  </a:lnTo>
                  <a:cubicBezTo>
                    <a:pt x="115311" y="30407"/>
                    <a:pt x="119024" y="25216"/>
                    <a:pt x="124409" y="22620"/>
                  </a:cubicBezTo>
                  <a:cubicBezTo>
                    <a:pt x="126916" y="21415"/>
                    <a:pt x="129515" y="20859"/>
                    <a:pt x="132115" y="20859"/>
                  </a:cubicBezTo>
                  <a:cubicBezTo>
                    <a:pt x="135364" y="20859"/>
                    <a:pt x="138520" y="21693"/>
                    <a:pt x="141306" y="23454"/>
                  </a:cubicBezTo>
                  <a:lnTo>
                    <a:pt x="182619" y="48485"/>
                  </a:lnTo>
                  <a:lnTo>
                    <a:pt x="208892" y="8065"/>
                  </a:lnTo>
                  <a:cubicBezTo>
                    <a:pt x="212141" y="3059"/>
                    <a:pt x="217712" y="0"/>
                    <a:pt x="22374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grpSp>
        <p:nvGrpSpPr>
          <p:cNvPr id="155" name="组合 154"/>
          <p:cNvGrpSpPr/>
          <p:nvPr/>
        </p:nvGrpSpPr>
        <p:grpSpPr>
          <a:xfrm>
            <a:off x="656316" y="2233944"/>
            <a:ext cx="4774272" cy="2753025"/>
            <a:chOff x="8034742" y="2474307"/>
            <a:chExt cx="4774272" cy="2753025"/>
          </a:xfrm>
        </p:grpSpPr>
        <p:sp>
          <p:nvSpPr>
            <p:cNvPr id="156" name="文本框 155"/>
            <p:cNvSpPr txBox="1"/>
            <p:nvPr/>
          </p:nvSpPr>
          <p:spPr>
            <a:xfrm>
              <a:off x="8077774" y="3081898"/>
              <a:ext cx="473124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157" name="文本框 156"/>
            <p:cNvSpPr txBox="1"/>
            <p:nvPr/>
          </p:nvSpPr>
          <p:spPr>
            <a:xfrm>
              <a:off x="8034742" y="2474307"/>
              <a:ext cx="458265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The Change brings more goods</a:t>
              </a:r>
              <a:endParaRPr lang="zh-CN" altLang="en-US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58" name="文本框 157"/>
            <p:cNvSpPr txBox="1"/>
            <p:nvPr/>
          </p:nvSpPr>
          <p:spPr>
            <a:xfrm>
              <a:off x="8077773" y="3984926"/>
              <a:ext cx="473124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159" name="文本框 158"/>
            <p:cNvSpPr txBox="1"/>
            <p:nvPr/>
          </p:nvSpPr>
          <p:spPr>
            <a:xfrm>
              <a:off x="8077772" y="4888778"/>
              <a:ext cx="473124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</p:grpSp>
      <p:sp>
        <p:nvSpPr>
          <p:cNvPr id="10" name="文本框 9">
            <a:extLst>
              <a:ext uri="{FF2B5EF4-FFF2-40B4-BE49-F238E27FC236}">
                <a16:creationId xmlns:a16="http://schemas.microsoft.com/office/drawing/2014/main" id="{C24CC2F6-76F8-FC6C-2A70-A18DCD13C898}"/>
              </a:ext>
            </a:extLst>
          </p:cNvPr>
          <p:cNvSpPr txBox="1"/>
          <p:nvPr/>
        </p:nvSpPr>
        <p:spPr>
          <a:xfrm>
            <a:off x="695872" y="3265056"/>
            <a:ext cx="611944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Walmart’s strength in eCommerce can be seen in its results. Walmart’s eCommerce sales were up 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79%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in 2020 and were up 1% in 2021 on the back of strong growth in the prior year. Walmart is now the second largest eCommerce retailer in the United States with eCommerce making up around 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13%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of its sales.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Chicory 2023 Online Grocery Shopping Report-top retailers">
            <a:extLst>
              <a:ext uri="{FF2B5EF4-FFF2-40B4-BE49-F238E27FC236}">
                <a16:creationId xmlns:a16="http://schemas.microsoft.com/office/drawing/2014/main" id="{7F5C8988-8435-83B7-EE78-76ABAB605A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365" y="2056649"/>
            <a:ext cx="5112045" cy="4379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328612" y="1923644"/>
            <a:ext cx="11534775" cy="2304111"/>
            <a:chOff x="328612" y="1923644"/>
            <a:chExt cx="11534775" cy="2304111"/>
          </a:xfrm>
        </p:grpSpPr>
        <p:grpSp>
          <p:nvGrpSpPr>
            <p:cNvPr id="117" name="组合 116"/>
            <p:cNvGrpSpPr/>
            <p:nvPr/>
          </p:nvGrpSpPr>
          <p:grpSpPr>
            <a:xfrm>
              <a:off x="6404562" y="2125822"/>
              <a:ext cx="5450854" cy="275671"/>
              <a:chOff x="6404562" y="2125822"/>
              <a:chExt cx="5450854" cy="275671"/>
            </a:xfrm>
          </p:grpSpPr>
          <p:grpSp>
            <p:nvGrpSpPr>
              <p:cNvPr id="73" name="组合 72"/>
              <p:cNvGrpSpPr/>
              <p:nvPr/>
            </p:nvGrpSpPr>
            <p:grpSpPr>
              <a:xfrm>
                <a:off x="6404562" y="2125822"/>
                <a:ext cx="5450854" cy="275671"/>
                <a:chOff x="-57370" y="2710927"/>
                <a:chExt cx="11168227" cy="718073"/>
              </a:xfrm>
            </p:grpSpPr>
            <p:cxnSp>
              <p:nvCxnSpPr>
                <p:cNvPr id="74" name="直接连接符 73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直接连接符 74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直接连接符 75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7" name="直接连接符 76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8" name="直接连接符 77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直接连接符 78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直接连接符 79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1" name="直接连接符 80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直接连接符 81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3" name="直接连接符 82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4" name="直接连接符 83"/>
                <p:cNvCxnSpPr/>
                <p:nvPr userDrawn="1"/>
              </p:nvCxnSpPr>
              <p:spPr>
                <a:xfrm flipH="1">
                  <a:off x="678986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直接连接符 84"/>
                <p:cNvCxnSpPr/>
                <p:nvPr userDrawn="1"/>
              </p:nvCxnSpPr>
              <p:spPr>
                <a:xfrm flipH="1">
                  <a:off x="715025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直接连接符 85"/>
                <p:cNvCxnSpPr/>
                <p:nvPr userDrawn="1"/>
              </p:nvCxnSpPr>
              <p:spPr>
                <a:xfrm flipH="1">
                  <a:off x="750704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直接连接符 86"/>
                <p:cNvCxnSpPr/>
                <p:nvPr userDrawn="1"/>
              </p:nvCxnSpPr>
              <p:spPr>
                <a:xfrm flipH="1">
                  <a:off x="786742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直接连接符 87"/>
                <p:cNvCxnSpPr/>
                <p:nvPr userDrawn="1"/>
              </p:nvCxnSpPr>
              <p:spPr>
                <a:xfrm flipH="1">
                  <a:off x="822780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9" name="直接连接符 88"/>
                <p:cNvCxnSpPr/>
                <p:nvPr userDrawn="1"/>
              </p:nvCxnSpPr>
              <p:spPr>
                <a:xfrm flipH="1">
                  <a:off x="858819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直接连接符 89"/>
                <p:cNvCxnSpPr/>
                <p:nvPr userDrawn="1"/>
              </p:nvCxnSpPr>
              <p:spPr>
                <a:xfrm flipH="1">
                  <a:off x="894857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直接连接符 90"/>
                <p:cNvCxnSpPr/>
                <p:nvPr userDrawn="1"/>
              </p:nvCxnSpPr>
              <p:spPr>
                <a:xfrm flipH="1">
                  <a:off x="930895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2" name="直接连接符 91"/>
                <p:cNvCxnSpPr/>
                <p:nvPr userDrawn="1"/>
              </p:nvCxnSpPr>
              <p:spPr>
                <a:xfrm flipH="1">
                  <a:off x="966933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3" name="直接连接符 92"/>
                <p:cNvCxnSpPr/>
                <p:nvPr userDrawn="1"/>
              </p:nvCxnSpPr>
              <p:spPr>
                <a:xfrm flipH="1">
                  <a:off x="1002971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4" name="直接连接符 93"/>
                <p:cNvCxnSpPr/>
                <p:nvPr userDrawn="1"/>
              </p:nvCxnSpPr>
              <p:spPr>
                <a:xfrm flipH="1">
                  <a:off x="1039009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8" name="直接连接符 97"/>
                <p:cNvCxnSpPr/>
                <p:nvPr userDrawn="1"/>
              </p:nvCxnSpPr>
              <p:spPr>
                <a:xfrm flipH="1">
                  <a:off x="-5737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9" name="直接连接符 98"/>
                <p:cNvCxnSpPr/>
                <p:nvPr userDrawn="1"/>
              </p:nvCxnSpPr>
              <p:spPr>
                <a:xfrm flipH="1">
                  <a:off x="30301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直接连接符 102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6" name="直接连接符 105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3" name="直接连接符 112"/>
              <p:cNvCxnSpPr/>
              <p:nvPr/>
            </p:nvCxnSpPr>
            <p:spPr>
              <a:xfrm flipH="1">
                <a:off x="728763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直接连接符 113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直接连接符 114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6" name="组合 115"/>
            <p:cNvGrpSpPr/>
            <p:nvPr/>
          </p:nvGrpSpPr>
          <p:grpSpPr>
            <a:xfrm>
              <a:off x="601928" y="2125822"/>
              <a:ext cx="5978525" cy="275672"/>
              <a:chOff x="601928" y="2125822"/>
              <a:chExt cx="5978525" cy="275672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601928" y="2125823"/>
                <a:ext cx="5978525" cy="275671"/>
                <a:chOff x="-57370" y="2710927"/>
                <a:chExt cx="12249370" cy="718073"/>
              </a:xfrm>
            </p:grpSpPr>
            <p:cxnSp>
              <p:nvCxnSpPr>
                <p:cNvPr id="38" name="直接连接符 37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直接连接符 38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直接连接符 39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678986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715025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直接连接符 51"/>
                <p:cNvCxnSpPr/>
                <p:nvPr userDrawn="1"/>
              </p:nvCxnSpPr>
              <p:spPr>
                <a:xfrm flipH="1">
                  <a:off x="822780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直接连接符 54"/>
                <p:cNvCxnSpPr/>
                <p:nvPr userDrawn="1"/>
              </p:nvCxnSpPr>
              <p:spPr>
                <a:xfrm flipH="1">
                  <a:off x="930895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直接连接符 55"/>
                <p:cNvCxnSpPr/>
                <p:nvPr userDrawn="1"/>
              </p:nvCxnSpPr>
              <p:spPr>
                <a:xfrm flipH="1">
                  <a:off x="966933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直接连接符 56"/>
                <p:cNvCxnSpPr/>
                <p:nvPr userDrawn="1"/>
              </p:nvCxnSpPr>
              <p:spPr>
                <a:xfrm flipH="1">
                  <a:off x="1002971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直接连接符 57"/>
                <p:cNvCxnSpPr/>
                <p:nvPr userDrawn="1"/>
              </p:nvCxnSpPr>
              <p:spPr>
                <a:xfrm flipH="1">
                  <a:off x="1039009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直接连接符 58"/>
                <p:cNvCxnSpPr/>
                <p:nvPr userDrawn="1"/>
              </p:nvCxnSpPr>
              <p:spPr>
                <a:xfrm flipH="1">
                  <a:off x="1075047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直接连接符 59"/>
                <p:cNvCxnSpPr/>
                <p:nvPr userDrawn="1"/>
              </p:nvCxnSpPr>
              <p:spPr>
                <a:xfrm flipH="1">
                  <a:off x="1111085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直接连接符 60"/>
                <p:cNvCxnSpPr/>
                <p:nvPr userDrawn="1"/>
              </p:nvCxnSpPr>
              <p:spPr>
                <a:xfrm flipH="1">
                  <a:off x="1147123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-5737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30301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直接连接符 63"/>
                <p:cNvCxnSpPr/>
                <p:nvPr userDrawn="1"/>
              </p:nvCxnSpPr>
              <p:spPr>
                <a:xfrm flipH="1">
                  <a:off x="66339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直接连接符 64"/>
                <p:cNvCxnSpPr/>
                <p:nvPr userDrawn="1"/>
              </p:nvCxnSpPr>
              <p:spPr>
                <a:xfrm flipH="1">
                  <a:off x="102377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直接连接符 65"/>
                <p:cNvCxnSpPr/>
                <p:nvPr userDrawn="1"/>
              </p:nvCxnSpPr>
              <p:spPr>
                <a:xfrm flipH="1">
                  <a:off x="138415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直接连接符 66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直接连接符 67"/>
                <p:cNvCxnSpPr/>
                <p:nvPr userDrawn="1"/>
              </p:nvCxnSpPr>
              <p:spPr>
                <a:xfrm flipH="1">
                  <a:off x="210491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直接连接符 68"/>
                <p:cNvCxnSpPr/>
                <p:nvPr userDrawn="1"/>
              </p:nvCxnSpPr>
              <p:spPr>
                <a:xfrm flipH="1">
                  <a:off x="246529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直接连接符 69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0" name="直接连接符 109"/>
              <p:cNvCxnSpPr/>
              <p:nvPr/>
            </p:nvCxnSpPr>
            <p:spPr>
              <a:xfrm flipH="1">
                <a:off x="429749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直接连接符 110"/>
              <p:cNvCxnSpPr/>
              <p:nvPr/>
            </p:nvCxnSpPr>
            <p:spPr>
              <a:xfrm flipH="1">
                <a:off x="447338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直接连接符 111"/>
              <p:cNvCxnSpPr/>
              <p:nvPr/>
            </p:nvCxnSpPr>
            <p:spPr>
              <a:xfrm flipH="1">
                <a:off x="4649276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矩形 1"/>
            <p:cNvSpPr/>
            <p:nvPr/>
          </p:nvSpPr>
          <p:spPr>
            <a:xfrm>
              <a:off x="328612" y="1923644"/>
              <a:ext cx="11534775" cy="2304111"/>
            </a:xfrm>
            <a:prstGeom prst="rect">
              <a:avLst/>
            </a:prstGeom>
            <a:noFill/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71" name="矩形 70"/>
            <p:cNvSpPr/>
            <p:nvPr/>
          </p:nvSpPr>
          <p:spPr>
            <a:xfrm>
              <a:off x="328612" y="1923644"/>
              <a:ext cx="441235" cy="2304111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72" name="矩形 71"/>
            <p:cNvSpPr/>
            <p:nvPr/>
          </p:nvSpPr>
          <p:spPr>
            <a:xfrm>
              <a:off x="11422150" y="1923644"/>
              <a:ext cx="441237" cy="2304111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108" name="文本框 107"/>
            <p:cNvSpPr txBox="1"/>
            <p:nvPr/>
          </p:nvSpPr>
          <p:spPr>
            <a:xfrm>
              <a:off x="4973916" y="1971269"/>
              <a:ext cx="2260752" cy="107721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768395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PART FOUR</a:t>
              </a:r>
              <a:endParaRPr kumimoji="0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768395"/>
                </a:solidFill>
                <a:effectLst/>
                <a:uLnTx/>
                <a:uFillTx/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09" name="文本框 108"/>
            <p:cNvSpPr txBox="1"/>
            <p:nvPr/>
          </p:nvSpPr>
          <p:spPr>
            <a:xfrm>
              <a:off x="911569" y="2875002"/>
              <a:ext cx="1036886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r>
                <a:rPr lang="en-US" altLang="zh-CN" sz="4800" b="1" dirty="0">
                  <a:solidFill>
                    <a:srgbClr val="4276AA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Reference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-1" y="202191"/>
            <a:ext cx="12193200" cy="800050"/>
            <a:chOff x="-1" y="202191"/>
            <a:chExt cx="12193200" cy="800050"/>
          </a:xfrm>
        </p:grpSpPr>
        <p:grpSp>
          <p:nvGrpSpPr>
            <p:cNvPr id="2" name="组合 1"/>
            <p:cNvGrpSpPr/>
            <p:nvPr/>
          </p:nvGrpSpPr>
          <p:grpSpPr>
            <a:xfrm>
              <a:off x="-1" y="957421"/>
              <a:ext cx="12193200" cy="44820"/>
              <a:chOff x="1773217" y="5185185"/>
              <a:chExt cx="8645561" cy="44820"/>
            </a:xfrm>
          </p:grpSpPr>
          <p:cxnSp>
            <p:nvCxnSpPr>
              <p:cNvPr id="3" name="直接连接符 2"/>
              <p:cNvCxnSpPr/>
              <p:nvPr userDrawn="1"/>
            </p:nvCxnSpPr>
            <p:spPr>
              <a:xfrm>
                <a:off x="1773218" y="5185185"/>
                <a:ext cx="8645560" cy="0"/>
              </a:xfrm>
              <a:prstGeom prst="line">
                <a:avLst/>
              </a:prstGeom>
              <a:ln w="317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直接连接符 3"/>
              <p:cNvCxnSpPr/>
              <p:nvPr userDrawn="1"/>
            </p:nvCxnSpPr>
            <p:spPr>
              <a:xfrm>
                <a:off x="1773217" y="5230005"/>
                <a:ext cx="8645560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" name="文本框 4"/>
            <p:cNvSpPr txBox="1"/>
            <p:nvPr/>
          </p:nvSpPr>
          <p:spPr>
            <a:xfrm>
              <a:off x="158534" y="202191"/>
              <a:ext cx="5080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6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Reference</a:t>
              </a: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5284753" y="414393"/>
              <a:ext cx="4043731" cy="275671"/>
              <a:chOff x="2825678" y="2710927"/>
              <a:chExt cx="8285179" cy="718073"/>
            </a:xfrm>
          </p:grpSpPr>
          <p:cxnSp>
            <p:nvCxnSpPr>
              <p:cNvPr id="11" name="直接连接符 10"/>
              <p:cNvCxnSpPr/>
              <p:nvPr userDrawn="1"/>
            </p:nvCxnSpPr>
            <p:spPr>
              <a:xfrm flipH="1">
                <a:off x="318605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/>
            </p:nvCxnSpPr>
            <p:spPr>
              <a:xfrm flipH="1">
                <a:off x="354644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/>
            </p:nvCxnSpPr>
            <p:spPr>
              <a:xfrm flipH="1">
                <a:off x="390682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 flipH="1">
                <a:off x="426720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 flipH="1">
                <a:off x="462758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直接连接符 15"/>
              <p:cNvCxnSpPr/>
              <p:nvPr userDrawn="1"/>
            </p:nvCxnSpPr>
            <p:spPr>
              <a:xfrm flipH="1">
                <a:off x="498796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 flipH="1">
                <a:off x="534834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 flipH="1">
                <a:off x="5708726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/>
            </p:nvCxnSpPr>
            <p:spPr>
              <a:xfrm flipH="1">
                <a:off x="282567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组合 35"/>
            <p:cNvGrpSpPr/>
            <p:nvPr/>
          </p:nvGrpSpPr>
          <p:grpSpPr>
            <a:xfrm>
              <a:off x="9152593" y="410236"/>
              <a:ext cx="2817867" cy="275671"/>
              <a:chOff x="7104504" y="2125822"/>
              <a:chExt cx="2817867" cy="275671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7284014" y="2125822"/>
                <a:ext cx="2638357" cy="275671"/>
                <a:chOff x="1744535" y="2710927"/>
                <a:chExt cx="5405715" cy="718073"/>
              </a:xfrm>
            </p:grpSpPr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8" name="直接连接符 37"/>
              <p:cNvCxnSpPr/>
              <p:nvPr/>
            </p:nvCxnSpPr>
            <p:spPr>
              <a:xfrm flipH="1">
                <a:off x="710450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/>
          </p:nvGrpSpPr>
          <p:grpSpPr>
            <a:xfrm>
              <a:off x="2999054" y="408158"/>
              <a:ext cx="2460718" cy="275671"/>
              <a:chOff x="6069107" y="2710927"/>
              <a:chExt cx="5041750" cy="718073"/>
            </a:xfrm>
          </p:grpSpPr>
          <p:cxnSp>
            <p:nvCxnSpPr>
              <p:cNvPr id="60" name="直接连接符 59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直接连接符 63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直接连接符 67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直接连接符 68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直接连接符 71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72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直接连接符 73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55" name="组合 154"/>
          <p:cNvGrpSpPr/>
          <p:nvPr/>
        </p:nvGrpSpPr>
        <p:grpSpPr>
          <a:xfrm>
            <a:off x="656316" y="2233944"/>
            <a:ext cx="4774272" cy="2753025"/>
            <a:chOff x="8034742" y="2474307"/>
            <a:chExt cx="4774272" cy="2753025"/>
          </a:xfrm>
        </p:grpSpPr>
        <p:sp>
          <p:nvSpPr>
            <p:cNvPr id="156" name="文本框 155"/>
            <p:cNvSpPr txBox="1"/>
            <p:nvPr/>
          </p:nvSpPr>
          <p:spPr>
            <a:xfrm>
              <a:off x="8077774" y="3081898"/>
              <a:ext cx="473124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157" name="文本框 156"/>
            <p:cNvSpPr txBox="1"/>
            <p:nvPr/>
          </p:nvSpPr>
          <p:spPr>
            <a:xfrm>
              <a:off x="8034742" y="2474307"/>
              <a:ext cx="458265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zh-CN" altLang="en-US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58" name="文本框 157"/>
            <p:cNvSpPr txBox="1"/>
            <p:nvPr/>
          </p:nvSpPr>
          <p:spPr>
            <a:xfrm>
              <a:off x="8077773" y="3984926"/>
              <a:ext cx="473124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159" name="文本框 158"/>
            <p:cNvSpPr txBox="1"/>
            <p:nvPr/>
          </p:nvSpPr>
          <p:spPr>
            <a:xfrm>
              <a:off x="8077772" y="4888778"/>
              <a:ext cx="473124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</p:grpSp>
      <p:sp>
        <p:nvSpPr>
          <p:cNvPr id="10" name="文本框 9">
            <a:extLst>
              <a:ext uri="{FF2B5EF4-FFF2-40B4-BE49-F238E27FC236}">
                <a16:creationId xmlns:a16="http://schemas.microsoft.com/office/drawing/2014/main" id="{C24CC2F6-76F8-FC6C-2A70-A18DCD13C898}"/>
              </a:ext>
            </a:extLst>
          </p:cNvPr>
          <p:cNvSpPr txBox="1"/>
          <p:nvPr/>
        </p:nvSpPr>
        <p:spPr>
          <a:xfrm>
            <a:off x="763629" y="1002241"/>
            <a:ext cx="9272035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zh-CN" sz="18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Delesline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, N. (2023) </a:t>
            </a:r>
            <a:r>
              <a:rPr lang="en-US" altLang="zh-CN" sz="1800" i="1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Walmart launches dedicated e-commerce site for businesse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s 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US" altLang="zh-CN" sz="1800" u="sng" kern="100" dirty="0">
                <a:solidFill>
                  <a:srgbClr val="0563C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hlinkClick r:id="rId3"/>
              </a:rPr>
              <a:t>Walmart launches dedicated e-commerce site for businesses | Retail Dive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(Accessed: 24 February 2023)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Goldberg, J. (2020) </a:t>
            </a:r>
            <a:r>
              <a:rPr lang="en-US" altLang="zh-CN" sz="1800" i="1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The Impact Of Covid-19 On U.S. Brands And Retailers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Available at: </a:t>
            </a:r>
            <a:r>
              <a:rPr lang="en-US" altLang="zh-CN" sz="1800" u="sng" kern="100" dirty="0">
                <a:solidFill>
                  <a:srgbClr val="0563C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hlinkClick r:id="rId4"/>
              </a:rPr>
              <a:t>The Impact Of Covid-19 On U.S. Brands And Retailers (forbes.com)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(Accessed: 24 February 2023)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Mckinnon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, T. (2022) </a:t>
            </a:r>
            <a:r>
              <a:rPr lang="en-US" altLang="zh-CN" sz="1800" i="1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6 Reasons Walmart’s eCommerce Strategy is Winning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US" altLang="zh-CN" sz="1800" u="sng" kern="100" dirty="0">
                <a:solidFill>
                  <a:srgbClr val="0563C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hlinkClick r:id="rId5"/>
              </a:rPr>
              <a:t>6 Reasons Walmart’s eCommerce Strategy is Winning (indigo9digital.com)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(Accessed: 24 February 2023)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Repko, M. (2021) </a:t>
            </a:r>
            <a:r>
              <a:rPr lang="en-US" altLang="zh-CN" sz="1800" i="1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Why an emboldened Walmart is looking to beyond retail for future growth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Available at: </a:t>
            </a:r>
            <a:r>
              <a:rPr lang="en-US" altLang="zh-CN" sz="1800" u="sng" kern="100" dirty="0">
                <a:solidFill>
                  <a:srgbClr val="0563C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hlinkClick r:id="rId6"/>
              </a:rPr>
              <a:t>Why Walmart is looking to beyond retail for future growth (cnbc.com)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(Accessed: 24 February 2023)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Redman, R. (2023) </a:t>
            </a:r>
            <a:r>
              <a:rPr lang="en-US" altLang="zh-CN" sz="1800" i="1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Walmart edges out Amazon as most-preferred online grocer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US" altLang="zh-CN" sz="1800" u="sng" kern="100" dirty="0">
                <a:solidFill>
                  <a:srgbClr val="0563C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hlinkClick r:id="rId7"/>
              </a:rPr>
              <a:t>Walmart edges out Amazon as most-preferred online grocer (winsightgrocerybusiness.com)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(Accessed: 24 February 2023)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7442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Click="0" advTm="3000">
        <p14:switch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-1" y="202191"/>
            <a:ext cx="12193200" cy="800050"/>
            <a:chOff x="-1" y="202191"/>
            <a:chExt cx="12193200" cy="800050"/>
          </a:xfrm>
        </p:grpSpPr>
        <p:grpSp>
          <p:nvGrpSpPr>
            <p:cNvPr id="2" name="组合 1"/>
            <p:cNvGrpSpPr/>
            <p:nvPr/>
          </p:nvGrpSpPr>
          <p:grpSpPr>
            <a:xfrm>
              <a:off x="-1" y="957421"/>
              <a:ext cx="12193200" cy="44820"/>
              <a:chOff x="1773217" y="5185185"/>
              <a:chExt cx="8645561" cy="44820"/>
            </a:xfrm>
          </p:grpSpPr>
          <p:cxnSp>
            <p:nvCxnSpPr>
              <p:cNvPr id="3" name="直接连接符 2"/>
              <p:cNvCxnSpPr/>
              <p:nvPr userDrawn="1"/>
            </p:nvCxnSpPr>
            <p:spPr>
              <a:xfrm>
                <a:off x="1773218" y="5185185"/>
                <a:ext cx="8645560" cy="0"/>
              </a:xfrm>
              <a:prstGeom prst="line">
                <a:avLst/>
              </a:prstGeom>
              <a:ln w="317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直接连接符 3"/>
              <p:cNvCxnSpPr/>
              <p:nvPr userDrawn="1"/>
            </p:nvCxnSpPr>
            <p:spPr>
              <a:xfrm>
                <a:off x="1773217" y="5230005"/>
                <a:ext cx="8645560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" name="文本框 4"/>
            <p:cNvSpPr txBox="1"/>
            <p:nvPr/>
          </p:nvSpPr>
          <p:spPr>
            <a:xfrm>
              <a:off x="158534" y="202191"/>
              <a:ext cx="5080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6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Reference</a:t>
              </a: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5284753" y="414393"/>
              <a:ext cx="4043731" cy="275671"/>
              <a:chOff x="2825678" y="2710927"/>
              <a:chExt cx="8285179" cy="718073"/>
            </a:xfrm>
          </p:grpSpPr>
          <p:cxnSp>
            <p:nvCxnSpPr>
              <p:cNvPr id="11" name="直接连接符 10"/>
              <p:cNvCxnSpPr/>
              <p:nvPr userDrawn="1"/>
            </p:nvCxnSpPr>
            <p:spPr>
              <a:xfrm flipH="1">
                <a:off x="318605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/>
            </p:nvCxnSpPr>
            <p:spPr>
              <a:xfrm flipH="1">
                <a:off x="354644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/>
            </p:nvCxnSpPr>
            <p:spPr>
              <a:xfrm flipH="1">
                <a:off x="390682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 flipH="1">
                <a:off x="426720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 flipH="1">
                <a:off x="462758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直接连接符 15"/>
              <p:cNvCxnSpPr/>
              <p:nvPr userDrawn="1"/>
            </p:nvCxnSpPr>
            <p:spPr>
              <a:xfrm flipH="1">
                <a:off x="498796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 flipH="1">
                <a:off x="534834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 flipH="1">
                <a:off x="5708726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/>
            </p:nvCxnSpPr>
            <p:spPr>
              <a:xfrm flipH="1">
                <a:off x="282567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组合 35"/>
            <p:cNvGrpSpPr/>
            <p:nvPr/>
          </p:nvGrpSpPr>
          <p:grpSpPr>
            <a:xfrm>
              <a:off x="9152593" y="410236"/>
              <a:ext cx="2817867" cy="275671"/>
              <a:chOff x="7104504" y="2125822"/>
              <a:chExt cx="2817867" cy="275671"/>
            </a:xfrm>
          </p:grpSpPr>
          <p:grpSp>
            <p:nvGrpSpPr>
              <p:cNvPr id="37" name="组合 36"/>
              <p:cNvGrpSpPr/>
              <p:nvPr/>
            </p:nvGrpSpPr>
            <p:grpSpPr>
              <a:xfrm>
                <a:off x="7284014" y="2125822"/>
                <a:ext cx="2638357" cy="275671"/>
                <a:chOff x="1744535" y="2710927"/>
                <a:chExt cx="5405715" cy="718073"/>
              </a:xfrm>
            </p:grpSpPr>
            <p:cxnSp>
              <p:nvCxnSpPr>
                <p:cNvPr id="41" name="直接连接符 40"/>
                <p:cNvCxnSpPr/>
                <p:nvPr userDrawn="1"/>
              </p:nvCxnSpPr>
              <p:spPr>
                <a:xfrm flipH="1">
                  <a:off x="3186059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 userDrawn="1"/>
              </p:nvCxnSpPr>
              <p:spPr>
                <a:xfrm flipH="1">
                  <a:off x="3546440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 userDrawn="1"/>
              </p:nvCxnSpPr>
              <p:spPr>
                <a:xfrm flipH="1">
                  <a:off x="3906821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直接连接符 43"/>
                <p:cNvCxnSpPr/>
                <p:nvPr userDrawn="1"/>
              </p:nvCxnSpPr>
              <p:spPr>
                <a:xfrm flipH="1">
                  <a:off x="4267202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直接连接符 44"/>
                <p:cNvCxnSpPr/>
                <p:nvPr userDrawn="1"/>
              </p:nvCxnSpPr>
              <p:spPr>
                <a:xfrm flipH="1">
                  <a:off x="4627583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直接连接符 45"/>
                <p:cNvCxnSpPr/>
                <p:nvPr userDrawn="1"/>
              </p:nvCxnSpPr>
              <p:spPr>
                <a:xfrm flipH="1">
                  <a:off x="4987964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直接连接符 46"/>
                <p:cNvCxnSpPr/>
                <p:nvPr userDrawn="1"/>
              </p:nvCxnSpPr>
              <p:spPr>
                <a:xfrm flipH="1">
                  <a:off x="534834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直接连接符 47"/>
                <p:cNvCxnSpPr/>
                <p:nvPr userDrawn="1"/>
              </p:nvCxnSpPr>
              <p:spPr>
                <a:xfrm flipH="1">
                  <a:off x="5708726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 userDrawn="1"/>
              </p:nvCxnSpPr>
              <p:spPr>
                <a:xfrm flipH="1">
                  <a:off x="6069107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/>
                <p:cNvCxnSpPr/>
                <p:nvPr userDrawn="1"/>
              </p:nvCxnSpPr>
              <p:spPr>
                <a:xfrm flipH="1">
                  <a:off x="642948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直接连接符 61"/>
                <p:cNvCxnSpPr/>
                <p:nvPr userDrawn="1"/>
              </p:nvCxnSpPr>
              <p:spPr>
                <a:xfrm flipH="1">
                  <a:off x="1744535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直接连接符 62"/>
                <p:cNvCxnSpPr/>
                <p:nvPr userDrawn="1"/>
              </p:nvCxnSpPr>
              <p:spPr>
                <a:xfrm flipH="1">
                  <a:off x="2825678" y="2710927"/>
                  <a:ext cx="720762" cy="718073"/>
                </a:xfrm>
                <a:prstGeom prst="line">
                  <a:avLst/>
                </a:prstGeom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8" name="直接连接符 37"/>
              <p:cNvCxnSpPr/>
              <p:nvPr/>
            </p:nvCxnSpPr>
            <p:spPr>
              <a:xfrm flipH="1">
                <a:off x="710450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/>
            </p:nvCxnSpPr>
            <p:spPr>
              <a:xfrm flipH="1">
                <a:off x="746352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/>
            </p:nvCxnSpPr>
            <p:spPr>
              <a:xfrm flipH="1">
                <a:off x="7639414" y="2125822"/>
                <a:ext cx="351781" cy="275671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/>
          </p:nvGrpSpPr>
          <p:grpSpPr>
            <a:xfrm>
              <a:off x="2999054" y="408158"/>
              <a:ext cx="2460718" cy="275671"/>
              <a:chOff x="6069107" y="2710927"/>
              <a:chExt cx="5041750" cy="718073"/>
            </a:xfrm>
          </p:grpSpPr>
          <p:cxnSp>
            <p:nvCxnSpPr>
              <p:cNvPr id="60" name="直接连接符 59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直接连接符 63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直接连接符 67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直接连接符 68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直接连接符 71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72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直接连接符 73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55" name="组合 154"/>
          <p:cNvGrpSpPr/>
          <p:nvPr/>
        </p:nvGrpSpPr>
        <p:grpSpPr>
          <a:xfrm>
            <a:off x="656316" y="2233944"/>
            <a:ext cx="4774272" cy="2753025"/>
            <a:chOff x="8034742" y="2474307"/>
            <a:chExt cx="4774272" cy="2753025"/>
          </a:xfrm>
        </p:grpSpPr>
        <p:sp>
          <p:nvSpPr>
            <p:cNvPr id="156" name="文本框 155"/>
            <p:cNvSpPr txBox="1"/>
            <p:nvPr/>
          </p:nvSpPr>
          <p:spPr>
            <a:xfrm>
              <a:off x="8077774" y="3081898"/>
              <a:ext cx="473124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157" name="文本框 156"/>
            <p:cNvSpPr txBox="1"/>
            <p:nvPr/>
          </p:nvSpPr>
          <p:spPr>
            <a:xfrm>
              <a:off x="8034742" y="2474307"/>
              <a:ext cx="458265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zh-CN" altLang="en-US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58" name="文本框 157"/>
            <p:cNvSpPr txBox="1"/>
            <p:nvPr/>
          </p:nvSpPr>
          <p:spPr>
            <a:xfrm>
              <a:off x="8077773" y="3984926"/>
              <a:ext cx="473124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  <p:sp>
          <p:nvSpPr>
            <p:cNvPr id="159" name="文本框 158"/>
            <p:cNvSpPr txBox="1"/>
            <p:nvPr/>
          </p:nvSpPr>
          <p:spPr>
            <a:xfrm>
              <a:off x="8077772" y="4888778"/>
              <a:ext cx="473124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zh-CN" altLang="en-US" sz="1600" dirty="0">
                <a:solidFill>
                  <a:schemeClr val="bg2">
                    <a:lumMod val="50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endParaRPr>
            </a:p>
          </p:txBody>
        </p:sp>
      </p:grpSp>
      <p:sp>
        <p:nvSpPr>
          <p:cNvPr id="10" name="文本框 9">
            <a:extLst>
              <a:ext uri="{FF2B5EF4-FFF2-40B4-BE49-F238E27FC236}">
                <a16:creationId xmlns:a16="http://schemas.microsoft.com/office/drawing/2014/main" id="{C24CC2F6-76F8-FC6C-2A70-A18DCD13C898}"/>
              </a:ext>
            </a:extLst>
          </p:cNvPr>
          <p:cNvSpPr txBox="1"/>
          <p:nvPr/>
        </p:nvSpPr>
        <p:spPr>
          <a:xfrm>
            <a:off x="602956" y="1372143"/>
            <a:ext cx="927203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UAB News (2021) </a:t>
            </a:r>
            <a:r>
              <a:rPr lang="en-US" altLang="zh-CN" sz="1800" i="1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How the COVID-19 pandemic changed society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Available at: </a:t>
            </a:r>
            <a:r>
              <a:rPr lang="en-US" altLang="zh-CN" sz="1800" u="sng" kern="100" dirty="0">
                <a:solidFill>
                  <a:srgbClr val="0563C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hlinkClick r:id="rId3"/>
              </a:rPr>
              <a:t>How the COVID-19 pandemic changed society - News | UAB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(Accessed: 24 February 2023)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Walmart (2022) </a:t>
            </a:r>
            <a:r>
              <a:rPr lang="en-US" altLang="zh-CN" sz="1800" i="1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Walmart’s Quarter Report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Available at: </a:t>
            </a:r>
            <a:r>
              <a:rPr lang="en-US" altLang="zh-CN" sz="1800" u="sng" kern="100" dirty="0">
                <a:solidFill>
                  <a:srgbClr val="0563C1"/>
                </a:solidFill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hlinkClick r:id="rId4"/>
              </a:rPr>
              <a:t>Earnings Release (FY23 Q1) (q4cdn.com)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(Accessed: 24 February 2023)</a:t>
            </a: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0444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Click="0" advTm="3000">
        <p14:switch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-28685" y="295275"/>
            <a:ext cx="12249370" cy="6267450"/>
            <a:chOff x="-28685" y="295275"/>
            <a:chExt cx="12249370" cy="6267450"/>
          </a:xfrm>
        </p:grpSpPr>
        <p:sp>
          <p:nvSpPr>
            <p:cNvPr id="4" name="矩形 3"/>
            <p:cNvSpPr/>
            <p:nvPr/>
          </p:nvSpPr>
          <p:spPr>
            <a:xfrm>
              <a:off x="325529" y="295275"/>
              <a:ext cx="11534775" cy="6267450"/>
            </a:xfrm>
            <a:prstGeom prst="rect">
              <a:avLst/>
            </a:prstGeom>
            <a:noFill/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-28685" y="2760822"/>
              <a:ext cx="12249370" cy="564821"/>
              <a:chOff x="-57370" y="2710927"/>
              <a:chExt cx="12249370" cy="718073"/>
            </a:xfrm>
          </p:grpSpPr>
          <p:cxnSp>
            <p:nvCxnSpPr>
              <p:cNvPr id="8" name="直接连接符 7"/>
              <p:cNvCxnSpPr/>
              <p:nvPr userDrawn="1"/>
            </p:nvCxnSpPr>
            <p:spPr>
              <a:xfrm flipH="1">
                <a:off x="318605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直接连接符 8"/>
              <p:cNvCxnSpPr/>
              <p:nvPr userDrawn="1"/>
            </p:nvCxnSpPr>
            <p:spPr>
              <a:xfrm flipH="1">
                <a:off x="354644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直接连接符 9"/>
              <p:cNvCxnSpPr/>
              <p:nvPr userDrawn="1"/>
            </p:nvCxnSpPr>
            <p:spPr>
              <a:xfrm flipH="1">
                <a:off x="390682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/>
            </p:nvCxnSpPr>
            <p:spPr>
              <a:xfrm flipH="1">
                <a:off x="426720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/>
            </p:nvCxnSpPr>
            <p:spPr>
              <a:xfrm flipH="1">
                <a:off x="462758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/>
            </p:nvCxnSpPr>
            <p:spPr>
              <a:xfrm flipH="1">
                <a:off x="498796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 flipH="1">
                <a:off x="534834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 flipH="1">
                <a:off x="5708726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直接连接符 15"/>
              <p:cNvCxnSpPr/>
              <p:nvPr userDrawn="1"/>
            </p:nvCxnSpPr>
            <p:spPr>
              <a:xfrm flipH="1">
                <a:off x="606910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 flipH="1">
                <a:off x="642948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 flipH="1">
                <a:off x="678986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/>
            </p:nvCxnSpPr>
            <p:spPr>
              <a:xfrm flipH="1">
                <a:off x="715025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/>
            </p:nvCxnSpPr>
            <p:spPr>
              <a:xfrm flipH="1">
                <a:off x="750704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/>
            </p:nvCxnSpPr>
            <p:spPr>
              <a:xfrm flipH="1">
                <a:off x="786742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/>
            </p:nvCxnSpPr>
            <p:spPr>
              <a:xfrm flipH="1">
                <a:off x="8227809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/>
            </p:nvCxnSpPr>
            <p:spPr>
              <a:xfrm flipH="1">
                <a:off x="858819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/>
            </p:nvCxnSpPr>
            <p:spPr>
              <a:xfrm flipH="1">
                <a:off x="894857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/>
            </p:nvCxnSpPr>
            <p:spPr>
              <a:xfrm flipH="1">
                <a:off x="930895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/>
            </p:nvCxnSpPr>
            <p:spPr>
              <a:xfrm flipH="1">
                <a:off x="966933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/>
            </p:nvCxnSpPr>
            <p:spPr>
              <a:xfrm flipH="1">
                <a:off x="1002971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/>
            </p:nvCxnSpPr>
            <p:spPr>
              <a:xfrm flipH="1">
                <a:off x="1039009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/>
            </p:nvCxnSpPr>
            <p:spPr>
              <a:xfrm flipH="1">
                <a:off x="10750476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/>
            </p:nvCxnSpPr>
            <p:spPr>
              <a:xfrm flipH="1">
                <a:off x="1111085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/>
            </p:nvCxnSpPr>
            <p:spPr>
              <a:xfrm flipH="1">
                <a:off x="1147123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直接连接符 31"/>
              <p:cNvCxnSpPr/>
              <p:nvPr userDrawn="1"/>
            </p:nvCxnSpPr>
            <p:spPr>
              <a:xfrm flipH="1">
                <a:off x="-57370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直接连接符 32"/>
              <p:cNvCxnSpPr/>
              <p:nvPr userDrawn="1"/>
            </p:nvCxnSpPr>
            <p:spPr>
              <a:xfrm flipH="1">
                <a:off x="303011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/>
              <p:cNvCxnSpPr/>
              <p:nvPr userDrawn="1"/>
            </p:nvCxnSpPr>
            <p:spPr>
              <a:xfrm flipH="1">
                <a:off x="663392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/>
            </p:nvCxnSpPr>
            <p:spPr>
              <a:xfrm flipH="1">
                <a:off x="1023773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直接连接符 35"/>
              <p:cNvCxnSpPr/>
              <p:nvPr userDrawn="1"/>
            </p:nvCxnSpPr>
            <p:spPr>
              <a:xfrm flipH="1">
                <a:off x="1384154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直接连接符 36"/>
              <p:cNvCxnSpPr/>
              <p:nvPr userDrawn="1"/>
            </p:nvCxnSpPr>
            <p:spPr>
              <a:xfrm flipH="1">
                <a:off x="1744535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 userDrawn="1"/>
            </p:nvCxnSpPr>
            <p:spPr>
              <a:xfrm flipH="1">
                <a:off x="2104916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 userDrawn="1"/>
            </p:nvCxnSpPr>
            <p:spPr>
              <a:xfrm flipH="1">
                <a:off x="2465297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 userDrawn="1"/>
            </p:nvCxnSpPr>
            <p:spPr>
              <a:xfrm flipH="1">
                <a:off x="2825678" y="2710927"/>
                <a:ext cx="720762" cy="718073"/>
              </a:xfrm>
              <a:prstGeom prst="line">
                <a:avLst/>
              </a:prstGeom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1" name="文本框 40"/>
            <p:cNvSpPr txBox="1"/>
            <p:nvPr/>
          </p:nvSpPr>
          <p:spPr>
            <a:xfrm>
              <a:off x="1616783" y="3494796"/>
              <a:ext cx="8958427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7200" b="1" dirty="0">
                  <a:solidFill>
                    <a:schemeClr val="accent1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THANK YOU</a:t>
              </a:r>
              <a:endParaRPr lang="zh-CN" altLang="en-US" sz="7200" b="1" dirty="0">
                <a:solidFill>
                  <a:schemeClr val="accent1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42" name="组合 41"/>
            <p:cNvGrpSpPr/>
            <p:nvPr/>
          </p:nvGrpSpPr>
          <p:grpSpPr>
            <a:xfrm>
              <a:off x="1773217" y="5185185"/>
              <a:ext cx="8645561" cy="44820"/>
              <a:chOff x="1773217" y="5185185"/>
              <a:chExt cx="8645561" cy="44820"/>
            </a:xfrm>
          </p:grpSpPr>
          <p:cxnSp>
            <p:nvCxnSpPr>
              <p:cNvPr id="43" name="直接连接符 42"/>
              <p:cNvCxnSpPr/>
              <p:nvPr userDrawn="1"/>
            </p:nvCxnSpPr>
            <p:spPr>
              <a:xfrm>
                <a:off x="1773218" y="5185185"/>
                <a:ext cx="8645560" cy="0"/>
              </a:xfrm>
              <a:prstGeom prst="line">
                <a:avLst/>
              </a:prstGeom>
              <a:ln w="317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直接连接符 43"/>
              <p:cNvCxnSpPr/>
              <p:nvPr userDrawn="1"/>
            </p:nvCxnSpPr>
            <p:spPr>
              <a:xfrm>
                <a:off x="1773217" y="5230005"/>
                <a:ext cx="8645560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5" name="文本框 44"/>
            <p:cNvSpPr txBox="1"/>
            <p:nvPr/>
          </p:nvSpPr>
          <p:spPr>
            <a:xfrm>
              <a:off x="4656265" y="5000519"/>
              <a:ext cx="3239847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dirty="0">
                  <a:solidFill>
                    <a:schemeClr val="tx2"/>
                  </a:solidFill>
                  <a:latin typeface="字魂59号-创粗黑" panose="00000500000000000000" pitchFamily="2" charset="-122"/>
                  <a:ea typeface="字魂59号-创粗黑" panose="00000500000000000000" pitchFamily="2" charset="-122"/>
                </a:rPr>
                <a:t>【</a:t>
              </a:r>
              <a:r>
                <a:rPr lang="en-US" altLang="zh-CN" dirty="0">
                  <a:solidFill>
                    <a:schemeClr val="tx2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By </a:t>
              </a:r>
              <a:r>
                <a:rPr lang="en-US" altLang="zh-CN" dirty="0" err="1">
                  <a:solidFill>
                    <a:schemeClr val="tx2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Simin</a:t>
              </a:r>
              <a:r>
                <a:rPr lang="en-US" altLang="zh-CN" dirty="0">
                  <a:solidFill>
                    <a:schemeClr val="tx2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 Huang</a:t>
              </a:r>
              <a:r>
                <a:rPr lang="en-US" altLang="zh-CN" dirty="0">
                  <a:solidFill>
                    <a:schemeClr val="tx2"/>
                  </a:solidFill>
                  <a:latin typeface="字魂59号-创粗黑" panose="00000500000000000000" pitchFamily="2" charset="-122"/>
                  <a:ea typeface="字魂59号-创粗黑" panose="00000500000000000000" pitchFamily="2" charset="-122"/>
                </a:rPr>
                <a:t>】</a:t>
              </a:r>
              <a:endParaRPr lang="zh-CN" altLang="en-US" dirty="0">
                <a:solidFill>
                  <a:schemeClr val="tx2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</a:endParaRPr>
            </a:p>
          </p:txBody>
        </p:sp>
        <p:sp>
          <p:nvSpPr>
            <p:cNvPr id="46" name="文本框 45"/>
            <p:cNvSpPr txBox="1"/>
            <p:nvPr/>
          </p:nvSpPr>
          <p:spPr>
            <a:xfrm>
              <a:off x="4656266" y="5596956"/>
              <a:ext cx="2883048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dirty="0">
                  <a:solidFill>
                    <a:schemeClr val="tx2"/>
                  </a:solidFill>
                  <a:latin typeface="Times New Roman" panose="02020603050405020304" pitchFamily="18" charset="0"/>
                  <a:ea typeface="字魂59号-创粗黑" panose="00000500000000000000" pitchFamily="2" charset="-122"/>
                  <a:cs typeface="Times New Roman" panose="02020603050405020304" pitchFamily="18" charset="0"/>
                </a:rPr>
                <a:t>2200512</a:t>
              </a:r>
              <a:endParaRPr lang="zh-CN" altLang="en-US" dirty="0">
                <a:solidFill>
                  <a:schemeClr val="tx2"/>
                </a:solidFill>
                <a:latin typeface="Times New Roman" panose="02020603050405020304" pitchFamily="18" charset="0"/>
                <a:ea typeface="字魂59号-创粗黑" panose="00000500000000000000" pitchFamily="2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3000">
        <p14:switch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05"/>
</p:tagLst>
</file>

<file path=ppt/theme/theme1.xml><?xml version="1.0" encoding="utf-8"?>
<a:theme xmlns:a="http://schemas.openxmlformats.org/drawingml/2006/main" name="芒果派​​">
  <a:themeElements>
    <a:clrScheme name="Office">
      <a:dk1>
        <a:srgbClr val="000000"/>
      </a:dk1>
      <a:lt1>
        <a:srgbClr val="FFFFFF"/>
      </a:lt1>
      <a:dk2>
        <a:srgbClr val="768395"/>
      </a:dk2>
      <a:lt2>
        <a:srgbClr val="F0F0F0"/>
      </a:lt2>
      <a:accent1>
        <a:srgbClr val="4276AA"/>
      </a:accent1>
      <a:accent2>
        <a:srgbClr val="1689A0"/>
      </a:accent2>
      <a:accent3>
        <a:srgbClr val="3FA692"/>
      </a:accent3>
      <a:accent4>
        <a:srgbClr val="5167A4"/>
      </a:accent4>
      <a:accent5>
        <a:srgbClr val="5E5CA2"/>
      </a:accent5>
      <a:accent6>
        <a:srgbClr val="768395"/>
      </a:accent6>
      <a:hlink>
        <a:srgbClr val="4276AA"/>
      </a:hlink>
      <a:folHlink>
        <a:srgbClr val="BFBFBF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4276AA"/>
    </a:accent1>
    <a:accent2>
      <a:srgbClr val="1689A0"/>
    </a:accent2>
    <a:accent3>
      <a:srgbClr val="3FA692"/>
    </a:accent3>
    <a:accent4>
      <a:srgbClr val="5167A4"/>
    </a:accent4>
    <a:accent5>
      <a:srgbClr val="5E5CA2"/>
    </a:accent5>
    <a:accent6>
      <a:srgbClr val="768395"/>
    </a:accent6>
    <a:hlink>
      <a:srgbClr val="4276AA"/>
    </a:hlink>
    <a:folHlink>
      <a:srgbClr val="BFBFB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635</Words>
  <Application>Microsoft Office PowerPoint</Application>
  <PresentationFormat>宽屏</PresentationFormat>
  <Paragraphs>88</Paragraphs>
  <Slides>16</Slides>
  <Notes>16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3" baseType="lpstr">
      <vt:lpstr>等线</vt:lpstr>
      <vt:lpstr>等线 Light</vt:lpstr>
      <vt:lpstr>字魂58号-创中黑</vt:lpstr>
      <vt:lpstr>字魂59号-创粗黑</vt:lpstr>
      <vt:lpstr>Arial</vt:lpstr>
      <vt:lpstr>Times New Roman</vt:lpstr>
      <vt:lpstr>芒果派​​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05</dc:title>
  <dc:creator>沈 晓姣</dc:creator>
  <cp:lastModifiedBy>黄思敏</cp:lastModifiedBy>
  <cp:revision>36</cp:revision>
  <dcterms:created xsi:type="dcterms:W3CDTF">2019-07-01T04:03:00Z</dcterms:created>
  <dcterms:modified xsi:type="dcterms:W3CDTF">2023-02-27T12:41:14Z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2052-11.1.0.9740</vt:lpwstr>
  </property>
</Properties>
</file>