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82EB5D-3D59-4969-A212-F3C831E89DC4}" v="9" dt="2022-11-04T17:18:46.5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utch.co.uk/blog/how-to-become-a-web-developer" TargetMode="External"/><Relationship Id="rId2" Type="http://schemas.openxmlformats.org/officeDocument/2006/relationships/hyperlink" Target="https://zety.com/blog/computer-skills-for-resum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5400"/>
              <a:t>Personal Development Plan (PDP)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endParaRPr lang="en-GB" sz="1100" dirty="0"/>
          </a:p>
        </p:txBody>
      </p:sp>
      <p:sp>
        <p:nvSpPr>
          <p:cNvPr id="18" name="Freeform: Shape 13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418D7867-5EDD-462E-A297-F9365AF62F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390" r="9390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717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Rectangle 8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Freeform: Shape 9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97" name="Isosceles Triangle 9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Isosceles Triangle 9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4098046"/>
              </p:ext>
            </p:extLst>
          </p:nvPr>
        </p:nvGraphicFramePr>
        <p:xfrm>
          <a:off x="643467" y="847950"/>
          <a:ext cx="10905069" cy="5481920"/>
        </p:xfrm>
        <a:graphic>
          <a:graphicData uri="http://schemas.openxmlformats.org/drawingml/2006/table">
            <a:tbl>
              <a:tblPr firstRow="1" bandRow="1">
                <a:noFill/>
                <a:tableStyleId>{21E4AEA4-8DFA-4A89-87EB-49C32662AFE0}</a:tableStyleId>
              </a:tblPr>
              <a:tblGrid>
                <a:gridCol w="947289">
                  <a:extLst>
                    <a:ext uri="{9D8B030D-6E8A-4147-A177-3AD203B41FA5}">
                      <a16:colId xmlns:a16="http://schemas.microsoft.com/office/drawing/2014/main" val="4227390396"/>
                    </a:ext>
                  </a:extLst>
                </a:gridCol>
                <a:gridCol w="1771722">
                  <a:extLst>
                    <a:ext uri="{9D8B030D-6E8A-4147-A177-3AD203B41FA5}">
                      <a16:colId xmlns:a16="http://schemas.microsoft.com/office/drawing/2014/main" val="4196001913"/>
                    </a:ext>
                  </a:extLst>
                </a:gridCol>
                <a:gridCol w="2706281">
                  <a:extLst>
                    <a:ext uri="{9D8B030D-6E8A-4147-A177-3AD203B41FA5}">
                      <a16:colId xmlns:a16="http://schemas.microsoft.com/office/drawing/2014/main" val="232522430"/>
                    </a:ext>
                  </a:extLst>
                </a:gridCol>
                <a:gridCol w="1497625">
                  <a:extLst>
                    <a:ext uri="{9D8B030D-6E8A-4147-A177-3AD203B41FA5}">
                      <a16:colId xmlns:a16="http://schemas.microsoft.com/office/drawing/2014/main" val="1164623800"/>
                    </a:ext>
                  </a:extLst>
                </a:gridCol>
                <a:gridCol w="2751539">
                  <a:extLst>
                    <a:ext uri="{9D8B030D-6E8A-4147-A177-3AD203B41FA5}">
                      <a16:colId xmlns:a16="http://schemas.microsoft.com/office/drawing/2014/main" val="485981499"/>
                    </a:ext>
                  </a:extLst>
                </a:gridCol>
                <a:gridCol w="1230613">
                  <a:extLst>
                    <a:ext uri="{9D8B030D-6E8A-4147-A177-3AD203B41FA5}">
                      <a16:colId xmlns:a16="http://schemas.microsoft.com/office/drawing/2014/main" val="1990222692"/>
                    </a:ext>
                  </a:extLst>
                </a:gridCol>
              </a:tblGrid>
              <a:tr h="1630437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are your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long-term goals?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are your specific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career goals?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are the key skills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needed for each one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of your goals?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skills do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need to work on?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What actions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take?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When are you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going to complete</a:t>
                      </a:r>
                    </a:p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</a:rPr>
                        <a:t>your training by?</a:t>
                      </a:r>
                    </a:p>
                  </a:txBody>
                  <a:tcPr marL="44657" marR="44657" marT="76370" marB="89314" anchor="b">
                    <a:lnL w="12700" cmpd="sng">
                      <a:noFill/>
                      <a:prstDash val="solid"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03260562"/>
                  </a:ext>
                </a:extLst>
              </a:tr>
              <a:tr h="737295">
                <a:tc rowSpan="5">
                  <a:txBody>
                    <a:bodyPr/>
                    <a:lstStyle/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  <a:p>
                      <a:pPr algn="ctr"/>
                      <a:r>
                        <a:rPr lang="en-GB" sz="1800" b="1" cap="none" spc="0" dirty="0">
                          <a:solidFill>
                            <a:schemeClr val="tx1"/>
                          </a:solidFill>
                        </a:rPr>
                        <a:t>A career in I.T.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Improve computing skills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Word processing, Spreadsheets, Presentations, Microsoft Office [1]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>
                          <a:solidFill>
                            <a:schemeClr val="tx1"/>
                          </a:solidFill>
                        </a:rPr>
                        <a:t>Presentations, Microsoft Office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Complete level 4 program and do time management, so I can do more works at home on my own 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12 months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0747298"/>
                  </a:ext>
                </a:extLst>
              </a:tr>
              <a:tr h="915924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about cyber security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Knowledge of operating systems, Coding, Cloud Security, Problem solving skills, Attention to detail [2]</a:t>
                      </a:r>
                    </a:p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A understanding of hacking, fundamental coding skills, Problem solving skills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Take extra time to study on my own through </a:t>
                      </a:r>
                      <a:r>
                        <a:rPr lang="en-GB" sz="1200" cap="none" spc="0" dirty="0" err="1">
                          <a:solidFill>
                            <a:schemeClr val="tx1"/>
                          </a:solidFill>
                        </a:rPr>
                        <a:t>youtube</a:t>
                      </a: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, open university etc. Assessments and modules at university 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27 months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96186249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Learn about web development 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Computer literacy, strong numeracy skills, strong creative ability, a logical approach to work, HTML, XML and JavaScript skills [3] 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Numeracy skills, HTML, XML and JavaScript skills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Focus more on math tasks, writing and reviewing codes for sites, do assessments and modules at university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45 months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1170691"/>
                  </a:ext>
                </a:extLst>
              </a:tr>
              <a:tr h="737295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Job employment 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Job searching skills, Passion, Determination, Resilience, Communication, Teamwork skills, Self management skills [4]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Communication and team work skills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Listen more and focus on body language. Having positive mindset, share enthusiasm and ability to display resilience under stress.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cap="none" spc="0" dirty="0">
                          <a:solidFill>
                            <a:schemeClr val="tx1"/>
                          </a:solidFill>
                        </a:rPr>
                        <a:t>60 months</a:t>
                      </a: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520642"/>
                  </a:ext>
                </a:extLst>
              </a:tr>
              <a:tr h="403856">
                <a:tc v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200" cap="none" spc="0" dirty="0">
                        <a:solidFill>
                          <a:schemeClr val="tx1"/>
                        </a:solidFill>
                      </a:endParaRPr>
                    </a:p>
                  </a:txBody>
                  <a:tcPr marL="44657" marR="44657" marT="76370" marB="8931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EDD119B-6BFA-4C3F-90CE-97DAFD604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0588" y="965199"/>
            <a:ext cx="6766078" cy="49276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3257" y="965198"/>
            <a:ext cx="2707937" cy="49276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r">
              <a:buNone/>
            </a:pPr>
            <a:r>
              <a:rPr lang="en-US" sz="1100" dirty="0">
                <a:solidFill>
                  <a:srgbClr val="FFC000"/>
                </a:solidFill>
              </a:rPr>
              <a:t>[1] </a:t>
            </a:r>
            <a:r>
              <a:rPr lang="en-GB" sz="1100" dirty="0">
                <a:solidFill>
                  <a:srgbClr val="FFC000"/>
                </a:solidFill>
              </a:rPr>
              <a:t>T. </a:t>
            </a:r>
            <a:r>
              <a:rPr lang="en-GB" sz="1100" dirty="0" err="1">
                <a:solidFill>
                  <a:srgbClr val="FFC000"/>
                </a:solidFill>
              </a:rPr>
              <a:t>Gerencer</a:t>
            </a:r>
            <a:r>
              <a:rPr lang="en-GB" sz="1100" dirty="0">
                <a:solidFill>
                  <a:srgbClr val="FFC000"/>
                </a:solidFill>
              </a:rPr>
              <a:t>, "Top Computer Skills Examples for a Resume [+Software list]," </a:t>
            </a:r>
            <a:r>
              <a:rPr lang="en-GB" sz="1100" dirty="0" err="1">
                <a:solidFill>
                  <a:srgbClr val="FFC000"/>
                </a:solidFill>
              </a:rPr>
              <a:t>Zety</a:t>
            </a:r>
            <a:r>
              <a:rPr lang="en-GB" sz="1100" dirty="0">
                <a:solidFill>
                  <a:srgbClr val="FFC000"/>
                </a:solidFill>
              </a:rPr>
              <a:t>, Sep. 19, 2022. Accessed: Nov. 4, 2022. [Online]. Available: </a:t>
            </a:r>
            <a:r>
              <a:rPr lang="en-GB" sz="1100" dirty="0">
                <a:solidFill>
                  <a:srgbClr val="FFC000"/>
                </a:solidFill>
                <a:hlinkClick r:id="rId2"/>
              </a:rPr>
              <a:t>https://zety.com/blog/computer-skills-for-resume</a:t>
            </a:r>
            <a:endParaRPr lang="en-GB" sz="1100" dirty="0">
              <a:solidFill>
                <a:srgbClr val="FFC000"/>
              </a:solidFill>
            </a:endParaRPr>
          </a:p>
          <a:p>
            <a:pPr marL="0" indent="0" algn="r">
              <a:buNone/>
            </a:pPr>
            <a:r>
              <a:rPr lang="en-GB" sz="1100" dirty="0">
                <a:solidFill>
                  <a:srgbClr val="FFC000"/>
                </a:solidFill>
              </a:rPr>
              <a:t>[2] S. Krakoff, "Top Cybersecurity Skills in High Demand," Champlain College Online, 2022. Accessed: Nov. 4, 2022. [Online]. Available: https://online.champlain.edu/blog/top-cybersecurity-skills-in-high-demand</a:t>
            </a:r>
          </a:p>
          <a:p>
            <a:pPr marL="0" indent="0" algn="r">
              <a:buNone/>
            </a:pPr>
            <a:r>
              <a:rPr lang="en-GB" sz="1100" dirty="0">
                <a:solidFill>
                  <a:srgbClr val="FFC000"/>
                </a:solidFill>
              </a:rPr>
              <a:t>[3] "How to become a web developer," </a:t>
            </a:r>
            <a:r>
              <a:rPr lang="en-GB" sz="1100" dirty="0" err="1">
                <a:solidFill>
                  <a:srgbClr val="FFC000"/>
                </a:solidFill>
              </a:rPr>
              <a:t>tutch</a:t>
            </a:r>
            <a:r>
              <a:rPr lang="en-GB" sz="1100" dirty="0">
                <a:solidFill>
                  <a:srgbClr val="FFC000"/>
                </a:solidFill>
              </a:rPr>
              <a:t>, 2017. Accessed: Nov. 4, 2022. [Online]. Available: </a:t>
            </a:r>
            <a:r>
              <a:rPr lang="en-GB" sz="1100" dirty="0">
                <a:solidFill>
                  <a:srgbClr val="FFC000"/>
                </a:solidFill>
                <a:hlinkClick r:id="rId3"/>
              </a:rPr>
              <a:t>https://www.tutch.co.uk/blog/how-to-become-a-web-developer</a:t>
            </a:r>
            <a:endParaRPr lang="en-GB" sz="1100" dirty="0">
              <a:solidFill>
                <a:srgbClr val="FFC000"/>
              </a:solidFill>
            </a:endParaRPr>
          </a:p>
          <a:p>
            <a:pPr marL="0" indent="0" algn="r">
              <a:buNone/>
            </a:pPr>
            <a:r>
              <a:rPr lang="en-GB" sz="1100" dirty="0">
                <a:solidFill>
                  <a:srgbClr val="FFC000"/>
                </a:solidFill>
              </a:rPr>
              <a:t>[4] "Resumes and Cover Letters," Australian Apprenticeships, 2022. Accessed: Nov. 4, 2022. [Online]. Available: https://www.aapathways.com.au/job-hunting/applying-for-an-australian-apprenticeship/resumes-and-cover-letters</a:t>
            </a:r>
          </a:p>
          <a:p>
            <a:pPr marL="0" indent="0" algn="r">
              <a:buNone/>
            </a:pPr>
            <a:r>
              <a:rPr lang="en-GB" sz="1100" dirty="0">
                <a:solidFill>
                  <a:srgbClr val="FFC000"/>
                </a:solidFill>
              </a:rPr>
              <a:t>  </a:t>
            </a:r>
            <a:r>
              <a:rPr lang="en-US" sz="1100" dirty="0">
                <a:solidFill>
                  <a:srgbClr val="FFC000"/>
                </a:solidFill>
              </a:rPr>
              <a:t> </a:t>
            </a:r>
            <a:endParaRPr lang="en-US" sz="1100" kern="1200" dirty="0">
              <a:solidFill>
                <a:srgbClr val="FFC000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1572D0-F0FD-4D84-8F82-DC59140EB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5891" y="2057399"/>
            <a:ext cx="0" cy="274320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795c2eee519b0906b78f51eb9cb3ccd4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ef80f250c225377a941e02ec0529c1e1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6F24D2A-C372-4C27-91F3-6602354251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E0EAC8-32DB-4179-9A14-BB15125B5912}">
  <ds:schemaRefs>
    <ds:schemaRef ds:uri="http://purl.org/dc/terms/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f856874f-9946-48cd-ac29-4cb76853c4c1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88DB06CB-0449-4E4C-9EB0-66505FFA6EE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456</Words>
  <Application>Microsoft Office PowerPoint</Application>
  <PresentationFormat>Widescreen</PresentationFormat>
  <Paragraphs>48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Personal Development Plan (PDP)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Abida Perveen</cp:lastModifiedBy>
  <cp:revision>5</cp:revision>
  <dcterms:created xsi:type="dcterms:W3CDTF">2022-07-21T09:53:39Z</dcterms:created>
  <dcterms:modified xsi:type="dcterms:W3CDTF">2023-02-27T08:46:41Z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