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3"/>
  </p:notesMasterIdLst>
  <p:sldIdLst>
    <p:sldId id="257" r:id="rId5"/>
    <p:sldId id="264" r:id="rId6"/>
    <p:sldId id="258" r:id="rId7"/>
    <p:sldId id="261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BB6753-10C7-4A9A-A893-DB1092791D8C}" v="523" dt="2020-01-13T12:43:18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44" d="100"/>
          <a:sy n="44" d="100"/>
        </p:scale>
        <p:origin x="8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Werner (1904813)" userId="83fb81f1-3ee8-43be-b232-774d41528a1f" providerId="ADAL" clId="{61BB6753-10C7-4A9A-A893-DB1092791D8C}"/>
    <pc:docChg chg="undo redo custSel mod addSld delSld modSld sldOrd">
      <pc:chgData name="Sian Werner (1904813)" userId="83fb81f1-3ee8-43be-b232-774d41528a1f" providerId="ADAL" clId="{61BB6753-10C7-4A9A-A893-DB1092791D8C}" dt="2020-01-13T12:43:40.333" v="3164" actId="20577"/>
      <pc:docMkLst>
        <pc:docMk/>
      </pc:docMkLst>
      <pc:sldChg chg="addSp delSp modSp">
        <pc:chgData name="Sian Werner (1904813)" userId="83fb81f1-3ee8-43be-b232-774d41528a1f" providerId="ADAL" clId="{61BB6753-10C7-4A9A-A893-DB1092791D8C}" dt="2020-01-09T10:26:22.247" v="556" actId="14100"/>
        <pc:sldMkLst>
          <pc:docMk/>
          <pc:sldMk cId="3417858934" sldId="257"/>
        </pc:sldMkLst>
        <pc:spChg chg="add del mod">
          <ac:chgData name="Sian Werner (1904813)" userId="83fb81f1-3ee8-43be-b232-774d41528a1f" providerId="ADAL" clId="{61BB6753-10C7-4A9A-A893-DB1092791D8C}" dt="2020-01-08T13:13:48.554" v="223"/>
          <ac:spMkLst>
            <pc:docMk/>
            <pc:sldMk cId="3417858934" sldId="257"/>
            <ac:spMk id="3" creationId="{FFC032D7-3B20-412D-AB6B-F9F47591284B}"/>
          </ac:spMkLst>
        </pc:spChg>
        <pc:spChg chg="add mod">
          <ac:chgData name="Sian Werner (1904813)" userId="83fb81f1-3ee8-43be-b232-774d41528a1f" providerId="ADAL" clId="{61BB6753-10C7-4A9A-A893-DB1092791D8C}" dt="2020-01-08T13:14:49.740" v="244" actId="255"/>
          <ac:spMkLst>
            <pc:docMk/>
            <pc:sldMk cId="3417858934" sldId="257"/>
            <ac:spMk id="4" creationId="{95EDBD2F-5A8C-4DF1-BC9B-7C53FBAF19CC}"/>
          </ac:spMkLst>
        </pc:spChg>
        <pc:picChg chg="mod">
          <ac:chgData name="Sian Werner (1904813)" userId="83fb81f1-3ee8-43be-b232-774d41528a1f" providerId="ADAL" clId="{61BB6753-10C7-4A9A-A893-DB1092791D8C}" dt="2020-01-09T10:26:22.247" v="556" actId="14100"/>
          <ac:picMkLst>
            <pc:docMk/>
            <pc:sldMk cId="3417858934" sldId="257"/>
            <ac:picMk id="5" creationId="{02AB2E34-2B41-4674-AE58-52FE297D6102}"/>
          </ac:picMkLst>
        </pc:picChg>
      </pc:sldChg>
      <pc:sldChg chg="addSp delSp modSp mod setBg setClrOvrMap">
        <pc:chgData name="Sian Werner (1904813)" userId="83fb81f1-3ee8-43be-b232-774d41528a1f" providerId="ADAL" clId="{61BB6753-10C7-4A9A-A893-DB1092791D8C}" dt="2020-01-09T18:14:49.373" v="1236" actId="404"/>
        <pc:sldMkLst>
          <pc:docMk/>
          <pc:sldMk cId="1480128410" sldId="258"/>
        </pc:sldMkLst>
        <pc:spChg chg="add del mod">
          <ac:chgData name="Sian Werner (1904813)" userId="83fb81f1-3ee8-43be-b232-774d41528a1f" providerId="ADAL" clId="{61BB6753-10C7-4A9A-A893-DB1092791D8C}" dt="2020-01-09T10:22:33.981" v="537" actId="26606"/>
          <ac:spMkLst>
            <pc:docMk/>
            <pc:sldMk cId="1480128410" sldId="258"/>
            <ac:spMk id="3" creationId="{2A045EAC-313D-4C0A-B058-A6E224FA9444}"/>
          </ac:spMkLst>
        </pc:spChg>
        <pc:spChg chg="del">
          <ac:chgData name="Sian Werner (1904813)" userId="83fb81f1-3ee8-43be-b232-774d41528a1f" providerId="ADAL" clId="{61BB6753-10C7-4A9A-A893-DB1092791D8C}" dt="2020-01-09T10:17:20.085" v="533" actId="26606"/>
          <ac:spMkLst>
            <pc:docMk/>
            <pc:sldMk cId="1480128410" sldId="258"/>
            <ac:spMk id="21" creationId="{D6CEF2A9-EF08-4FB3-AFFB-C5F77AB6E028}"/>
          </ac:spMkLst>
        </pc:spChg>
        <pc:spChg chg="del">
          <ac:chgData name="Sian Werner (1904813)" userId="83fb81f1-3ee8-43be-b232-774d41528a1f" providerId="ADAL" clId="{61BB6753-10C7-4A9A-A893-DB1092791D8C}" dt="2020-01-09T10:17:20.085" v="533" actId="26606"/>
          <ac:spMkLst>
            <pc:docMk/>
            <pc:sldMk cId="1480128410" sldId="258"/>
            <ac:spMk id="23" creationId="{4109C3C2-C0A8-4559-8462-8007573DF44C}"/>
          </ac:spMkLst>
        </pc:spChg>
        <pc:spChg chg="del">
          <ac:chgData name="Sian Werner (1904813)" userId="83fb81f1-3ee8-43be-b232-774d41528a1f" providerId="ADAL" clId="{61BB6753-10C7-4A9A-A893-DB1092791D8C}" dt="2020-01-09T10:17:20.085" v="533" actId="26606"/>
          <ac:spMkLst>
            <pc:docMk/>
            <pc:sldMk cId="1480128410" sldId="258"/>
            <ac:spMk id="25" creationId="{4C535542-B72A-4DE0-BE5A-5EA00508C77D}"/>
          </ac:spMkLst>
        </pc:spChg>
        <pc:spChg chg="del">
          <ac:chgData name="Sian Werner (1904813)" userId="83fb81f1-3ee8-43be-b232-774d41528a1f" providerId="ADAL" clId="{61BB6753-10C7-4A9A-A893-DB1092791D8C}" dt="2020-01-09T10:17:20.085" v="533" actId="26606"/>
          <ac:spMkLst>
            <pc:docMk/>
            <pc:sldMk cId="1480128410" sldId="258"/>
            <ac:spMk id="27" creationId="{11DF0705-615B-4CF3-A16F-8C14680D8BA6}"/>
          </ac:spMkLst>
        </pc:spChg>
        <pc:spChg chg="add del">
          <ac:chgData name="Sian Werner (1904813)" userId="83fb81f1-3ee8-43be-b232-774d41528a1f" providerId="ADAL" clId="{61BB6753-10C7-4A9A-A893-DB1092791D8C}" dt="2020-01-09T10:22:33.981" v="537" actId="26606"/>
          <ac:spMkLst>
            <pc:docMk/>
            <pc:sldMk cId="1480128410" sldId="258"/>
            <ac:spMk id="32" creationId="{70B343FF-2E23-43A4-A06E-58C732FF51EF}"/>
          </ac:spMkLst>
        </pc:spChg>
        <pc:spChg chg="add del">
          <ac:chgData name="Sian Werner (1904813)" userId="83fb81f1-3ee8-43be-b232-774d41528a1f" providerId="ADAL" clId="{61BB6753-10C7-4A9A-A893-DB1092791D8C}" dt="2020-01-09T10:22:33.981" v="537" actId="26606"/>
          <ac:spMkLst>
            <pc:docMk/>
            <pc:sldMk cId="1480128410" sldId="258"/>
            <ac:spMk id="34" creationId="{90471E06-C9EC-4B3D-9080-2D75FF3AFBD8}"/>
          </ac:spMkLst>
        </pc:spChg>
        <pc:spChg chg="add del">
          <ac:chgData name="Sian Werner (1904813)" userId="83fb81f1-3ee8-43be-b232-774d41528a1f" providerId="ADAL" clId="{61BB6753-10C7-4A9A-A893-DB1092791D8C}" dt="2020-01-09T10:22:33.981" v="537" actId="26606"/>
          <ac:spMkLst>
            <pc:docMk/>
            <pc:sldMk cId="1480128410" sldId="258"/>
            <ac:spMk id="36" creationId="{6AF66A71-3CC4-4EE2-A759-0F0ACE6C4325}"/>
          </ac:spMkLst>
        </pc:spChg>
        <pc:spChg chg="add del">
          <ac:chgData name="Sian Werner (1904813)" userId="83fb81f1-3ee8-43be-b232-774d41528a1f" providerId="ADAL" clId="{61BB6753-10C7-4A9A-A893-DB1092791D8C}" dt="2020-01-09T10:24:40.131" v="549" actId="26606"/>
          <ac:spMkLst>
            <pc:docMk/>
            <pc:sldMk cId="1480128410" sldId="258"/>
            <ac:spMk id="41" creationId="{74CD14DB-BB81-479F-A1FC-1C75640E9F84}"/>
          </ac:spMkLst>
        </pc:spChg>
        <pc:spChg chg="add del">
          <ac:chgData name="Sian Werner (1904813)" userId="83fb81f1-3ee8-43be-b232-774d41528a1f" providerId="ADAL" clId="{61BB6753-10C7-4A9A-A893-DB1092791D8C}" dt="2020-01-09T10:22:33.921" v="536" actId="26606"/>
          <ac:spMkLst>
            <pc:docMk/>
            <pc:sldMk cId="1480128410" sldId="258"/>
            <ac:spMk id="43" creationId="{D8B9538A-2A89-47DD-996C-7D2BE2AB6CA0}"/>
          </ac:spMkLst>
        </pc:spChg>
        <pc:spChg chg="add del">
          <ac:chgData name="Sian Werner (1904813)" userId="83fb81f1-3ee8-43be-b232-774d41528a1f" providerId="ADAL" clId="{61BB6753-10C7-4A9A-A893-DB1092791D8C}" dt="2020-01-09T10:22:33.921" v="536" actId="26606"/>
          <ac:spMkLst>
            <pc:docMk/>
            <pc:sldMk cId="1480128410" sldId="258"/>
            <ac:spMk id="45" creationId="{E625979B-5325-4898-8EF9-5C174B19218E}"/>
          </ac:spMkLst>
        </pc:spChg>
        <pc:spChg chg="add del">
          <ac:chgData name="Sian Werner (1904813)" userId="83fb81f1-3ee8-43be-b232-774d41528a1f" providerId="ADAL" clId="{61BB6753-10C7-4A9A-A893-DB1092791D8C}" dt="2020-01-09T10:22:33.921" v="536" actId="26606"/>
          <ac:spMkLst>
            <pc:docMk/>
            <pc:sldMk cId="1480128410" sldId="258"/>
            <ac:spMk id="47" creationId="{34B22E2B-30D5-47A4-97C5-091EA1ABC728}"/>
          </ac:spMkLst>
        </pc:spChg>
        <pc:spChg chg="add del">
          <ac:chgData name="Sian Werner (1904813)" userId="83fb81f1-3ee8-43be-b232-774d41528a1f" providerId="ADAL" clId="{61BB6753-10C7-4A9A-A893-DB1092791D8C}" dt="2020-01-09T10:22:33.921" v="536" actId="26606"/>
          <ac:spMkLst>
            <pc:docMk/>
            <pc:sldMk cId="1480128410" sldId="258"/>
            <ac:spMk id="49" creationId="{9B6DA3CD-A002-40ED-8194-B4E637BD7669}"/>
          </ac:spMkLst>
        </pc:spChg>
        <pc:spChg chg="add del">
          <ac:chgData name="Sian Werner (1904813)" userId="83fb81f1-3ee8-43be-b232-774d41528a1f" providerId="ADAL" clId="{61BB6753-10C7-4A9A-A893-DB1092791D8C}" dt="2020-01-09T10:24:40.131" v="549" actId="26606"/>
          <ac:spMkLst>
            <pc:docMk/>
            <pc:sldMk cId="1480128410" sldId="258"/>
            <ac:spMk id="51" creationId="{C943A91B-7CA7-4592-A975-73B1BF8C4C74}"/>
          </ac:spMkLst>
        </pc:spChg>
        <pc:spChg chg="add del">
          <ac:chgData name="Sian Werner (1904813)" userId="83fb81f1-3ee8-43be-b232-774d41528a1f" providerId="ADAL" clId="{61BB6753-10C7-4A9A-A893-DB1092791D8C}" dt="2020-01-09T10:24:40.131" v="549" actId="26606"/>
          <ac:spMkLst>
            <pc:docMk/>
            <pc:sldMk cId="1480128410" sldId="258"/>
            <ac:spMk id="52" creationId="{EC471314-E46A-414B-8D91-74880E84F187}"/>
          </ac:spMkLst>
        </pc:spChg>
        <pc:spChg chg="add del">
          <ac:chgData name="Sian Werner (1904813)" userId="83fb81f1-3ee8-43be-b232-774d41528a1f" providerId="ADAL" clId="{61BB6753-10C7-4A9A-A893-DB1092791D8C}" dt="2020-01-09T10:24:40.131" v="549" actId="26606"/>
          <ac:spMkLst>
            <pc:docMk/>
            <pc:sldMk cId="1480128410" sldId="258"/>
            <ac:spMk id="53" creationId="{6A681326-1C9D-44A3-A627-3871BDAE4127}"/>
          </ac:spMkLst>
        </pc:spChg>
        <pc:spChg chg="add mod">
          <ac:chgData name="Sian Werner (1904813)" userId="83fb81f1-3ee8-43be-b232-774d41528a1f" providerId="ADAL" clId="{61BB6753-10C7-4A9A-A893-DB1092791D8C}" dt="2020-01-09T18:14:49.373" v="1236" actId="404"/>
          <ac:spMkLst>
            <pc:docMk/>
            <pc:sldMk cId="1480128410" sldId="258"/>
            <ac:spMk id="54" creationId="{2A045EAC-313D-4C0A-B058-A6E224FA9444}"/>
          </ac:spMkLst>
        </pc:spChg>
        <pc:spChg chg="add">
          <ac:chgData name="Sian Werner (1904813)" userId="83fb81f1-3ee8-43be-b232-774d41528a1f" providerId="ADAL" clId="{61BB6753-10C7-4A9A-A893-DB1092791D8C}" dt="2020-01-09T10:24:40.131" v="549" actId="26606"/>
          <ac:spMkLst>
            <pc:docMk/>
            <pc:sldMk cId="1480128410" sldId="258"/>
            <ac:spMk id="59" creationId="{D6CEF2A9-EF08-4FB3-AFFB-C5F77AB6E028}"/>
          </ac:spMkLst>
        </pc:spChg>
        <pc:spChg chg="add">
          <ac:chgData name="Sian Werner (1904813)" userId="83fb81f1-3ee8-43be-b232-774d41528a1f" providerId="ADAL" clId="{61BB6753-10C7-4A9A-A893-DB1092791D8C}" dt="2020-01-09T10:24:40.131" v="549" actId="26606"/>
          <ac:spMkLst>
            <pc:docMk/>
            <pc:sldMk cId="1480128410" sldId="258"/>
            <ac:spMk id="61" creationId="{4109C3C2-C0A8-4559-8462-8007573DF44C}"/>
          </ac:spMkLst>
        </pc:spChg>
        <pc:spChg chg="add">
          <ac:chgData name="Sian Werner (1904813)" userId="83fb81f1-3ee8-43be-b232-774d41528a1f" providerId="ADAL" clId="{61BB6753-10C7-4A9A-A893-DB1092791D8C}" dt="2020-01-09T10:24:40.131" v="549" actId="26606"/>
          <ac:spMkLst>
            <pc:docMk/>
            <pc:sldMk cId="1480128410" sldId="258"/>
            <ac:spMk id="63" creationId="{4C535542-B72A-4DE0-BE5A-5EA00508C77D}"/>
          </ac:spMkLst>
        </pc:spChg>
        <pc:spChg chg="add">
          <ac:chgData name="Sian Werner (1904813)" userId="83fb81f1-3ee8-43be-b232-774d41528a1f" providerId="ADAL" clId="{61BB6753-10C7-4A9A-A893-DB1092791D8C}" dt="2020-01-09T10:24:40.131" v="549" actId="26606"/>
          <ac:spMkLst>
            <pc:docMk/>
            <pc:sldMk cId="1480128410" sldId="258"/>
            <ac:spMk id="65" creationId="{11DF0705-615B-4CF3-A16F-8C14680D8BA6}"/>
          </ac:spMkLst>
        </pc:spChg>
        <pc:graphicFrameChg chg="add del">
          <ac:chgData name="Sian Werner (1904813)" userId="83fb81f1-3ee8-43be-b232-774d41528a1f" providerId="ADAL" clId="{61BB6753-10C7-4A9A-A893-DB1092791D8C}" dt="2020-01-09T10:22:33.921" v="536" actId="26606"/>
          <ac:graphicFrameMkLst>
            <pc:docMk/>
            <pc:sldMk cId="1480128410" sldId="258"/>
            <ac:graphicFrameMk id="38" creationId="{F22CD9F8-F6BB-402D-959B-86CDE4A0C728}"/>
          </ac:graphicFrameMkLst>
        </pc:graphicFrameChg>
        <pc:picChg chg="add del mod">
          <ac:chgData name="Sian Werner (1904813)" userId="83fb81f1-3ee8-43be-b232-774d41528a1f" providerId="ADAL" clId="{61BB6753-10C7-4A9A-A893-DB1092791D8C}" dt="2020-01-09T10:20:39.742" v="534"/>
          <ac:picMkLst>
            <pc:docMk/>
            <pc:sldMk cId="1480128410" sldId="258"/>
            <ac:picMk id="4" creationId="{3DA31512-45C0-40F3-A985-4FFB6DA4F816}"/>
          </ac:picMkLst>
        </pc:picChg>
        <pc:picChg chg="del mod">
          <ac:chgData name="Sian Werner (1904813)" userId="83fb81f1-3ee8-43be-b232-774d41528a1f" providerId="ADAL" clId="{61BB6753-10C7-4A9A-A893-DB1092791D8C}" dt="2020-01-08T13:21:19.683" v="517"/>
          <ac:picMkLst>
            <pc:docMk/>
            <pc:sldMk cId="1480128410" sldId="258"/>
            <ac:picMk id="5" creationId="{8848297A-657E-4222-90A5-155D62C59BDC}"/>
          </ac:picMkLst>
        </pc:picChg>
        <pc:picChg chg="add del mod">
          <ac:chgData name="Sian Werner (1904813)" userId="83fb81f1-3ee8-43be-b232-774d41528a1f" providerId="ADAL" clId="{61BB6753-10C7-4A9A-A893-DB1092791D8C}" dt="2020-01-09T10:23:57.640" v="545"/>
          <ac:picMkLst>
            <pc:docMk/>
            <pc:sldMk cId="1480128410" sldId="258"/>
            <ac:picMk id="6" creationId="{6E7EFA06-2C84-4AB4-B1A8-33AA7F726806}"/>
          </ac:picMkLst>
        </pc:picChg>
        <pc:picChg chg="add mod">
          <ac:chgData name="Sian Werner (1904813)" userId="83fb81f1-3ee8-43be-b232-774d41528a1f" providerId="ADAL" clId="{61BB6753-10C7-4A9A-A893-DB1092791D8C}" dt="2020-01-09T10:24:40.131" v="549" actId="26606"/>
          <ac:picMkLst>
            <pc:docMk/>
            <pc:sldMk cId="1480128410" sldId="258"/>
            <ac:picMk id="8" creationId="{AC9FB373-F97E-4D02-B707-0A6856CBD19A}"/>
          </ac:picMkLst>
        </pc:picChg>
      </pc:sldChg>
      <pc:sldChg chg="addSp modSp add del mod setBg">
        <pc:chgData name="Sian Werner (1904813)" userId="83fb81f1-3ee8-43be-b232-774d41528a1f" providerId="ADAL" clId="{61BB6753-10C7-4A9A-A893-DB1092791D8C}" dt="2020-01-07T21:49:55.468" v="24" actId="2696"/>
        <pc:sldMkLst>
          <pc:docMk/>
          <pc:sldMk cId="208116104" sldId="259"/>
        </pc:sldMkLst>
        <pc:spChg chg="mod">
          <ac:chgData name="Sian Werner (1904813)" userId="83fb81f1-3ee8-43be-b232-774d41528a1f" providerId="ADAL" clId="{61BB6753-10C7-4A9A-A893-DB1092791D8C}" dt="2020-01-07T21:49:41.289" v="23" actId="20577"/>
          <ac:spMkLst>
            <pc:docMk/>
            <pc:sldMk cId="208116104" sldId="259"/>
            <ac:spMk id="2" creationId="{B25F4CF3-1C6B-4D6F-A6A7-0A255CAD8ABC}"/>
          </ac:spMkLst>
        </pc:spChg>
        <pc:spChg chg="mod">
          <ac:chgData name="Sian Werner (1904813)" userId="83fb81f1-3ee8-43be-b232-774d41528a1f" providerId="ADAL" clId="{61BB6753-10C7-4A9A-A893-DB1092791D8C}" dt="2020-01-07T21:25:40.408" v="2" actId="26606"/>
          <ac:spMkLst>
            <pc:docMk/>
            <pc:sldMk cId="208116104" sldId="259"/>
            <ac:spMk id="3" creationId="{695EC3B1-0CB9-46ED-99F4-838D1D74C3C8}"/>
          </ac:spMkLst>
        </pc:spChg>
        <pc:spChg chg="add">
          <ac:chgData name="Sian Werner (1904813)" userId="83fb81f1-3ee8-43be-b232-774d41528a1f" providerId="ADAL" clId="{61BB6753-10C7-4A9A-A893-DB1092791D8C}" dt="2020-01-07T21:25:40.408" v="2" actId="26606"/>
          <ac:spMkLst>
            <pc:docMk/>
            <pc:sldMk cId="208116104" sldId="259"/>
            <ac:spMk id="8" creationId="{DDBA86CC-34C3-43C1-B328-62490FE69046}"/>
          </ac:spMkLst>
        </pc:spChg>
        <pc:spChg chg="add">
          <ac:chgData name="Sian Werner (1904813)" userId="83fb81f1-3ee8-43be-b232-774d41528a1f" providerId="ADAL" clId="{61BB6753-10C7-4A9A-A893-DB1092791D8C}" dt="2020-01-07T21:25:40.408" v="2" actId="26606"/>
          <ac:spMkLst>
            <pc:docMk/>
            <pc:sldMk cId="208116104" sldId="259"/>
            <ac:spMk id="10" creationId="{9CF4C9D6-90BC-48A0-91E8-0F0373CA11B5}"/>
          </ac:spMkLst>
        </pc:spChg>
      </pc:sldChg>
      <pc:sldChg chg="add del">
        <pc:chgData name="Sian Werner (1904813)" userId="83fb81f1-3ee8-43be-b232-774d41528a1f" providerId="ADAL" clId="{61BB6753-10C7-4A9A-A893-DB1092791D8C}" dt="2020-01-07T21:50:30.413" v="26" actId="2696"/>
        <pc:sldMkLst>
          <pc:docMk/>
          <pc:sldMk cId="323572231" sldId="259"/>
        </pc:sldMkLst>
      </pc:sldChg>
      <pc:sldChg chg="del">
        <pc:chgData name="Sian Werner (1904813)" userId="83fb81f1-3ee8-43be-b232-774d41528a1f" providerId="ADAL" clId="{61BB6753-10C7-4A9A-A893-DB1092791D8C}" dt="2020-01-07T21:25:16.834" v="0" actId="2696"/>
        <pc:sldMkLst>
          <pc:docMk/>
          <pc:sldMk cId="2873841339" sldId="259"/>
        </pc:sldMkLst>
      </pc:sldChg>
      <pc:sldChg chg="addSp delSp modSp add del modAnim">
        <pc:chgData name="Sian Werner (1904813)" userId="83fb81f1-3ee8-43be-b232-774d41528a1f" providerId="ADAL" clId="{61BB6753-10C7-4A9A-A893-DB1092791D8C}" dt="2020-01-08T11:26:14.937" v="218" actId="2696"/>
        <pc:sldMkLst>
          <pc:docMk/>
          <pc:sldMk cId="2933203114" sldId="259"/>
        </pc:sldMkLst>
        <pc:spChg chg="mod">
          <ac:chgData name="Sian Werner (1904813)" userId="83fb81f1-3ee8-43be-b232-774d41528a1f" providerId="ADAL" clId="{61BB6753-10C7-4A9A-A893-DB1092791D8C}" dt="2020-01-07T21:53:48.088" v="113" actId="255"/>
          <ac:spMkLst>
            <pc:docMk/>
            <pc:sldMk cId="2933203114" sldId="259"/>
            <ac:spMk id="2" creationId="{8904A224-58D6-4858-AFCA-606B2C0D7E40}"/>
          </ac:spMkLst>
        </pc:spChg>
        <pc:spChg chg="add del mod">
          <ac:chgData name="Sian Werner (1904813)" userId="83fb81f1-3ee8-43be-b232-774d41528a1f" providerId="ADAL" clId="{61BB6753-10C7-4A9A-A893-DB1092791D8C}" dt="2020-01-07T21:52:23.527" v="76" actId="767"/>
          <ac:spMkLst>
            <pc:docMk/>
            <pc:sldMk cId="2933203114" sldId="259"/>
            <ac:spMk id="3" creationId="{CD39B085-AC72-4B53-A6DA-D808CFEE5172}"/>
          </ac:spMkLst>
        </pc:spChg>
        <pc:spChg chg="add del mod">
          <ac:chgData name="Sian Werner (1904813)" userId="83fb81f1-3ee8-43be-b232-774d41528a1f" providerId="ADAL" clId="{61BB6753-10C7-4A9A-A893-DB1092791D8C}" dt="2020-01-07T21:53:16.275" v="96"/>
          <ac:spMkLst>
            <pc:docMk/>
            <pc:sldMk cId="2933203114" sldId="259"/>
            <ac:spMk id="4" creationId="{282CC37A-AD83-4C25-AE86-C6AD956798D6}"/>
          </ac:spMkLst>
        </pc:spChg>
        <pc:spChg chg="add del mod">
          <ac:chgData name="Sian Werner (1904813)" userId="83fb81f1-3ee8-43be-b232-774d41528a1f" providerId="ADAL" clId="{61BB6753-10C7-4A9A-A893-DB1092791D8C}" dt="2020-01-07T21:54:48.034" v="118"/>
          <ac:spMkLst>
            <pc:docMk/>
            <pc:sldMk cId="2933203114" sldId="259"/>
            <ac:spMk id="5" creationId="{7BB7874A-5D30-49BD-BDB0-B0983770C9C8}"/>
          </ac:spMkLst>
        </pc:spChg>
        <pc:spChg chg="add del mod">
          <ac:chgData name="Sian Werner (1904813)" userId="83fb81f1-3ee8-43be-b232-774d41528a1f" providerId="ADAL" clId="{61BB6753-10C7-4A9A-A893-DB1092791D8C}" dt="2020-01-07T21:55:10.579" v="123"/>
          <ac:spMkLst>
            <pc:docMk/>
            <pc:sldMk cId="2933203114" sldId="259"/>
            <ac:spMk id="6" creationId="{925678A9-D060-4EE1-AF66-E8E909CEB6B9}"/>
          </ac:spMkLst>
        </pc:spChg>
        <pc:spChg chg="add mod">
          <ac:chgData name="Sian Werner (1904813)" userId="83fb81f1-3ee8-43be-b232-774d41528a1f" providerId="ADAL" clId="{61BB6753-10C7-4A9A-A893-DB1092791D8C}" dt="2020-01-08T11:25:23.437" v="214" actId="1076"/>
          <ac:spMkLst>
            <pc:docMk/>
            <pc:sldMk cId="2933203114" sldId="259"/>
            <ac:spMk id="7" creationId="{50971A7C-D1DB-4E28-8D27-9052D0E78CED}"/>
          </ac:spMkLst>
        </pc:spChg>
        <pc:spChg chg="add del mod">
          <ac:chgData name="Sian Werner (1904813)" userId="83fb81f1-3ee8-43be-b232-774d41528a1f" providerId="ADAL" clId="{61BB6753-10C7-4A9A-A893-DB1092791D8C}" dt="2020-01-07T21:58:59.516" v="205"/>
          <ac:spMkLst>
            <pc:docMk/>
            <pc:sldMk cId="2933203114" sldId="259"/>
            <ac:spMk id="8" creationId="{4AF7E395-4A22-4B41-8146-D2F700636D11}"/>
          </ac:spMkLst>
        </pc:spChg>
      </pc:sldChg>
      <pc:sldChg chg="add del">
        <pc:chgData name="Sian Werner (1904813)" userId="83fb81f1-3ee8-43be-b232-774d41528a1f" providerId="ADAL" clId="{61BB6753-10C7-4A9A-A893-DB1092791D8C}" dt="2020-01-08T11:26:07.579" v="217" actId="2696"/>
        <pc:sldMkLst>
          <pc:docMk/>
          <pc:sldMk cId="3060515183" sldId="260"/>
        </pc:sldMkLst>
      </pc:sldChg>
      <pc:sldChg chg="addSp delSp modSp add modAnim">
        <pc:chgData name="Sian Werner (1904813)" userId="83fb81f1-3ee8-43be-b232-774d41528a1f" providerId="ADAL" clId="{61BB6753-10C7-4A9A-A893-DB1092791D8C}" dt="2020-01-10T14:56:06.187" v="2863" actId="115"/>
        <pc:sldMkLst>
          <pc:docMk/>
          <pc:sldMk cId="2043348104" sldId="261"/>
        </pc:sldMkLst>
        <pc:spChg chg="mod">
          <ac:chgData name="Sian Werner (1904813)" userId="83fb81f1-3ee8-43be-b232-774d41528a1f" providerId="ADAL" clId="{61BB6753-10C7-4A9A-A893-DB1092791D8C}" dt="2020-01-10T14:56:06.187" v="2863" actId="115"/>
          <ac:spMkLst>
            <pc:docMk/>
            <pc:sldMk cId="2043348104" sldId="261"/>
            <ac:spMk id="2" creationId="{67555C10-E93D-4CE1-937D-CDCA78779059}"/>
          </ac:spMkLst>
        </pc:spChg>
        <pc:spChg chg="mod">
          <ac:chgData name="Sian Werner (1904813)" userId="83fb81f1-3ee8-43be-b232-774d41528a1f" providerId="ADAL" clId="{61BB6753-10C7-4A9A-A893-DB1092791D8C}" dt="2020-01-09T11:10:22.633" v="911" actId="20577"/>
          <ac:spMkLst>
            <pc:docMk/>
            <pc:sldMk cId="2043348104" sldId="261"/>
            <ac:spMk id="3" creationId="{DF9454BF-8766-4E09-80E8-00240D2F388D}"/>
          </ac:spMkLst>
        </pc:spChg>
        <pc:spChg chg="add del mod">
          <ac:chgData name="Sian Werner (1904813)" userId="83fb81f1-3ee8-43be-b232-774d41528a1f" providerId="ADAL" clId="{61BB6753-10C7-4A9A-A893-DB1092791D8C}" dt="2020-01-09T11:07:58.053" v="782"/>
          <ac:spMkLst>
            <pc:docMk/>
            <pc:sldMk cId="2043348104" sldId="261"/>
            <ac:spMk id="4" creationId="{D5BBD307-1376-441C-88D7-A8DE43F3BC0D}"/>
          </ac:spMkLst>
        </pc:spChg>
      </pc:sldChg>
      <pc:sldChg chg="modSp add del">
        <pc:chgData name="Sian Werner (1904813)" userId="83fb81f1-3ee8-43be-b232-774d41528a1f" providerId="ADAL" clId="{61BB6753-10C7-4A9A-A893-DB1092791D8C}" dt="2020-01-09T21:28:47.459" v="1238" actId="2696"/>
        <pc:sldMkLst>
          <pc:docMk/>
          <pc:sldMk cId="3292536074" sldId="262"/>
        </pc:sldMkLst>
        <pc:spChg chg="mod">
          <ac:chgData name="Sian Werner (1904813)" userId="83fb81f1-3ee8-43be-b232-774d41528a1f" providerId="ADAL" clId="{61BB6753-10C7-4A9A-A893-DB1092791D8C}" dt="2020-01-09T11:45:36.924" v="1009" actId="14100"/>
          <ac:spMkLst>
            <pc:docMk/>
            <pc:sldMk cId="3292536074" sldId="262"/>
            <ac:spMk id="2" creationId="{8E2FF83A-E3FF-4FD7-B75F-B111341F256C}"/>
          </ac:spMkLst>
        </pc:spChg>
      </pc:sldChg>
      <pc:sldChg chg="modSp add del">
        <pc:chgData name="Sian Werner (1904813)" userId="83fb81f1-3ee8-43be-b232-774d41528a1f" providerId="ADAL" clId="{61BB6753-10C7-4A9A-A893-DB1092791D8C}" dt="2020-01-09T11:12:31.667" v="955" actId="2696"/>
        <pc:sldMkLst>
          <pc:docMk/>
          <pc:sldMk cId="2601581805" sldId="263"/>
        </pc:sldMkLst>
        <pc:spChg chg="mod">
          <ac:chgData name="Sian Werner (1904813)" userId="83fb81f1-3ee8-43be-b232-774d41528a1f" providerId="ADAL" clId="{61BB6753-10C7-4A9A-A893-DB1092791D8C}" dt="2020-01-09T11:11:11.973" v="954" actId="20577"/>
          <ac:spMkLst>
            <pc:docMk/>
            <pc:sldMk cId="2601581805" sldId="263"/>
            <ac:spMk id="2" creationId="{BB03C3ED-2F71-459E-AFBA-90B3B3E30CBC}"/>
          </ac:spMkLst>
        </pc:spChg>
      </pc:sldChg>
      <pc:sldChg chg="modSp add ord modAnim">
        <pc:chgData name="Sian Werner (1904813)" userId="83fb81f1-3ee8-43be-b232-774d41528a1f" providerId="ADAL" clId="{61BB6753-10C7-4A9A-A893-DB1092791D8C}" dt="2020-01-12T08:47:44.382" v="2864" actId="313"/>
        <pc:sldMkLst>
          <pc:docMk/>
          <pc:sldMk cId="2973324759" sldId="264"/>
        </pc:sldMkLst>
        <pc:spChg chg="mod">
          <ac:chgData name="Sian Werner (1904813)" userId="83fb81f1-3ee8-43be-b232-774d41528a1f" providerId="ADAL" clId="{61BB6753-10C7-4A9A-A893-DB1092791D8C}" dt="2020-01-08T13:20:27.019" v="514" actId="255"/>
          <ac:spMkLst>
            <pc:docMk/>
            <pc:sldMk cId="2973324759" sldId="264"/>
            <ac:spMk id="2" creationId="{FFA38DA2-6C46-4DF8-92DB-618738719365}"/>
          </ac:spMkLst>
        </pc:spChg>
        <pc:spChg chg="mod">
          <ac:chgData name="Sian Werner (1904813)" userId="83fb81f1-3ee8-43be-b232-774d41528a1f" providerId="ADAL" clId="{61BB6753-10C7-4A9A-A893-DB1092791D8C}" dt="2020-01-12T08:47:44.382" v="2864" actId="313"/>
          <ac:spMkLst>
            <pc:docMk/>
            <pc:sldMk cId="2973324759" sldId="264"/>
            <ac:spMk id="3" creationId="{B74452F5-5676-4786-B107-9A1357B3EBB8}"/>
          </ac:spMkLst>
        </pc:spChg>
      </pc:sldChg>
      <pc:sldChg chg="modSp add modAnim">
        <pc:chgData name="Sian Werner (1904813)" userId="83fb81f1-3ee8-43be-b232-774d41528a1f" providerId="ADAL" clId="{61BB6753-10C7-4A9A-A893-DB1092791D8C}" dt="2020-01-10T14:55:55.631" v="2862" actId="14100"/>
        <pc:sldMkLst>
          <pc:docMk/>
          <pc:sldMk cId="2510467139" sldId="265"/>
        </pc:sldMkLst>
        <pc:spChg chg="mod">
          <ac:chgData name="Sian Werner (1904813)" userId="83fb81f1-3ee8-43be-b232-774d41528a1f" providerId="ADAL" clId="{61BB6753-10C7-4A9A-A893-DB1092791D8C}" dt="2020-01-10T14:55:48.559" v="2861" actId="115"/>
          <ac:spMkLst>
            <pc:docMk/>
            <pc:sldMk cId="2510467139" sldId="265"/>
            <ac:spMk id="2" creationId="{D9AA9A99-C7A7-4FCA-8F30-30CAAAD23CD8}"/>
          </ac:spMkLst>
        </pc:spChg>
        <pc:spChg chg="mod">
          <ac:chgData name="Sian Werner (1904813)" userId="83fb81f1-3ee8-43be-b232-774d41528a1f" providerId="ADAL" clId="{61BB6753-10C7-4A9A-A893-DB1092791D8C}" dt="2020-01-10T14:55:55.631" v="2862" actId="14100"/>
          <ac:spMkLst>
            <pc:docMk/>
            <pc:sldMk cId="2510467139" sldId="265"/>
            <ac:spMk id="3" creationId="{E4B42F85-DB4C-4C3D-98BA-60D791F4C2C6}"/>
          </ac:spMkLst>
        </pc:spChg>
      </pc:sldChg>
      <pc:sldChg chg="modSp add modAnim">
        <pc:chgData name="Sian Werner (1904813)" userId="83fb81f1-3ee8-43be-b232-774d41528a1f" providerId="ADAL" clId="{61BB6753-10C7-4A9A-A893-DB1092791D8C}" dt="2020-01-10T14:55:41.827" v="2860" actId="115"/>
        <pc:sldMkLst>
          <pc:docMk/>
          <pc:sldMk cId="3647455865" sldId="266"/>
        </pc:sldMkLst>
        <pc:spChg chg="mod">
          <ac:chgData name="Sian Werner (1904813)" userId="83fb81f1-3ee8-43be-b232-774d41528a1f" providerId="ADAL" clId="{61BB6753-10C7-4A9A-A893-DB1092791D8C}" dt="2020-01-10T14:55:41.827" v="2860" actId="115"/>
          <ac:spMkLst>
            <pc:docMk/>
            <pc:sldMk cId="3647455865" sldId="266"/>
            <ac:spMk id="2" creationId="{B74F988D-ECBE-441C-9063-0CD0368C0C97}"/>
          </ac:spMkLst>
        </pc:spChg>
        <pc:spChg chg="mod">
          <ac:chgData name="Sian Werner (1904813)" userId="83fb81f1-3ee8-43be-b232-774d41528a1f" providerId="ADAL" clId="{61BB6753-10C7-4A9A-A893-DB1092791D8C}" dt="2020-01-10T12:40:05.691" v="2383" actId="20577"/>
          <ac:spMkLst>
            <pc:docMk/>
            <pc:sldMk cId="3647455865" sldId="266"/>
            <ac:spMk id="3" creationId="{5E189F85-CE6C-400F-80C4-D9DE66B3E6E5}"/>
          </ac:spMkLst>
        </pc:spChg>
      </pc:sldChg>
      <pc:sldChg chg="modSp add modAnim">
        <pc:chgData name="Sian Werner (1904813)" userId="83fb81f1-3ee8-43be-b232-774d41528a1f" providerId="ADAL" clId="{61BB6753-10C7-4A9A-A893-DB1092791D8C}" dt="2020-01-13T07:55:58.288" v="3157" actId="20577"/>
        <pc:sldMkLst>
          <pc:docMk/>
          <pc:sldMk cId="3044668002" sldId="267"/>
        </pc:sldMkLst>
        <pc:spChg chg="mod">
          <ac:chgData name="Sian Werner (1904813)" userId="83fb81f1-3ee8-43be-b232-774d41528a1f" providerId="ADAL" clId="{61BB6753-10C7-4A9A-A893-DB1092791D8C}" dt="2020-01-10T14:55:34.284" v="2859" actId="115"/>
          <ac:spMkLst>
            <pc:docMk/>
            <pc:sldMk cId="3044668002" sldId="267"/>
            <ac:spMk id="2" creationId="{74C5E45C-CF66-4754-9B76-39B83077FB9A}"/>
          </ac:spMkLst>
        </pc:spChg>
        <pc:spChg chg="mod">
          <ac:chgData name="Sian Werner (1904813)" userId="83fb81f1-3ee8-43be-b232-774d41528a1f" providerId="ADAL" clId="{61BB6753-10C7-4A9A-A893-DB1092791D8C}" dt="2020-01-13T07:55:58.288" v="3157" actId="20577"/>
          <ac:spMkLst>
            <pc:docMk/>
            <pc:sldMk cId="3044668002" sldId="267"/>
            <ac:spMk id="3" creationId="{5187C3BC-A7E1-47D3-9A8A-B46287B7C230}"/>
          </ac:spMkLst>
        </pc:spChg>
      </pc:sldChg>
      <pc:sldChg chg="modSp add">
        <pc:chgData name="Sian Werner (1904813)" userId="83fb81f1-3ee8-43be-b232-774d41528a1f" providerId="ADAL" clId="{61BB6753-10C7-4A9A-A893-DB1092791D8C}" dt="2020-01-13T12:43:40.333" v="3164" actId="20577"/>
        <pc:sldMkLst>
          <pc:docMk/>
          <pc:sldMk cId="1333760672" sldId="268"/>
        </pc:sldMkLst>
        <pc:spChg chg="mod">
          <ac:chgData name="Sian Werner (1904813)" userId="83fb81f1-3ee8-43be-b232-774d41528a1f" providerId="ADAL" clId="{61BB6753-10C7-4A9A-A893-DB1092791D8C}" dt="2020-01-13T07:55:16.787" v="3152" actId="113"/>
          <ac:spMkLst>
            <pc:docMk/>
            <pc:sldMk cId="1333760672" sldId="268"/>
            <ac:spMk id="2" creationId="{ADAE6C9A-B980-4005-A902-1EB61F430EEE}"/>
          </ac:spMkLst>
        </pc:spChg>
        <pc:spChg chg="mod">
          <ac:chgData name="Sian Werner (1904813)" userId="83fb81f1-3ee8-43be-b232-774d41528a1f" providerId="ADAL" clId="{61BB6753-10C7-4A9A-A893-DB1092791D8C}" dt="2020-01-13T12:43:40.333" v="3164" actId="20577"/>
          <ac:spMkLst>
            <pc:docMk/>
            <pc:sldMk cId="1333760672" sldId="268"/>
            <ac:spMk id="3" creationId="{F6B6397B-85BF-4096-98AB-E50C7016C13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01D752-EED2-4E39-92FC-FA359DEF3D4D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47FE11-6A36-4232-BD15-1450A13FF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98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2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998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201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12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907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202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22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04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653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555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588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156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36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407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6108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2049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322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2532271-DCF2-4C4F-B19F-AB32EEA7A630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499FC-35B9-4A32-AA9C-01B129CF2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717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43036-4E80-4284-902E-28DF234AF5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4752399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Teaching- Learning styles! </a:t>
            </a:r>
          </a:p>
        </p:txBody>
      </p:sp>
      <p:sp>
        <p:nvSpPr>
          <p:cNvPr id="29" name="Freeform 7">
            <a:extLst>
              <a:ext uri="{FF2B5EF4-FFF2-40B4-BE49-F238E27FC236}">
                <a16:creationId xmlns:a16="http://schemas.microsoft.com/office/drawing/2014/main" id="{897D890B-9AFB-4A90-9960-C92E65728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2449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8ED2387-9C78-40F9-B794-A735DCB3A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0109" y="0"/>
            <a:ext cx="499189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477FCF5B-12FA-4ED2-B449-20BD744A7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53900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7" name="Rectangle 34">
            <a:extLst>
              <a:ext uri="{FF2B5EF4-FFF2-40B4-BE49-F238E27FC236}">
                <a16:creationId xmlns:a16="http://schemas.microsoft.com/office/drawing/2014/main" id="{1780B2A6-1181-456F-8B6E-AD86960CD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indoor, food&#10;&#10;Description automatically generated">
            <a:extLst>
              <a:ext uri="{FF2B5EF4-FFF2-40B4-BE49-F238E27FC236}">
                <a16:creationId xmlns:a16="http://schemas.microsoft.com/office/drawing/2014/main" id="{02AB2E34-2B41-4674-AE58-52FE297D61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3471" y="957943"/>
            <a:ext cx="5423496" cy="5225849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EDBD2F-5A8C-4DF1-BC9B-7C53FBAF19CC}"/>
              </a:ext>
            </a:extLst>
          </p:cNvPr>
          <p:cNvSpPr txBox="1"/>
          <p:nvPr/>
        </p:nvSpPr>
        <p:spPr>
          <a:xfrm>
            <a:off x="1236001" y="5660572"/>
            <a:ext cx="5511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By Sian Werner.</a:t>
            </a:r>
          </a:p>
        </p:txBody>
      </p:sp>
    </p:spTree>
    <p:extLst>
      <p:ext uri="{BB962C8B-B14F-4D97-AF65-F5344CB8AC3E}">
        <p14:creationId xmlns:p14="http://schemas.microsoft.com/office/powerpoint/2010/main" val="3417858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38DA2-6C46-4DF8-92DB-618738719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Introduction</a:t>
            </a:r>
            <a:r>
              <a:rPr lang="en-GB" sz="5400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452F5-5676-4786-B107-9A1357B3E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/>
              <a:t>Mosston</a:t>
            </a:r>
            <a:r>
              <a:rPr lang="en-GB" sz="2800" dirty="0"/>
              <a:t> &amp; Ashworth Spectrum of Teaching Styles.</a:t>
            </a:r>
          </a:p>
          <a:p>
            <a:r>
              <a:rPr lang="en-GB" sz="2800" dirty="0"/>
              <a:t>Why the Spectrum was created.</a:t>
            </a:r>
          </a:p>
          <a:p>
            <a:r>
              <a:rPr lang="en-GB" sz="2800" dirty="0"/>
              <a:t>Command Teaching Style.</a:t>
            </a:r>
          </a:p>
          <a:p>
            <a:r>
              <a:rPr lang="en-GB" sz="2800" dirty="0"/>
              <a:t>Guided Discovery Teaching Style.</a:t>
            </a:r>
          </a:p>
          <a:p>
            <a:r>
              <a:rPr lang="en-GB" sz="2800" dirty="0"/>
              <a:t>Learner -initiated Teaching Style</a:t>
            </a:r>
          </a:p>
          <a:p>
            <a:r>
              <a:rPr lang="en-GB" sz="2800" dirty="0"/>
              <a:t>How teaching Styles are linked to the curriculum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32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Content Placeholder 2">
            <a:extLst>
              <a:ext uri="{FF2B5EF4-FFF2-40B4-BE49-F238E27FC236}">
                <a16:creationId xmlns:a16="http://schemas.microsoft.com/office/drawing/2014/main" id="{2A045EAC-313D-4C0A-B058-A6E224FA9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6600" y="1143000"/>
            <a:ext cx="5207219" cy="5038467"/>
          </a:xfrm>
        </p:spPr>
        <p:txBody>
          <a:bodyPr>
            <a:normAutofit/>
          </a:bodyPr>
          <a:lstStyle/>
          <a:p>
            <a:r>
              <a:rPr lang="en-GB" sz="3600" dirty="0" err="1"/>
              <a:t>Muska</a:t>
            </a:r>
            <a:r>
              <a:rPr lang="en-GB" sz="3600" dirty="0"/>
              <a:t> </a:t>
            </a:r>
            <a:r>
              <a:rPr lang="en-GB" sz="3600" dirty="0" err="1"/>
              <a:t>Mosston</a:t>
            </a:r>
            <a:r>
              <a:rPr lang="en-GB" sz="3600" dirty="0"/>
              <a:t> created a Spectrum of Teaching styles. </a:t>
            </a:r>
          </a:p>
          <a:p>
            <a:r>
              <a:rPr lang="en-GB" sz="1800" dirty="0"/>
              <a:t>(</a:t>
            </a:r>
            <a:r>
              <a:rPr lang="en-GB" sz="1800" dirty="0" err="1"/>
              <a:t>Mosston</a:t>
            </a:r>
            <a:r>
              <a:rPr lang="en-GB" sz="1800" dirty="0"/>
              <a:t> &amp; Ashworth 2002) </a:t>
            </a:r>
          </a:p>
        </p:txBody>
      </p:sp>
      <p:sp>
        <p:nvSpPr>
          <p:cNvPr id="59" name="Freeform 31">
            <a:extLst>
              <a:ext uri="{FF2B5EF4-FFF2-40B4-BE49-F238E27FC236}">
                <a16:creationId xmlns:a16="http://schemas.microsoft.com/office/drawing/2014/main" id="{D6CEF2A9-EF08-4FB3-AFFB-C5F77AB6E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109C3C2-C0A8-4559-8462-8007573DF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 5">
            <a:extLst>
              <a:ext uri="{FF2B5EF4-FFF2-40B4-BE49-F238E27FC236}">
                <a16:creationId xmlns:a16="http://schemas.microsoft.com/office/drawing/2014/main" id="{4C535542-B72A-4DE0-BE5A-5EA00508C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C9FB373-F97E-4D02-B707-0A6856CBD1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676529"/>
            <a:ext cx="5449889" cy="5504938"/>
          </a:xfrm>
          <a:prstGeom prst="rect">
            <a:avLst/>
          </a:prstGeom>
          <a:effectLst/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11DF0705-615B-4CF3-A16F-8C14680D8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80128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55C10-E93D-4CE1-937D-CDCA78779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u="sng" dirty="0"/>
              <a:t>Command Style.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454BF-8766-4E09-80E8-00240D2F3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465090"/>
            <a:ext cx="8946541" cy="5109881"/>
          </a:xfrm>
        </p:spPr>
        <p:txBody>
          <a:bodyPr>
            <a:normAutofit/>
          </a:bodyPr>
          <a:lstStyle/>
          <a:p>
            <a:r>
              <a:rPr lang="en-GB" sz="2400" dirty="0"/>
              <a:t>For use with beginners, first time learning a new skill</a:t>
            </a:r>
          </a:p>
          <a:p>
            <a:r>
              <a:rPr lang="en-GB" sz="2400" dirty="0"/>
              <a:t>Large Numbers of students </a:t>
            </a:r>
          </a:p>
          <a:p>
            <a:r>
              <a:rPr lang="en-GB" sz="2400" dirty="0"/>
              <a:t>Asses Behaviour of Students</a:t>
            </a:r>
          </a:p>
          <a:p>
            <a:r>
              <a:rPr lang="en-GB" sz="2400" dirty="0"/>
              <a:t>Amount of time of session</a:t>
            </a:r>
          </a:p>
          <a:p>
            <a:r>
              <a:rPr lang="en-GB" sz="2400" dirty="0"/>
              <a:t>High risk level skill </a:t>
            </a:r>
          </a:p>
          <a:p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No interaction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No Decision making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No Creativity</a:t>
            </a:r>
          </a:p>
        </p:txBody>
      </p:sp>
    </p:spTree>
    <p:extLst>
      <p:ext uri="{BB962C8B-B14F-4D97-AF65-F5344CB8AC3E}">
        <p14:creationId xmlns:p14="http://schemas.microsoft.com/office/powerpoint/2010/main" val="2043348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A9A99-C7A7-4FCA-8F30-30CAAAD23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Guided Discovery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42F85-DB4C-4C3D-98BA-60D791F4C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669774"/>
            <a:ext cx="8946541" cy="4903304"/>
          </a:xfrm>
        </p:spPr>
        <p:txBody>
          <a:bodyPr>
            <a:normAutofit/>
          </a:bodyPr>
          <a:lstStyle/>
          <a:p>
            <a:r>
              <a:rPr lang="en-GB" dirty="0"/>
              <a:t>Use with mix ability groups. </a:t>
            </a:r>
          </a:p>
          <a:p>
            <a:r>
              <a:rPr lang="en-GB" dirty="0"/>
              <a:t>Can use higher learners with previous knowledge within the group to become mini coaches (seasons model).</a:t>
            </a:r>
          </a:p>
          <a:p>
            <a:r>
              <a:rPr lang="en-GB" dirty="0"/>
              <a:t>Good with larger groups.</a:t>
            </a:r>
          </a:p>
          <a:p>
            <a:r>
              <a:rPr lang="en-GB" dirty="0"/>
              <a:t>High level of interaction, group work, decision making, communication.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behaviour of the group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Trust and prior contact with students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Skills would need to be simple and low risk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046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F988D-ECBE-441C-9063-0CD0368C0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The Learner – Initiated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89F85-CE6C-400F-80C4-D9DE66B3E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provide the learner the opportunity to initiate their own learning experience</a:t>
            </a:r>
          </a:p>
          <a:p>
            <a:r>
              <a:rPr lang="en-GB" dirty="0"/>
              <a:t>For the first time all pre impact decisions are made by the learner</a:t>
            </a:r>
          </a:p>
          <a:p>
            <a:r>
              <a:rPr lang="en-GB" dirty="0"/>
              <a:t>Ownership of planning the session</a:t>
            </a:r>
          </a:p>
          <a:p>
            <a:r>
              <a:rPr lang="en-GB" dirty="0"/>
              <a:t>Learner decides how to implement the teacher into the session</a:t>
            </a:r>
          </a:p>
          <a:p>
            <a:r>
              <a:rPr lang="en-GB" dirty="0"/>
              <a:t>Learner to choose the length of the session and how it can be split into different episodes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ability of the learner to preserver  and not get side tracked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Teacher to try not to offer direction and allow the learner full responsibility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45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5E45C-CF66-4754-9B76-39B83077F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Summary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7C3BC-A7E1-47D3-9A8A-B46287B7C2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/>
              <a:t>Mosston</a:t>
            </a:r>
            <a:r>
              <a:rPr lang="en-GB" sz="2800" dirty="0"/>
              <a:t> and Ashworth teaching and learning styles </a:t>
            </a:r>
          </a:p>
          <a:p>
            <a:r>
              <a:rPr lang="en-GB" sz="2800" dirty="0"/>
              <a:t>Pre impact, impact and post impact</a:t>
            </a:r>
          </a:p>
          <a:p>
            <a:r>
              <a:rPr lang="en-GB" sz="2800" dirty="0"/>
              <a:t>Positives and negatives within some teaching learning styles</a:t>
            </a:r>
          </a:p>
          <a:p>
            <a:r>
              <a:rPr lang="en-GB" sz="2800" dirty="0"/>
              <a:t>Development channels </a:t>
            </a:r>
          </a:p>
          <a:p>
            <a:r>
              <a:rPr lang="en-GB" sz="2800" dirty="0"/>
              <a:t>How the teaching learning styles fit into the curriculum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66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E6C9A-B980-4005-A902-1EB61F430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u="sng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6397B-85BF-4096-98AB-E50C7016C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err="1"/>
              <a:t>Mosston</a:t>
            </a:r>
            <a:r>
              <a:rPr lang="en-GB" sz="3200" dirty="0"/>
              <a:t>, M and Ashworth, S (2002) </a:t>
            </a:r>
            <a:r>
              <a:rPr lang="en-GB" sz="3200" i="1" dirty="0"/>
              <a:t>Teaching Physical Education. </a:t>
            </a:r>
            <a:r>
              <a:rPr lang="en-GB" sz="3200" dirty="0"/>
              <a:t>5</a:t>
            </a:r>
            <a:r>
              <a:rPr lang="en-GB" sz="3200" baseline="30000" dirty="0"/>
              <a:t>th</a:t>
            </a:r>
            <a:r>
              <a:rPr lang="en-GB" sz="3200" dirty="0"/>
              <a:t> </a:t>
            </a:r>
            <a:r>
              <a:rPr lang="en-GB" sz="3200" dirty="0" err="1"/>
              <a:t>edn</a:t>
            </a:r>
            <a:r>
              <a:rPr lang="en-GB" sz="3200" dirty="0"/>
              <a:t>. San Francisco: Pearson </a:t>
            </a:r>
            <a:r>
              <a:rPr lang="en-GB" sz="3200" dirty="0" err="1"/>
              <a:t>Educatioin</a:t>
            </a:r>
            <a:r>
              <a:rPr lang="en-GB" sz="3200" dirty="0"/>
              <a:t> Inc.</a:t>
            </a:r>
          </a:p>
          <a:p>
            <a:r>
              <a:rPr lang="en-GB" sz="3200" dirty="0"/>
              <a:t>Metzler, M. (2011) </a:t>
            </a:r>
            <a:r>
              <a:rPr lang="en-GB" sz="3200" i="1" dirty="0"/>
              <a:t>Instructional Models For Physical Education 3</a:t>
            </a:r>
            <a:r>
              <a:rPr lang="en-GB" sz="3200" i="1" baseline="30000" dirty="0"/>
              <a:t>rd</a:t>
            </a:r>
            <a:r>
              <a:rPr lang="en-GB" sz="3200" i="1" dirty="0"/>
              <a:t> </a:t>
            </a:r>
            <a:r>
              <a:rPr lang="en-GB" sz="3200" i="1" dirty="0" err="1"/>
              <a:t>edn</a:t>
            </a:r>
            <a:r>
              <a:rPr lang="en-GB" sz="3200" i="1" dirty="0"/>
              <a:t>. Arizona: Holcomb Hathaway, Publishers, Inc.</a:t>
            </a:r>
          </a:p>
          <a:p>
            <a:r>
              <a:rPr lang="en-GB" sz="3200" i="1" dirty="0"/>
              <a:t>WAG (2008). National Curriculum for Physical Education in Wales. Cardiff: WAG.</a:t>
            </a:r>
          </a:p>
        </p:txBody>
      </p:sp>
    </p:spTree>
    <p:extLst>
      <p:ext uri="{BB962C8B-B14F-4D97-AF65-F5344CB8AC3E}">
        <p14:creationId xmlns:p14="http://schemas.microsoft.com/office/powerpoint/2010/main" val="13337606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5" ma:contentTypeDescription="Create a new document." ma:contentTypeScope="" ma:versionID="6582ea7acd5ad7aed2378d074a9a4380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ada90a2ee0b9647df85db7ea97fa1921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945E532-DB13-486D-BDFD-099C64240A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DB45F4-66F0-487F-B945-B1DD2DDE96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113E88-F672-4D3F-BCC5-D77ADA432B09}">
  <ds:schemaRefs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dcmitype/"/>
    <ds:schemaRef ds:uri="38a49699-8251-46aa-85ce-476a66afaff0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9d807a4e-0c4f-4012-af74-dbfe5fab9fe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2274</TotalTime>
  <Words>349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Wingdings</vt:lpstr>
      <vt:lpstr>Wingdings 3</vt:lpstr>
      <vt:lpstr>Ion</vt:lpstr>
      <vt:lpstr>Teaching- Learning styles! </vt:lpstr>
      <vt:lpstr>Introduction.</vt:lpstr>
      <vt:lpstr>PowerPoint Presentation</vt:lpstr>
      <vt:lpstr>Command Style.</vt:lpstr>
      <vt:lpstr>Guided Discovery</vt:lpstr>
      <vt:lpstr>The Learner – Initiated style</vt:lpstr>
      <vt:lpstr>Summary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Teaching- Learning styles! </dc:title>
  <dc:creator>Sian Werner (1904813)</dc:creator>
  <cp:lastModifiedBy>Sian Werner (1904813)</cp:lastModifiedBy>
  <cp:revision>1</cp:revision>
  <dcterms:created xsi:type="dcterms:W3CDTF">2020-01-09T10:22:33Z</dcterms:created>
  <dcterms:modified xsi:type="dcterms:W3CDTF">2020-01-13T12:43:48Z</dcterms:modified>
</cp:coreProperties>
</file>